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94" autoAdjust="0"/>
  </p:normalViewPr>
  <p:slideViewPr>
    <p:cSldViewPr snapToGrid="0" snapToObjects="1">
      <p:cViewPr varScale="1">
        <p:scale>
          <a:sx n="161" d="100"/>
          <a:sy n="161" d="100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</a:t>
            </a:r>
            <a:r>
              <a:rPr lang="en-US" baseline="0" dirty="0"/>
              <a:t> is a note</a:t>
            </a:r>
          </a:p>
          <a:p>
            <a:endParaRPr lang="en-US" baseline="0" dirty="0"/>
          </a:p>
          <a:p>
            <a:r>
              <a:rPr lang="en-US" baseline="0" dirty="0"/>
              <a:t>With another paragraph.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1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 speaker note on </a:t>
            </a:r>
            <a:r>
              <a:rPr lang="en-US" baseline="0"/>
              <a:t>this slide too.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0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34290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4290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indent="-34290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61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266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Hello</a:t>
            </a:r>
            <a:r>
              <a:rPr lang="en-US"/>
              <a:t>, world.</a:t>
            </a:r>
          </a:p>
        </p:txBody>
      </p:sp>
    </p:spTree>
    <p:extLst>
      <p:ext uri="{BB962C8B-B14F-4D97-AF65-F5344CB8AC3E}">
        <p14:creationId xmlns:p14="http://schemas.microsoft.com/office/powerpoint/2010/main" val="57270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399678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for Two-Content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Some content on </a:t>
            </a:r>
            <a:r>
              <a:rPr lang="en-US"/>
              <a:t>the left.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Some content on the right.</a:t>
            </a:r>
          </a:p>
        </p:txBody>
      </p:sp>
    </p:spTree>
    <p:extLst>
      <p:ext uri="{BB962C8B-B14F-4D97-AF65-F5344CB8AC3E}">
        <p14:creationId xmlns:p14="http://schemas.microsoft.com/office/powerpoint/2010/main" val="132462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Jesse Rosenthal</dc:creator>
  <cp:lastModifiedBy>Jesse Rosenthal</cp:lastModifiedBy>
  <cp:revision>5</cp:revision>
  <dcterms:created xsi:type="dcterms:W3CDTF">2017-06-05T14:10:58Z</dcterms:created>
  <dcterms:modified xsi:type="dcterms:W3CDTF">2022-01-02T22:49:03Z</dcterms:modified>
</cp:coreProperties>
</file>