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660"/>
  </p:normalViewPr>
  <p:slideViewPr>
    <p:cSldViewPr snapToGrid="0">
      <p:cViewPr>
        <p:scale>
          <a:sx n="100" d="100"/>
          <a:sy n="100" d="100"/>
        </p:scale>
        <p:origin x="172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03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6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5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62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9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61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12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59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49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83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81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EE66B-880A-482B-BD0F-DBEF35DD7EA8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3B9CA-684E-4240-83D3-165D0B975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78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6B74EBE-03BA-44D9-A460-8DBF45FAB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52528"/>
            <a:ext cx="6422315" cy="170983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C4F0E6F-9AE2-43F8-8862-C3933E4F8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1421" y="152527"/>
            <a:ext cx="3965627" cy="29929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C9F4B97-C1BB-4E3C-846A-2EA68CBA64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6902" y="1807396"/>
            <a:ext cx="5070566" cy="505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48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5DC1D09-2840-4F46-8358-152556ABC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7279"/>
            <a:ext cx="9144000" cy="308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81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F42F33F-66B5-45C6-9D49-B7084FB9B7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597" t="2265" r="17917" b="15197"/>
          <a:stretch/>
        </p:blipFill>
        <p:spPr>
          <a:xfrm>
            <a:off x="1784350" y="1887279"/>
            <a:ext cx="2787650" cy="254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16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7B0C1CE-5552-43F3-9A43-39500A8D5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7279"/>
            <a:ext cx="9144000" cy="308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4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5D52E42-2C2D-48CA-8876-535C7C8BB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544" y="0"/>
            <a:ext cx="65109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125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8413E30-75D2-42FF-9E0D-CF27E14AF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8225"/>
            <a:ext cx="9144000" cy="598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284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BAF4390-FCCE-4DAA-81A2-EDDB16E3D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0"/>
            <a:ext cx="39319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10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0</Words>
  <Application>Microsoft Office PowerPoint</Application>
  <PresentationFormat>画面に合わせる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katase</dc:creator>
  <cp:lastModifiedBy>katase</cp:lastModifiedBy>
  <cp:revision>4</cp:revision>
  <dcterms:created xsi:type="dcterms:W3CDTF">2022-04-04T00:11:03Z</dcterms:created>
  <dcterms:modified xsi:type="dcterms:W3CDTF">2022-04-04T01:37:20Z</dcterms:modified>
</cp:coreProperties>
</file>