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8" autoAdjust="0"/>
    <p:restoredTop sz="94660"/>
  </p:normalViewPr>
  <p:slideViewPr>
    <p:cSldViewPr snapToGrid="0">
      <p:cViewPr>
        <p:scale>
          <a:sx n="100" d="100"/>
          <a:sy n="100" d="100"/>
        </p:scale>
        <p:origin x="1722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EE66B-880A-482B-BD0F-DBEF35DD7EA8}" type="datetimeFigureOut">
              <a:rPr kumimoji="1" lang="ja-JP" altLang="en-US" smtClean="0"/>
              <a:t>2022/4/4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3B9CA-684E-4240-83D3-165D0B9759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035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EE66B-880A-482B-BD0F-DBEF35DD7EA8}" type="datetimeFigureOut">
              <a:rPr kumimoji="1" lang="ja-JP" altLang="en-US" smtClean="0"/>
              <a:t>2022/4/4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3B9CA-684E-4240-83D3-165D0B9759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765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EE66B-880A-482B-BD0F-DBEF35DD7EA8}" type="datetimeFigureOut">
              <a:rPr kumimoji="1" lang="ja-JP" altLang="en-US" smtClean="0"/>
              <a:t>2022/4/4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3B9CA-684E-4240-83D3-165D0B9759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350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EE66B-880A-482B-BD0F-DBEF35DD7EA8}" type="datetimeFigureOut">
              <a:rPr kumimoji="1" lang="ja-JP" altLang="en-US" smtClean="0"/>
              <a:t>2022/4/4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3B9CA-684E-4240-83D3-165D0B9759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6623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EE66B-880A-482B-BD0F-DBEF35DD7EA8}" type="datetimeFigureOut">
              <a:rPr kumimoji="1" lang="ja-JP" altLang="en-US" smtClean="0"/>
              <a:t>2022/4/4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3B9CA-684E-4240-83D3-165D0B9759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495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EE66B-880A-482B-BD0F-DBEF35DD7EA8}" type="datetimeFigureOut">
              <a:rPr kumimoji="1" lang="ja-JP" altLang="en-US" smtClean="0"/>
              <a:t>2022/4/4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3B9CA-684E-4240-83D3-165D0B9759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613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EE66B-880A-482B-BD0F-DBEF35DD7EA8}" type="datetimeFigureOut">
              <a:rPr kumimoji="1" lang="ja-JP" altLang="en-US" smtClean="0"/>
              <a:t>2022/4/4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3B9CA-684E-4240-83D3-165D0B9759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9123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EE66B-880A-482B-BD0F-DBEF35DD7EA8}" type="datetimeFigureOut">
              <a:rPr kumimoji="1" lang="ja-JP" altLang="en-US" smtClean="0"/>
              <a:t>2022/4/4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3B9CA-684E-4240-83D3-165D0B9759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7595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EE66B-880A-482B-BD0F-DBEF35DD7EA8}" type="datetimeFigureOut">
              <a:rPr kumimoji="1" lang="ja-JP" altLang="en-US" smtClean="0"/>
              <a:t>2022/4/4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3B9CA-684E-4240-83D3-165D0B9759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493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EE66B-880A-482B-BD0F-DBEF35DD7EA8}" type="datetimeFigureOut">
              <a:rPr kumimoji="1" lang="ja-JP" altLang="en-US" smtClean="0"/>
              <a:t>2022/4/4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3B9CA-684E-4240-83D3-165D0B9759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8834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EE66B-880A-482B-BD0F-DBEF35DD7EA8}" type="datetimeFigureOut">
              <a:rPr kumimoji="1" lang="ja-JP" altLang="en-US" smtClean="0"/>
              <a:t>2022/4/4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3B9CA-684E-4240-83D3-165D0B9759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818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EE66B-880A-482B-BD0F-DBEF35DD7EA8}" type="datetimeFigureOut">
              <a:rPr kumimoji="1" lang="ja-JP" altLang="en-US" smtClean="0"/>
              <a:t>2022/4/4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3B9CA-684E-4240-83D3-165D0B9759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786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A6B74EBE-03BA-44D9-A460-8DBF45FAB5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153" y="152528"/>
            <a:ext cx="6422315" cy="1709837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9C4F0E6F-9AE2-43F8-8862-C3933E4F80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1421" y="152527"/>
            <a:ext cx="3965627" cy="299293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4C9F4B97-C1BB-4E3C-846A-2EA68CBA64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6902" y="1807396"/>
            <a:ext cx="5070566" cy="5050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488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25DC1D09-2840-4F46-8358-152556ABC3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87279"/>
            <a:ext cx="9144000" cy="3083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819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5F42F33F-66B5-45C6-9D49-B7084FB9B7C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1597" t="2265" r="17917" b="15197"/>
          <a:stretch/>
        </p:blipFill>
        <p:spPr>
          <a:xfrm>
            <a:off x="1784350" y="1887279"/>
            <a:ext cx="2787650" cy="2545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161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07B0C1CE-5552-43F3-9A43-39500A8D5C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87279"/>
            <a:ext cx="9144000" cy="3083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444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75D52E42-2C2D-48CA-8876-535C7C8BBD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6544" y="0"/>
            <a:ext cx="65109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125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D8413E30-75D2-42FF-9E0D-CF27E14AF1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38225"/>
            <a:ext cx="9144000" cy="5981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284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0BAF4390-FCCE-4DAA-81A2-EDDB16E3D3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6040" y="0"/>
            <a:ext cx="39319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610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</TotalTime>
  <Words>0</Words>
  <Application>Microsoft Office PowerPoint</Application>
  <PresentationFormat>画面に合わせる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katase</dc:creator>
  <cp:lastModifiedBy>katase</cp:lastModifiedBy>
  <cp:revision>4</cp:revision>
  <dcterms:created xsi:type="dcterms:W3CDTF">2022-04-04T00:11:03Z</dcterms:created>
  <dcterms:modified xsi:type="dcterms:W3CDTF">2022-04-04T01:37:20Z</dcterms:modified>
</cp:coreProperties>
</file>