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4A2-23A7-42BB-8EF4-B556431D519E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FC3-6381-4DDE-9847-43CD8C239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508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4A2-23A7-42BB-8EF4-B556431D519E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FC3-6381-4DDE-9847-43CD8C239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21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4A2-23A7-42BB-8EF4-B556431D519E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FC3-6381-4DDE-9847-43CD8C239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02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4A2-23A7-42BB-8EF4-B556431D519E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FC3-6381-4DDE-9847-43CD8C239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95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4A2-23A7-42BB-8EF4-B556431D519E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FC3-6381-4DDE-9847-43CD8C239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96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4A2-23A7-42BB-8EF4-B556431D519E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FC3-6381-4DDE-9847-43CD8C239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24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4A2-23A7-42BB-8EF4-B556431D519E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FC3-6381-4DDE-9847-43CD8C239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6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4A2-23A7-42BB-8EF4-B556431D519E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FC3-6381-4DDE-9847-43CD8C239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58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4A2-23A7-42BB-8EF4-B556431D519E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FC3-6381-4DDE-9847-43CD8C239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14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4A2-23A7-42BB-8EF4-B556431D519E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FC3-6381-4DDE-9847-43CD8C239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4A2-23A7-42BB-8EF4-B556431D519E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FC3-6381-4DDE-9847-43CD8C239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222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7D4A2-23A7-42BB-8EF4-B556431D519E}" type="datetimeFigureOut">
              <a:rPr kumimoji="1" lang="ja-JP" altLang="en-US" smtClean="0"/>
              <a:t>2019/9/30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BFFC3-6381-4DDE-9847-43CD8C239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99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436" y="-247650"/>
            <a:ext cx="6115050" cy="550545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47650"/>
            <a:ext cx="6115050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580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神谷 利夫</dc:creator>
  <cp:lastModifiedBy>神谷 利夫</cp:lastModifiedBy>
  <cp:revision>1</cp:revision>
  <dcterms:created xsi:type="dcterms:W3CDTF">2019-09-29T21:50:40Z</dcterms:created>
  <dcterms:modified xsi:type="dcterms:W3CDTF">2019-09-29T21:50:54Z</dcterms:modified>
</cp:coreProperties>
</file>