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11" r:id="rId2"/>
    <p:sldMasterId id="2147485562" r:id="rId3"/>
    <p:sldMasterId id="2147485905" r:id="rId4"/>
    <p:sldMasterId id="2147486000" r:id="rId5"/>
    <p:sldMasterId id="2147486282" r:id="rId6"/>
  </p:sldMasterIdLst>
  <p:notesMasterIdLst>
    <p:notesMasterId r:id="rId12"/>
  </p:notesMasterIdLst>
  <p:handoutMasterIdLst>
    <p:handoutMasterId r:id="rId13"/>
  </p:handoutMasterIdLst>
  <p:sldIdLst>
    <p:sldId id="464" r:id="rId7"/>
    <p:sldId id="5294" r:id="rId8"/>
    <p:sldId id="3935" r:id="rId9"/>
    <p:sldId id="261" r:id="rId10"/>
    <p:sldId id="262" r:id="rId11"/>
  </p:sldIdLst>
  <p:sldSz cx="12192000" cy="6858000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神谷 利夫" initials="神谷" lastIdx="1" clrIdx="0">
    <p:extLst>
      <p:ext uri="{19B8F6BF-5375-455C-9EA6-DF929625EA0E}">
        <p15:presenceInfo xmlns:p15="http://schemas.microsoft.com/office/powerpoint/2012/main" userId="7d9dfa9c7fba710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009900"/>
    <a:srgbClr val="993300"/>
    <a:srgbClr val="B3FFFF"/>
    <a:srgbClr val="FF00FF"/>
    <a:srgbClr val="6666FF"/>
    <a:srgbClr val="66663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422" autoAdjust="0"/>
    <p:restoredTop sz="96233" autoAdjust="0"/>
  </p:normalViewPr>
  <p:slideViewPr>
    <p:cSldViewPr>
      <p:cViewPr varScale="1">
        <p:scale>
          <a:sx n="95" d="100"/>
          <a:sy n="95" d="100"/>
        </p:scale>
        <p:origin x="72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18" d="100"/>
          <a:sy n="118" d="100"/>
        </p:scale>
        <p:origin x="50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4550FC1-22F4-43A3-BB31-8E0E11AA6A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86210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91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383E635-7430-48FD-BD0D-3738A03B48A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86058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405B13-36D1-44AD-8B26-B68A5F778627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295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solidFill>
            <a:srgbClr val="FFFFFF"/>
          </a:solidFill>
          <a:ln/>
        </p:spPr>
      </p:sp>
      <p:sp>
        <p:nvSpPr>
          <p:cNvPr id="295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8105" tIns="44053" rIns="88105" bIns="44053"/>
          <a:lstStyle/>
          <a:p>
            <a:pPr eaLnBrk="1" hangingPunct="1"/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979257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777701-E577-42A8-AFC5-FD2B1B97629D}" type="slidenum">
              <a:rPr lang="en-US" altLang="ja-JP">
                <a:solidFill>
                  <a:prstClr val="black"/>
                </a:solidFill>
              </a:rPr>
              <a:pPr/>
              <a:t>4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2748005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FC60C2-A3E6-4263-9A38-7B9EA68AF04E}" type="slidenum">
              <a:rPr lang="en-US" altLang="ja-JP">
                <a:solidFill>
                  <a:prstClr val="black"/>
                </a:solidFill>
              </a:rPr>
              <a:pPr/>
              <a:t>5</a:t>
            </a:fld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478888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BD7CE-D2CB-43B2-B6D2-0D7607CB585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62360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868C1-861C-44A6-9A63-474BF88A736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7480097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F500D-559E-4EBA-8A75-B4DC3034C8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13812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DC95-28CF-4903-8B74-CB5A6826136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794228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6D807-A7AC-4A06-B0AE-F343077C1A1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17914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DC337-3A62-4311-A09E-9BF05EE0571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834681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0F27C-892F-4E3F-B25C-541ED0AAE9B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8003159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E2813-5CFA-4ABA-A9F1-700B5560392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6168572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70F29-1ED5-44CB-8D8B-03ED863727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0420740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537A5-F47A-4EA4-9737-56D8D04B828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255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68EBE-14C5-4D85-A346-87F0E87BD3C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8817069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BD7CE-D2CB-43B2-B6D2-0D7607CB585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99183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868C1-861C-44A6-9A63-474BF88A7364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1531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F500D-559E-4EBA-8A75-B4DC3034C8F8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86154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DC95-28CF-4903-8B74-CB5A6826136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04201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76D807-A7AC-4A06-B0AE-F343077C1A1F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79109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DC337-3A62-4311-A09E-9BF05EE05713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72651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40F27C-892F-4E3F-B25C-541ED0AAE9B2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00315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E2813-5CFA-4ABA-A9F1-700B5560392E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2748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70F29-1ED5-44CB-8D8B-03ED8637273A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15197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5537A5-F47A-4EA4-9737-56D8D04B8286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35194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168EBE-14C5-4D85-A346-87F0E87BD3C7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7678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64" y="41335"/>
            <a:ext cx="11456869" cy="6443459"/>
          </a:xfrm>
          <a:prstGeom prst="rect">
            <a:avLst/>
          </a:prstGeom>
        </p:spPr>
      </p:pic>
      <p:sp>
        <p:nvSpPr>
          <p:cNvPr id="4" name="正方形/長方形 3"/>
          <p:cNvSpPr/>
          <p:nvPr userDrawn="1"/>
        </p:nvSpPr>
        <p:spPr>
          <a:xfrm>
            <a:off x="11067083" y="-4242"/>
            <a:ext cx="936104" cy="119427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-4242"/>
            <a:ext cx="12192000" cy="139180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508484" y="3909153"/>
            <a:ext cx="11175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1886968"/>
            <a:ext cx="10363200" cy="1470025"/>
          </a:xfrm>
        </p:spPr>
        <p:txBody>
          <a:bodyPr>
            <a:normAutofit/>
          </a:bodyPr>
          <a:lstStyle>
            <a:lvl1pPr algn="ctr">
              <a:defRPr sz="4000" baseline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4340696"/>
            <a:ext cx="8534400" cy="1464568"/>
          </a:xfrm>
        </p:spPr>
        <p:txBody>
          <a:bodyPr>
            <a:normAutofit/>
          </a:bodyPr>
          <a:lstStyle>
            <a:lvl1pPr marL="0" indent="0" algn="ctr">
              <a:buNone/>
              <a:defRPr sz="3200" baseline="0">
                <a:solidFill>
                  <a:srgbClr val="203864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dirty="0"/>
              <a:t>マスタ サブタイトルの書式設定</a:t>
            </a:r>
          </a:p>
        </p:txBody>
      </p:sp>
      <p:pic>
        <p:nvPicPr>
          <p:cNvPr id="9" name="図 8" descr="flag_l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69" y="11088"/>
            <a:ext cx="1109861" cy="15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00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35360" y="126750"/>
            <a:ext cx="10753195" cy="709963"/>
          </a:xfrm>
        </p:spPr>
        <p:txBody>
          <a:bodyPr bIns="0"/>
          <a:lstStyle/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dirty="0"/>
              <a:t>マスタ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cxnSp>
        <p:nvCxnSpPr>
          <p:cNvPr id="4" name="直線コネクタ 3"/>
          <p:cNvCxnSpPr/>
          <p:nvPr userDrawn="1"/>
        </p:nvCxnSpPr>
        <p:spPr>
          <a:xfrm flipV="1">
            <a:off x="0" y="842402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8077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340768"/>
            <a:ext cx="53848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340768"/>
            <a:ext cx="53848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cxnSp>
        <p:nvCxnSpPr>
          <p:cNvPr id="5" name="直線コネクタ 4"/>
          <p:cNvCxnSpPr/>
          <p:nvPr userDrawn="1"/>
        </p:nvCxnSpPr>
        <p:spPr>
          <a:xfrm flipV="1">
            <a:off x="0" y="842402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469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142465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dirty="0"/>
          </a:p>
        </p:txBody>
      </p:sp>
      <p:sp>
        <p:nvSpPr>
          <p:cNvPr id="4" name="テキスト ボックス 3"/>
          <p:cNvSpPr txBox="1"/>
          <p:nvPr userDrawn="1"/>
        </p:nvSpPr>
        <p:spPr>
          <a:xfrm>
            <a:off x="10246407" y="6351712"/>
            <a:ext cx="1879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50868-C88D-6B49-8F6F-2FC5D73B70AB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/>
            </a:endParaRPr>
          </a:p>
        </p:txBody>
      </p:sp>
      <p:pic>
        <p:nvPicPr>
          <p:cNvPr id="5" name="図 4" descr="flag_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69" y="11088"/>
            <a:ext cx="1109861" cy="15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3186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2CC2344-3C51-1546-8129-9C54973DD3EE}"/>
              </a:ext>
            </a:extLst>
          </p:cNvPr>
          <p:cNvSpPr/>
          <p:nvPr userDrawn="1"/>
        </p:nvSpPr>
        <p:spPr>
          <a:xfrm>
            <a:off x="9819861" y="0"/>
            <a:ext cx="2372139" cy="1351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" name="直線コネクタ 4"/>
          <p:cNvCxnSpPr/>
          <p:nvPr userDrawn="1"/>
        </p:nvCxnSpPr>
        <p:spPr>
          <a:xfrm flipV="1">
            <a:off x="0" y="842402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 descr="flag_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69" y="11088"/>
            <a:ext cx="1109861" cy="15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267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64" y="41337"/>
            <a:ext cx="11456869" cy="6443459"/>
          </a:xfrm>
          <a:prstGeom prst="rect">
            <a:avLst/>
          </a:prstGeom>
        </p:spPr>
      </p:pic>
      <p:sp>
        <p:nvSpPr>
          <p:cNvPr id="4" name="正方形/長方形 3"/>
          <p:cNvSpPr/>
          <p:nvPr userDrawn="1"/>
        </p:nvSpPr>
        <p:spPr>
          <a:xfrm>
            <a:off x="11067083" y="-4242"/>
            <a:ext cx="936104" cy="119427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-4242"/>
            <a:ext cx="12192000" cy="139180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508484" y="3909153"/>
            <a:ext cx="11175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1886970"/>
            <a:ext cx="10363200" cy="1470025"/>
          </a:xfrm>
        </p:spPr>
        <p:txBody>
          <a:bodyPr>
            <a:normAutofit/>
          </a:bodyPr>
          <a:lstStyle>
            <a:lvl1pPr algn="ctr">
              <a:defRPr sz="3000" baseline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4340696"/>
            <a:ext cx="8534400" cy="1464568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rgbClr val="203864"/>
                </a:solidFill>
                <a:latin typeface="+mj-ea"/>
                <a:ea typeface="+mj-ea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pic>
        <p:nvPicPr>
          <p:cNvPr id="9" name="図 8" descr="flag_l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70" y="11088"/>
            <a:ext cx="1109861" cy="15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0953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35361" y="126752"/>
            <a:ext cx="10753195" cy="709963"/>
          </a:xfrm>
        </p:spPr>
        <p:txBody>
          <a:bodyPr bIns="0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cxnSp>
        <p:nvCxnSpPr>
          <p:cNvPr id="4" name="直線コネクタ 3"/>
          <p:cNvCxnSpPr/>
          <p:nvPr userDrawn="1"/>
        </p:nvCxnSpPr>
        <p:spPr>
          <a:xfrm flipV="1">
            <a:off x="1" y="842404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6247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340768"/>
            <a:ext cx="5384800" cy="496855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340768"/>
            <a:ext cx="5384800" cy="496855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cxnSp>
        <p:nvCxnSpPr>
          <p:cNvPr id="5" name="直線コネクタ 4"/>
          <p:cNvCxnSpPr/>
          <p:nvPr userDrawn="1"/>
        </p:nvCxnSpPr>
        <p:spPr>
          <a:xfrm flipV="1">
            <a:off x="1" y="842404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438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179857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4" name="テキスト ボックス 3"/>
          <p:cNvSpPr txBox="1"/>
          <p:nvPr userDrawn="1"/>
        </p:nvSpPr>
        <p:spPr>
          <a:xfrm>
            <a:off x="10246408" y="6351712"/>
            <a:ext cx="1879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50868-C88D-6B49-8F6F-2FC5D73B70AB}" type="slidenum"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/>
            </a:endParaRPr>
          </a:p>
        </p:txBody>
      </p:sp>
      <p:pic>
        <p:nvPicPr>
          <p:cNvPr id="5" name="図 4" descr="flag_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70" y="11088"/>
            <a:ext cx="1109861" cy="15472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71E2C00-6005-4AB3-957F-73AB61047FFF}"/>
              </a:ext>
            </a:extLst>
          </p:cNvPr>
          <p:cNvSpPr txBox="1"/>
          <p:nvPr userDrawn="1"/>
        </p:nvSpPr>
        <p:spPr>
          <a:xfrm>
            <a:off x="3572091" y="6548141"/>
            <a:ext cx="259228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D2MatE Internal Use Only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96575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2CC2344-3C51-1546-8129-9C54973DD3EE}"/>
              </a:ext>
            </a:extLst>
          </p:cNvPr>
          <p:cNvSpPr/>
          <p:nvPr userDrawn="1"/>
        </p:nvSpPr>
        <p:spPr>
          <a:xfrm>
            <a:off x="9819861" y="0"/>
            <a:ext cx="2372139" cy="1351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" name="直線コネクタ 4"/>
          <p:cNvCxnSpPr/>
          <p:nvPr userDrawn="1"/>
        </p:nvCxnSpPr>
        <p:spPr>
          <a:xfrm flipV="1">
            <a:off x="1" y="842404"/>
            <a:ext cx="4463819" cy="1"/>
          </a:xfrm>
          <a:prstGeom prst="line">
            <a:avLst/>
          </a:prstGeom>
          <a:ln w="63500" cmpd="dbl">
            <a:solidFill>
              <a:srgbClr val="022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 descr="flag_l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070" y="11088"/>
            <a:ext cx="1109861" cy="15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8426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54DBD7CE-D2CB-43B2-B6D2-0D7607CB5852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8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E0868C1-861C-44A6-9A63-474BF88A7364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896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944F500D-559E-4EBA-8A75-B4DC3034C8F8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37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1243DC95-28CF-4903-8B74-CB5A6826136A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188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FC76D807-A7AC-4A06-B0AE-F343077C1A1F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3910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2FCDC337-3A62-4311-A09E-9BF05EE05713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423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A340F27C-892F-4E3F-B25C-541ED0AAE9B2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2291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B20E2813-5CFA-4ABA-A9F1-700B5560392E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055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57E70F29-1ED5-44CB-8D8B-03ED8637273A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6742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FF5537A5-F47A-4EA4-9737-56D8D04B8286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2235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fld id="{4F168EBE-14C5-4D85-A346-87F0E87BD3C7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6845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-タイトル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DB99294-F8AA-3558-0885-6694A330E7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0BFFCA8-6C4A-812A-F8B9-86D5155D1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567" y="4828159"/>
            <a:ext cx="2832000" cy="575135"/>
          </a:xfrm>
          <a:prstGeom prst="rect">
            <a:avLst/>
          </a:prstGeom>
        </p:spPr>
      </p:pic>
      <p:sp>
        <p:nvSpPr>
          <p:cNvPr id="2" name="タイトル 7">
            <a:extLst>
              <a:ext uri="{FF2B5EF4-FFF2-40B4-BE49-F238E27FC236}">
                <a16:creationId xmlns:a16="http://schemas.microsoft.com/office/drawing/2014/main" id="{F5C60916-439F-51BE-149E-8DE1E9161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6022" y="1232379"/>
            <a:ext cx="10488876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4000" b="1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タイトルタイトル</a:t>
            </a:r>
            <a:br>
              <a:rPr kumimoji="1" lang="en-US" altLang="ja-JP"/>
            </a:br>
            <a:r>
              <a:rPr lang="ja-JP" altLang="en-US"/>
              <a:t>游ゴシック</a:t>
            </a:r>
            <a:r>
              <a:rPr lang="en-US" altLang="ja-JP"/>
              <a:t>/Bold</a:t>
            </a:r>
            <a:endParaRPr kumimoji="1" lang="ja-JP" altLang="en-US"/>
          </a:p>
        </p:txBody>
      </p:sp>
      <p:sp>
        <p:nvSpPr>
          <p:cNvPr id="3" name="コンテンツ プレースホルダー 12">
            <a:extLst>
              <a:ext uri="{FF2B5EF4-FFF2-40B4-BE49-F238E27FC236}">
                <a16:creationId xmlns:a16="http://schemas.microsoft.com/office/drawing/2014/main" id="{4C476F49-865D-989F-F96C-F93805A6620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15055" y="2710502"/>
            <a:ext cx="10482334" cy="68679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氏名</a:t>
            </a:r>
            <a:r>
              <a:rPr kumimoji="1" lang="en-US" altLang="ja-JP"/>
              <a:t>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 Bold</a:t>
            </a:r>
            <a:endParaRPr kumimoji="1" lang="ja-JP" altLang="en-US"/>
          </a:p>
        </p:txBody>
      </p:sp>
      <p:sp>
        <p:nvSpPr>
          <p:cNvPr id="4" name="コンテンツ プレースホルダー 12">
            <a:extLst>
              <a:ext uri="{FF2B5EF4-FFF2-40B4-BE49-F238E27FC236}">
                <a16:creationId xmlns:a16="http://schemas.microsoft.com/office/drawing/2014/main" id="{D2786611-1C45-B8F0-5DE8-65AD4FD4B0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22564" y="3494556"/>
            <a:ext cx="9077350" cy="68679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役職</a:t>
            </a:r>
            <a:r>
              <a:rPr kumimoji="1" lang="en-US" altLang="ja-JP"/>
              <a:t> </a:t>
            </a:r>
            <a:r>
              <a:rPr kumimoji="1" lang="ja-JP" altLang="en-US"/>
              <a:t>・所属</a:t>
            </a:r>
            <a:endParaRPr kumimoji="1" lang="en-US" altLang="ja-JP"/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  <p:sp>
        <p:nvSpPr>
          <p:cNvPr id="5" name="コンテンツ プレースホルダー 12">
            <a:extLst>
              <a:ext uri="{FF2B5EF4-FFF2-40B4-BE49-F238E27FC236}">
                <a16:creationId xmlns:a16="http://schemas.microsoft.com/office/drawing/2014/main" id="{A1DE5D5F-AFDB-CCF4-7161-800DD7F2CE6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83087" y="6463214"/>
            <a:ext cx="5761568" cy="317384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イベント名・日付</a:t>
            </a:r>
            <a:r>
              <a:rPr kumimoji="1" lang="en-US" altLang="ja-JP"/>
              <a:t> </a:t>
            </a:r>
            <a:r>
              <a:rPr kumimoji="1" lang="ja-JP" altLang="en-US"/>
              <a:t>　　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1125110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-タイトル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BDB99294-F8AA-3558-0885-6694A330E7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20BFFCA8-6C4A-812A-F8B9-86D5155D1A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25567" y="4828159"/>
            <a:ext cx="2832000" cy="575135"/>
          </a:xfrm>
          <a:prstGeom prst="rect">
            <a:avLst/>
          </a:prstGeom>
        </p:spPr>
      </p:pic>
      <p:sp>
        <p:nvSpPr>
          <p:cNvPr id="2" name="タイトル 7">
            <a:extLst>
              <a:ext uri="{FF2B5EF4-FFF2-40B4-BE49-F238E27FC236}">
                <a16:creationId xmlns:a16="http://schemas.microsoft.com/office/drawing/2014/main" id="{F5C60916-439F-51BE-149E-8DE1E9161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6022" y="1232379"/>
            <a:ext cx="10488876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4000" b="1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タイトルタイトル</a:t>
            </a:r>
            <a:br>
              <a:rPr kumimoji="1" lang="en-US" altLang="ja-JP"/>
            </a:br>
            <a:r>
              <a:rPr lang="ja-JP" altLang="en-US"/>
              <a:t>游ゴシック</a:t>
            </a:r>
            <a:r>
              <a:rPr lang="en-US" altLang="ja-JP"/>
              <a:t>/Bold</a:t>
            </a:r>
            <a:endParaRPr kumimoji="1" lang="ja-JP" altLang="en-US"/>
          </a:p>
        </p:txBody>
      </p:sp>
      <p:sp>
        <p:nvSpPr>
          <p:cNvPr id="3" name="コンテンツ プレースホルダー 12">
            <a:extLst>
              <a:ext uri="{FF2B5EF4-FFF2-40B4-BE49-F238E27FC236}">
                <a16:creationId xmlns:a16="http://schemas.microsoft.com/office/drawing/2014/main" id="{4C476F49-865D-989F-F96C-F93805A6620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15055" y="2710502"/>
            <a:ext cx="10482334" cy="68679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氏名</a:t>
            </a:r>
            <a:r>
              <a:rPr kumimoji="1" lang="en-US" altLang="ja-JP"/>
              <a:t>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 Bold</a:t>
            </a:r>
            <a:endParaRPr kumimoji="1" lang="ja-JP" altLang="en-US"/>
          </a:p>
        </p:txBody>
      </p:sp>
      <p:sp>
        <p:nvSpPr>
          <p:cNvPr id="4" name="コンテンツ プレースホルダー 12">
            <a:extLst>
              <a:ext uri="{FF2B5EF4-FFF2-40B4-BE49-F238E27FC236}">
                <a16:creationId xmlns:a16="http://schemas.microsoft.com/office/drawing/2014/main" id="{D2786611-1C45-B8F0-5DE8-65AD4FD4B0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22564" y="3494556"/>
            <a:ext cx="9077350" cy="68679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役職</a:t>
            </a:r>
            <a:r>
              <a:rPr kumimoji="1" lang="en-US" altLang="ja-JP"/>
              <a:t> </a:t>
            </a:r>
            <a:r>
              <a:rPr kumimoji="1" lang="ja-JP" altLang="en-US"/>
              <a:t>・所属</a:t>
            </a:r>
            <a:endParaRPr kumimoji="1" lang="en-US" altLang="ja-JP"/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  <p:sp>
        <p:nvSpPr>
          <p:cNvPr id="5" name="コンテンツ プレースホルダー 12">
            <a:extLst>
              <a:ext uri="{FF2B5EF4-FFF2-40B4-BE49-F238E27FC236}">
                <a16:creationId xmlns:a16="http://schemas.microsoft.com/office/drawing/2014/main" id="{A1DE5D5F-AFDB-CCF4-7161-800DD7F2CE67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83087" y="6463214"/>
            <a:ext cx="5761568" cy="317384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イベント名・日付</a:t>
            </a:r>
            <a:r>
              <a:rPr kumimoji="1" lang="en-US" altLang="ja-JP"/>
              <a:t> </a:t>
            </a:r>
            <a:r>
              <a:rPr kumimoji="1" lang="ja-JP" altLang="en-US"/>
              <a:t>　　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83096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-中表紙スライド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341FA49-C8BA-4416-CFA9-6B1556B53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36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831E5C8-18EB-2484-7419-A7621BEDE7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2" name="タイトル 6">
            <a:extLst>
              <a:ext uri="{FF2B5EF4-FFF2-40B4-BE49-F238E27FC236}">
                <a16:creationId xmlns:a16="http://schemas.microsoft.com/office/drawing/2014/main" id="{32EC8CC2-84B1-BCA0-479A-A4A20AF28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040" y="3148965"/>
            <a:ext cx="10927080" cy="58991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343BA23-B623-F431-3B6B-C265DB029D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1598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-中表紙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9C23EC59-0C5A-7811-5B85-B9E539D079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AE62DC-41F4-6B39-3960-021C4F929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5" name="タイトル 6">
            <a:extLst>
              <a:ext uri="{FF2B5EF4-FFF2-40B4-BE49-F238E27FC236}">
                <a16:creationId xmlns:a16="http://schemas.microsoft.com/office/drawing/2014/main" id="{E19FAA7A-3085-9294-E31F-CE7196FF2A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040" y="3148965"/>
            <a:ext cx="10927080" cy="58991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E0A0950-A128-01BF-1AAF-4BB004B48A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1967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-タイトル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9932967-DE81-3918-C882-41D1FC6677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F74D12C-30DC-0E71-4D41-8204860B74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6263" y="5839891"/>
            <a:ext cx="2400000" cy="487403"/>
          </a:xfrm>
          <a:prstGeom prst="rect">
            <a:avLst/>
          </a:prstGeom>
        </p:spPr>
      </p:pic>
      <p:sp>
        <p:nvSpPr>
          <p:cNvPr id="4" name="タイトル 7">
            <a:extLst>
              <a:ext uri="{FF2B5EF4-FFF2-40B4-BE49-F238E27FC236}">
                <a16:creationId xmlns:a16="http://schemas.microsoft.com/office/drawing/2014/main" id="{C189C689-1BDE-72A8-5184-CE97969315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401" y="2293206"/>
            <a:ext cx="9535342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4000" b="1" i="0">
                <a:solidFill>
                  <a:srgbClr val="1C3177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タイトルタイトル</a:t>
            </a:r>
            <a:br>
              <a:rPr kumimoji="1" lang="en-US" altLang="ja-JP"/>
            </a:br>
            <a:r>
              <a:rPr lang="ja-JP" altLang="en-US"/>
              <a:t>游ゴシック</a:t>
            </a:r>
            <a:r>
              <a:rPr lang="en-US" altLang="ja-JP"/>
              <a:t>/Bold</a:t>
            </a:r>
            <a:endParaRPr kumimoji="1" lang="ja-JP" altLang="en-US"/>
          </a:p>
        </p:txBody>
      </p:sp>
      <p:sp>
        <p:nvSpPr>
          <p:cNvPr id="5" name="コンテンツ プレースホルダー 12">
            <a:extLst>
              <a:ext uri="{FF2B5EF4-FFF2-40B4-BE49-F238E27FC236}">
                <a16:creationId xmlns:a16="http://schemas.microsoft.com/office/drawing/2014/main" id="{99C777D7-5079-B2D4-A805-52BC2427F21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0399" y="3924163"/>
            <a:ext cx="8032228" cy="73135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 b="1" i="0">
                <a:solidFill>
                  <a:srgbClr val="1C3177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氏名</a:t>
            </a:r>
            <a:r>
              <a:rPr kumimoji="1" lang="en-US" altLang="ja-JP"/>
              <a:t>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9" name="コンテンツ プレースホルダー 12">
            <a:extLst>
              <a:ext uri="{FF2B5EF4-FFF2-40B4-BE49-F238E27FC236}">
                <a16:creationId xmlns:a16="http://schemas.microsoft.com/office/drawing/2014/main" id="{CD517DDC-0F67-EAC6-D347-5253BB35F8B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80402" y="4701635"/>
            <a:ext cx="6181656" cy="73135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 b="1" i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役職・所属</a:t>
            </a:r>
            <a:r>
              <a:rPr kumimoji="1" lang="en-US" altLang="ja-JP"/>
              <a:t>  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r>
              <a:rPr kumimoji="1" lang="ja-JP" altLang="en-US"/>
              <a:t>　　　</a:t>
            </a:r>
          </a:p>
        </p:txBody>
      </p:sp>
      <p:sp>
        <p:nvSpPr>
          <p:cNvPr id="6" name="コンテンツ プレースホルダー 12">
            <a:extLst>
              <a:ext uri="{FF2B5EF4-FFF2-40B4-BE49-F238E27FC236}">
                <a16:creationId xmlns:a16="http://schemas.microsoft.com/office/drawing/2014/main" id="{437493F9-6402-7179-62B3-F93DBB80AC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93977" y="6133056"/>
            <a:ext cx="5761568" cy="597511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イベント名・日付</a:t>
            </a:r>
            <a:r>
              <a:rPr kumimoji="1" lang="en-US" altLang="ja-JP"/>
              <a:t> </a:t>
            </a:r>
            <a:r>
              <a:rPr kumimoji="1" lang="ja-JP" altLang="en-US"/>
              <a:t>　　</a:t>
            </a:r>
            <a:endParaRPr kumimoji="1" lang="en-US" altLang="ja-JP"/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972450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-中表紙スライド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764C0CE-FCED-56A8-6F0B-0E440EC00A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831E5C8-18EB-2484-7419-A7621BEDE7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7" name="タイトル 6">
            <a:extLst>
              <a:ext uri="{FF2B5EF4-FFF2-40B4-BE49-F238E27FC236}">
                <a16:creationId xmlns:a16="http://schemas.microsoft.com/office/drawing/2014/main" id="{6C1A774C-7DB2-663C-4623-5850406753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294" y="1196975"/>
            <a:ext cx="10927080" cy="58991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BEF15FF9-0880-B2C3-B4BF-CF5692E1BB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8096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_中表紙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図形, 背景パターン, 矢印&#10;&#10;自動的に生成された説明">
            <a:extLst>
              <a:ext uri="{FF2B5EF4-FFF2-40B4-BE49-F238E27FC236}">
                <a16:creationId xmlns:a16="http://schemas.microsoft.com/office/drawing/2014/main" id="{556B259B-B911-0CA1-C42F-FAA7E0FFD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AE62DC-41F4-6B39-3960-021C4F929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2" name="タイトル 6">
            <a:extLst>
              <a:ext uri="{FF2B5EF4-FFF2-40B4-BE49-F238E27FC236}">
                <a16:creationId xmlns:a16="http://schemas.microsoft.com/office/drawing/2014/main" id="{3AAF5D27-76AF-9EF9-9D52-219FCF8F0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4296" y="1196975"/>
            <a:ext cx="10927080" cy="589915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6C43C7-AE2D-52F4-39C3-82789D69CC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5462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-タイトル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FCD422C-2C8C-FA55-B96B-97B10DC1CC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321"/>
          <a:stretch/>
        </p:blipFill>
        <p:spPr>
          <a:xfrm>
            <a:off x="283036" y="0"/>
            <a:ext cx="11908964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66388A7-6010-5A0E-3B23-6394FC6EC4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6263" y="5491831"/>
            <a:ext cx="2400000" cy="487403"/>
          </a:xfrm>
          <a:prstGeom prst="rect">
            <a:avLst/>
          </a:prstGeom>
        </p:spPr>
      </p:pic>
      <p:sp>
        <p:nvSpPr>
          <p:cNvPr id="11" name="コンテンツ プレースホルダー 12">
            <a:extLst>
              <a:ext uri="{FF2B5EF4-FFF2-40B4-BE49-F238E27FC236}">
                <a16:creationId xmlns:a16="http://schemas.microsoft.com/office/drawing/2014/main" id="{E889DD8F-8662-F86E-7D9D-2EBC4946B22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87531" y="2022017"/>
            <a:ext cx="7317526" cy="65342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 b="1" i="0">
                <a:solidFill>
                  <a:srgbClr val="1C3177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氏名</a:t>
            </a:r>
            <a:r>
              <a:rPr kumimoji="1" lang="en-US" altLang="ja-JP"/>
              <a:t> 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1D6FE57-69DC-8236-A030-07B36F0CC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133" y="265791"/>
            <a:ext cx="8337200" cy="139649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4000" b="1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タイトルタイトル</a:t>
            </a:r>
            <a:br>
              <a:rPr kumimoji="1" lang="en-US" altLang="ja-JP"/>
            </a:b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3" name="コンテンツ プレースホルダー 12">
            <a:extLst>
              <a:ext uri="{FF2B5EF4-FFF2-40B4-BE49-F238E27FC236}">
                <a16:creationId xmlns:a16="http://schemas.microsoft.com/office/drawing/2014/main" id="{2A8EBC5D-D2E1-1C20-DCE7-A64CD225CA2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87531" y="2871021"/>
            <a:ext cx="4816307" cy="93252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 b="1" i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役職</a:t>
            </a:r>
            <a:endParaRPr kumimoji="1" lang="en-US" altLang="ja-JP"/>
          </a:p>
          <a:p>
            <a:pPr lvl="0"/>
            <a:r>
              <a:rPr kumimoji="1" lang="ja-JP" altLang="en-US"/>
              <a:t>所属</a:t>
            </a:r>
            <a:r>
              <a:rPr kumimoji="1" lang="en-US" altLang="ja-JP"/>
              <a:t>   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</a:p>
        </p:txBody>
      </p:sp>
      <p:sp>
        <p:nvSpPr>
          <p:cNvPr id="6" name="コンテンツ プレースホルダー 12">
            <a:extLst>
              <a:ext uri="{FF2B5EF4-FFF2-40B4-BE49-F238E27FC236}">
                <a16:creationId xmlns:a16="http://schemas.microsoft.com/office/drawing/2014/main" id="{D69F5F0E-B33F-A6C1-A24C-00513592DBC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805333" y="261448"/>
            <a:ext cx="2910716" cy="617471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1400" b="1" i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イベント名・日付</a:t>
            </a:r>
            <a:r>
              <a:rPr kumimoji="1" lang="en-US" altLang="ja-JP"/>
              <a:t> </a:t>
            </a:r>
            <a:r>
              <a:rPr kumimoji="1" lang="ja-JP" altLang="en-US"/>
              <a:t>　　</a:t>
            </a:r>
            <a:endParaRPr kumimoji="1" lang="en-US" altLang="ja-JP"/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</a:t>
            </a:r>
          </a:p>
        </p:txBody>
      </p:sp>
    </p:spTree>
    <p:extLst>
      <p:ext uri="{BB962C8B-B14F-4D97-AF65-F5344CB8AC3E}">
        <p14:creationId xmlns:p14="http://schemas.microsoft.com/office/powerpoint/2010/main" val="38161883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-中表紙スライド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09E5F40-522C-6EC0-7328-7F52FDF9E0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95"/>
          <a:stretch/>
        </p:blipFill>
        <p:spPr>
          <a:xfrm>
            <a:off x="584610" y="0"/>
            <a:ext cx="1160739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831E5C8-18EB-2484-7419-A7621BEDE7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4" name="タイトル 6">
            <a:extLst>
              <a:ext uri="{FF2B5EF4-FFF2-40B4-BE49-F238E27FC236}">
                <a16:creationId xmlns:a16="http://schemas.microsoft.com/office/drawing/2014/main" id="{E6C33D6D-9C84-D9CF-C2DA-008D7EF00E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52" y="4404047"/>
            <a:ext cx="5609048" cy="157702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br>
              <a:rPr kumimoji="1" lang="en-US" altLang="ja-JP"/>
            </a:br>
            <a:r>
              <a:rPr kumimoji="1" lang="ja-JP" altLang="en-US"/>
              <a:t>タイトル</a:t>
            </a:r>
            <a:br>
              <a:rPr kumimoji="1" lang="en-US" altLang="ja-JP"/>
            </a:b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DDFCDE-6AC7-26AD-1E99-E35A31393F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2894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-中表紙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背景パターン&#10;&#10;自動的に生成された説明">
            <a:extLst>
              <a:ext uri="{FF2B5EF4-FFF2-40B4-BE49-F238E27FC236}">
                <a16:creationId xmlns:a16="http://schemas.microsoft.com/office/drawing/2014/main" id="{3552089B-BE10-A6B4-0520-088629B63A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95"/>
          <a:stretch/>
        </p:blipFill>
        <p:spPr>
          <a:xfrm>
            <a:off x="584613" y="0"/>
            <a:ext cx="11607387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AE62DC-41F4-6B39-3960-021C4F929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1B6F4E6A-6447-6E0D-0158-4A77C5531E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タイトル 6">
            <a:extLst>
              <a:ext uri="{FF2B5EF4-FFF2-40B4-BE49-F238E27FC236}">
                <a16:creationId xmlns:a16="http://schemas.microsoft.com/office/drawing/2014/main" id="{55C1AE9A-A0E5-2B15-C809-16C60A5E7E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952" y="4404050"/>
            <a:ext cx="5609048" cy="157702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br>
              <a:rPr kumimoji="1" lang="en-US" altLang="ja-JP"/>
            </a:br>
            <a:r>
              <a:rPr kumimoji="1" lang="ja-JP" altLang="en-US"/>
              <a:t>タイトル</a:t>
            </a:r>
            <a:br>
              <a:rPr kumimoji="1" lang="en-US" altLang="ja-JP"/>
            </a:b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7510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-タイトルスライド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07384A5-816F-4B1C-723C-1CCF10DD75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087F9BA-766B-8200-DC42-2D03F5DD81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57038" y="836369"/>
            <a:ext cx="2400000" cy="487403"/>
          </a:xfrm>
          <a:prstGeom prst="rect">
            <a:avLst/>
          </a:prstGeom>
        </p:spPr>
      </p:pic>
      <p:sp>
        <p:nvSpPr>
          <p:cNvPr id="6" name="タイトル 7">
            <a:extLst>
              <a:ext uri="{FF2B5EF4-FFF2-40B4-BE49-F238E27FC236}">
                <a16:creationId xmlns:a16="http://schemas.microsoft.com/office/drawing/2014/main" id="{B0E283A0-90F6-1D77-C0DD-892F47D1C4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118" y="3682279"/>
            <a:ext cx="10488876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defRPr sz="4000" b="1" i="0">
                <a:solidFill>
                  <a:srgbClr val="1C3177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タイトルタイトル</a:t>
            </a:r>
            <a:br>
              <a:rPr kumimoji="1" lang="en-US" altLang="ja-JP"/>
            </a:b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7" name="コンテンツ プレースホルダー 12">
            <a:extLst>
              <a:ext uri="{FF2B5EF4-FFF2-40B4-BE49-F238E27FC236}">
                <a16:creationId xmlns:a16="http://schemas.microsoft.com/office/drawing/2014/main" id="{705224EE-311E-7AAA-7C7B-93AE5CF2EF3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2151" y="5218706"/>
            <a:ext cx="8487678" cy="686792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 b="1" i="0">
                <a:solidFill>
                  <a:srgbClr val="1C3177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名前</a:t>
            </a:r>
            <a:r>
              <a:rPr kumimoji="1" lang="en-US" altLang="ja-JP"/>
              <a:t>  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コンテンツ プレースホルダー 12">
            <a:extLst>
              <a:ext uri="{FF2B5EF4-FFF2-40B4-BE49-F238E27FC236}">
                <a16:creationId xmlns:a16="http://schemas.microsoft.com/office/drawing/2014/main" id="{15C8D278-230A-DD61-6E93-44412F5CC2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82151" y="5998028"/>
            <a:ext cx="8487678" cy="56795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 b="1" i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役職・所属</a:t>
            </a:r>
            <a:r>
              <a:rPr kumimoji="1" lang="en-US" altLang="ja-JP"/>
              <a:t>          </a:t>
            </a:r>
          </a:p>
          <a:p>
            <a:pPr lvl="0"/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</a:p>
        </p:txBody>
      </p:sp>
      <p:sp>
        <p:nvSpPr>
          <p:cNvPr id="3" name="コンテンツ プレースホルダー 12">
            <a:extLst>
              <a:ext uri="{FF2B5EF4-FFF2-40B4-BE49-F238E27FC236}">
                <a16:creationId xmlns:a16="http://schemas.microsoft.com/office/drawing/2014/main" id="{A1ED2FF8-9462-1D57-B7AA-32BCEA1BC89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434942" y="1475590"/>
            <a:ext cx="4509711" cy="356531"/>
          </a:xfrm>
          <a:prstGeom prst="rect">
            <a:avLst/>
          </a:prstGeom>
        </p:spPr>
        <p:txBody>
          <a:bodyPr lIns="90000" anchor="ctr">
            <a:noAutofit/>
          </a:bodyPr>
          <a:lstStyle>
            <a:lvl1pPr marL="0" indent="0" algn="r">
              <a:lnSpc>
                <a:spcPct val="150000"/>
              </a:lnSpc>
              <a:spcBef>
                <a:spcPts val="0"/>
              </a:spcBef>
              <a:buNone/>
              <a:defRPr sz="1400" b="1" i="0">
                <a:solidFill>
                  <a:schemeClr val="tx2"/>
                </a:solidFill>
                <a:latin typeface="+mn-ea"/>
                <a:ea typeface="+mn-ea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2pPr>
            <a:lvl3pPr marL="9144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3pPr>
            <a:lvl4pPr marL="13716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4pPr>
            <a:lvl5pPr marL="1828800" indent="0">
              <a:buNone/>
              <a:defRPr sz="1800" b="0" i="0">
                <a:solidFill>
                  <a:schemeClr val="bg1"/>
                </a:solidFill>
                <a:latin typeface="Noto Sans JP" panose="020B0200000000000000" pitchFamily="34" charset="-128"/>
                <a:ea typeface="Noto Sans JP" panose="020B0200000000000000" pitchFamily="34" charset="-128"/>
              </a:defRPr>
            </a:lvl5pPr>
          </a:lstStyle>
          <a:p>
            <a:pPr lvl="0"/>
            <a:r>
              <a:rPr kumimoji="1" lang="ja-JP" altLang="en-US"/>
              <a:t>イベント名・日付</a:t>
            </a:r>
            <a:r>
              <a:rPr kumimoji="1" lang="en-US" altLang="ja-JP"/>
              <a:t> </a:t>
            </a:r>
            <a:r>
              <a:rPr kumimoji="1" lang="ja-JP" altLang="en-US"/>
              <a:t>　　　游ゴシック</a:t>
            </a:r>
            <a:r>
              <a:rPr kumimoji="1" lang="en-US" altLang="ja-JP"/>
              <a:t> /Bold</a:t>
            </a:r>
            <a:r>
              <a:rPr kumimoji="1" lang="ja-JP" altLang="en-US"/>
              <a:t>　　</a:t>
            </a:r>
          </a:p>
        </p:txBody>
      </p:sp>
    </p:spTree>
    <p:extLst>
      <p:ext uri="{BB962C8B-B14F-4D97-AF65-F5344CB8AC3E}">
        <p14:creationId xmlns:p14="http://schemas.microsoft.com/office/powerpoint/2010/main" val="42733231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-中表紙スライド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C0F47B4-DF50-5051-5B14-DE4EEDCD9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831E5C8-18EB-2484-7419-A7621BEDE7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4" name="タイトル 6">
            <a:extLst>
              <a:ext uri="{FF2B5EF4-FFF2-40B4-BE49-F238E27FC236}">
                <a16:creationId xmlns:a16="http://schemas.microsoft.com/office/drawing/2014/main" id="{AF7EF454-1737-6C1B-59FF-6E6B61B85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040" y="2623199"/>
            <a:ext cx="10927080" cy="589915"/>
          </a:xfrm>
          <a:prstGeom prst="rect">
            <a:avLst/>
          </a:prstGeom>
        </p:spPr>
        <p:txBody>
          <a:bodyPr anchor="ctr"/>
          <a:lstStyle>
            <a:lvl1pPr algn="ctr"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r>
              <a:rPr kumimoji="1" lang="en-US" altLang="ja-JP"/>
              <a:t>    </a:t>
            </a: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E49821C-314C-A319-5974-669DFE7359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4471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-中表紙スライド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図形, 背景パターン&#10;&#10;自動的に生成された説明">
            <a:extLst>
              <a:ext uri="{FF2B5EF4-FFF2-40B4-BE49-F238E27FC236}">
                <a16:creationId xmlns:a16="http://schemas.microsoft.com/office/drawing/2014/main" id="{EDA50170-5274-385C-B6E6-B3C076E9AC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4AE62DC-41F4-6B39-3960-021C4F9297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4" name="タイトル 6">
            <a:extLst>
              <a:ext uri="{FF2B5EF4-FFF2-40B4-BE49-F238E27FC236}">
                <a16:creationId xmlns:a16="http://schemas.microsoft.com/office/drawing/2014/main" id="{454D65FC-2A2B-4BF4-4649-A4D4326D05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040" y="2623199"/>
            <a:ext cx="10927080" cy="589915"/>
          </a:xfrm>
          <a:prstGeom prst="rect">
            <a:avLst/>
          </a:prstGeom>
        </p:spPr>
        <p:txBody>
          <a:bodyPr anchor="ctr"/>
          <a:lstStyle>
            <a:lvl1pPr algn="ctr"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r>
              <a:rPr kumimoji="1" lang="en-US" altLang="ja-JP"/>
              <a:t>    </a:t>
            </a: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4C66FA5D-9CFE-6140-1F7C-0FE2713CC4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95779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次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4AE62DC-41F4-6B39-3960-021C4F929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1CE82A2-7DDF-1AFA-31D2-9A3B8F00F213}"/>
              </a:ext>
            </a:extLst>
          </p:cNvPr>
          <p:cNvSpPr/>
          <p:nvPr userDrawn="1"/>
        </p:nvSpPr>
        <p:spPr>
          <a:xfrm>
            <a:off x="12084000" y="0"/>
            <a:ext cx="108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id="{57791F3D-B350-D567-6C2C-B67151B5BF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4" y="272360"/>
            <a:ext cx="8941904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目次</a:t>
            </a:r>
            <a:r>
              <a:rPr kumimoji="1" lang="en-US" altLang="ja-JP"/>
              <a:t>    </a:t>
            </a:r>
            <a:r>
              <a:rPr kumimoji="1" lang="ja-JP" altLang="en-US"/>
              <a:t>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C0D7CFC8-5C2F-8631-B3FF-F2A47F351D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17386" y="1202844"/>
            <a:ext cx="11210787" cy="3048000"/>
          </a:xfrm>
          <a:prstGeom prst="rect">
            <a:avLst/>
          </a:prstGeom>
        </p:spPr>
        <p:txBody>
          <a:bodyPr/>
          <a:lstStyle>
            <a:lvl1pPr marL="514350" indent="-5143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defRPr sz="2400" b="1">
                <a:latin typeface="+mn-ea"/>
                <a:ea typeface="+mn-ea"/>
              </a:defRPr>
            </a:lvl1pPr>
            <a:lvl2pPr marL="800100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="1">
                <a:latin typeface="+mn-ea"/>
                <a:ea typeface="+mn-ea"/>
              </a:defRPr>
            </a:lvl2pPr>
            <a:lvl3pPr marL="1257300" indent="-342900">
              <a:lnSpc>
                <a:spcPct val="120000"/>
              </a:lnSpc>
              <a:buFont typeface="Arial" panose="020B0604020202020204" pitchFamily="34" charset="0"/>
              <a:buChar char="•"/>
              <a:defRPr b="1">
                <a:latin typeface="+mn-ea"/>
                <a:ea typeface="+mn-ea"/>
              </a:defRPr>
            </a:lvl3pPr>
            <a:lvl4pPr marL="1657350" indent="-285750">
              <a:lnSpc>
                <a:spcPct val="120000"/>
              </a:lnSpc>
              <a:buFont typeface="Arial" panose="020B0604020202020204" pitchFamily="34" charset="0"/>
              <a:buChar char="•"/>
              <a:defRPr sz="2000" b="1">
                <a:latin typeface="+mn-ea"/>
                <a:ea typeface="+mn-ea"/>
              </a:defRPr>
            </a:lvl4pPr>
            <a:lvl5pPr marL="2114550" indent="-285750">
              <a:lnSpc>
                <a:spcPct val="120000"/>
              </a:lnSpc>
              <a:buFont typeface="Arial" panose="020B0604020202020204" pitchFamily="34" charset="0"/>
              <a:buChar char="•"/>
              <a:defRPr b="1">
                <a:latin typeface="+mn-ea"/>
                <a:ea typeface="+mn-ea"/>
              </a:defRPr>
            </a:lvl5pPr>
            <a:lvl6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6pPr>
            <a:lvl7pPr marL="3028950" indent="-285750"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7pPr>
            <a:lvl8pPr marL="3486150" indent="-285750"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8pPr>
            <a:lvl9pPr marL="3943350" indent="-285750"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9pPr>
          </a:lstStyle>
          <a:p>
            <a:pPr lvl="0"/>
            <a:r>
              <a:rPr kumimoji="1" lang="ja-JP" altLang="en-US" dirty="0"/>
              <a:t>タイトル</a:t>
            </a:r>
            <a:r>
              <a:rPr kumimoji="1" lang="en-US" altLang="ja-JP" dirty="0"/>
              <a:t> </a:t>
            </a:r>
            <a:r>
              <a:rPr kumimoji="1" lang="ja-JP" altLang="en-US" dirty="0"/>
              <a:t>　　游ゴシック</a:t>
            </a:r>
            <a:r>
              <a:rPr kumimoji="1" lang="en-US" altLang="ja-JP" dirty="0"/>
              <a:t>/Bold</a:t>
            </a:r>
          </a:p>
          <a:p>
            <a:pPr lvl="1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5"/>
            <a:endParaRPr kumimoji="1" lang="en-US" altLang="ja-JP" dirty="0"/>
          </a:p>
          <a:p>
            <a:pPr lvl="5"/>
            <a:endParaRPr kumimoji="1" lang="en-US" altLang="ja-JP" dirty="0"/>
          </a:p>
          <a:p>
            <a:pPr lvl="0"/>
            <a:r>
              <a:rPr kumimoji="1" lang="ja-JP" altLang="en-US" dirty="0"/>
              <a:t>タイトル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サブタイトル</a:t>
            </a:r>
            <a:endParaRPr kumimoji="1" lang="en-US" altLang="ja-JP" dirty="0"/>
          </a:p>
          <a:p>
            <a:pPr lvl="4"/>
            <a:endParaRPr kumimoji="1" lang="en-US" altLang="ja-JP" b="1" dirty="0">
              <a:latin typeface="+mn-ea"/>
              <a:ea typeface="+mn-ea"/>
            </a:endParaRPr>
          </a:p>
          <a:p>
            <a:pPr lvl="4"/>
            <a:endParaRPr kumimoji="1" lang="en-US" altLang="ja-JP" b="1" dirty="0">
              <a:latin typeface="+mn-ea"/>
              <a:ea typeface="+mn-ea"/>
            </a:endParaRPr>
          </a:p>
          <a:p>
            <a:pPr lvl="2"/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926DCBC-CB1E-FAC7-85CE-489FF80ED5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64678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62F9CC-06A9-39F5-8724-BFEC38A153A7}"/>
              </a:ext>
            </a:extLst>
          </p:cNvPr>
          <p:cNvSpPr/>
          <p:nvPr userDrawn="1"/>
        </p:nvSpPr>
        <p:spPr>
          <a:xfrm>
            <a:off x="12084000" y="0"/>
            <a:ext cx="108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DC1476-CC62-5D3A-80A7-BE63213860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4" y="272360"/>
            <a:ext cx="8941904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6" name="コンテンツ プレースホルダー 8">
            <a:extLst>
              <a:ext uri="{FF2B5EF4-FFF2-40B4-BE49-F238E27FC236}">
                <a16:creationId xmlns:a16="http://schemas.microsoft.com/office/drawing/2014/main" id="{561C8825-E86E-6414-62C6-23CED23BFA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15070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400" b="1">
                <a:latin typeface="+mn-ea"/>
                <a:ea typeface="+mn-ea"/>
              </a:defRPr>
            </a:lvl1pPr>
            <a:lvl2pPr marL="4572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None/>
              <a:defRPr sz="2000" b="1">
                <a:latin typeface="+mn-ea"/>
                <a:ea typeface="+mn-ea"/>
              </a:defRPr>
            </a:lvl2pPr>
            <a:lvl3pPr marL="9144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3pPr>
            <a:lvl4pPr marL="13716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4pPr>
            <a:lvl5pPr marL="1828800" indent="0">
              <a:lnSpc>
                <a:spcPct val="120000"/>
              </a:lnSpc>
              <a:buFont typeface="+mj-lt"/>
              <a:buNone/>
              <a:defRPr kumimoji="1" lang="en-US" altLang="ja-JP" b="1" smtClean="0">
                <a:latin typeface="+mn-ea"/>
              </a:defRPr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kumimoji="1" lang="ja-JP" altLang="en-US" dirty="0"/>
              <a:t>見出し　游ゴシック</a:t>
            </a:r>
            <a:r>
              <a:rPr kumimoji="1" lang="en-US" altLang="ja-JP" dirty="0"/>
              <a:t>/Bold</a:t>
            </a:r>
          </a:p>
          <a:p>
            <a:pPr lvl="1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3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4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5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6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7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8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6"/>
            <a:endParaRPr kumimoji="1" lang="en-US" altLang="ja-JP" dirty="0">
              <a:latin typeface="+mn-ea"/>
              <a:ea typeface="+mn-ea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02B0F8-6464-F50B-878B-38EED79D49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3588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62F9CC-06A9-39F5-8724-BFEC38A153A7}"/>
              </a:ext>
            </a:extLst>
          </p:cNvPr>
          <p:cNvSpPr/>
          <p:nvPr userDrawn="1"/>
        </p:nvSpPr>
        <p:spPr>
          <a:xfrm>
            <a:off x="12084000" y="0"/>
            <a:ext cx="108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DC1476-CC62-5D3A-80A7-BE63213860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7038" y="217858"/>
            <a:ext cx="2160000" cy="438661"/>
          </a:xfrm>
          <a:prstGeom prst="rect">
            <a:avLst/>
          </a:prstGeom>
        </p:spPr>
      </p:pic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4" y="272360"/>
            <a:ext cx="8941904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sp>
        <p:nvSpPr>
          <p:cNvPr id="6" name="コンテンツ プレースホルダー 8">
            <a:extLst>
              <a:ext uri="{FF2B5EF4-FFF2-40B4-BE49-F238E27FC236}">
                <a16:creationId xmlns:a16="http://schemas.microsoft.com/office/drawing/2014/main" id="{561C8825-E86E-6414-62C6-23CED23BFA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54748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>
                <a:latin typeface="Yu Gothic Medium" panose="020B0400000000000000" pitchFamily="34" charset="-128"/>
                <a:ea typeface="Yu Gothic Medium" panose="020B0400000000000000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2pPr>
            <a:lvl3pPr marL="12001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80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3pPr>
            <a:lvl4pPr marL="17145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4pPr>
            <a:lvl5pPr marL="21717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5pPr>
            <a:lvl6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6pPr>
            <a:lvl7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7pPr>
            <a:lvl8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8pPr>
            <a:lvl9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9pPr>
          </a:lstStyle>
          <a:p>
            <a:pPr lvl="0"/>
            <a:r>
              <a:rPr kumimoji="1" lang="ja-JP" altLang="en-US" dirty="0"/>
              <a:t>本文　游ゴシック</a:t>
            </a:r>
            <a:r>
              <a:rPr kumimoji="1" lang="en-US" altLang="ja-JP" dirty="0"/>
              <a:t>/Medium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第</a:t>
            </a:r>
            <a:r>
              <a:rPr kumimoji="1" lang="en-US" altLang="ja-JP" dirty="0"/>
              <a:t>5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第</a:t>
            </a:r>
            <a:r>
              <a:rPr kumimoji="1" lang="en-US" altLang="ja-JP" dirty="0"/>
              <a:t>6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第</a:t>
            </a:r>
            <a:r>
              <a:rPr kumimoji="1" lang="en-US" altLang="ja-JP" dirty="0"/>
              <a:t>7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第</a:t>
            </a:r>
            <a:r>
              <a:rPr kumimoji="1" lang="en-US" altLang="ja-JP" dirty="0"/>
              <a:t>8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第</a:t>
            </a:r>
            <a:r>
              <a:rPr kumimoji="1" lang="en-US" altLang="ja-JP" dirty="0"/>
              <a:t>9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1"/>
            <a:endParaRPr kumimoji="1" lang="en-US" altLang="ja-JP" dirty="0">
              <a:latin typeface="+mn-ea"/>
              <a:ea typeface="+mn-ea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02B0F8-6464-F50B-878B-38EED79D49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94830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1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62F9CC-06A9-39F5-8724-BFEC38A153A7}"/>
              </a:ext>
            </a:extLst>
          </p:cNvPr>
          <p:cNvSpPr/>
          <p:nvPr userDrawn="1"/>
        </p:nvSpPr>
        <p:spPr>
          <a:xfrm>
            <a:off x="12084000" y="0"/>
            <a:ext cx="108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3" y="272360"/>
            <a:ext cx="10075611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r>
              <a:rPr kumimoji="1" lang="en-US" altLang="ja-JP"/>
              <a:t>  </a:t>
            </a:r>
            <a:r>
              <a:rPr kumimoji="1" lang="ja-JP" altLang="en-US"/>
              <a:t>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60F71B0-097D-0526-6259-1570A0789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1416" y="217858"/>
            <a:ext cx="1365622" cy="64800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4B3119-48C0-8E01-AE32-E714417560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F801ECE0-2CE6-CA80-8167-1365EF70C56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15070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400" b="1">
                <a:latin typeface="+mn-ea"/>
                <a:ea typeface="+mn-ea"/>
              </a:defRPr>
            </a:lvl1pPr>
            <a:lvl2pPr marL="4572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None/>
              <a:defRPr sz="2000" b="1">
                <a:latin typeface="+mn-ea"/>
                <a:ea typeface="+mn-ea"/>
              </a:defRPr>
            </a:lvl2pPr>
            <a:lvl3pPr marL="9144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3pPr>
            <a:lvl4pPr marL="13716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4pPr>
            <a:lvl5pPr marL="1828800" indent="0">
              <a:lnSpc>
                <a:spcPct val="120000"/>
              </a:lnSpc>
              <a:buFont typeface="+mj-lt"/>
              <a:buNone/>
              <a:defRPr kumimoji="1" lang="en-US" altLang="ja-JP" b="1" smtClean="0">
                <a:latin typeface="+mn-ea"/>
              </a:defRPr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kumimoji="1" lang="ja-JP" altLang="en-US" dirty="0"/>
              <a:t>見出し　游ゴシック</a:t>
            </a:r>
            <a:r>
              <a:rPr kumimoji="1" lang="en-US" altLang="ja-JP" dirty="0"/>
              <a:t>/Bold</a:t>
            </a:r>
          </a:p>
          <a:p>
            <a:pPr lvl="1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3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4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5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6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7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8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3"/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00004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62F9CC-06A9-39F5-8724-BFEC38A153A7}"/>
              </a:ext>
            </a:extLst>
          </p:cNvPr>
          <p:cNvSpPr/>
          <p:nvPr userDrawn="1"/>
        </p:nvSpPr>
        <p:spPr>
          <a:xfrm>
            <a:off x="12084000" y="0"/>
            <a:ext cx="108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3" y="272360"/>
            <a:ext cx="10075611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60F71B0-097D-0526-6259-1570A0789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91416" y="217858"/>
            <a:ext cx="1365622" cy="64800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4B3119-48C0-8E01-AE32-E714417560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コンテンツ プレースホルダー 8">
            <a:extLst>
              <a:ext uri="{FF2B5EF4-FFF2-40B4-BE49-F238E27FC236}">
                <a16:creationId xmlns:a16="http://schemas.microsoft.com/office/drawing/2014/main" id="{EA71EB9A-AFE7-F3C9-5167-0954EACFD5B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54748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>
                <a:latin typeface="Yu Gothic Medium" panose="020B0400000000000000" pitchFamily="34" charset="-128"/>
                <a:ea typeface="Yu Gothic Medium" panose="020B0400000000000000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2pPr>
            <a:lvl3pPr marL="12001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80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3pPr>
            <a:lvl4pPr marL="17145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4pPr>
            <a:lvl5pPr marL="21717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5pPr>
            <a:lvl6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6pPr>
            <a:lvl7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7pPr>
            <a:lvl8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8pPr>
            <a:lvl9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9pPr>
          </a:lstStyle>
          <a:p>
            <a:pPr lvl="0"/>
            <a:r>
              <a:rPr kumimoji="1" lang="ja-JP" altLang="en-US" dirty="0"/>
              <a:t>本文　游ゴシック</a:t>
            </a:r>
            <a:r>
              <a:rPr kumimoji="1" lang="en-US" altLang="ja-JP" dirty="0"/>
              <a:t>/Medium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第</a:t>
            </a:r>
            <a:r>
              <a:rPr kumimoji="1" lang="en-US" altLang="ja-JP" dirty="0"/>
              <a:t>5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第</a:t>
            </a:r>
            <a:r>
              <a:rPr kumimoji="1" lang="en-US" altLang="ja-JP" dirty="0"/>
              <a:t>6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第</a:t>
            </a:r>
            <a:r>
              <a:rPr kumimoji="1" lang="en-US" altLang="ja-JP" dirty="0"/>
              <a:t>7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第</a:t>
            </a:r>
            <a:r>
              <a:rPr kumimoji="1" lang="en-US" altLang="ja-JP" dirty="0"/>
              <a:t>8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第</a:t>
            </a:r>
            <a:r>
              <a:rPr kumimoji="1" lang="en-US" altLang="ja-JP" dirty="0"/>
              <a:t>9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0"/>
            <a:endParaRPr kumimoji="1" lang="en-US" altLang="ja-JP" dirty="0"/>
          </a:p>
          <a:p>
            <a:pPr lvl="1"/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44940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4" y="305018"/>
            <a:ext cx="8941904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游ゴシック</a:t>
            </a:r>
            <a:r>
              <a:rPr kumimoji="1" lang="en-US" altLang="ja-JP" dirty="0"/>
              <a:t>/Bold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02B0F8-6464-F50B-878B-38EED79D49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08FD7B-9622-6750-A983-348138413EC9}"/>
              </a:ext>
            </a:extLst>
          </p:cNvPr>
          <p:cNvSpPr/>
          <p:nvPr userDrawn="1"/>
        </p:nvSpPr>
        <p:spPr>
          <a:xfrm>
            <a:off x="1" y="-2421"/>
            <a:ext cx="12192000" cy="877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8ABFC63-59DC-59D8-07F3-F0CB7C1BA8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4955" y="344645"/>
            <a:ext cx="2160000" cy="438661"/>
          </a:xfrm>
          <a:prstGeom prst="rect">
            <a:avLst/>
          </a:prstGeom>
        </p:spPr>
      </p:pic>
      <p:sp>
        <p:nvSpPr>
          <p:cNvPr id="3" name="コンテンツ プレースホルダー 8">
            <a:extLst>
              <a:ext uri="{FF2B5EF4-FFF2-40B4-BE49-F238E27FC236}">
                <a16:creationId xmlns:a16="http://schemas.microsoft.com/office/drawing/2014/main" id="{D3B28D76-F95B-F94B-C8D6-1BC0750235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15070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1">
                <a:latin typeface="+mn-ea"/>
                <a:ea typeface="+mn-ea"/>
              </a:defRPr>
            </a:lvl1pPr>
            <a:lvl2pPr marL="4572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>
                <a:latin typeface="+mn-ea"/>
                <a:ea typeface="+mn-ea"/>
              </a:defRPr>
            </a:lvl2pPr>
            <a:lvl3pPr marL="914400" indent="0">
              <a:lnSpc>
                <a:spcPct val="120000"/>
              </a:lnSpc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3pPr>
            <a:lvl4pPr marL="1371600" indent="0">
              <a:lnSpc>
                <a:spcPct val="120000"/>
              </a:lnSpc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4pPr>
            <a:lvl5pPr marL="1828800" indent="0">
              <a:lnSpc>
                <a:spcPct val="120000"/>
              </a:lnSpc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5pPr>
            <a:lvl6pPr marL="2286000" indent="0"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6pPr>
            <a:lvl7pPr marL="2743200" indent="0"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7pPr>
            <a:lvl8pPr marL="3200400" indent="0"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8pPr>
            <a:lvl9pPr marL="3657600" indent="0">
              <a:buFont typeface="Arial" panose="020B0604020202020204" pitchFamily="34" charset="0"/>
              <a:buNone/>
              <a:defRPr b="1">
                <a:latin typeface="+mn-ea"/>
                <a:ea typeface="+mn-ea"/>
              </a:defRPr>
            </a:lvl9pPr>
          </a:lstStyle>
          <a:p>
            <a:pPr lvl="0"/>
            <a:r>
              <a:rPr kumimoji="1" lang="ja-JP" altLang="en-US" dirty="0"/>
              <a:t>見出し　游ゴシック</a:t>
            </a:r>
            <a:r>
              <a:rPr kumimoji="1" lang="en-US" altLang="ja-JP" dirty="0"/>
              <a:t>/Bold</a:t>
            </a:r>
          </a:p>
          <a:p>
            <a:pPr lvl="1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0"/>
            <a:endParaRPr kumimoji="1" lang="en-US" altLang="ja-JP" dirty="0"/>
          </a:p>
          <a:p>
            <a:pPr lvl="8"/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840346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C62F9CC-06A9-39F5-8724-BFEC38A153A7}"/>
              </a:ext>
            </a:extLst>
          </p:cNvPr>
          <p:cNvSpPr/>
          <p:nvPr userDrawn="1"/>
        </p:nvSpPr>
        <p:spPr>
          <a:xfrm>
            <a:off x="1" y="-2421"/>
            <a:ext cx="12192000" cy="877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5DC1476-CC62-5D3A-80A7-BE63213860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4955" y="344645"/>
            <a:ext cx="2160000" cy="438661"/>
          </a:xfrm>
          <a:prstGeom prst="rect">
            <a:avLst/>
          </a:prstGeom>
        </p:spPr>
      </p:pic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4" y="305018"/>
            <a:ext cx="8941904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　游ゴシック</a:t>
            </a:r>
            <a:r>
              <a:rPr kumimoji="1" lang="en-US" altLang="ja-JP" dirty="0"/>
              <a:t>/Bold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002B0F8-6464-F50B-878B-38EED79D49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14D2D2E6-1180-C1EA-1064-AD51276426B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54748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>
                <a:latin typeface="Yu Gothic Medium" panose="020B0400000000000000" pitchFamily="34" charset="-128"/>
                <a:ea typeface="Yu Gothic Medium" panose="020B0400000000000000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2pPr>
            <a:lvl3pPr marL="12001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80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3pPr>
            <a:lvl4pPr marL="17145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4pPr>
            <a:lvl5pPr marL="21717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5pPr>
            <a:lvl6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6pPr>
            <a:lvl7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7pPr>
            <a:lvl8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8pPr>
            <a:lvl9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9pPr>
          </a:lstStyle>
          <a:p>
            <a:pPr lvl="0"/>
            <a:r>
              <a:rPr kumimoji="1" lang="ja-JP" altLang="en-US" dirty="0"/>
              <a:t>本文　游ゴシック</a:t>
            </a:r>
            <a:r>
              <a:rPr kumimoji="1" lang="en-US" altLang="ja-JP" dirty="0"/>
              <a:t>/Medium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第</a:t>
            </a:r>
            <a:r>
              <a:rPr kumimoji="1" lang="en-US" altLang="ja-JP" dirty="0"/>
              <a:t>5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第</a:t>
            </a:r>
            <a:r>
              <a:rPr kumimoji="1" lang="en-US" altLang="ja-JP" dirty="0"/>
              <a:t>6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第</a:t>
            </a:r>
            <a:r>
              <a:rPr kumimoji="1" lang="en-US" altLang="ja-JP" dirty="0"/>
              <a:t>7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第</a:t>
            </a:r>
            <a:r>
              <a:rPr kumimoji="1" lang="en-US" altLang="ja-JP" dirty="0"/>
              <a:t>8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第</a:t>
            </a:r>
            <a:r>
              <a:rPr kumimoji="1" lang="en-US" altLang="ja-JP" dirty="0"/>
              <a:t>9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0"/>
            <a:endParaRPr kumimoji="1" lang="en-US" altLang="ja-JP" dirty="0"/>
          </a:p>
          <a:p>
            <a:pPr lvl="1"/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5133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2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3" y="305018"/>
            <a:ext cx="10075611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</a:t>
            </a:r>
            <a:r>
              <a:rPr kumimoji="1" lang="en-US" altLang="ja-JP"/>
              <a:t>  </a:t>
            </a:r>
            <a:r>
              <a:rPr kumimoji="1" lang="ja-JP" altLang="en-US"/>
              <a:t>　游ゴシック</a:t>
            </a:r>
            <a:r>
              <a:rPr kumimoji="1" lang="en-US" altLang="ja-JP"/>
              <a:t>/Bold</a:t>
            </a:r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60F71B0-097D-0526-6259-1570A0789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3518" y="250516"/>
            <a:ext cx="1193520" cy="566336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4B3119-48C0-8E01-AE32-E714417560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5A7F55F-BF45-81CB-D2FE-5C7F3F29EDE6}"/>
              </a:ext>
            </a:extLst>
          </p:cNvPr>
          <p:cNvSpPr/>
          <p:nvPr userDrawn="1"/>
        </p:nvSpPr>
        <p:spPr>
          <a:xfrm>
            <a:off x="1" y="-2421"/>
            <a:ext cx="12192000" cy="877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3" name="コンテンツ プレースホルダー 8">
            <a:extLst>
              <a:ext uri="{FF2B5EF4-FFF2-40B4-BE49-F238E27FC236}">
                <a16:creationId xmlns:a16="http://schemas.microsoft.com/office/drawing/2014/main" id="{761E4339-D633-1B48-645B-157DEE624E0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150706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  <a:defRPr sz="2400" b="1">
                <a:latin typeface="+mn-ea"/>
                <a:ea typeface="+mn-ea"/>
              </a:defRPr>
            </a:lvl1pPr>
            <a:lvl2pPr marL="45720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None/>
              <a:defRPr sz="2000" b="1">
                <a:latin typeface="+mn-ea"/>
                <a:ea typeface="+mn-ea"/>
              </a:defRPr>
            </a:lvl2pPr>
            <a:lvl3pPr marL="9144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3pPr>
            <a:lvl4pPr marL="1371600" indent="0">
              <a:lnSpc>
                <a:spcPct val="120000"/>
              </a:lnSpc>
              <a:buFont typeface="+mj-lt"/>
              <a:buNone/>
              <a:defRPr b="1">
                <a:latin typeface="+mn-ea"/>
                <a:ea typeface="+mn-ea"/>
              </a:defRPr>
            </a:lvl4pPr>
            <a:lvl5pPr marL="1828800" indent="0">
              <a:lnSpc>
                <a:spcPct val="120000"/>
              </a:lnSpc>
              <a:buFont typeface="+mj-lt"/>
              <a:buNone/>
              <a:defRPr kumimoji="1" lang="en-US" altLang="ja-JP" b="1" smtClean="0">
                <a:latin typeface="+mn-ea"/>
              </a:defRPr>
            </a:lvl5pPr>
            <a:lvl6pPr marL="2286000" indent="0">
              <a:buNone/>
              <a:defRPr b="1"/>
            </a:lvl6pPr>
            <a:lvl7pPr marL="2743200" indent="0">
              <a:buNone/>
              <a:defRPr b="1"/>
            </a:lvl7pPr>
            <a:lvl8pPr marL="3200400" indent="0">
              <a:buNone/>
              <a:defRPr b="1"/>
            </a:lvl8pPr>
            <a:lvl9pPr marL="3657600" indent="0">
              <a:buNone/>
              <a:defRPr b="1"/>
            </a:lvl9pPr>
          </a:lstStyle>
          <a:p>
            <a:pPr lvl="0"/>
            <a:r>
              <a:rPr kumimoji="1" lang="ja-JP" altLang="en-US" dirty="0"/>
              <a:t>見出し　游ゴシック</a:t>
            </a:r>
            <a:r>
              <a:rPr kumimoji="1" lang="en-US" altLang="ja-JP" dirty="0"/>
              <a:t>/Bold</a:t>
            </a:r>
          </a:p>
          <a:p>
            <a:pPr lvl="1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小見出し</a:t>
            </a:r>
            <a:endParaRPr kumimoji="1" lang="en-US" altLang="ja-JP" dirty="0"/>
          </a:p>
          <a:p>
            <a:pPr lvl="3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4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5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6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7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  <a:p>
            <a:pPr lvl="8"/>
            <a:r>
              <a:rPr kumimoji="1" lang="ja-JP" altLang="en-US" dirty="0">
                <a:latin typeface="+mn-ea"/>
                <a:ea typeface="+mn-ea"/>
              </a:rPr>
              <a:t>小見出し</a:t>
            </a:r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87414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2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5">
            <a:extLst>
              <a:ext uri="{FF2B5EF4-FFF2-40B4-BE49-F238E27FC236}">
                <a16:creationId xmlns:a16="http://schemas.microsoft.com/office/drawing/2014/main" id="{289A1639-25BB-AA50-FA6D-F9E298EDF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843" y="305018"/>
            <a:ext cx="10075611" cy="509518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chemeClr val="tx2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タイトル　　游ゴシック</a:t>
            </a:r>
            <a:r>
              <a:rPr kumimoji="1" lang="en-US" altLang="ja-JP" dirty="0"/>
              <a:t>/Bold</a:t>
            </a:r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60F71B0-097D-0526-6259-1570A07890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398" y="250516"/>
            <a:ext cx="1188639" cy="564020"/>
          </a:xfrm>
          <a:prstGeom prst="rect">
            <a:avLst/>
          </a:prstGeom>
        </p:spPr>
      </p:pic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64B3119-48C0-8E01-AE32-E714417560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B3519EF-C712-DB1D-51D4-66F9520AEF08}"/>
              </a:ext>
            </a:extLst>
          </p:cNvPr>
          <p:cNvSpPr/>
          <p:nvPr userDrawn="1"/>
        </p:nvSpPr>
        <p:spPr>
          <a:xfrm>
            <a:off x="1" y="-2421"/>
            <a:ext cx="12192000" cy="877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2"/>
              </a:solidFill>
            </a:endParaRPr>
          </a:p>
        </p:txBody>
      </p:sp>
      <p:sp>
        <p:nvSpPr>
          <p:cNvPr id="4" name="コンテンツ プレースホルダー 8">
            <a:extLst>
              <a:ext uri="{FF2B5EF4-FFF2-40B4-BE49-F238E27FC236}">
                <a16:creationId xmlns:a16="http://schemas.microsoft.com/office/drawing/2014/main" id="{EC4BD3DB-5E86-5B16-8A96-C416ADC23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88844" y="947058"/>
            <a:ext cx="11668194" cy="54748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>
                <a:latin typeface="Yu Gothic Medium" panose="020B0400000000000000" pitchFamily="34" charset="-128"/>
                <a:ea typeface="Yu Gothic Medium" panose="020B0400000000000000" pitchFamily="34" charset="-128"/>
              </a:defRPr>
            </a:lvl1pPr>
            <a:lvl2pPr marL="7429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2pPr>
            <a:lvl3pPr marL="1200150" indent="-285750">
              <a:lnSpc>
                <a:spcPct val="120000"/>
              </a:lnSpc>
              <a:buFont typeface="Arial" panose="020B0604020202020204" pitchFamily="34" charset="0"/>
              <a:buChar char="•"/>
              <a:defRPr sz="1800"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3pPr>
            <a:lvl4pPr marL="17145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4pPr>
            <a:lvl5pPr marL="2171700" indent="-342900">
              <a:lnSpc>
                <a:spcPct val="120000"/>
              </a:lnSpc>
              <a:buFont typeface="Arial" panose="020B0604020202020204" pitchFamily="34" charset="0"/>
              <a:buChar char="•"/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5pPr>
            <a:lvl6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6pPr>
            <a:lvl7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7pPr>
            <a:lvl8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8pPr>
            <a:lvl9pPr>
              <a:defRPr>
                <a:latin typeface="游ゴシック Medium" panose="020B0500000000000000" pitchFamily="50" charset="-128"/>
                <a:ea typeface="游ゴシック Medium" panose="020B0500000000000000" pitchFamily="50" charset="-128"/>
              </a:defRPr>
            </a:lvl9pPr>
          </a:lstStyle>
          <a:p>
            <a:pPr lvl="0"/>
            <a:r>
              <a:rPr kumimoji="1" lang="ja-JP" altLang="en-US" dirty="0"/>
              <a:t>本文　游ゴシック</a:t>
            </a:r>
            <a:r>
              <a:rPr kumimoji="1" lang="en-US" altLang="ja-JP" dirty="0"/>
              <a:t>/Medium</a:t>
            </a:r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3"/>
            <a:r>
              <a:rPr kumimoji="1" lang="ja-JP" altLang="en-US" dirty="0"/>
              <a:t>第</a:t>
            </a:r>
            <a:r>
              <a:rPr kumimoji="1" lang="en-US" altLang="ja-JP" dirty="0"/>
              <a:t>4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4"/>
            <a:r>
              <a:rPr kumimoji="1" lang="ja-JP" altLang="en-US" dirty="0"/>
              <a:t>第</a:t>
            </a:r>
            <a:r>
              <a:rPr kumimoji="1" lang="en-US" altLang="ja-JP" dirty="0"/>
              <a:t>5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5"/>
            <a:r>
              <a:rPr kumimoji="1" lang="ja-JP" altLang="en-US" dirty="0"/>
              <a:t>第</a:t>
            </a:r>
            <a:r>
              <a:rPr kumimoji="1" lang="en-US" altLang="ja-JP" dirty="0"/>
              <a:t>6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6"/>
            <a:r>
              <a:rPr kumimoji="1" lang="ja-JP" altLang="en-US" dirty="0"/>
              <a:t>第</a:t>
            </a:r>
            <a:r>
              <a:rPr kumimoji="1" lang="en-US" altLang="ja-JP" dirty="0"/>
              <a:t>7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7"/>
            <a:r>
              <a:rPr kumimoji="1" lang="ja-JP" altLang="en-US" dirty="0"/>
              <a:t>第</a:t>
            </a:r>
            <a:r>
              <a:rPr kumimoji="1" lang="en-US" altLang="ja-JP" dirty="0"/>
              <a:t>8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8"/>
            <a:r>
              <a:rPr kumimoji="1" lang="ja-JP" altLang="en-US" dirty="0"/>
              <a:t>第</a:t>
            </a:r>
            <a:r>
              <a:rPr kumimoji="1" lang="en-US" altLang="ja-JP" dirty="0"/>
              <a:t>9</a:t>
            </a:r>
            <a:r>
              <a:rPr kumimoji="1" lang="ja-JP" altLang="en-US" dirty="0"/>
              <a:t>階層</a:t>
            </a:r>
            <a:endParaRPr kumimoji="1" lang="en-US" altLang="ja-JP" dirty="0"/>
          </a:p>
          <a:p>
            <a:pPr lvl="0"/>
            <a:endParaRPr kumimoji="1" lang="en-US" altLang="ja-JP" dirty="0"/>
          </a:p>
          <a:p>
            <a:pPr lvl="1"/>
            <a:endParaRPr kumimoji="1" lang="en-US" altLang="ja-JP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178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E9BB4154-9B11-5B4F-FAB1-50F01BF43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563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theme" Target="../theme/theme6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C701F74-92F0-4324-AAE0-06A65AC6171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C701F74-92F0-4324-AAE0-06A65AC6171C}" type="slidenum">
              <a:rPr lang="en-US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05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35360" y="116632"/>
            <a:ext cx="10753195" cy="720080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/>
          <a:p>
            <a:r>
              <a:rPr kumimoji="1"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23392" y="1268761"/>
            <a:ext cx="10959008" cy="5256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10246407" y="6351712"/>
            <a:ext cx="18794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50868-C88D-6B49-8F6F-2FC5D73B70AB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/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2" name="図 11" descr="flogs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902" y="9248"/>
            <a:ext cx="681675" cy="89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569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63" r:id="rId1"/>
    <p:sldLayoutId id="2147485564" r:id="rId2"/>
    <p:sldLayoutId id="2147485565" r:id="rId3"/>
    <p:sldLayoutId id="2147485566" r:id="rId4"/>
    <p:sldLayoutId id="2147485567" r:id="rId5"/>
    <p:sldLayoutId id="2147485568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3600" kern="1200" baseline="0">
          <a:solidFill>
            <a:schemeClr val="accent5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j-cs"/>
        </a:defRPr>
      </a:lvl1pPr>
    </p:titleStyle>
    <p:bodyStyle>
      <a:lvl1pPr marL="342900" indent="-360000" algn="l" defTabSz="914400" rtl="0" eaLnBrk="1" latinLnBrk="0" hangingPunct="1">
        <a:spcBef>
          <a:spcPts val="1200"/>
        </a:spcBef>
        <a:buFont typeface="Wingdings" panose="05000000000000000000" pitchFamily="2" charset="2"/>
        <a:buChar char="l"/>
        <a:defRPr kumimoji="1" sz="3200" kern="1200" baseline="0">
          <a:solidFill>
            <a:srgbClr val="203864"/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1pPr>
      <a:lvl2pPr marL="742950" indent="-360000" algn="l" defTabSz="914400" rtl="0" eaLnBrk="1" latinLnBrk="0" hangingPunct="1">
        <a:spcBef>
          <a:spcPts val="200"/>
        </a:spcBef>
        <a:buFont typeface="Wingdings" panose="05000000000000000000" pitchFamily="2" charset="2"/>
        <a:buChar char="n"/>
        <a:defRPr kumimoji="1" sz="28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2pPr>
      <a:lvl3pPr marL="987425" indent="-361950" algn="l" defTabSz="914400" rtl="0" eaLnBrk="1" latinLnBrk="0" hangingPunct="1">
        <a:spcBef>
          <a:spcPts val="200"/>
        </a:spcBef>
        <a:buFont typeface="Wingdings" panose="05000000000000000000" pitchFamily="2" charset="2"/>
        <a:buChar char="l"/>
        <a:defRPr kumimoji="1" sz="24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3pPr>
      <a:lvl4pPr marL="1349375" indent="-452438" algn="l" defTabSz="914400" rtl="0" eaLnBrk="1" latinLnBrk="0" hangingPunct="1">
        <a:spcBef>
          <a:spcPts val="200"/>
        </a:spcBef>
        <a:buFont typeface="Wingdings" panose="05000000000000000000" pitchFamily="2" charset="2"/>
        <a:buChar char="l"/>
        <a:defRPr kumimoji="1" sz="24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4pPr>
      <a:lvl5pPr marL="1701800" indent="-442913" algn="l" defTabSz="914400" rtl="0" eaLnBrk="1" latinLnBrk="0" hangingPunct="1">
        <a:spcBef>
          <a:spcPts val="200"/>
        </a:spcBef>
        <a:buFont typeface="Wingdings" panose="05000000000000000000" pitchFamily="2" charset="2"/>
        <a:buChar char="l"/>
        <a:defRPr kumimoji="1" sz="24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35361" y="116632"/>
            <a:ext cx="10753195" cy="720080"/>
          </a:xfrm>
          <a:prstGeom prst="rect">
            <a:avLst/>
          </a:prstGeom>
        </p:spPr>
        <p:txBody>
          <a:bodyPr vert="horz" lIns="91440" tIns="45720" rIns="91440" bIns="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23392" y="1268762"/>
            <a:ext cx="10959008" cy="5256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10246408" y="6351712"/>
            <a:ext cx="1879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50868-C88D-6B49-8F6F-2FC5D73B70AB}" type="slidenum">
              <a:rPr kumimoji="1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Times New Roman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Times New Roman"/>
            </a:endParaRPr>
          </a:p>
        </p:txBody>
      </p:sp>
      <p:sp>
        <p:nvSpPr>
          <p:cNvPr id="9" name="正方形/長方形 8"/>
          <p:cNvSpPr/>
          <p:nvPr userDrawn="1"/>
        </p:nvSpPr>
        <p:spPr>
          <a:xfrm>
            <a:off x="0" y="0"/>
            <a:ext cx="12192000" cy="134938"/>
          </a:xfrm>
          <a:prstGeom prst="rect">
            <a:avLst/>
          </a:prstGeom>
          <a:solidFill>
            <a:srgbClr val="987D1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12" name="図 11" descr="flogs.pn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7903" y="9248"/>
            <a:ext cx="681675" cy="89947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765169A-5E1B-4EF9-8943-6AE17045916E}"/>
              </a:ext>
            </a:extLst>
          </p:cNvPr>
          <p:cNvSpPr txBox="1"/>
          <p:nvPr userDrawn="1"/>
        </p:nvSpPr>
        <p:spPr>
          <a:xfrm>
            <a:off x="4415813" y="6550223"/>
            <a:ext cx="259228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050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D</a:t>
            </a:r>
            <a:r>
              <a:rPr lang="en-US" altLang="ja-JP" sz="1050" baseline="30000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2</a:t>
            </a:r>
            <a:r>
              <a:rPr lang="en-US" altLang="ja-JP" sz="1050" dirty="0">
                <a:solidFill>
                  <a:srgbClr val="FF0000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MatE Internal Use Only</a:t>
            </a:r>
            <a:endParaRPr lang="ja-JP" altLang="en-US" sz="10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03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906" r:id="rId1"/>
    <p:sldLayoutId id="2147485907" r:id="rId2"/>
    <p:sldLayoutId id="2147485908" r:id="rId3"/>
    <p:sldLayoutId id="2147485909" r:id="rId4"/>
    <p:sldLayoutId id="2147485910" r:id="rId5"/>
    <p:sldLayoutId id="2147485911" r:id="rId6"/>
  </p:sldLayoutIdLst>
  <p:hf hdr="0" ftr="0" dt="0"/>
  <p:txStyles>
    <p:titleStyle>
      <a:lvl1pPr algn="l" defTabSz="685800" rtl="0" eaLnBrk="1" latinLnBrk="0" hangingPunct="1">
        <a:spcBef>
          <a:spcPct val="0"/>
        </a:spcBef>
        <a:buNone/>
        <a:defRPr kumimoji="1" sz="2700" kern="1200" baseline="0">
          <a:solidFill>
            <a:schemeClr val="accent5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j-cs"/>
        </a:defRPr>
      </a:lvl1pPr>
    </p:titleStyle>
    <p:bodyStyle>
      <a:lvl1pPr marL="257175" indent="-270000" algn="l" defTabSz="685800" rtl="0" eaLnBrk="1" latinLnBrk="0" hangingPunct="1">
        <a:spcBef>
          <a:spcPts val="900"/>
        </a:spcBef>
        <a:buFont typeface="Wingdings" panose="05000000000000000000" pitchFamily="2" charset="2"/>
        <a:buChar char="l"/>
        <a:defRPr kumimoji="1" sz="2400" kern="1200" baseline="0">
          <a:solidFill>
            <a:srgbClr val="203864"/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1pPr>
      <a:lvl2pPr marL="557213" indent="-270000" algn="l" defTabSz="685800" rtl="0" eaLnBrk="1" latinLnBrk="0" hangingPunct="1">
        <a:spcBef>
          <a:spcPts val="150"/>
        </a:spcBef>
        <a:buFont typeface="Wingdings" panose="05000000000000000000" pitchFamily="2" charset="2"/>
        <a:buChar char="n"/>
        <a:defRPr kumimoji="1" sz="21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2pPr>
      <a:lvl3pPr marL="740569" indent="-271463" algn="l" defTabSz="685800" rtl="0" eaLnBrk="1" latinLnBrk="0" hangingPunct="1">
        <a:spcBef>
          <a:spcPts val="150"/>
        </a:spcBef>
        <a:buFont typeface="Wingdings" panose="05000000000000000000" pitchFamily="2" charset="2"/>
        <a:buChar char="l"/>
        <a:defRPr kumimoji="1" sz="18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3pPr>
      <a:lvl4pPr marL="1012031" indent="-339329" algn="l" defTabSz="685800" rtl="0" eaLnBrk="1" latinLnBrk="0" hangingPunct="1">
        <a:spcBef>
          <a:spcPts val="150"/>
        </a:spcBef>
        <a:buFont typeface="Wingdings" panose="05000000000000000000" pitchFamily="2" charset="2"/>
        <a:buChar char="l"/>
        <a:defRPr kumimoji="1" sz="18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4pPr>
      <a:lvl5pPr marL="1276350" indent="-332185" algn="l" defTabSz="685800" rtl="0" eaLnBrk="1" latinLnBrk="0" hangingPunct="1">
        <a:spcBef>
          <a:spcPts val="150"/>
        </a:spcBef>
        <a:buFont typeface="Wingdings" panose="05000000000000000000" pitchFamily="2" charset="2"/>
        <a:buChar char="l"/>
        <a:defRPr kumimoji="1" sz="1800" kern="1200" baseline="0">
          <a:solidFill>
            <a:schemeClr val="bg2">
              <a:lumMod val="50000"/>
            </a:schemeClr>
          </a:solidFill>
          <a:latin typeface="Verdana" panose="020B0604030504040204" pitchFamily="34" charset="0"/>
          <a:ea typeface="メイリオ" panose="020B0604030504040204" pitchFamily="50" charset="-128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>
              <a:defRPr/>
            </a:pPr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>
              <a:defRPr/>
            </a:pPr>
            <a:fld id="{0C701F74-92F0-4324-AAE0-06A65AC6171C}" type="slidenum">
              <a:rPr lang="en-US" altLang="ja-JP" smtClean="0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4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01" r:id="rId1"/>
    <p:sldLayoutId id="2147486002" r:id="rId2"/>
    <p:sldLayoutId id="2147486003" r:id="rId3"/>
    <p:sldLayoutId id="2147486004" r:id="rId4"/>
    <p:sldLayoutId id="2147486005" r:id="rId5"/>
    <p:sldLayoutId id="2147486006" r:id="rId6"/>
    <p:sldLayoutId id="2147486007" r:id="rId7"/>
    <p:sldLayoutId id="2147486008" r:id="rId8"/>
    <p:sldLayoutId id="2147486009" r:id="rId9"/>
    <p:sldLayoutId id="2147486010" r:id="rId10"/>
    <p:sldLayoutId id="2147486011" r:id="rId11"/>
    <p:sldLayoutId id="214748627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A882F94-5EAE-CF39-B474-E26041796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6382" y="6599583"/>
            <a:ext cx="646044" cy="2451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0">
                <a:solidFill>
                  <a:schemeClr val="tx2"/>
                </a:solidFill>
              </a:defRPr>
            </a:lvl1pPr>
          </a:lstStyle>
          <a:p>
            <a:fld id="{E0D93E39-1AFA-2A42-BAF4-0CDD5F6E9A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298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83" r:id="rId1"/>
    <p:sldLayoutId id="2147486284" r:id="rId2"/>
    <p:sldLayoutId id="2147486285" r:id="rId3"/>
    <p:sldLayoutId id="2147486286" r:id="rId4"/>
    <p:sldLayoutId id="2147486287" r:id="rId5"/>
    <p:sldLayoutId id="2147486288" r:id="rId6"/>
    <p:sldLayoutId id="2147486289" r:id="rId7"/>
    <p:sldLayoutId id="2147486290" r:id="rId8"/>
    <p:sldLayoutId id="2147486291" r:id="rId9"/>
    <p:sldLayoutId id="2147486292" r:id="rId10"/>
    <p:sldLayoutId id="2147486293" r:id="rId11"/>
    <p:sldLayoutId id="2147486294" r:id="rId12"/>
    <p:sldLayoutId id="2147486295" r:id="rId13"/>
    <p:sldLayoutId id="2147486296" r:id="rId14"/>
    <p:sldLayoutId id="2147486297" r:id="rId15"/>
    <p:sldLayoutId id="2147486298" r:id="rId16"/>
    <p:sldLayoutId id="2147486299" r:id="rId17"/>
    <p:sldLayoutId id="2147486300" r:id="rId18"/>
    <p:sldLayoutId id="2147486301" r:id="rId19"/>
    <p:sldLayoutId id="2147486302" r:id="rId20"/>
    <p:sldLayoutId id="2147486303" r:id="rId21"/>
    <p:sldLayoutId id="2147486304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665">
          <p15:clr>
            <a:srgbClr val="F26B43"/>
          </p15:clr>
        </p15:guide>
        <p15:guide id="4" pos="7015">
          <p15:clr>
            <a:srgbClr val="F26B43"/>
          </p15:clr>
        </p15:guide>
        <p15:guide id="6" orient="horz" pos="3680">
          <p15:clr>
            <a:srgbClr val="F26B43"/>
          </p15:clr>
        </p15:guide>
        <p15:guide id="7" pos="7469">
          <p15:clr>
            <a:srgbClr val="F26B43"/>
          </p15:clr>
        </p15:guide>
        <p15:guide id="8" pos="181">
          <p15:clr>
            <a:srgbClr val="F26B43"/>
          </p15:clr>
        </p15:guide>
        <p15:guide id="9" orient="horz" pos="195">
          <p15:clr>
            <a:srgbClr val="F26B43"/>
          </p15:clr>
        </p15:guide>
        <p15:guide id="10" orient="horz" pos="4125">
          <p15:clr>
            <a:srgbClr val="F26B43"/>
          </p15:clr>
        </p15:guide>
        <p15:guide id="11" pos="363">
          <p15:clr>
            <a:srgbClr val="F26B43"/>
          </p15:clr>
        </p15:guide>
        <p15:guide id="12" pos="7317">
          <p15:clr>
            <a:srgbClr val="F26B43"/>
          </p15:clr>
        </p15:guide>
        <p15:guide id="13" orient="horz" pos="640">
          <p15:clr>
            <a:srgbClr val="F26B43"/>
          </p15:clr>
        </p15:guide>
        <p15:guide id="14" orient="horz" pos="754">
          <p15:clr>
            <a:srgbClr val="F26B43"/>
          </p15:clr>
        </p15:guide>
        <p15:guide id="15" orient="horz" pos="2659">
          <p15:clr>
            <a:srgbClr val="F26B43"/>
          </p15:clr>
        </p15:guide>
        <p15:guide id="16" orient="horz" pos="3566">
          <p15:clr>
            <a:srgbClr val="F26B43"/>
          </p15:clr>
        </p15:guide>
        <p15:guide id="17" orient="horz" pos="1661">
          <p15:clr>
            <a:srgbClr val="F26B43"/>
          </p15:clr>
        </p15:guide>
        <p15:guide id="18" pos="3341">
          <p15:clr>
            <a:srgbClr val="F26B43"/>
          </p15:clr>
        </p15:guide>
        <p15:guide id="19" pos="43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F0E55A5F-5EDA-5DB3-6E50-BC2187273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022" y="984210"/>
            <a:ext cx="10488876" cy="1325563"/>
          </a:xfrm>
        </p:spPr>
        <p:txBody>
          <a:bodyPr/>
          <a:lstStyle/>
          <a:p>
            <a:r>
              <a:rPr lang="ja-JP" altLang="en-US" dirty="0"/>
              <a:t>バンド構造を用いた材料開発（実践編）</a:t>
            </a:r>
            <a:br>
              <a:rPr lang="ja-JP" altLang="en-US" dirty="0"/>
            </a:br>
            <a:r>
              <a:rPr lang="ja-JP" altLang="en-US" dirty="0"/>
              <a:t>－第一原理バンド計算</a:t>
            </a:r>
            <a:r>
              <a:rPr lang="en-US" altLang="ja-JP" dirty="0"/>
              <a:t>(</a:t>
            </a:r>
            <a:r>
              <a:rPr lang="ja-JP" altLang="en-US" dirty="0"/>
              <a:t>など</a:t>
            </a:r>
            <a:r>
              <a:rPr lang="en-US" altLang="ja-JP" dirty="0"/>
              <a:t>)</a:t>
            </a:r>
            <a:r>
              <a:rPr lang="ja-JP" altLang="en-US" dirty="0"/>
              <a:t>で何がわかるか－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0D8B173B-295D-17A8-7294-3455AFA79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950" y="2692366"/>
            <a:ext cx="23241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神谷利夫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AF257FB-AD81-2B54-AABA-237E720B6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591" y="2712402"/>
            <a:ext cx="4572001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東京科学大学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ＭＳ Ｐゴシック"/>
              <a:ea typeface="ＭＳ Ｐゴシック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総合研究院</a:t>
            </a:r>
            <a:endParaRPr kumimoji="1" lang="en-US" altLang="ja-JP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ＭＳ Ｐゴシック"/>
              <a:ea typeface="ＭＳ Ｐゴシック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元素戦略</a:t>
            </a:r>
            <a:r>
              <a:rPr kumimoji="1" lang="en-US" altLang="ja-JP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MDX</a:t>
            </a:r>
            <a:r>
              <a:rPr kumimoji="1" lang="ja-JP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ＭＳ Ｐゴシック"/>
                <a:ea typeface="ＭＳ Ｐゴシック"/>
                <a:cs typeface="+mn-cs"/>
              </a:rPr>
              <a:t>研究センター</a:t>
            </a:r>
          </a:p>
        </p:txBody>
      </p:sp>
    </p:spTree>
    <p:extLst>
      <p:ext uri="{BB962C8B-B14F-4D97-AF65-F5344CB8AC3E}">
        <p14:creationId xmlns:p14="http://schemas.microsoft.com/office/powerpoint/2010/main" val="4055037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A6F66A12-3AC4-6DBE-4809-587B43406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876448"/>
          </a:xfrm>
        </p:spPr>
        <p:txBody>
          <a:bodyPr anchor="ctr" anchorCtr="0"/>
          <a:lstStyle/>
          <a:p>
            <a:pPr algn="ctr" eaLnBrk="1" hangingPunct="1"/>
            <a:r>
              <a:rPr lang="ja-JP" altLang="en-US" sz="3600" b="1" dirty="0">
                <a:solidFill>
                  <a:srgbClr val="0000FF"/>
                </a:solidFill>
                <a:ea typeface="ＨＧ丸ゴシックB" pitchFamily="49" charset="-128"/>
              </a:rPr>
              <a:t>スケジュール</a:t>
            </a:r>
            <a:endParaRPr lang="en-US" altLang="ja-JP" sz="3600" b="1" dirty="0">
              <a:solidFill>
                <a:srgbClr val="0000FF"/>
              </a:solidFill>
              <a:ea typeface="ＨＧ丸ゴシックB" pitchFamily="49" charset="-128"/>
            </a:endParaRP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CFA1F42F-7F1A-0B29-9B8F-D743C8EAAC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379752"/>
              </p:ext>
            </p:extLst>
          </p:nvPr>
        </p:nvGraphicFramePr>
        <p:xfrm>
          <a:off x="1415480" y="876448"/>
          <a:ext cx="9000999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5358">
                  <a:extLst>
                    <a:ext uri="{9D8B030D-6E8A-4147-A177-3AD203B41FA5}">
                      <a16:colId xmlns:a16="http://schemas.microsoft.com/office/drawing/2014/main" val="2462728909"/>
                    </a:ext>
                  </a:extLst>
                </a:gridCol>
                <a:gridCol w="3000333">
                  <a:extLst>
                    <a:ext uri="{9D8B030D-6E8A-4147-A177-3AD203B41FA5}">
                      <a16:colId xmlns:a16="http://schemas.microsoft.com/office/drawing/2014/main" val="3144022459"/>
                    </a:ext>
                  </a:extLst>
                </a:gridCol>
                <a:gridCol w="2775308">
                  <a:extLst>
                    <a:ext uri="{9D8B030D-6E8A-4147-A177-3AD203B41FA5}">
                      <a16:colId xmlns:a16="http://schemas.microsoft.com/office/drawing/2014/main" val="945482514"/>
                    </a:ext>
                  </a:extLst>
                </a:gridCol>
              </a:tblGrid>
              <a:tr h="482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9:00</a:t>
                      </a: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kumimoji="1" lang="en-US" altLang="ja-JP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10:30</a:t>
                      </a:r>
                      <a:br>
                        <a:rPr kumimoji="1" lang="en-US" altLang="ja-JP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1" lang="en-US" altLang="ja-JP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10:30</a:t>
                      </a: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kumimoji="1" lang="en-US" altLang="ja-JP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10:50</a:t>
                      </a:r>
                      <a:endParaRPr kumimoji="1" lang="ja-JP" alt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結晶のバンド構造と電子の</a:t>
                      </a:r>
                      <a:b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振る舞い（基礎編）</a:t>
                      </a:r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杉山 正和 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東大・工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276821"/>
                  </a:ext>
                </a:extLst>
              </a:tr>
              <a:tr h="482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10:50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12:20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講義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12:20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～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12:40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質問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1" lang="ja-JP" altLang="en-US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相談コーナー</a:t>
                      </a:r>
                      <a:r>
                        <a:rPr kumimoji="1" lang="en-US" altLang="ja-JP" sz="16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kumimoji="1" lang="ja-JP" alt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バンド構造を用いた</a:t>
                      </a:r>
                      <a:br>
                        <a:rPr kumimoji="1" lang="en-US" altLang="ja-JP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1" lang="ja-JP" altLang="en-US" sz="16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材料開発 （実践編）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神谷 利夫 </a:t>
                      </a:r>
                      <a:b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東京工業大学</a:t>
                      </a:r>
                      <a:r>
                        <a:rPr kumimoji="1" lang="en-US" altLang="ja-JP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ja-JP" altLang="en-US" sz="16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71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昼食</a:t>
                      </a:r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136259"/>
                  </a:ext>
                </a:extLst>
              </a:tr>
            </a:tbl>
          </a:graphicData>
        </a:graphic>
      </p:graphicFrame>
      <p:sp>
        <p:nvSpPr>
          <p:cNvPr id="11" name="Text Box 2052">
            <a:extLst>
              <a:ext uri="{FF2B5EF4-FFF2-40B4-BE49-F238E27FC236}">
                <a16:creationId xmlns:a16="http://schemas.microsoft.com/office/drawing/2014/main" id="{2B8DDB3C-FB9C-70CA-830E-C3879E201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1544" y="2658392"/>
            <a:ext cx="8428856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バンド計算について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バンド構造の読み方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有効質量、輸送特性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状態密度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波動関数の可視化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バンドギャップ問題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光学スペクトル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全エネルギー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凝集エネルギー・生成エネルギー、安定構造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最近の話題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その他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付録参照。基本的に質問として受ける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　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欠陥形成エネルギー図の読み方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(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チュートリアル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Web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参照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　誘電率、電荷、水素位置、アモルファス、磁性、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　界面、表面、仕事関数</a:t>
            </a:r>
            <a:b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　　相転移、・・・</a:t>
            </a:r>
          </a:p>
        </p:txBody>
      </p:sp>
    </p:spTree>
    <p:extLst>
      <p:ext uri="{BB962C8B-B14F-4D97-AF65-F5344CB8AC3E}">
        <p14:creationId xmlns:p14="http://schemas.microsoft.com/office/powerpoint/2010/main" val="1606992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620688"/>
          </a:xfrm>
          <a:noFill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ja-JP" altLang="en-US" sz="3600" b="1" dirty="0">
                <a:solidFill>
                  <a:srgbClr val="0000FF"/>
                </a:solidFill>
                <a:ea typeface="ＭＳ ゴシック" pitchFamily="49" charset="-128"/>
              </a:rPr>
              <a:t>　第一原理計算による物性計算</a:t>
            </a:r>
            <a:endParaRPr lang="ja-JP" altLang="en-US" sz="3600" b="1" baseline="-25000" dirty="0">
              <a:solidFill>
                <a:srgbClr val="0000FF"/>
              </a:solidFill>
              <a:ea typeface="ＭＳ ゴシック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668AA6-3420-BEAF-3238-5026E1D89D90}"/>
              </a:ext>
            </a:extLst>
          </p:cNvPr>
          <p:cNvSpPr txBox="1"/>
          <p:nvPr/>
        </p:nvSpPr>
        <p:spPr>
          <a:xfrm>
            <a:off x="2709297" y="620688"/>
            <a:ext cx="2954655" cy="646331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第一原理計算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E8D668-2802-7661-82FF-C512E272C0F8}"/>
              </a:ext>
            </a:extLst>
          </p:cNvPr>
          <p:cNvSpPr txBox="1"/>
          <p:nvPr/>
        </p:nvSpPr>
        <p:spPr>
          <a:xfrm>
            <a:off x="3992667" y="2065412"/>
            <a:ext cx="1620957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波動関数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8599B2-69FA-8937-AE79-424F9D7776F5}"/>
              </a:ext>
            </a:extLst>
          </p:cNvPr>
          <p:cNvSpPr txBox="1"/>
          <p:nvPr/>
        </p:nvSpPr>
        <p:spPr>
          <a:xfrm>
            <a:off x="407368" y="2060848"/>
            <a:ext cx="2606804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エネルギー準位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2E7D753-87AD-4CC7-E78F-8A81B1AC397B}"/>
              </a:ext>
            </a:extLst>
          </p:cNvPr>
          <p:cNvSpPr txBox="1"/>
          <p:nvPr/>
        </p:nvSpPr>
        <p:spPr>
          <a:xfrm>
            <a:off x="9087806" y="2060848"/>
            <a:ext cx="2247731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全エネルギー</a:t>
            </a:r>
          </a:p>
        </p:txBody>
      </p:sp>
      <p:cxnSp>
        <p:nvCxnSpPr>
          <p:cNvPr id="10" name="コネクタ: カギ線 9">
            <a:extLst>
              <a:ext uri="{FF2B5EF4-FFF2-40B4-BE49-F238E27FC236}">
                <a16:creationId xmlns:a16="http://schemas.microsoft.com/office/drawing/2014/main" id="{953F7970-5908-0682-D6D9-02D420ABC70B}"/>
              </a:ext>
            </a:extLst>
          </p:cNvPr>
          <p:cNvCxnSpPr>
            <a:stCxn id="2" idx="2"/>
            <a:endCxn id="5" idx="0"/>
          </p:cNvCxnSpPr>
          <p:nvPr/>
        </p:nvCxnSpPr>
        <p:spPr>
          <a:xfrm rot="16200000" flipH="1">
            <a:off x="4095689" y="1357954"/>
            <a:ext cx="798393" cy="61652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コネクタ: カギ線 11">
            <a:extLst>
              <a:ext uri="{FF2B5EF4-FFF2-40B4-BE49-F238E27FC236}">
                <a16:creationId xmlns:a16="http://schemas.microsoft.com/office/drawing/2014/main" id="{F88A6CB9-70F7-4425-96BA-85F0CBFD09F4}"/>
              </a:ext>
            </a:extLst>
          </p:cNvPr>
          <p:cNvCxnSpPr>
            <a:stCxn id="2" idx="2"/>
            <a:endCxn id="7" idx="0"/>
          </p:cNvCxnSpPr>
          <p:nvPr/>
        </p:nvCxnSpPr>
        <p:spPr>
          <a:xfrm rot="16200000" flipH="1">
            <a:off x="6802234" y="-1348591"/>
            <a:ext cx="793829" cy="6025047"/>
          </a:xfrm>
          <a:prstGeom prst="bentConnector3">
            <a:avLst>
              <a:gd name="adj1" fmla="val 725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コネクタ: カギ線 15">
            <a:extLst>
              <a:ext uri="{FF2B5EF4-FFF2-40B4-BE49-F238E27FC236}">
                <a16:creationId xmlns:a16="http://schemas.microsoft.com/office/drawing/2014/main" id="{551BD2C5-15B8-D747-31FD-26D809BD970E}"/>
              </a:ext>
            </a:extLst>
          </p:cNvPr>
          <p:cNvCxnSpPr>
            <a:stCxn id="2" idx="2"/>
            <a:endCxn id="6" idx="0"/>
          </p:cNvCxnSpPr>
          <p:nvPr/>
        </p:nvCxnSpPr>
        <p:spPr>
          <a:xfrm rot="5400000">
            <a:off x="2551784" y="426006"/>
            <a:ext cx="793829" cy="2475855"/>
          </a:xfrm>
          <a:prstGeom prst="bentConnector3">
            <a:avLst>
              <a:gd name="adj1" fmla="val 725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29BA9A4-FBC1-0D20-6CE0-DAD0B4764493}"/>
              </a:ext>
            </a:extLst>
          </p:cNvPr>
          <p:cNvSpPr txBox="1"/>
          <p:nvPr/>
        </p:nvSpPr>
        <p:spPr>
          <a:xfrm>
            <a:off x="191344" y="3393495"/>
            <a:ext cx="1824538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バンド構造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02E564A-84B4-EDB3-8BEA-FFB2D8151AED}"/>
              </a:ext>
            </a:extLst>
          </p:cNvPr>
          <p:cNvSpPr txBox="1"/>
          <p:nvPr/>
        </p:nvSpPr>
        <p:spPr>
          <a:xfrm>
            <a:off x="2648051" y="3391754"/>
            <a:ext cx="1620957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状態密度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DA4F3E2-E646-E27C-219F-A33680E59B2F}"/>
              </a:ext>
            </a:extLst>
          </p:cNvPr>
          <p:cNvSpPr txBox="1"/>
          <p:nvPr/>
        </p:nvSpPr>
        <p:spPr>
          <a:xfrm>
            <a:off x="5089656" y="3391754"/>
            <a:ext cx="2446504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光学スペクトル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02A8792-830D-D2BF-86D8-A625D8CB5362}"/>
              </a:ext>
            </a:extLst>
          </p:cNvPr>
          <p:cNvSpPr txBox="1"/>
          <p:nvPr/>
        </p:nvSpPr>
        <p:spPr>
          <a:xfrm>
            <a:off x="8042443" y="3391754"/>
            <a:ext cx="1620957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電気分極</a:t>
            </a:r>
          </a:p>
        </p:txBody>
      </p:sp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70C5EF37-4577-2E90-A0FB-644D95C986FC}"/>
              </a:ext>
            </a:extLst>
          </p:cNvPr>
          <p:cNvCxnSpPr>
            <a:stCxn id="6" idx="2"/>
            <a:endCxn id="19" idx="0"/>
          </p:cNvCxnSpPr>
          <p:nvPr/>
        </p:nvCxnSpPr>
        <p:spPr>
          <a:xfrm rot="5400000">
            <a:off x="1002479" y="2685203"/>
            <a:ext cx="809427" cy="607157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コネクタ: カギ線 23">
            <a:extLst>
              <a:ext uri="{FF2B5EF4-FFF2-40B4-BE49-F238E27FC236}">
                <a16:creationId xmlns:a16="http://schemas.microsoft.com/office/drawing/2014/main" id="{6F27FD2D-5C65-E99A-9000-729ED53617D8}"/>
              </a:ext>
            </a:extLst>
          </p:cNvPr>
          <p:cNvCxnSpPr>
            <a:stCxn id="6" idx="2"/>
            <a:endCxn id="20" idx="0"/>
          </p:cNvCxnSpPr>
          <p:nvPr/>
        </p:nvCxnSpPr>
        <p:spPr>
          <a:xfrm rot="16200000" flipH="1">
            <a:off x="2180807" y="2114031"/>
            <a:ext cx="807686" cy="1747760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コネクタ: カギ線 25">
            <a:extLst>
              <a:ext uri="{FF2B5EF4-FFF2-40B4-BE49-F238E27FC236}">
                <a16:creationId xmlns:a16="http://schemas.microsoft.com/office/drawing/2014/main" id="{95569152-FCE0-5E8C-D7A9-A07A2477C0CB}"/>
              </a:ext>
            </a:extLst>
          </p:cNvPr>
          <p:cNvCxnSpPr>
            <a:stCxn id="5" idx="2"/>
            <a:endCxn id="21" idx="0"/>
          </p:cNvCxnSpPr>
          <p:nvPr/>
        </p:nvCxnSpPr>
        <p:spPr>
          <a:xfrm rot="16200000" flipH="1">
            <a:off x="5156466" y="2235312"/>
            <a:ext cx="803122" cy="1509762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24C5687E-F639-A00E-0272-7E0DEB92FAE0}"/>
              </a:ext>
            </a:extLst>
          </p:cNvPr>
          <p:cNvCxnSpPr>
            <a:stCxn id="5" idx="2"/>
            <a:endCxn id="22" idx="0"/>
          </p:cNvCxnSpPr>
          <p:nvPr/>
        </p:nvCxnSpPr>
        <p:spPr>
          <a:xfrm rot="16200000" flipH="1">
            <a:off x="6426473" y="965305"/>
            <a:ext cx="803122" cy="4049776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4C962BF-3DBA-B935-AAD7-B220A28060AD}"/>
              </a:ext>
            </a:extLst>
          </p:cNvPr>
          <p:cNvSpPr txBox="1"/>
          <p:nvPr/>
        </p:nvSpPr>
        <p:spPr>
          <a:xfrm>
            <a:off x="10185355" y="3391754"/>
            <a:ext cx="1620957" cy="52322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電子分布</a:t>
            </a:r>
          </a:p>
        </p:txBody>
      </p:sp>
      <p:cxnSp>
        <p:nvCxnSpPr>
          <p:cNvPr id="30" name="コネクタ: カギ線 29">
            <a:extLst>
              <a:ext uri="{FF2B5EF4-FFF2-40B4-BE49-F238E27FC236}">
                <a16:creationId xmlns:a16="http://schemas.microsoft.com/office/drawing/2014/main" id="{67CB138F-97F3-F65C-1183-256E790C1179}"/>
              </a:ext>
            </a:extLst>
          </p:cNvPr>
          <p:cNvCxnSpPr>
            <a:stCxn id="5" idx="2"/>
            <a:endCxn id="31" idx="0"/>
          </p:cNvCxnSpPr>
          <p:nvPr/>
        </p:nvCxnSpPr>
        <p:spPr>
          <a:xfrm rot="16200000" flipH="1">
            <a:off x="7497929" y="-106151"/>
            <a:ext cx="803122" cy="6192688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58C7E9-9CC6-4DCA-DD6C-1E194DF56E9B}"/>
              </a:ext>
            </a:extLst>
          </p:cNvPr>
          <p:cNvSpPr txBox="1"/>
          <p:nvPr/>
        </p:nvSpPr>
        <p:spPr>
          <a:xfrm>
            <a:off x="2243840" y="4739660"/>
            <a:ext cx="2646878" cy="1569660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自由キャリア密度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イオン化不純物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状態密度有効質量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磁性</a:t>
            </a:r>
          </a:p>
        </p:txBody>
      </p:sp>
      <p:cxnSp>
        <p:nvCxnSpPr>
          <p:cNvPr id="33" name="コネクタ: カギ線 32">
            <a:extLst>
              <a:ext uri="{FF2B5EF4-FFF2-40B4-BE49-F238E27FC236}">
                <a16:creationId xmlns:a16="http://schemas.microsoft.com/office/drawing/2014/main" id="{BEA1E74A-70C0-92F9-827F-34B431BB1C46}"/>
              </a:ext>
            </a:extLst>
          </p:cNvPr>
          <p:cNvCxnSpPr>
            <a:cxnSpLocks/>
            <a:stCxn id="19" idx="2"/>
          </p:cNvCxnSpPr>
          <p:nvPr/>
        </p:nvCxnSpPr>
        <p:spPr>
          <a:xfrm rot="16200000" flipH="1">
            <a:off x="-92690" y="5113017"/>
            <a:ext cx="2392607" cy="1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コネクタ: カギ線 36">
            <a:extLst>
              <a:ext uri="{FF2B5EF4-FFF2-40B4-BE49-F238E27FC236}">
                <a16:creationId xmlns:a16="http://schemas.microsoft.com/office/drawing/2014/main" id="{C635CB25-4571-3644-C5CD-DFD349211DF8}"/>
              </a:ext>
            </a:extLst>
          </p:cNvPr>
          <p:cNvCxnSpPr>
            <a:stCxn id="20" idx="2"/>
            <a:endCxn id="35" idx="0"/>
          </p:cNvCxnSpPr>
          <p:nvPr/>
        </p:nvCxnSpPr>
        <p:spPr>
          <a:xfrm rot="16200000" flipH="1">
            <a:off x="3100561" y="4272942"/>
            <a:ext cx="824686" cy="10874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F4C845D-07B2-5F4A-DEB8-09415F62A2E3}"/>
              </a:ext>
            </a:extLst>
          </p:cNvPr>
          <p:cNvSpPr txBox="1"/>
          <p:nvPr/>
        </p:nvSpPr>
        <p:spPr>
          <a:xfrm>
            <a:off x="5807968" y="4886414"/>
            <a:ext cx="4608512" cy="830997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化学結合の知見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結合当たりエネルギー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(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iCOHP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)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cxnSp>
        <p:nvCxnSpPr>
          <p:cNvPr id="39" name="コネクタ: カギ線 38">
            <a:extLst>
              <a:ext uri="{FF2B5EF4-FFF2-40B4-BE49-F238E27FC236}">
                <a16:creationId xmlns:a16="http://schemas.microsoft.com/office/drawing/2014/main" id="{3CE0A450-C6D1-9B04-CF6A-2FD79232A43D}"/>
              </a:ext>
            </a:extLst>
          </p:cNvPr>
          <p:cNvCxnSpPr>
            <a:cxnSpLocks/>
            <a:stCxn id="20" idx="2"/>
            <a:endCxn id="40" idx="0"/>
          </p:cNvCxnSpPr>
          <p:nvPr/>
        </p:nvCxnSpPr>
        <p:spPr>
          <a:xfrm rot="16200000" flipH="1">
            <a:off x="5299657" y="2073847"/>
            <a:ext cx="971440" cy="465369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44856D6-A6C3-7A37-B469-970554092C8D}"/>
              </a:ext>
            </a:extLst>
          </p:cNvPr>
          <p:cNvSpPr txBox="1"/>
          <p:nvPr/>
        </p:nvSpPr>
        <p:spPr>
          <a:xfrm>
            <a:off x="623392" y="1367476"/>
            <a:ext cx="6873998" cy="338554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変分原理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全エネルギーの期待値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&lt;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ψ|H|ψ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&gt;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を最小化する固有状態をみつける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7CB7AA-A7F9-04CE-BCED-F6E2BEFF2D46}"/>
              </a:ext>
            </a:extLst>
          </p:cNvPr>
          <p:cNvSpPr txBox="1"/>
          <p:nvPr/>
        </p:nvSpPr>
        <p:spPr>
          <a:xfrm>
            <a:off x="419794" y="2761685"/>
            <a:ext cx="1082348" cy="400110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k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依存性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B621FB5-A755-87B1-F653-9DE7B1E4F918}"/>
              </a:ext>
            </a:extLst>
          </p:cNvPr>
          <p:cNvSpPr txBox="1"/>
          <p:nvPr/>
        </p:nvSpPr>
        <p:spPr>
          <a:xfrm>
            <a:off x="2323072" y="2689677"/>
            <a:ext cx="1468672" cy="584775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E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依存性</a:t>
            </a:r>
            <a:b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</a:b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第</a:t>
            </a: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1B.Z.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で総和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10E8ADB-4B01-E94E-D2E7-DC5815952C2C}"/>
              </a:ext>
            </a:extLst>
          </p:cNvPr>
          <p:cNvSpPr txBox="1"/>
          <p:nvPr/>
        </p:nvSpPr>
        <p:spPr>
          <a:xfrm>
            <a:off x="4122255" y="2667027"/>
            <a:ext cx="2045753" cy="584775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電気双極子遷移確率</a:t>
            </a:r>
            <a:endParaRPr kumimoji="1" lang="en-US" altLang="ja-JP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&lt;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ψ</a:t>
            </a:r>
            <a:r>
              <a:rPr kumimoji="1" lang="en-US" altLang="ja-JP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fin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|</a:t>
            </a:r>
            <a:r>
              <a:rPr kumimoji="1" lang="en-US" altLang="ja-JP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x</a:t>
            </a:r>
            <a:r>
              <a:rPr kumimoji="1" lang="en-US" altLang="ja-JP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|ψ</a:t>
            </a:r>
            <a:r>
              <a:rPr kumimoji="1" lang="en-US" altLang="ja-JP" sz="16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ini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&gt;</a:t>
            </a:r>
            <a:endParaRPr kumimoji="1" lang="ja-JP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B8B0020-2FBF-3DA1-2D20-AAE6B1C24319}"/>
              </a:ext>
            </a:extLst>
          </p:cNvPr>
          <p:cNvSpPr txBox="1"/>
          <p:nvPr/>
        </p:nvSpPr>
        <p:spPr>
          <a:xfrm>
            <a:off x="8189736" y="2783171"/>
            <a:ext cx="1342034" cy="400110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Berry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位相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F3B6CF3-EA19-1C2C-D429-FCA25CA0E1DC}"/>
              </a:ext>
            </a:extLst>
          </p:cNvPr>
          <p:cNvSpPr txBox="1"/>
          <p:nvPr/>
        </p:nvSpPr>
        <p:spPr>
          <a:xfrm>
            <a:off x="10743376" y="2761685"/>
            <a:ext cx="558166" cy="400110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|ψ|</a:t>
            </a:r>
            <a:r>
              <a:rPr kumimoji="1" lang="en-US" altLang="ja-JP" sz="20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2</a:t>
            </a:r>
            <a:endParaRPr kumimoji="1" lang="ja-JP" altLang="en-US" sz="2000" b="1" i="0" u="none" strike="noStrike" kern="1200" cap="none" spc="0" normalizeH="0" baseline="3000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6C790CE-3210-4612-BDB8-D971DD1F62C1}"/>
                  </a:ext>
                </a:extLst>
              </p:cNvPr>
              <p:cNvSpPr txBox="1"/>
              <p:nvPr/>
            </p:nvSpPr>
            <p:spPr>
              <a:xfrm>
                <a:off x="2351584" y="4005064"/>
                <a:ext cx="2430152" cy="65505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993300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>
                  <a:defRPr sz="1600" b="1" i="1">
                    <a:solidFill>
                      <a:srgbClr val="FF0000"/>
                    </a:solidFill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1" lang="en-US" altLang="ja-JP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𝒏</m:t>
                          </m:r>
                        </m:e>
                        <m:sub>
                          <m:r>
                            <a:rPr kumimoji="1" lang="en-US" altLang="ja-JP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𝒆</m:t>
                          </m:r>
                        </m:sub>
                      </m:sSub>
                      <m:r>
                        <a:rPr kumimoji="1" lang="en-US" altLang="ja-JP" sz="1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nary>
                        <m:naryPr>
                          <m:ctrlPr>
                            <a:rPr kumimoji="1" lang="en-US" altLang="ja-JP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𝑬</m:t>
                              </m:r>
                            </m:e>
                            <m:sub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𝑪</m:t>
                              </m:r>
                            </m:sub>
                          </m:sSub>
                        </m:sub>
                        <m:sup>
                          <m:r>
                            <a:rPr kumimoji="1" lang="en-US" altLang="ja-JP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𝒇</m:t>
                              </m:r>
                            </m:e>
                            <m:sub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𝒆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𝑬</m:t>
                              </m:r>
                            </m:e>
                          </m:d>
                          <m:sSub>
                            <m:sSubPr>
                              <m:ctrlP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𝑫</m:t>
                              </m:r>
                            </m:e>
                            <m:sub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𝒆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1" lang="en-US" altLang="ja-JP" sz="16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  <m:t>𝑬</m:t>
                              </m:r>
                            </m:e>
                          </m:d>
                          <m:r>
                            <a:rPr kumimoji="1" lang="en-US" altLang="ja-JP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𝒅𝑬</m:t>
                          </m:r>
                        </m:e>
                      </m:nary>
                    </m:oMath>
                  </m:oMathPara>
                </a14:m>
                <a:endParaRPr kumimoji="1" lang="ja-JP" alt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F6C790CE-3210-4612-BDB8-D971DD1F6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4005064"/>
                <a:ext cx="2430152" cy="6550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rgbClr val="9933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ADA66318-358B-E371-C7F3-280B48EF50AA}"/>
                  </a:ext>
                </a:extLst>
              </p:cNvPr>
              <p:cNvSpPr txBox="1"/>
              <p:nvPr/>
            </p:nvSpPr>
            <p:spPr>
              <a:xfrm>
                <a:off x="134782" y="4038975"/>
                <a:ext cx="2124043" cy="7117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993300"/>
                </a:solidFill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>
                  <a:defRPr sz="1600" b="1" i="1">
                    <a:solidFill>
                      <a:srgbClr val="FF0000"/>
                    </a:solidFill>
                  </a:defRPr>
                </a:lvl1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ja-JP" altLang="en-US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1" lang="ja-JP" altLang="en-US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𝒎</m:t>
                          </m:r>
                        </m:e>
                        <m:sup>
                          <m:r>
                            <a:rPr kumimoji="1" lang="ja-JP" altLang="en-US" sz="1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∗</m:t>
                          </m:r>
                        </m:sup>
                      </m:sSup>
                      <m:r>
                        <a:rPr kumimoji="1" lang="ja-JP" altLang="en-US" sz="16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+mn-cs"/>
                        </a:rPr>
                        <m:t>=</m:t>
                      </m:r>
                      <m:sSup>
                        <m:sSupPr>
                          <m:ctrlPr>
                            <a:rPr kumimoji="1" lang="en-US" altLang="ja-JP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ja-JP" sz="16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+mn-cs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ja-JP" altLang="en-US" sz="16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1" lang="ja-JP" altLang="en-US" sz="16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𝟏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ℏ</m:t>
                                      </m:r>
                                    </m:e>
                                    <m:sup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  <m:f>
                                <m:fPr>
                                  <m:ctrlPr>
                                    <a:rPr kumimoji="1" lang="ja-JP" altLang="en-US" sz="16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𝝏</m:t>
                                      </m:r>
                                    </m:e>
                                    <m:sup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𝟐</m:t>
                                      </m:r>
                                    </m:sup>
                                  </m:sSup>
                                  <m:r>
                                    <a:rPr kumimoji="1" lang="en-US" altLang="ja-JP" sz="16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𝑬</m:t>
                                  </m:r>
                                  <m:d>
                                    <m:dPr>
                                      <m:ctrlP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ja-JP" altLang="en-US" sz="1600" b="1" i="0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𝐤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kumimoji="1" lang="ja-JP" altLang="en-US" sz="1600" b="1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+mn-cs"/>
                                    </a:rPr>
                                    <m:t>𝝏</m:t>
                                  </m:r>
                                  <m:sSup>
                                    <m:sSupPr>
                                      <m:ctrlP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𝒌</m:t>
                                      </m:r>
                                    </m:e>
                                    <m:sup>
                                      <m:r>
                                        <a:rPr kumimoji="1" lang="ja-JP" altLang="en-US" sz="1600" b="1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FF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+mn-cs"/>
                                        </a:rPr>
                                        <m:t>𝟐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kumimoji="1" lang="en-US" altLang="ja-JP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r>
                            <a:rPr kumimoji="1" lang="en-US" altLang="ja-JP" sz="1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kumimoji="1" lang="ja-JP" alt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ea typeface="ＭＳ Ｐゴシック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ADA66318-358B-E371-C7F3-280B48EF5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82" y="4038975"/>
                <a:ext cx="2124043" cy="7117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99330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93607A1-F112-3B78-4136-30AAD797951D}"/>
              </a:ext>
            </a:extLst>
          </p:cNvPr>
          <p:cNvSpPr txBox="1"/>
          <p:nvPr/>
        </p:nvSpPr>
        <p:spPr>
          <a:xfrm>
            <a:off x="7176120" y="4316244"/>
            <a:ext cx="1802096" cy="461665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c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c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j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&lt;φ</a:t>
            </a:r>
            <a:r>
              <a:rPr kumimoji="1" lang="ja-JP" alt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ｊ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|</a:t>
            </a:r>
            <a:r>
              <a:rPr kumimoji="1" lang="en-US" altLang="ja-JP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H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|φ</a:t>
            </a:r>
            <a:r>
              <a:rPr kumimoji="1" lang="en-US" altLang="ja-JP" sz="2400" b="1" i="0" u="none" strike="noStrike" kern="1200" cap="none" spc="0" normalizeH="0" baseline="-2500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i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&gt;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20AAF3A-CD1E-2DEA-DD61-CA77D61C79C3}"/>
              </a:ext>
            </a:extLst>
          </p:cNvPr>
          <p:cNvSpPr txBox="1"/>
          <p:nvPr/>
        </p:nvSpPr>
        <p:spPr>
          <a:xfrm>
            <a:off x="47328" y="6309320"/>
            <a:ext cx="10948506" cy="461665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磁気物性、半導体物性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: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 移動度、キャリア濃度、電子伝導度、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Hall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係数、熱電係数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ＭＳ Ｐゴシック" pitchFamily="50" charset="-128"/>
              <a:cs typeface="+mn-cs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41A3E1F-EE3F-5EAC-26C2-F86455877583}"/>
              </a:ext>
            </a:extLst>
          </p:cNvPr>
          <p:cNvSpPr txBox="1"/>
          <p:nvPr/>
        </p:nvSpPr>
        <p:spPr>
          <a:xfrm>
            <a:off x="226571" y="4849917"/>
            <a:ext cx="1620957" cy="523220"/>
          </a:xfrm>
          <a:prstGeom prst="rect">
            <a:avLst/>
          </a:prstGeom>
          <a:solidFill>
            <a:schemeClr val="bg1"/>
          </a:solidFill>
          <a:ln>
            <a:solidFill>
              <a:srgbClr val="9933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ＭＳ Ｐゴシック" pitchFamily="50" charset="-128"/>
                <a:cs typeface="+mn-cs"/>
              </a:rPr>
              <a:t>有効質量</a:t>
            </a: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EE1F04BD-81E0-B6FF-3F32-EFDC1D173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" y="1"/>
            <a:ext cx="14957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ゴシック" panose="020B0609070205080204" pitchFamily="49" charset="-128"/>
                <a:cs typeface="+mn-cs"/>
              </a:rPr>
              <a:t>p. 204/6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3851338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-1"/>
            <a:ext cx="10044608" cy="731839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ja-JP" altLang="en-US" sz="3600" b="1" dirty="0">
                <a:solidFill>
                  <a:srgbClr val="0000FF"/>
                </a:solidFill>
              </a:rPr>
              <a:t>密度汎関数法 </a:t>
            </a:r>
            <a:r>
              <a:rPr lang="en-US" altLang="ja-JP" sz="3600" b="1" dirty="0">
                <a:solidFill>
                  <a:srgbClr val="0000FF"/>
                </a:solidFill>
              </a:rPr>
              <a:t>(Density Function Theory: DFT)</a:t>
            </a:r>
          </a:p>
        </p:txBody>
      </p:sp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1728789" y="1825660"/>
            <a:ext cx="396134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ja-JP" sz="2800" b="1" dirty="0">
                <a:solidFill>
                  <a:srgbClr val="FF0000"/>
                </a:solidFill>
                <a:latin typeface="Times New Roman"/>
                <a:ea typeface="ＭＳ Ｐゴシック"/>
              </a:rPr>
              <a:t>Hohenberg-Kohn</a:t>
            </a:r>
            <a:r>
              <a:rPr lang="ja-JP" altLang="en-US" sz="2800" b="1" dirty="0">
                <a:solidFill>
                  <a:srgbClr val="FF0000"/>
                </a:solidFill>
                <a:latin typeface="Times New Roman"/>
                <a:ea typeface="ＭＳ Ｐゴシック"/>
              </a:rPr>
              <a:t>の定理</a:t>
            </a:r>
          </a:p>
        </p:txBody>
      </p:sp>
      <p:graphicFrame>
        <p:nvGraphicFramePr>
          <p:cNvPr id="1034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950899"/>
              </p:ext>
            </p:extLst>
          </p:nvPr>
        </p:nvGraphicFramePr>
        <p:xfrm>
          <a:off x="3581400" y="3068960"/>
          <a:ext cx="464820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数式" r:id="rId3" imgW="1612900" imgH="279400" progId="Equation.3">
                  <p:embed/>
                </p:oleObj>
              </mc:Choice>
              <mc:Fallback>
                <p:oleObj name="数式" r:id="rId3" imgW="1612900" imgH="279400" progId="Equation.3">
                  <p:embed/>
                  <p:pic>
                    <p:nvPicPr>
                      <p:cNvPr id="1034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068960"/>
                        <a:ext cx="4648200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2209800" y="4433044"/>
            <a:ext cx="8382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・</a:t>
            </a:r>
            <a:r>
              <a:rPr kumimoji="0" lang="ja-JP" altLang="en-US" dirty="0">
                <a:solidFill>
                  <a:srgbClr val="0000FF"/>
                </a:solidFill>
                <a:latin typeface="Times New Roman"/>
                <a:ea typeface="ＭＳ Ｐゴシック"/>
              </a:rPr>
              <a:t>簡単に電子相関を取り込める </a:t>
            </a:r>
            <a:r>
              <a:rPr kumimoji="0" lang="en-US" altLang="ja-JP" dirty="0">
                <a:solidFill>
                  <a:srgbClr val="000000"/>
                </a:solidFill>
                <a:latin typeface="Times New Roman"/>
                <a:ea typeface="ＭＳ Ｐゴシック"/>
              </a:rPr>
              <a:t>=&gt;</a:t>
            </a:r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 </a:t>
            </a:r>
            <a:r>
              <a:rPr kumimoji="0" lang="ja-JP" altLang="en-US" dirty="0">
                <a:solidFill>
                  <a:srgbClr val="0000FF"/>
                </a:solidFill>
                <a:latin typeface="Times New Roman"/>
                <a:ea typeface="ＭＳ Ｐゴシック"/>
              </a:rPr>
              <a:t>多体問題に適している</a:t>
            </a:r>
            <a:endParaRPr kumimoji="0" lang="ja-JP" altLang="en-US" dirty="0">
              <a:solidFill>
                <a:srgbClr val="000000"/>
              </a:solidFill>
              <a:latin typeface="Times New Roman"/>
              <a:ea typeface="ＭＳ Ｐゴシック"/>
            </a:endParaRPr>
          </a:p>
          <a:p>
            <a:pPr eaLnBrk="1" hangingPunct="1"/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・全エネルギーは全電子密度の汎関数である</a:t>
            </a:r>
          </a:p>
          <a:p>
            <a:pPr eaLnBrk="1" hangingPunct="1"/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・形式的に、「交換相互作用」と「電子相関相互作用」の両方とも、</a:t>
            </a:r>
            <a:b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</a:br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　全電子密度の汎関数として厳密に扱える</a:t>
            </a:r>
          </a:p>
          <a:p>
            <a:pPr eaLnBrk="1" hangingPunct="1"/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・ただし、</a:t>
            </a:r>
            <a:r>
              <a:rPr kumimoji="0" lang="ja-JP" altLang="en-US" dirty="0">
                <a:solidFill>
                  <a:srgbClr val="0000FF"/>
                </a:solidFill>
                <a:latin typeface="Times New Roman"/>
                <a:ea typeface="ＭＳ Ｐゴシック"/>
              </a:rPr>
              <a:t>汎関数の形を通して近似が入る</a:t>
            </a:r>
          </a:p>
          <a:p>
            <a:pPr eaLnBrk="1" hangingPunct="1"/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・実際の電子密度を再現する一電子系を解く問題に還元する　</a:t>
            </a:r>
          </a:p>
        </p:txBody>
      </p:sp>
      <p:sp>
        <p:nvSpPr>
          <p:cNvPr id="103431" name="Rectangle 7"/>
          <p:cNvSpPr>
            <a:spLocks noChangeArrowheads="1"/>
          </p:cNvSpPr>
          <p:nvPr/>
        </p:nvSpPr>
        <p:spPr bwMode="auto">
          <a:xfrm>
            <a:off x="2378076" y="2276873"/>
            <a:ext cx="80826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外部ポテンシャル</a:t>
            </a:r>
            <a:r>
              <a:rPr lang="en-US" altLang="ja-JP" dirty="0" err="1">
                <a:solidFill>
                  <a:srgbClr val="000000"/>
                </a:solidFill>
                <a:latin typeface="Times New Roman"/>
                <a:ea typeface="ＭＳ Ｐゴシック"/>
              </a:rPr>
              <a:t>V</a:t>
            </a:r>
            <a:r>
              <a:rPr lang="en-US" altLang="ja-JP" baseline="-25000" dirty="0" err="1">
                <a:solidFill>
                  <a:srgbClr val="000000"/>
                </a:solidFill>
                <a:latin typeface="Times New Roman"/>
                <a:ea typeface="ＭＳ Ｐゴシック"/>
              </a:rPr>
              <a:t>ext</a:t>
            </a:r>
            <a:r>
              <a:rPr lang="en-US" altLang="ja-JP" dirty="0">
                <a:solidFill>
                  <a:srgbClr val="000000"/>
                </a:solidFill>
                <a:latin typeface="Times New Roman"/>
                <a:ea typeface="ＭＳ Ｐゴシック"/>
              </a:rPr>
              <a:t>(r)</a:t>
            </a:r>
            <a:r>
              <a:rPr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中で相互作用しあう電子ガスの</a:t>
            </a:r>
            <a:br>
              <a:rPr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</a:br>
            <a:r>
              <a:rPr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全エネルギーは全電子密度</a:t>
            </a:r>
            <a:r>
              <a:rPr lang="ja-JP" altLang="en-US" dirty="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</a:t>
            </a:r>
            <a:r>
              <a:rPr lang="en-US" altLang="ja-JP" dirty="0">
                <a:solidFill>
                  <a:srgbClr val="000000"/>
                </a:solidFill>
                <a:latin typeface="Times New Roman"/>
                <a:ea typeface="ＭＳ Ｐゴシック"/>
              </a:rPr>
              <a:t>(r)</a:t>
            </a:r>
            <a:r>
              <a:rPr kumimoji="0" lang="ja-JP" altLang="en-US" dirty="0">
                <a:solidFill>
                  <a:srgbClr val="000000"/>
                </a:solidFill>
                <a:latin typeface="Times New Roman"/>
                <a:ea typeface="ＭＳ Ｐゴシック"/>
              </a:rPr>
              <a:t>の汎関数で一意的に決まる</a:t>
            </a:r>
          </a:p>
        </p:txBody>
      </p:sp>
      <p:sp>
        <p:nvSpPr>
          <p:cNvPr id="103432" name="Rectangle 8"/>
          <p:cNvSpPr>
            <a:spLocks noChangeArrowheads="1"/>
          </p:cNvSpPr>
          <p:nvPr/>
        </p:nvSpPr>
        <p:spPr bwMode="auto">
          <a:xfrm>
            <a:off x="1728788" y="3896470"/>
            <a:ext cx="76438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kumimoji="0" lang="ja-JP" altLang="en-US" sz="2800" b="1" dirty="0">
                <a:solidFill>
                  <a:srgbClr val="FF0000"/>
                </a:solidFill>
                <a:latin typeface="Times New Roman"/>
                <a:ea typeface="ＭＳ Ｐゴシック"/>
              </a:rPr>
              <a:t>密度汎関数法 </a:t>
            </a:r>
            <a:r>
              <a:rPr kumimoji="0" lang="en-US" altLang="ja-JP" sz="2800" b="1" dirty="0">
                <a:solidFill>
                  <a:srgbClr val="FF0000"/>
                </a:solidFill>
                <a:latin typeface="Times New Roman"/>
                <a:ea typeface="ＭＳ Ｐゴシック"/>
              </a:rPr>
              <a:t>(DFT: Density Functional Theory)</a:t>
            </a:r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263352" y="836712"/>
            <a:ext cx="89154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ja-JP" altLang="en-US" sz="3200" dirty="0">
                <a:solidFill>
                  <a:srgbClr val="0000FF"/>
                </a:solidFill>
                <a:latin typeface="Times New Roman"/>
                <a:ea typeface="ＭＳ Ｐゴシック"/>
              </a:rPr>
              <a:t>多体問題を正確に、簡単に扱えるか？</a:t>
            </a:r>
            <a:br>
              <a:rPr lang="ja-JP" altLang="en-US" sz="3200" dirty="0">
                <a:solidFill>
                  <a:srgbClr val="0000FF"/>
                </a:solidFill>
                <a:latin typeface="Times New Roman"/>
                <a:ea typeface="ＭＳ Ｐゴシック"/>
              </a:rPr>
            </a:br>
            <a:r>
              <a:rPr lang="ja-JP" altLang="en-US" dirty="0">
                <a:solidFill>
                  <a:srgbClr val="FF0000"/>
                </a:solidFill>
                <a:latin typeface="Times New Roman"/>
                <a:ea typeface="ＭＳ Ｐゴシック"/>
              </a:rPr>
              <a:t>　　</a:t>
            </a:r>
            <a:r>
              <a:rPr lang="en-US" altLang="ja-JP" dirty="0">
                <a:solidFill>
                  <a:srgbClr val="FF0000"/>
                </a:solidFill>
                <a:latin typeface="Times New Roman"/>
                <a:ea typeface="ＭＳ Ｐゴシック"/>
              </a:rPr>
              <a:t>Thomas-Fermi</a:t>
            </a:r>
            <a:r>
              <a:rPr lang="ja-JP" altLang="en-US" dirty="0">
                <a:solidFill>
                  <a:srgbClr val="FF0000"/>
                </a:solidFill>
                <a:latin typeface="Times New Roman"/>
                <a:ea typeface="ＭＳ Ｐゴシック"/>
              </a:rPr>
              <a:t>モデル： 電子密度から電子構造を決定する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F5450C60-3EE0-88BF-ECE0-2225D1B54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" y="1"/>
            <a:ext cx="18411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ゴシック" panose="020B0609070205080204" pitchFamily="49" charset="-128"/>
                <a:cs typeface="+mn-cs"/>
              </a:rPr>
              <a:t>p. 201/3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28978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9144000" cy="838200"/>
          </a:xfrm>
          <a:noFill/>
          <a:ln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z="3600" b="1" dirty="0">
                <a:solidFill>
                  <a:srgbClr val="0000FF"/>
                </a:solidFill>
              </a:rPr>
              <a:t>Kohn-Sham</a:t>
            </a:r>
            <a:r>
              <a:rPr lang="ja-JP" altLang="en-US" sz="3600" b="1" dirty="0">
                <a:solidFill>
                  <a:srgbClr val="0000FF"/>
                </a:solidFill>
              </a:rPr>
              <a:t>方程式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475" name="Object 3"/>
              <p:cNvSpPr txBox="1"/>
              <p:nvPr/>
            </p:nvSpPr>
            <p:spPr bwMode="auto">
              <a:xfrm>
                <a:off x="551384" y="1164456"/>
                <a:ext cx="9895631" cy="1040408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𝑒𝑥𝑡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</m:d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</m:d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</m:nary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subHide m:val="on"/>
                          <m:supHide m:val="on"/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′−</m:t>
                                  </m:r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den>
                          </m:f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𝑋𝐶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d>
                    </m:oMath>
                  </m:oMathPara>
                </a14:m>
                <a:endParaRPr lang="ja-JP" altLang="en-US" sz="2800" dirty="0"/>
              </a:p>
            </p:txBody>
          </p:sp>
        </mc:Choice>
        <mc:Fallback xmlns="">
          <p:sp>
            <p:nvSpPr>
              <p:cNvPr id="105475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1384" y="1164456"/>
                <a:ext cx="9895631" cy="10404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477" name="Rectangle 5"/>
              <p:cNvSpPr>
                <a:spLocks noChangeArrowheads="1"/>
              </p:cNvSpPr>
              <p:nvPr/>
            </p:nvSpPr>
            <p:spPr bwMode="auto">
              <a:xfrm>
                <a:off x="1907446" y="3429000"/>
                <a:ext cx="10237226" cy="12006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d>
                  </m:oMath>
                </a14:m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の形はわからないので、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Schr</a:t>
                </a:r>
                <a:r>
                  <a:rPr lang="en-US" altLang="ja-JP" dirty="0">
                    <a:solidFill>
                      <a:srgbClr val="000000"/>
                    </a:solidFill>
                    <a:ea typeface="ＭＳ Ｐゴシック"/>
                    <a:cs typeface="Times New Roman" panose="02020603050405020304" pitchFamily="18" charset="0"/>
                    <a:sym typeface="Symbol" pitchFamily="18" charset="2"/>
                  </a:rPr>
                  <a:t>ö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dinger</a:t>
                </a:r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方程式の運動エネルギー形式にとる</a:t>
                </a:r>
                <a:endParaRPr lang="en-US" altLang="ja-JP" dirty="0">
                  <a:solidFill>
                    <a:srgbClr val="000000"/>
                  </a:solidFill>
                  <a:latin typeface="Times New Roman"/>
                  <a:ea typeface="ＭＳ Ｐゴシック"/>
                  <a:sym typeface="Symbol" pitchFamily="18" charset="2"/>
                </a:endParaRPr>
              </a:p>
              <a:p>
                <a:pPr eaLnBrk="1" hangingPunct="1"/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　</a:t>
                </a:r>
                <a14:m>
                  <m:oMath xmlns:m="http://schemas.openxmlformats.org/officeDocument/2006/math">
                    <m:r>
                      <a:rPr lang="ja-JP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</m:d>
                    <m:r>
                      <a:rPr lang="ja-JP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ja-JP" alt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ja-JP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ja-JP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𝜑</m:t>
                                </m:r>
                              </m:e>
                              <m:sub>
                                <m:r>
                                  <a:rPr lang="ja-JP" alt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d>
                          <m:dPr>
                            <m:ctrlP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</m:d>
                        <m:sSub>
                          <m:sSubPr>
                            <m:ctrlP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𝜑</m:t>
                            </m:r>
                          </m:e>
                          <m:sub>
                            <m: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ja-JP" alt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</m:d>
                      </m:e>
                    </m:nary>
                  </m:oMath>
                </a14:m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　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(</a:t>
                </a:r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一電子方程式が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Schr</a:t>
                </a:r>
                <a:r>
                  <a:rPr lang="en-US" altLang="ja-JP" dirty="0">
                    <a:solidFill>
                      <a:srgbClr val="000000"/>
                    </a:solidFill>
                    <a:ea typeface="ＭＳ Ｐゴシック"/>
                    <a:cs typeface="Times New Roman" panose="02020603050405020304" pitchFamily="18" charset="0"/>
                    <a:sym typeface="Symbol" pitchFamily="18" charset="2"/>
                  </a:rPr>
                  <a:t>ö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dinger</a:t>
                </a:r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方程式に一致する</a:t>
                </a:r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)</a:t>
                </a:r>
              </a:p>
              <a:p>
                <a:pPr eaLnBrk="1" hangingPunct="1"/>
                <a:r>
                  <a:rPr lang="ja-JP" altLang="en-US" dirty="0">
                    <a:solidFill>
                      <a:srgbClr val="000000"/>
                    </a:solidFill>
                    <a:latin typeface="Times New Roman"/>
                    <a:ea typeface="ＭＳ Ｐゴシック"/>
                    <a:sym typeface="Symbol" pitchFamily="18" charset="2"/>
                  </a:rPr>
                  <a:t>変分をとる</a:t>
                </a:r>
                <a:endParaRPr lang="ja-JP" altLang="en-US" dirty="0">
                  <a:solidFill>
                    <a:srgbClr val="000000"/>
                  </a:solidFill>
                  <a:latin typeface="Times New Roman"/>
                  <a:ea typeface="ＭＳ Ｐゴシック"/>
                </a:endParaRPr>
              </a:p>
            </p:txBody>
          </p:sp>
        </mc:Choice>
        <mc:Fallback xmlns="">
          <p:sp>
            <p:nvSpPr>
              <p:cNvPr id="105477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7446" y="3429000"/>
                <a:ext cx="10237226" cy="1200650"/>
              </a:xfrm>
              <a:prstGeom prst="rect">
                <a:avLst/>
              </a:prstGeom>
              <a:blipFill>
                <a:blip r:embed="rId4"/>
                <a:stretch>
                  <a:fillRect l="-953" t="-19388" b="-4489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478" name="Rectangle 6"/>
          <p:cNvSpPr>
            <a:spLocks noChangeArrowheads="1"/>
          </p:cNvSpPr>
          <p:nvPr/>
        </p:nvSpPr>
        <p:spPr bwMode="auto">
          <a:xfrm>
            <a:off x="1052463" y="2099444"/>
            <a:ext cx="1557338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相互作用の</a:t>
            </a:r>
            <a:b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</a:br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無いときの</a:t>
            </a:r>
            <a:b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</a:br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運動エネルギー</a:t>
            </a:r>
            <a:endParaRPr lang="ja-JP" altLang="en-US" sz="160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2648472" y="2099445"/>
            <a:ext cx="18938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電子のポテンシャル</a:t>
            </a:r>
            <a:b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</a:br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エネルギー</a:t>
            </a:r>
            <a:endParaRPr lang="ja-JP" altLang="en-US" sz="160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5480" name="Rectangle 8"/>
          <p:cNvSpPr>
            <a:spLocks noChangeArrowheads="1"/>
          </p:cNvSpPr>
          <p:nvPr/>
        </p:nvSpPr>
        <p:spPr bwMode="auto">
          <a:xfrm>
            <a:off x="5443265" y="2112145"/>
            <a:ext cx="14033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電子</a:t>
            </a:r>
            <a:r>
              <a:rPr lang="en-US" altLang="ja-JP" sz="1600" dirty="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-</a:t>
            </a:r>
            <a:r>
              <a:rPr lang="ja-JP" altLang="en-US" sz="1600" dirty="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電子</a:t>
            </a:r>
            <a:br>
              <a:rPr lang="ja-JP" altLang="en-US" sz="1600" dirty="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</a:br>
            <a:r>
              <a:rPr lang="ja-JP" altLang="en-US" sz="1600" dirty="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静電相互作用</a:t>
            </a:r>
            <a:endParaRPr lang="ja-JP" altLang="en-US" sz="1600" dirty="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5481" name="Rectangle 9"/>
          <p:cNvSpPr>
            <a:spLocks noChangeArrowheads="1"/>
          </p:cNvSpPr>
          <p:nvPr/>
        </p:nvSpPr>
        <p:spPr bwMode="auto">
          <a:xfrm>
            <a:off x="8421241" y="2086745"/>
            <a:ext cx="18097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交換相互作用</a:t>
            </a:r>
            <a:b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</a:br>
            <a:r>
              <a:rPr lang="ja-JP" altLang="en-US" sz="1600">
                <a:solidFill>
                  <a:srgbClr val="000000"/>
                </a:solidFill>
                <a:latin typeface="Times New Roman"/>
                <a:ea typeface="ＭＳ Ｐゴシック"/>
                <a:sym typeface="Symbol" pitchFamily="18" charset="2"/>
              </a:rPr>
              <a:t>電子相関相互作用</a:t>
            </a:r>
            <a:endParaRPr lang="ja-JP" altLang="en-US" sz="160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105482" name="AutoShape 10"/>
          <p:cNvSpPr>
            <a:spLocks noChangeArrowheads="1"/>
          </p:cNvSpPr>
          <p:nvPr/>
        </p:nvSpPr>
        <p:spPr bwMode="auto">
          <a:xfrm>
            <a:off x="1415480" y="3154692"/>
            <a:ext cx="457200" cy="1714468"/>
          </a:xfrm>
          <a:prstGeom prst="downArrow">
            <a:avLst>
              <a:gd name="adj1" fmla="val 50000"/>
              <a:gd name="adj2" fmla="val 79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eaLnBrk="1" hangingPunct="1"/>
            <a:endParaRPr lang="ja-JP" alt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5484" name="Object 12"/>
              <p:cNvSpPr txBox="1"/>
              <p:nvPr/>
            </p:nvSpPr>
            <p:spPr bwMode="auto">
              <a:xfrm>
                <a:off x="508000" y="4780310"/>
                <a:ext cx="11684000" cy="1096962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r>
                  <a:rPr lang="en-US" altLang="ja-JP" sz="2800" b="1" dirty="0">
                    <a:solidFill>
                      <a:srgbClr val="0000FF"/>
                    </a:solidFill>
                  </a:rPr>
                  <a:t>Kohn-Sham</a:t>
                </a:r>
                <a:r>
                  <a:rPr lang="ja-JP" altLang="en-US" sz="2800" b="1" dirty="0">
                    <a:solidFill>
                      <a:srgbClr val="0000FF"/>
                    </a:solidFill>
                  </a:rPr>
                  <a:t>方程式</a:t>
                </a:r>
                <a:endParaRPr lang="en-US" altLang="ja-JP" sz="28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</m:e>
                                <m:sup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sSup>
                            <m:sSup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p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𝑒𝑥𝑡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e>
                          </m:d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e>
                          </m:d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𝑋𝐶</m:t>
                              </m:r>
                            </m:sub>
                          </m:sSub>
                          <m:d>
                            <m:dPr>
                              <m:ctrlP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ja-JP" alt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ja-JP" alt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</m:d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ja-JP" alt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𝜀𝜑</m:t>
                      </m:r>
                      <m:d>
                        <m:dPr>
                          <m:ctrlP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ja-JP" alt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</m:d>
                    </m:oMath>
                  </m:oMathPara>
                </a14:m>
                <a:endParaRPr lang="en-US" altLang="ja-JP" sz="2800" dirty="0"/>
              </a:p>
            </p:txBody>
          </p:sp>
        </mc:Choice>
        <mc:Fallback xmlns="">
          <p:sp>
            <p:nvSpPr>
              <p:cNvPr id="105484" name="Object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000" y="4780310"/>
                <a:ext cx="11684000" cy="1096962"/>
              </a:xfrm>
              <a:prstGeom prst="rect">
                <a:avLst/>
              </a:prstGeom>
              <a:blipFill>
                <a:blip r:embed="rId5"/>
                <a:stretch>
                  <a:fillRect l="-1043" t="-7222" b="-4333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8">
            <a:extLst>
              <a:ext uri="{FF2B5EF4-FFF2-40B4-BE49-F238E27FC236}">
                <a16:creationId xmlns:a16="http://schemas.microsoft.com/office/drawing/2014/main" id="{61031751-DFB8-C626-7A26-E4BD687C7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" y="1"/>
            <a:ext cx="162510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ＭＳ Ｐゴシック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ＭＳ ゴシック" panose="020B0609070205080204" pitchFamily="49" charset="-128"/>
                <a:cs typeface="+mn-cs"/>
              </a:rPr>
              <a:t>p. 201/3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109F89-A03C-8362-8A5E-C0DFC55AD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8" y="693557"/>
            <a:ext cx="679545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ja-JP" altLang="en-US" sz="3200" b="1" dirty="0">
                <a:solidFill>
                  <a:srgbClr val="000000"/>
                </a:solidFill>
                <a:latin typeface="Times New Roman"/>
                <a:ea typeface="ＭＳ Ｐゴシック"/>
              </a:rPr>
              <a:t>全エネルギー </a:t>
            </a:r>
            <a:r>
              <a:rPr lang="ja-JP" altLang="en-US" sz="2800" b="1" dirty="0">
                <a:solidFill>
                  <a:srgbClr val="000000"/>
                </a:solidFill>
                <a:latin typeface="Times New Roman"/>
                <a:ea typeface="ＭＳ Ｐゴシック"/>
              </a:rPr>
              <a:t>（</a:t>
            </a:r>
            <a:r>
              <a:rPr lang="en-US" altLang="ja-JP" sz="2800" b="1" dirty="0">
                <a:solidFill>
                  <a:srgbClr val="000000"/>
                </a:solidFill>
                <a:latin typeface="Times New Roman"/>
                <a:ea typeface="ＭＳ Ｐゴシック"/>
              </a:rPr>
              <a:t>Hohenberg-Kohn</a:t>
            </a:r>
            <a:r>
              <a:rPr lang="ja-JP" altLang="en-US" sz="2800" b="1" dirty="0">
                <a:solidFill>
                  <a:srgbClr val="000000"/>
                </a:solidFill>
                <a:latin typeface="Times New Roman"/>
                <a:ea typeface="ＭＳ Ｐゴシック"/>
              </a:rPr>
              <a:t>の定理）</a:t>
            </a:r>
            <a:endParaRPr lang="ja-JP" altLang="en-US" sz="3200" b="1" dirty="0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003692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6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Verdana"/>
        <a:ea typeface="メイリオ"/>
        <a:cs typeface=""/>
      </a:majorFont>
      <a:minorFont>
        <a:latin typeface="Verdana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>
            <a:latin typeface="ＭＳ Ｐゴシック" panose="020B0600070205080204" pitchFamily="50" charset="-128"/>
            <a:ea typeface="ＭＳ Ｐゴシック" panose="020B0600070205080204" pitchFamily="50" charset="-128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Verdana"/>
        <a:ea typeface="メイリオ"/>
        <a:cs typeface=""/>
      </a:majorFont>
      <a:minorFont>
        <a:latin typeface="Verdana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chemeClr val="tx1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>
            <a:latin typeface="ＭＳ Ｐゴシック" panose="020B0600070205080204" pitchFamily="50" charset="-128"/>
            <a:ea typeface="ＭＳ Ｐゴシック" panose="020B0600070205080204" pitchFamily="50" charset="-128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45_標準デザイン">
  <a:themeElements>
    <a:clrScheme name="標準デザイン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標準デザイン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テーマ">
  <a:themeElements>
    <a:clrScheme name="Science Tokyo color">
      <a:dk1>
        <a:srgbClr val="000000"/>
      </a:dk1>
      <a:lt1>
        <a:srgbClr val="FFFFFF"/>
      </a:lt1>
      <a:dk2>
        <a:srgbClr val="1C3077"/>
      </a:dk2>
      <a:lt2>
        <a:srgbClr val="7F96C2"/>
      </a:lt2>
      <a:accent1>
        <a:srgbClr val="E97979"/>
      </a:accent1>
      <a:accent2>
        <a:srgbClr val="F8A088"/>
      </a:accent2>
      <a:accent3>
        <a:srgbClr val="EDC669"/>
      </a:accent3>
      <a:accent4>
        <a:srgbClr val="81BD5F"/>
      </a:accent4>
      <a:accent5>
        <a:srgbClr val="59A36C"/>
      </a:accent5>
      <a:accent6>
        <a:srgbClr val="999999"/>
      </a:accent6>
      <a:hlink>
        <a:srgbClr val="E8EAF1"/>
      </a:hlink>
      <a:folHlink>
        <a:srgbClr val="F2F3F9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marL="0" marR="0" indent="0" algn="l" defTabSz="914400" rtl="0" eaLnBrk="1" fontAlgn="auto" latinLnBrk="0" hangingPunct="1">
          <a:lnSpc>
            <a:spcPct val="11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1" sz="1600" b="0" i="0" u="none" strike="noStrike" kern="1200" cap="none" spc="0" normalizeH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Hind" panose="02000000000000000000" pitchFamily="2" charset="0"/>
            <a:ea typeface="Noto Sans JP" panose="020B0200000000000000" pitchFamily="34" charset="-128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13923</TotalTime>
  <Words>581</Words>
  <Application>Microsoft Office PowerPoint</Application>
  <PresentationFormat>ワイド画面</PresentationFormat>
  <Paragraphs>79</Paragraphs>
  <Slides>5</Slides>
  <Notes>3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6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25" baseType="lpstr">
      <vt:lpstr>ＨＧ丸ゴシックB</vt:lpstr>
      <vt:lpstr>ＭＳ Ｐゴシック</vt:lpstr>
      <vt:lpstr>ＭＳ ゴシック</vt:lpstr>
      <vt:lpstr>Noto Sans JP</vt:lpstr>
      <vt:lpstr>Meiryo</vt:lpstr>
      <vt:lpstr>游ゴシック Medium</vt:lpstr>
      <vt:lpstr>游ゴシック Medium</vt:lpstr>
      <vt:lpstr>Arial</vt:lpstr>
      <vt:lpstr>Calibri</vt:lpstr>
      <vt:lpstr>Cambria Math</vt:lpstr>
      <vt:lpstr>Times New Roman</vt:lpstr>
      <vt:lpstr>Verdana</vt:lpstr>
      <vt:lpstr>Wingdings</vt:lpstr>
      <vt:lpstr>標準デザイン</vt:lpstr>
      <vt:lpstr>16_標準デザイン</vt:lpstr>
      <vt:lpstr>Office テーマ</vt:lpstr>
      <vt:lpstr>1_Office テーマ</vt:lpstr>
      <vt:lpstr>45_標準デザイン</vt:lpstr>
      <vt:lpstr>3_Office テーマ</vt:lpstr>
      <vt:lpstr>数式</vt:lpstr>
      <vt:lpstr>バンド構造を用いた材料開発（実践編） －第一原理バンド計算(など)で何がわかるか－</vt:lpstr>
      <vt:lpstr>スケジュール</vt:lpstr>
      <vt:lpstr>　第一原理計算による物性計算</vt:lpstr>
      <vt:lpstr>密度汎関数法 (Density Function Theory: DFT)</vt:lpstr>
      <vt:lpstr>Kohn-Sham方程式</vt:lpstr>
    </vt:vector>
  </TitlesOfParts>
  <Company>Tokyo Institute ｏｆ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Toshio Kamiya</dc:creator>
  <cp:lastModifiedBy>利夫 神谷</cp:lastModifiedBy>
  <cp:revision>1390</cp:revision>
  <cp:lastPrinted>2018-08-03T07:46:37Z</cp:lastPrinted>
  <dcterms:created xsi:type="dcterms:W3CDTF">2007-04-10T12:04:37Z</dcterms:created>
  <dcterms:modified xsi:type="dcterms:W3CDTF">2026-07-27T05:31:42Z</dcterms:modified>
</cp:coreProperties>
</file>