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67" r:id="rId2"/>
  </p:sldMasterIdLst>
  <p:notesMasterIdLst>
    <p:notesMasterId r:id="rId9"/>
  </p:notesMasterIdLst>
  <p:sldIdLst>
    <p:sldId id="637" r:id="rId3"/>
    <p:sldId id="802" r:id="rId4"/>
    <p:sldId id="804" r:id="rId5"/>
    <p:sldId id="805" r:id="rId6"/>
    <p:sldId id="806" r:id="rId7"/>
    <p:sldId id="803" r:id="rId8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600" b="1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267" autoAdjust="0"/>
    <p:restoredTop sz="90929"/>
  </p:normalViewPr>
  <p:slideViewPr>
    <p:cSldViewPr>
      <p:cViewPr varScale="1">
        <p:scale>
          <a:sx n="105" d="100"/>
          <a:sy n="105" d="100"/>
        </p:scale>
        <p:origin x="15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902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48556430446191E-2"/>
          <c:y val="5.0925925925925923E-2"/>
          <c:w val="0.90972922134733158"/>
          <c:h val="0.8648228346456693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Laue</c:v>
                </c:pt>
              </c:strCache>
            </c:strRef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Sheet1!$A$2:$A$187</c:f>
              <c:numCache>
                <c:formatCode>General</c:formatCode>
                <c:ptCount val="186"/>
                <c:pt idx="0">
                  <c:v>-10</c:v>
                </c:pt>
                <c:pt idx="1">
                  <c:v>-9.9</c:v>
                </c:pt>
                <c:pt idx="2">
                  <c:v>-9.8000000000000007</c:v>
                </c:pt>
                <c:pt idx="3">
                  <c:v>-9.7000000000000011</c:v>
                </c:pt>
                <c:pt idx="4">
                  <c:v>-9.6000000000000014</c:v>
                </c:pt>
                <c:pt idx="5">
                  <c:v>-9.5000000000000018</c:v>
                </c:pt>
                <c:pt idx="6">
                  <c:v>-9.4000000000000021</c:v>
                </c:pt>
                <c:pt idx="7">
                  <c:v>-9.3000000000000025</c:v>
                </c:pt>
                <c:pt idx="8">
                  <c:v>-9.2000000000000028</c:v>
                </c:pt>
                <c:pt idx="9">
                  <c:v>-9.1000000000000032</c:v>
                </c:pt>
                <c:pt idx="10">
                  <c:v>-9.0000000000000036</c:v>
                </c:pt>
                <c:pt idx="11">
                  <c:v>-8.9000000000000039</c:v>
                </c:pt>
                <c:pt idx="12">
                  <c:v>-8.8000000000000043</c:v>
                </c:pt>
                <c:pt idx="13">
                  <c:v>-8.7000000000000046</c:v>
                </c:pt>
                <c:pt idx="14">
                  <c:v>-8.600000000000005</c:v>
                </c:pt>
                <c:pt idx="15">
                  <c:v>-8.5000000000000053</c:v>
                </c:pt>
                <c:pt idx="16">
                  <c:v>-8.4000000000000057</c:v>
                </c:pt>
                <c:pt idx="17">
                  <c:v>-8.300000000000006</c:v>
                </c:pt>
                <c:pt idx="18">
                  <c:v>-8.2000000000000064</c:v>
                </c:pt>
                <c:pt idx="19">
                  <c:v>-8.1000000000000068</c:v>
                </c:pt>
                <c:pt idx="20">
                  <c:v>-8.0000000000000071</c:v>
                </c:pt>
                <c:pt idx="21">
                  <c:v>-7.9000000000000075</c:v>
                </c:pt>
                <c:pt idx="22">
                  <c:v>-7.8000000000000078</c:v>
                </c:pt>
                <c:pt idx="23">
                  <c:v>-7.7000000000000082</c:v>
                </c:pt>
                <c:pt idx="24">
                  <c:v>-7.6000000000000085</c:v>
                </c:pt>
                <c:pt idx="25">
                  <c:v>-7.5000000000000089</c:v>
                </c:pt>
                <c:pt idx="26">
                  <c:v>-7.4000000000000092</c:v>
                </c:pt>
                <c:pt idx="27">
                  <c:v>-7.3000000000000096</c:v>
                </c:pt>
                <c:pt idx="28">
                  <c:v>-7.2000000000000099</c:v>
                </c:pt>
                <c:pt idx="29">
                  <c:v>-7.1000000000000103</c:v>
                </c:pt>
                <c:pt idx="30">
                  <c:v>-7.0000000000000107</c:v>
                </c:pt>
                <c:pt idx="31">
                  <c:v>-6.900000000000011</c:v>
                </c:pt>
                <c:pt idx="32">
                  <c:v>-6.8000000000000114</c:v>
                </c:pt>
                <c:pt idx="33">
                  <c:v>-6.7000000000000117</c:v>
                </c:pt>
                <c:pt idx="34">
                  <c:v>-6.6000000000000121</c:v>
                </c:pt>
                <c:pt idx="35">
                  <c:v>-6.5000000000000124</c:v>
                </c:pt>
                <c:pt idx="36">
                  <c:v>-6.4000000000000128</c:v>
                </c:pt>
                <c:pt idx="37">
                  <c:v>-6.3000000000000131</c:v>
                </c:pt>
                <c:pt idx="38">
                  <c:v>-6.2000000000000135</c:v>
                </c:pt>
                <c:pt idx="39">
                  <c:v>-6.1000000000000139</c:v>
                </c:pt>
                <c:pt idx="40">
                  <c:v>-6.0000000000000142</c:v>
                </c:pt>
                <c:pt idx="41">
                  <c:v>-5.9000000000000146</c:v>
                </c:pt>
                <c:pt idx="42">
                  <c:v>-5.8000000000000149</c:v>
                </c:pt>
                <c:pt idx="43">
                  <c:v>-5.7000000000000153</c:v>
                </c:pt>
                <c:pt idx="44">
                  <c:v>-5.6000000000000156</c:v>
                </c:pt>
                <c:pt idx="45">
                  <c:v>-5.500000000000016</c:v>
                </c:pt>
                <c:pt idx="46">
                  <c:v>-5.4000000000000163</c:v>
                </c:pt>
                <c:pt idx="47">
                  <c:v>-5.3000000000000167</c:v>
                </c:pt>
                <c:pt idx="48">
                  <c:v>-5.2000000000000171</c:v>
                </c:pt>
                <c:pt idx="49">
                  <c:v>-5.1000000000000174</c:v>
                </c:pt>
                <c:pt idx="50">
                  <c:v>-5.0000000000000178</c:v>
                </c:pt>
                <c:pt idx="51">
                  <c:v>-4.9000000000000181</c:v>
                </c:pt>
                <c:pt idx="52">
                  <c:v>-4.8000000000000185</c:v>
                </c:pt>
                <c:pt idx="53">
                  <c:v>-4.7000000000000188</c:v>
                </c:pt>
                <c:pt idx="54">
                  <c:v>-4.6000000000000192</c:v>
                </c:pt>
                <c:pt idx="55">
                  <c:v>-4.5000000000000195</c:v>
                </c:pt>
                <c:pt idx="56">
                  <c:v>-4.4000000000000199</c:v>
                </c:pt>
                <c:pt idx="57">
                  <c:v>-4.3000000000000203</c:v>
                </c:pt>
                <c:pt idx="58">
                  <c:v>-4.2000000000000206</c:v>
                </c:pt>
                <c:pt idx="59">
                  <c:v>-4.100000000000021</c:v>
                </c:pt>
                <c:pt idx="60">
                  <c:v>-4.0000000000000213</c:v>
                </c:pt>
                <c:pt idx="61">
                  <c:v>-3.9000000000000212</c:v>
                </c:pt>
                <c:pt idx="62">
                  <c:v>-3.8000000000000211</c:v>
                </c:pt>
                <c:pt idx="63">
                  <c:v>-3.700000000000021</c:v>
                </c:pt>
                <c:pt idx="64">
                  <c:v>-3.600000000000021</c:v>
                </c:pt>
                <c:pt idx="65">
                  <c:v>-3.5000000000000209</c:v>
                </c:pt>
                <c:pt idx="66">
                  <c:v>-3.4000000000000208</c:v>
                </c:pt>
                <c:pt idx="67">
                  <c:v>-3.3000000000000207</c:v>
                </c:pt>
                <c:pt idx="68">
                  <c:v>-3.2000000000000206</c:v>
                </c:pt>
                <c:pt idx="69">
                  <c:v>-3.1000000000000205</c:v>
                </c:pt>
                <c:pt idx="70">
                  <c:v>-3.0000000000000204</c:v>
                </c:pt>
                <c:pt idx="71">
                  <c:v>-2.9000000000000203</c:v>
                </c:pt>
                <c:pt idx="72">
                  <c:v>-2.8000000000000203</c:v>
                </c:pt>
                <c:pt idx="73">
                  <c:v>-2.7000000000000202</c:v>
                </c:pt>
                <c:pt idx="74">
                  <c:v>-2.6000000000000201</c:v>
                </c:pt>
                <c:pt idx="75">
                  <c:v>-2.50000000000002</c:v>
                </c:pt>
                <c:pt idx="76">
                  <c:v>-2.4000000000000199</c:v>
                </c:pt>
                <c:pt idx="77">
                  <c:v>-2.3000000000000198</c:v>
                </c:pt>
                <c:pt idx="78">
                  <c:v>-2.2000000000000197</c:v>
                </c:pt>
                <c:pt idx="79">
                  <c:v>-2.1000000000000196</c:v>
                </c:pt>
                <c:pt idx="80">
                  <c:v>-2.0000000000000195</c:v>
                </c:pt>
                <c:pt idx="81">
                  <c:v>-1.9000000000000195</c:v>
                </c:pt>
                <c:pt idx="82">
                  <c:v>-1.8000000000000194</c:v>
                </c:pt>
                <c:pt idx="83">
                  <c:v>-1.7000000000000193</c:v>
                </c:pt>
                <c:pt idx="84">
                  <c:v>-1.6000000000000192</c:v>
                </c:pt>
                <c:pt idx="85">
                  <c:v>-1.5000000000000191</c:v>
                </c:pt>
                <c:pt idx="86">
                  <c:v>-1.400000000000019</c:v>
                </c:pt>
                <c:pt idx="87">
                  <c:v>-1.3000000000000189</c:v>
                </c:pt>
                <c:pt idx="88">
                  <c:v>-1.2000000000000188</c:v>
                </c:pt>
                <c:pt idx="89">
                  <c:v>-1.1000000000000187</c:v>
                </c:pt>
                <c:pt idx="90">
                  <c:v>-1.0000000000000187</c:v>
                </c:pt>
                <c:pt idx="91">
                  <c:v>-0.90000000000001867</c:v>
                </c:pt>
                <c:pt idx="92">
                  <c:v>-0.8000000000000187</c:v>
                </c:pt>
                <c:pt idx="93">
                  <c:v>-0.70000000000001872</c:v>
                </c:pt>
                <c:pt idx="94">
                  <c:v>-0.60000000000001874</c:v>
                </c:pt>
                <c:pt idx="95">
                  <c:v>-0.50000000000001876</c:v>
                </c:pt>
                <c:pt idx="96">
                  <c:v>-0.40000000000001878</c:v>
                </c:pt>
                <c:pt idx="97">
                  <c:v>-0.30000000000001881</c:v>
                </c:pt>
                <c:pt idx="98">
                  <c:v>-0.2000000000000188</c:v>
                </c:pt>
                <c:pt idx="99">
                  <c:v>-0.1000000000000188</c:v>
                </c:pt>
                <c:pt idx="100">
                  <c:v>-1.8790524691780774E-14</c:v>
                </c:pt>
                <c:pt idx="101">
                  <c:v>9.9999999999981215E-2</c:v>
                </c:pt>
                <c:pt idx="102">
                  <c:v>0.19999999999998122</c:v>
                </c:pt>
                <c:pt idx="103">
                  <c:v>0.29999999999998123</c:v>
                </c:pt>
                <c:pt idx="104">
                  <c:v>0.39999999999998126</c:v>
                </c:pt>
                <c:pt idx="105">
                  <c:v>0.49999999999998124</c:v>
                </c:pt>
                <c:pt idx="106">
                  <c:v>0.59999999999998122</c:v>
                </c:pt>
                <c:pt idx="107">
                  <c:v>0.69999999999998119</c:v>
                </c:pt>
                <c:pt idx="108">
                  <c:v>0.79999999999998117</c:v>
                </c:pt>
                <c:pt idx="109">
                  <c:v>0.89999999999998115</c:v>
                </c:pt>
                <c:pt idx="110">
                  <c:v>0.99999999999998113</c:v>
                </c:pt>
                <c:pt idx="111">
                  <c:v>1.0999999999999812</c:v>
                </c:pt>
                <c:pt idx="112">
                  <c:v>1.1999999999999813</c:v>
                </c:pt>
                <c:pt idx="113">
                  <c:v>1.2999999999999814</c:v>
                </c:pt>
                <c:pt idx="114">
                  <c:v>1.3999999999999815</c:v>
                </c:pt>
                <c:pt idx="115">
                  <c:v>1.4999999999999816</c:v>
                </c:pt>
                <c:pt idx="116">
                  <c:v>1.5999999999999817</c:v>
                </c:pt>
                <c:pt idx="117">
                  <c:v>1.6999999999999817</c:v>
                </c:pt>
                <c:pt idx="118">
                  <c:v>1.7999999999999818</c:v>
                </c:pt>
                <c:pt idx="119">
                  <c:v>1.8999999999999819</c:v>
                </c:pt>
                <c:pt idx="120">
                  <c:v>1.999999999999982</c:v>
                </c:pt>
                <c:pt idx="121">
                  <c:v>2.0999999999999819</c:v>
                </c:pt>
                <c:pt idx="122">
                  <c:v>2.199999999999982</c:v>
                </c:pt>
                <c:pt idx="123">
                  <c:v>2.2999999999999821</c:v>
                </c:pt>
                <c:pt idx="124">
                  <c:v>2.3999999999999821</c:v>
                </c:pt>
                <c:pt idx="125">
                  <c:v>2.4999999999999822</c:v>
                </c:pt>
                <c:pt idx="126">
                  <c:v>2.5999999999999823</c:v>
                </c:pt>
                <c:pt idx="127">
                  <c:v>2.6999999999999824</c:v>
                </c:pt>
                <c:pt idx="128">
                  <c:v>2.7999999999999825</c:v>
                </c:pt>
                <c:pt idx="129">
                  <c:v>2.8999999999999826</c:v>
                </c:pt>
                <c:pt idx="130">
                  <c:v>2.9999999999999827</c:v>
                </c:pt>
                <c:pt idx="131">
                  <c:v>3.0999999999999828</c:v>
                </c:pt>
                <c:pt idx="132">
                  <c:v>3.1999999999999829</c:v>
                </c:pt>
                <c:pt idx="133">
                  <c:v>3.2999999999999829</c:v>
                </c:pt>
                <c:pt idx="134">
                  <c:v>3.399999999999983</c:v>
                </c:pt>
                <c:pt idx="135">
                  <c:v>3.4999999999999831</c:v>
                </c:pt>
                <c:pt idx="136">
                  <c:v>3.5999999999999832</c:v>
                </c:pt>
                <c:pt idx="137">
                  <c:v>3.6999999999999833</c:v>
                </c:pt>
                <c:pt idx="138">
                  <c:v>3.7999999999999834</c:v>
                </c:pt>
                <c:pt idx="139">
                  <c:v>3.8999999999999835</c:v>
                </c:pt>
                <c:pt idx="140">
                  <c:v>3.9999999999999836</c:v>
                </c:pt>
                <c:pt idx="141">
                  <c:v>4.0999999999999837</c:v>
                </c:pt>
                <c:pt idx="142">
                  <c:v>4.1999999999999833</c:v>
                </c:pt>
                <c:pt idx="143">
                  <c:v>4.2999999999999829</c:v>
                </c:pt>
                <c:pt idx="144">
                  <c:v>4.3999999999999826</c:v>
                </c:pt>
                <c:pt idx="145">
                  <c:v>4.4999999999999822</c:v>
                </c:pt>
                <c:pt idx="146">
                  <c:v>4.5999999999999819</c:v>
                </c:pt>
                <c:pt idx="147">
                  <c:v>4.6999999999999815</c:v>
                </c:pt>
                <c:pt idx="148">
                  <c:v>4.7999999999999812</c:v>
                </c:pt>
                <c:pt idx="149">
                  <c:v>4.8999999999999808</c:v>
                </c:pt>
                <c:pt idx="150">
                  <c:v>4.9999999999999805</c:v>
                </c:pt>
                <c:pt idx="151">
                  <c:v>5.0999999999999801</c:v>
                </c:pt>
                <c:pt idx="152">
                  <c:v>5.1999999999999797</c:v>
                </c:pt>
                <c:pt idx="153">
                  <c:v>5.2999999999999794</c:v>
                </c:pt>
                <c:pt idx="154">
                  <c:v>5.399999999999979</c:v>
                </c:pt>
                <c:pt idx="155">
                  <c:v>5.4999999999999787</c:v>
                </c:pt>
                <c:pt idx="156">
                  <c:v>5.5999999999999783</c:v>
                </c:pt>
                <c:pt idx="157">
                  <c:v>5.699999999999978</c:v>
                </c:pt>
                <c:pt idx="158">
                  <c:v>5.7999999999999776</c:v>
                </c:pt>
                <c:pt idx="159">
                  <c:v>5.8999999999999773</c:v>
                </c:pt>
                <c:pt idx="160">
                  <c:v>5.9999999999999769</c:v>
                </c:pt>
                <c:pt idx="161">
                  <c:v>6.0999999999999766</c:v>
                </c:pt>
                <c:pt idx="162">
                  <c:v>6.1999999999999762</c:v>
                </c:pt>
                <c:pt idx="163">
                  <c:v>6.2999999999999758</c:v>
                </c:pt>
                <c:pt idx="164">
                  <c:v>6.3999999999999755</c:v>
                </c:pt>
                <c:pt idx="165">
                  <c:v>6.4999999999999751</c:v>
                </c:pt>
                <c:pt idx="166">
                  <c:v>6.5999999999999748</c:v>
                </c:pt>
                <c:pt idx="167">
                  <c:v>6.6999999999999744</c:v>
                </c:pt>
                <c:pt idx="168">
                  <c:v>6.7999999999999741</c:v>
                </c:pt>
                <c:pt idx="169">
                  <c:v>6.8999999999999737</c:v>
                </c:pt>
                <c:pt idx="170">
                  <c:v>6.9999999999999734</c:v>
                </c:pt>
                <c:pt idx="171">
                  <c:v>7.099999999999973</c:v>
                </c:pt>
                <c:pt idx="172">
                  <c:v>7.1999999999999726</c:v>
                </c:pt>
                <c:pt idx="173">
                  <c:v>7.2999999999999723</c:v>
                </c:pt>
                <c:pt idx="174">
                  <c:v>7.3999999999999719</c:v>
                </c:pt>
                <c:pt idx="175">
                  <c:v>7.4999999999999716</c:v>
                </c:pt>
                <c:pt idx="176">
                  <c:v>7.5999999999999712</c:v>
                </c:pt>
                <c:pt idx="177">
                  <c:v>7.6999999999999709</c:v>
                </c:pt>
                <c:pt idx="178">
                  <c:v>7.7999999999999705</c:v>
                </c:pt>
                <c:pt idx="179">
                  <c:v>7.8999999999999702</c:v>
                </c:pt>
                <c:pt idx="180">
                  <c:v>7.9999999999999698</c:v>
                </c:pt>
                <c:pt idx="181">
                  <c:v>8.0999999999999694</c:v>
                </c:pt>
                <c:pt idx="182">
                  <c:v>8.1999999999999691</c:v>
                </c:pt>
                <c:pt idx="183">
                  <c:v>8.2999999999999687</c:v>
                </c:pt>
                <c:pt idx="184">
                  <c:v>8.3999999999999684</c:v>
                </c:pt>
                <c:pt idx="185">
                  <c:v>8.499999999999968</c:v>
                </c:pt>
              </c:numCache>
            </c:numRef>
          </c:xVal>
          <c:yVal>
            <c:numRef>
              <c:f>Sheet1!$B$2:$B$187</c:f>
              <c:numCache>
                <c:formatCode>General</c:formatCode>
                <c:ptCount val="186"/>
                <c:pt idx="0">
                  <c:v>2.9595896909330398E-3</c:v>
                </c:pt>
                <c:pt idx="1">
                  <c:v>2.1358952565328241E-3</c:v>
                </c:pt>
                <c:pt idx="2">
                  <c:v>1.3984480651525574E-3</c:v>
                </c:pt>
                <c:pt idx="3">
                  <c:v>7.8492760194780263E-4</c:v>
                </c:pt>
                <c:pt idx="4">
                  <c:v>3.2975072321576838E-4</c:v>
                </c:pt>
                <c:pt idx="5">
                  <c:v>6.2578292594633102E-5</c:v>
                </c:pt>
                <c:pt idx="6">
                  <c:v>6.9468278224852834E-6</c:v>
                </c:pt>
                <c:pt idx="7">
                  <c:v>1.7908317181725779E-4</c:v>
                </c:pt>
                <c:pt idx="8">
                  <c:v>5.8695550339808841E-4</c:v>
                </c:pt>
                <c:pt idx="9">
                  <c:v>1.2296071109049172E-3</c:v>
                </c:pt>
                <c:pt idx="10">
                  <c:v>2.0968104429377422E-3</c:v>
                </c:pt>
                <c:pt idx="11">
                  <c:v>3.1690682818556874E-3</c:v>
                </c:pt>
                <c:pt idx="12">
                  <c:v>4.4179767890027725E-3</c:v>
                </c:pt>
                <c:pt idx="13">
                  <c:v>5.8069520416931851E-3</c:v>
                </c:pt>
                <c:pt idx="14">
                  <c:v>7.2923079687116582E-3</c:v>
                </c:pt>
                <c:pt idx="15">
                  <c:v>8.8246597789037023E-3</c:v>
                </c:pt>
                <c:pt idx="16">
                  <c:v>1.0350613572926241E-2</c:v>
                </c:pt>
                <c:pt idx="17">
                  <c:v>1.1814690341460122E-2</c:v>
                </c:pt>
                <c:pt idx="18">
                  <c:v>1.3161421479343096E-2</c:v>
                </c:pt>
                <c:pt idx="19">
                  <c:v>1.433754374609225E-2</c:v>
                </c:pt>
                <c:pt idx="20">
                  <c:v>1.5294214690026384E-2</c:v>
                </c:pt>
                <c:pt idx="21">
                  <c:v>1.598916526897359E-2</c:v>
                </c:pt>
                <c:pt idx="22">
                  <c:v>1.6388705006441594E-2</c:v>
                </c:pt>
                <c:pt idx="23">
                  <c:v>1.6469496684830331E-2</c:v>
                </c:pt>
                <c:pt idx="24">
                  <c:v>1.6220022359860493E-2</c:v>
                </c:pt>
                <c:pt idx="25">
                  <c:v>1.5641670336522921E-2</c:v>
                </c:pt>
                <c:pt idx="26">
                  <c:v>1.4749383518578622E-2</c:v>
                </c:pt>
                <c:pt idx="27">
                  <c:v>1.3571822963147677E-2</c:v>
                </c:pt>
                <c:pt idx="28">
                  <c:v>1.2151016167185292E-2</c:v>
                </c:pt>
                <c:pt idx="29">
                  <c:v>1.0541477116882561E-2</c:v>
                </c:pt>
                <c:pt idx="30">
                  <c:v>8.8088038958386225E-3</c:v>
                </c:pt>
                <c:pt idx="31">
                  <c:v>7.027779059556513E-3</c:v>
                </c:pt>
                <c:pt idx="32">
                  <c:v>5.2800173826434817E-3</c:v>
                </c:pt>
                <c:pt idx="33">
                  <c:v>3.6512242865509906E-3</c:v>
                </c:pt>
                <c:pt idx="34">
                  <c:v>2.2281455734568792E-3</c:v>
                </c:pt>
                <c:pt idx="35">
                  <c:v>1.0953043615362589E-3</c:v>
                </c:pt>
                <c:pt idx="36">
                  <c:v>3.3163371951379773E-4</c:v>
                </c:pt>
                <c:pt idx="37">
                  <c:v>7.1228835852371431E-6</c:v>
                </c:pt>
                <c:pt idx="38">
                  <c:v>1.7960064673688716E-4</c:v>
                </c:pt>
                <c:pt idx="39">
                  <c:v>8.9178118684966694E-4</c:v>
                </c:pt>
                <c:pt idx="40">
                  <c:v>2.1686950176040541E-3</c:v>
                </c:pt>
                <c:pt idx="41">
                  <c:v>4.0156208131160616E-3</c:v>
                </c:pt>
                <c:pt idx="42">
                  <c:v>6.4166226253269823E-3</c:v>
                </c:pt>
                <c:pt idx="43">
                  <c:v>9.3337816813185304E-3</c:v>
                </c:pt>
                <c:pt idx="44">
                  <c:v>1.2707192860032109E-2</c:v>
                </c:pt>
                <c:pt idx="45">
                  <c:v>1.6455773586973744E-2</c:v>
                </c:pt>
                <c:pt idx="46">
                  <c:v>2.047890786103046E-2</c:v>
                </c:pt>
                <c:pt idx="47">
                  <c:v>2.4658921160053218E-2</c:v>
                </c:pt>
                <c:pt idx="48">
                  <c:v>2.8864353872544206E-2</c:v>
                </c:pt>
                <c:pt idx="49">
                  <c:v>3.2953972549541778E-2</c:v>
                </c:pt>
                <c:pt idx="50">
                  <c:v>3.6781430581528406E-2</c:v>
                </c:pt>
                <c:pt idx="51">
                  <c:v>4.0200463808928069E-2</c:v>
                </c:pt>
                <c:pt idx="52">
                  <c:v>4.3070482981642906E-2</c:v>
                </c:pt>
                <c:pt idx="53">
                  <c:v>4.5262404754078576E-2</c:v>
                </c:pt>
                <c:pt idx="54">
                  <c:v>4.66645468195689E-2</c:v>
                </c:pt>
                <c:pt idx="55">
                  <c:v>4.7188401528016705E-2</c:v>
                </c:pt>
                <c:pt idx="56">
                  <c:v>4.677409643754294E-2</c:v>
                </c:pt>
                <c:pt idx="57">
                  <c:v>4.5395350116820631E-2</c:v>
                </c:pt>
                <c:pt idx="58">
                  <c:v>4.3063737361584621E-2</c:v>
                </c:pt>
                <c:pt idx="59">
                  <c:v>3.9832089856747799E-2</c:v>
                </c:pt>
                <c:pt idx="60">
                  <c:v>3.5796876056520106E-2</c:v>
                </c:pt>
                <c:pt idx="61">
                  <c:v>3.1099427331932359E-2</c:v>
                </c:pt>
                <c:pt idx="62">
                  <c:v>2.5925905727762367E-2</c:v>
                </c:pt>
                <c:pt idx="63">
                  <c:v>2.0505941286546411E-2</c:v>
                </c:pt>
                <c:pt idx="64">
                  <c:v>1.5109902988725851E-2</c:v>
                </c:pt>
                <c:pt idx="65">
                  <c:v>1.0044805945172238E-2</c:v>
                </c:pt>
                <c:pt idx="66">
                  <c:v>5.6488974762194544E-3</c:v>
                </c:pt>
                <c:pt idx="67">
                  <c:v>2.2850049605823135E-3</c:v>
                </c:pt>
                <c:pt idx="68">
                  <c:v>3.3276763876035432E-4</c:v>
                </c:pt>
                <c:pt idx="69">
                  <c:v>1.799117053475062E-4</c:v>
                </c:pt>
                <c:pt idx="70">
                  <c:v>2.2127618527567794E-3</c:v>
                </c:pt>
                <c:pt idx="71">
                  <c:v>6.8062118346409331E-3</c:v>
                </c:pt>
                <c:pt idx="72">
                  <c:v>1.4313400605211824E-2</c:v>
                </c:pt>
                <c:pt idx="73">
                  <c:v>2.5055358302971811E-2</c:v>
                </c:pt>
                <c:pt idx="74">
                  <c:v>3.9310897093164154E-2</c:v>
                </c:pt>
                <c:pt idx="75">
                  <c:v>5.7307025162937911E-2</c:v>
                </c:pt>
                <c:pt idx="76">
                  <c:v>7.9210157687543289E-2</c:v>
                </c:pt>
                <c:pt idx="77">
                  <c:v>0.10511838628875196</c:v>
                </c:pt>
                <c:pt idx="78">
                  <c:v>0.13505504855148331</c:v>
                </c:pt>
                <c:pt idx="79">
                  <c:v>0.16896381194338289</c:v>
                </c:pt>
                <c:pt idx="80">
                  <c:v>0.20670545260794376</c:v>
                </c:pt>
                <c:pt idx="81">
                  <c:v>0.24805646979423221</c:v>
                </c:pt>
                <c:pt idx="82">
                  <c:v>0.29270963215032242</c:v>
                </c:pt>
                <c:pt idx="83">
                  <c:v>0.34027650390647174</c:v>
                </c:pt>
                <c:pt idx="84">
                  <c:v>0.39029194839740289</c:v>
                </c:pt>
                <c:pt idx="85">
                  <c:v>0.44222055480008893</c:v>
                </c:pt>
                <c:pt idx="86">
                  <c:v>0.49546488282362705</c:v>
                </c:pt>
                <c:pt idx="87">
                  <c:v>0.54937537081920496</c:v>
                </c:pt>
                <c:pt idx="88">
                  <c:v>0.60326170678514457</c:v>
                </c:pt>
                <c:pt idx="89">
                  <c:v>0.65640542035343874</c:v>
                </c:pt>
                <c:pt idx="90">
                  <c:v>0.70807341827356174</c:v>
                </c:pt>
                <c:pt idx="91">
                  <c:v>0.75753215721794587</c:v>
                </c:pt>
                <c:pt idx="92">
                  <c:v>0.80406212679787348</c:v>
                </c:pt>
                <c:pt idx="93">
                  <c:v>0.84697230316301175</c:v>
                </c:pt>
                <c:pt idx="94">
                  <c:v>0.88561422989350214</c:v>
                </c:pt>
                <c:pt idx="95">
                  <c:v>0.91939538826371481</c:v>
                </c:pt>
                <c:pt idx="96">
                  <c:v>0.94779153329010335</c:v>
                </c:pt>
                <c:pt idx="97">
                  <c:v>0.97035769494622803</c:v>
                </c:pt>
                <c:pt idx="98">
                  <c:v>0.98673757496393399</c:v>
                </c:pt>
                <c:pt idx="99">
                  <c:v>0.99667110793791702</c:v>
                </c:pt>
                <c:pt idx="100">
                  <c:v>1</c:v>
                </c:pt>
                <c:pt idx="101">
                  <c:v>0.99667110793791969</c:v>
                </c:pt>
                <c:pt idx="102">
                  <c:v>0.9867375749639391</c:v>
                </c:pt>
                <c:pt idx="103">
                  <c:v>0.97035769494623514</c:v>
                </c:pt>
                <c:pt idx="104">
                  <c:v>0.94779153329011268</c:v>
                </c:pt>
                <c:pt idx="105">
                  <c:v>0.91939538826372635</c:v>
                </c:pt>
                <c:pt idx="106">
                  <c:v>0.88561422989351557</c:v>
                </c:pt>
                <c:pt idx="107">
                  <c:v>0.84697230316302718</c:v>
                </c:pt>
                <c:pt idx="108">
                  <c:v>0.80406212679789024</c:v>
                </c:pt>
                <c:pt idx="109">
                  <c:v>0.75753215721796396</c:v>
                </c:pt>
                <c:pt idx="110">
                  <c:v>0.70807341827358072</c:v>
                </c:pt>
                <c:pt idx="111">
                  <c:v>0.6564054203534585</c:v>
                </c:pt>
                <c:pt idx="112">
                  <c:v>0.60326170678516478</c:v>
                </c:pt>
                <c:pt idx="113">
                  <c:v>0.54937537081922527</c:v>
                </c:pt>
                <c:pt idx="114">
                  <c:v>0.49546488282364726</c:v>
                </c:pt>
                <c:pt idx="115">
                  <c:v>0.44222055480010869</c:v>
                </c:pt>
                <c:pt idx="116">
                  <c:v>0.39029194839742204</c:v>
                </c:pt>
                <c:pt idx="117">
                  <c:v>0.34027650390649006</c:v>
                </c:pt>
                <c:pt idx="118">
                  <c:v>0.29270963215033974</c:v>
                </c:pt>
                <c:pt idx="119">
                  <c:v>0.24805646979424834</c:v>
                </c:pt>
                <c:pt idx="120">
                  <c:v>0.20670545260795858</c:v>
                </c:pt>
                <c:pt idx="121">
                  <c:v>0.16896381194339646</c:v>
                </c:pt>
                <c:pt idx="122">
                  <c:v>0.13505504855149539</c:v>
                </c:pt>
                <c:pt idx="123">
                  <c:v>0.10511838628876254</c:v>
                </c:pt>
                <c:pt idx="124">
                  <c:v>7.9210157687552296E-2</c:v>
                </c:pt>
                <c:pt idx="125">
                  <c:v>5.7307025162945446E-2</c:v>
                </c:pt>
                <c:pt idx="126">
                  <c:v>3.9310897093170226E-2</c:v>
                </c:pt>
                <c:pt idx="127">
                  <c:v>2.5055358302976512E-2</c:v>
                </c:pt>
                <c:pt idx="128">
                  <c:v>1.431340060521525E-2</c:v>
                </c:pt>
                <c:pt idx="129">
                  <c:v>6.8062118346431943E-3</c:v>
                </c:pt>
                <c:pt idx="130">
                  <c:v>2.2127618527580063E-3</c:v>
                </c:pt>
                <c:pt idx="131">
                  <c:v>1.7991170534783699E-4</c:v>
                </c:pt>
                <c:pt idx="132">
                  <c:v>3.3276763875993257E-4</c:v>
                </c:pt>
                <c:pt idx="133">
                  <c:v>2.2850049605812862E-3</c:v>
                </c:pt>
                <c:pt idx="134">
                  <c:v>5.6488974762179643E-3</c:v>
                </c:pt>
                <c:pt idx="135">
                  <c:v>1.0044805945170432E-2</c:v>
                </c:pt>
                <c:pt idx="136">
                  <c:v>1.5109902988723854E-2</c:v>
                </c:pt>
                <c:pt idx="137">
                  <c:v>2.0505941286544354E-2</c:v>
                </c:pt>
                <c:pt idx="138">
                  <c:v>2.5925905727760355E-2</c:v>
                </c:pt>
                <c:pt idx="139">
                  <c:v>3.1099427331930486E-2</c:v>
                </c:pt>
                <c:pt idx="140">
                  <c:v>3.5796876056518448E-2</c:v>
                </c:pt>
                <c:pt idx="141">
                  <c:v>3.9832089856746439E-2</c:v>
                </c:pt>
                <c:pt idx="142">
                  <c:v>4.3063737361583587E-2</c:v>
                </c:pt>
                <c:pt idx="143">
                  <c:v>4.5395350116819923E-2</c:v>
                </c:pt>
                <c:pt idx="144">
                  <c:v>4.67740964375426E-2</c:v>
                </c:pt>
                <c:pt idx="145">
                  <c:v>4.7188401528016725E-2</c:v>
                </c:pt>
                <c:pt idx="146">
                  <c:v>4.6664546819569261E-2</c:v>
                </c:pt>
                <c:pt idx="147">
                  <c:v>4.526240475407925E-2</c:v>
                </c:pt>
                <c:pt idx="148">
                  <c:v>4.3070482981643864E-2</c:v>
                </c:pt>
                <c:pt idx="149">
                  <c:v>4.0200463808929256E-2</c:v>
                </c:pt>
                <c:pt idx="150">
                  <c:v>3.6781430581529759E-2</c:v>
                </c:pt>
                <c:pt idx="151">
                  <c:v>3.295397254954327E-2</c:v>
                </c:pt>
                <c:pt idx="152">
                  <c:v>2.8864353872545764E-2</c:v>
                </c:pt>
                <c:pt idx="153">
                  <c:v>2.4658921160054789E-2</c:v>
                </c:pt>
                <c:pt idx="154">
                  <c:v>2.0478907861031997E-2</c:v>
                </c:pt>
                <c:pt idx="155">
                  <c:v>1.6455773586975201E-2</c:v>
                </c:pt>
                <c:pt idx="156">
                  <c:v>1.2707192860033445E-2</c:v>
                </c:pt>
                <c:pt idx="157">
                  <c:v>9.3337816813197083E-3</c:v>
                </c:pt>
                <c:pt idx="158">
                  <c:v>6.4166226253279763E-3</c:v>
                </c:pt>
                <c:pt idx="159">
                  <c:v>4.0156208131168561E-3</c:v>
                </c:pt>
                <c:pt idx="160">
                  <c:v>2.1686950176046374E-3</c:v>
                </c:pt>
                <c:pt idx="161">
                  <c:v>8.917811868500372E-4</c:v>
                </c:pt>
                <c:pt idx="162">
                  <c:v>1.7960064673705001E-4</c:v>
                </c:pt>
                <c:pt idx="163">
                  <c:v>7.1228835852056292E-6</c:v>
                </c:pt>
                <c:pt idx="164">
                  <c:v>3.3163371951359076E-4</c:v>
                </c:pt>
                <c:pt idx="165">
                  <c:v>1.0953043615359005E-3</c:v>
                </c:pt>
                <c:pt idx="166">
                  <c:v>2.2281455734563969E-3</c:v>
                </c:pt>
                <c:pt idx="167">
                  <c:v>3.6512242865504151E-3</c:v>
                </c:pt>
                <c:pt idx="168">
                  <c:v>5.2800173826428468E-3</c:v>
                </c:pt>
                <c:pt idx="169">
                  <c:v>7.0277790595558495E-3</c:v>
                </c:pt>
                <c:pt idx="170">
                  <c:v>8.8088038958379581E-3</c:v>
                </c:pt>
                <c:pt idx="171">
                  <c:v>1.0541477116881933E-2</c:v>
                </c:pt>
                <c:pt idx="172">
                  <c:v>1.2151016167184725E-2</c:v>
                </c:pt>
                <c:pt idx="173">
                  <c:v>1.3571822963147189E-2</c:v>
                </c:pt>
                <c:pt idx="174">
                  <c:v>1.4749383518578235E-2</c:v>
                </c:pt>
                <c:pt idx="175">
                  <c:v>1.5641670336522646E-2</c:v>
                </c:pt>
                <c:pt idx="176">
                  <c:v>1.6220022359860344E-2</c:v>
                </c:pt>
                <c:pt idx="177">
                  <c:v>1.6469496684830304E-2</c:v>
                </c:pt>
                <c:pt idx="178">
                  <c:v>1.638870500644168E-2</c:v>
                </c:pt>
                <c:pt idx="179">
                  <c:v>1.5989165268973798E-2</c:v>
                </c:pt>
                <c:pt idx="180">
                  <c:v>1.5294214690026692E-2</c:v>
                </c:pt>
                <c:pt idx="181">
                  <c:v>1.4337543746092652E-2</c:v>
                </c:pt>
                <c:pt idx="182">
                  <c:v>1.316142147934357E-2</c:v>
                </c:pt>
                <c:pt idx="183">
                  <c:v>1.1814690341460649E-2</c:v>
                </c:pt>
                <c:pt idx="184">
                  <c:v>1.0350613572926803E-2</c:v>
                </c:pt>
                <c:pt idx="185">
                  <c:v>8.8246597789042765E-3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413-4A7F-AF0C-4BCACC77EB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Gaussian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Sheet1!$A$2:$A$187</c:f>
              <c:numCache>
                <c:formatCode>General</c:formatCode>
                <c:ptCount val="186"/>
                <c:pt idx="0">
                  <c:v>-10</c:v>
                </c:pt>
                <c:pt idx="1">
                  <c:v>-9.9</c:v>
                </c:pt>
                <c:pt idx="2">
                  <c:v>-9.8000000000000007</c:v>
                </c:pt>
                <c:pt idx="3">
                  <c:v>-9.7000000000000011</c:v>
                </c:pt>
                <c:pt idx="4">
                  <c:v>-9.6000000000000014</c:v>
                </c:pt>
                <c:pt idx="5">
                  <c:v>-9.5000000000000018</c:v>
                </c:pt>
                <c:pt idx="6">
                  <c:v>-9.4000000000000021</c:v>
                </c:pt>
                <c:pt idx="7">
                  <c:v>-9.3000000000000025</c:v>
                </c:pt>
                <c:pt idx="8">
                  <c:v>-9.2000000000000028</c:v>
                </c:pt>
                <c:pt idx="9">
                  <c:v>-9.1000000000000032</c:v>
                </c:pt>
                <c:pt idx="10">
                  <c:v>-9.0000000000000036</c:v>
                </c:pt>
                <c:pt idx="11">
                  <c:v>-8.9000000000000039</c:v>
                </c:pt>
                <c:pt idx="12">
                  <c:v>-8.8000000000000043</c:v>
                </c:pt>
                <c:pt idx="13">
                  <c:v>-8.7000000000000046</c:v>
                </c:pt>
                <c:pt idx="14">
                  <c:v>-8.600000000000005</c:v>
                </c:pt>
                <c:pt idx="15">
                  <c:v>-8.5000000000000053</c:v>
                </c:pt>
                <c:pt idx="16">
                  <c:v>-8.4000000000000057</c:v>
                </c:pt>
                <c:pt idx="17">
                  <c:v>-8.300000000000006</c:v>
                </c:pt>
                <c:pt idx="18">
                  <c:v>-8.2000000000000064</c:v>
                </c:pt>
                <c:pt idx="19">
                  <c:v>-8.1000000000000068</c:v>
                </c:pt>
                <c:pt idx="20">
                  <c:v>-8.0000000000000071</c:v>
                </c:pt>
                <c:pt idx="21">
                  <c:v>-7.9000000000000075</c:v>
                </c:pt>
                <c:pt idx="22">
                  <c:v>-7.8000000000000078</c:v>
                </c:pt>
                <c:pt idx="23">
                  <c:v>-7.7000000000000082</c:v>
                </c:pt>
                <c:pt idx="24">
                  <c:v>-7.6000000000000085</c:v>
                </c:pt>
                <c:pt idx="25">
                  <c:v>-7.5000000000000089</c:v>
                </c:pt>
                <c:pt idx="26">
                  <c:v>-7.4000000000000092</c:v>
                </c:pt>
                <c:pt idx="27">
                  <c:v>-7.3000000000000096</c:v>
                </c:pt>
                <c:pt idx="28">
                  <c:v>-7.2000000000000099</c:v>
                </c:pt>
                <c:pt idx="29">
                  <c:v>-7.1000000000000103</c:v>
                </c:pt>
                <c:pt idx="30">
                  <c:v>-7.0000000000000107</c:v>
                </c:pt>
                <c:pt idx="31">
                  <c:v>-6.900000000000011</c:v>
                </c:pt>
                <c:pt idx="32">
                  <c:v>-6.8000000000000114</c:v>
                </c:pt>
                <c:pt idx="33">
                  <c:v>-6.7000000000000117</c:v>
                </c:pt>
                <c:pt idx="34">
                  <c:v>-6.6000000000000121</c:v>
                </c:pt>
                <c:pt idx="35">
                  <c:v>-6.5000000000000124</c:v>
                </c:pt>
                <c:pt idx="36">
                  <c:v>-6.4000000000000128</c:v>
                </c:pt>
                <c:pt idx="37">
                  <c:v>-6.3000000000000131</c:v>
                </c:pt>
                <c:pt idx="38">
                  <c:v>-6.2000000000000135</c:v>
                </c:pt>
                <c:pt idx="39">
                  <c:v>-6.1000000000000139</c:v>
                </c:pt>
                <c:pt idx="40">
                  <c:v>-6.0000000000000142</c:v>
                </c:pt>
                <c:pt idx="41">
                  <c:v>-5.9000000000000146</c:v>
                </c:pt>
                <c:pt idx="42">
                  <c:v>-5.8000000000000149</c:v>
                </c:pt>
                <c:pt idx="43">
                  <c:v>-5.7000000000000153</c:v>
                </c:pt>
                <c:pt idx="44">
                  <c:v>-5.6000000000000156</c:v>
                </c:pt>
                <c:pt idx="45">
                  <c:v>-5.500000000000016</c:v>
                </c:pt>
                <c:pt idx="46">
                  <c:v>-5.4000000000000163</c:v>
                </c:pt>
                <c:pt idx="47">
                  <c:v>-5.3000000000000167</c:v>
                </c:pt>
                <c:pt idx="48">
                  <c:v>-5.2000000000000171</c:v>
                </c:pt>
                <c:pt idx="49">
                  <c:v>-5.1000000000000174</c:v>
                </c:pt>
                <c:pt idx="50">
                  <c:v>-5.0000000000000178</c:v>
                </c:pt>
                <c:pt idx="51">
                  <c:v>-4.9000000000000181</c:v>
                </c:pt>
                <c:pt idx="52">
                  <c:v>-4.8000000000000185</c:v>
                </c:pt>
                <c:pt idx="53">
                  <c:v>-4.7000000000000188</c:v>
                </c:pt>
                <c:pt idx="54">
                  <c:v>-4.6000000000000192</c:v>
                </c:pt>
                <c:pt idx="55">
                  <c:v>-4.5000000000000195</c:v>
                </c:pt>
                <c:pt idx="56">
                  <c:v>-4.4000000000000199</c:v>
                </c:pt>
                <c:pt idx="57">
                  <c:v>-4.3000000000000203</c:v>
                </c:pt>
                <c:pt idx="58">
                  <c:v>-4.2000000000000206</c:v>
                </c:pt>
                <c:pt idx="59">
                  <c:v>-4.100000000000021</c:v>
                </c:pt>
                <c:pt idx="60">
                  <c:v>-4.0000000000000213</c:v>
                </c:pt>
                <c:pt idx="61">
                  <c:v>-3.9000000000000212</c:v>
                </c:pt>
                <c:pt idx="62">
                  <c:v>-3.8000000000000211</c:v>
                </c:pt>
                <c:pt idx="63">
                  <c:v>-3.700000000000021</c:v>
                </c:pt>
                <c:pt idx="64">
                  <c:v>-3.600000000000021</c:v>
                </c:pt>
                <c:pt idx="65">
                  <c:v>-3.5000000000000209</c:v>
                </c:pt>
                <c:pt idx="66">
                  <c:v>-3.4000000000000208</c:v>
                </c:pt>
                <c:pt idx="67">
                  <c:v>-3.3000000000000207</c:v>
                </c:pt>
                <c:pt idx="68">
                  <c:v>-3.2000000000000206</c:v>
                </c:pt>
                <c:pt idx="69">
                  <c:v>-3.1000000000000205</c:v>
                </c:pt>
                <c:pt idx="70">
                  <c:v>-3.0000000000000204</c:v>
                </c:pt>
                <c:pt idx="71">
                  <c:v>-2.9000000000000203</c:v>
                </c:pt>
                <c:pt idx="72">
                  <c:v>-2.8000000000000203</c:v>
                </c:pt>
                <c:pt idx="73">
                  <c:v>-2.7000000000000202</c:v>
                </c:pt>
                <c:pt idx="74">
                  <c:v>-2.6000000000000201</c:v>
                </c:pt>
                <c:pt idx="75">
                  <c:v>-2.50000000000002</c:v>
                </c:pt>
                <c:pt idx="76">
                  <c:v>-2.4000000000000199</c:v>
                </c:pt>
                <c:pt idx="77">
                  <c:v>-2.3000000000000198</c:v>
                </c:pt>
                <c:pt idx="78">
                  <c:v>-2.2000000000000197</c:v>
                </c:pt>
                <c:pt idx="79">
                  <c:v>-2.1000000000000196</c:v>
                </c:pt>
                <c:pt idx="80">
                  <c:v>-2.0000000000000195</c:v>
                </c:pt>
                <c:pt idx="81">
                  <c:v>-1.9000000000000195</c:v>
                </c:pt>
                <c:pt idx="82">
                  <c:v>-1.8000000000000194</c:v>
                </c:pt>
                <c:pt idx="83">
                  <c:v>-1.7000000000000193</c:v>
                </c:pt>
                <c:pt idx="84">
                  <c:v>-1.6000000000000192</c:v>
                </c:pt>
                <c:pt idx="85">
                  <c:v>-1.5000000000000191</c:v>
                </c:pt>
                <c:pt idx="86">
                  <c:v>-1.400000000000019</c:v>
                </c:pt>
                <c:pt idx="87">
                  <c:v>-1.3000000000000189</c:v>
                </c:pt>
                <c:pt idx="88">
                  <c:v>-1.2000000000000188</c:v>
                </c:pt>
                <c:pt idx="89">
                  <c:v>-1.1000000000000187</c:v>
                </c:pt>
                <c:pt idx="90">
                  <c:v>-1.0000000000000187</c:v>
                </c:pt>
                <c:pt idx="91">
                  <c:v>-0.90000000000001867</c:v>
                </c:pt>
                <c:pt idx="92">
                  <c:v>-0.8000000000000187</c:v>
                </c:pt>
                <c:pt idx="93">
                  <c:v>-0.70000000000001872</c:v>
                </c:pt>
                <c:pt idx="94">
                  <c:v>-0.60000000000001874</c:v>
                </c:pt>
                <c:pt idx="95">
                  <c:v>-0.50000000000001876</c:v>
                </c:pt>
                <c:pt idx="96">
                  <c:v>-0.40000000000001878</c:v>
                </c:pt>
                <c:pt idx="97">
                  <c:v>-0.30000000000001881</c:v>
                </c:pt>
                <c:pt idx="98">
                  <c:v>-0.2000000000000188</c:v>
                </c:pt>
                <c:pt idx="99">
                  <c:v>-0.1000000000000188</c:v>
                </c:pt>
                <c:pt idx="100">
                  <c:v>-1.8790524691780774E-14</c:v>
                </c:pt>
                <c:pt idx="101">
                  <c:v>9.9999999999981215E-2</c:v>
                </c:pt>
                <c:pt idx="102">
                  <c:v>0.19999999999998122</c:v>
                </c:pt>
                <c:pt idx="103">
                  <c:v>0.29999999999998123</c:v>
                </c:pt>
                <c:pt idx="104">
                  <c:v>0.39999999999998126</c:v>
                </c:pt>
                <c:pt idx="105">
                  <c:v>0.49999999999998124</c:v>
                </c:pt>
                <c:pt idx="106">
                  <c:v>0.59999999999998122</c:v>
                </c:pt>
                <c:pt idx="107">
                  <c:v>0.69999999999998119</c:v>
                </c:pt>
                <c:pt idx="108">
                  <c:v>0.79999999999998117</c:v>
                </c:pt>
                <c:pt idx="109">
                  <c:v>0.89999999999998115</c:v>
                </c:pt>
                <c:pt idx="110">
                  <c:v>0.99999999999998113</c:v>
                </c:pt>
                <c:pt idx="111">
                  <c:v>1.0999999999999812</c:v>
                </c:pt>
                <c:pt idx="112">
                  <c:v>1.1999999999999813</c:v>
                </c:pt>
                <c:pt idx="113">
                  <c:v>1.2999999999999814</c:v>
                </c:pt>
                <c:pt idx="114">
                  <c:v>1.3999999999999815</c:v>
                </c:pt>
                <c:pt idx="115">
                  <c:v>1.4999999999999816</c:v>
                </c:pt>
                <c:pt idx="116">
                  <c:v>1.5999999999999817</c:v>
                </c:pt>
                <c:pt idx="117">
                  <c:v>1.6999999999999817</c:v>
                </c:pt>
                <c:pt idx="118">
                  <c:v>1.7999999999999818</c:v>
                </c:pt>
                <c:pt idx="119">
                  <c:v>1.8999999999999819</c:v>
                </c:pt>
                <c:pt idx="120">
                  <c:v>1.999999999999982</c:v>
                </c:pt>
                <c:pt idx="121">
                  <c:v>2.0999999999999819</c:v>
                </c:pt>
                <c:pt idx="122">
                  <c:v>2.199999999999982</c:v>
                </c:pt>
                <c:pt idx="123">
                  <c:v>2.2999999999999821</c:v>
                </c:pt>
                <c:pt idx="124">
                  <c:v>2.3999999999999821</c:v>
                </c:pt>
                <c:pt idx="125">
                  <c:v>2.4999999999999822</c:v>
                </c:pt>
                <c:pt idx="126">
                  <c:v>2.5999999999999823</c:v>
                </c:pt>
                <c:pt idx="127">
                  <c:v>2.6999999999999824</c:v>
                </c:pt>
                <c:pt idx="128">
                  <c:v>2.7999999999999825</c:v>
                </c:pt>
                <c:pt idx="129">
                  <c:v>2.8999999999999826</c:v>
                </c:pt>
                <c:pt idx="130">
                  <c:v>2.9999999999999827</c:v>
                </c:pt>
                <c:pt idx="131">
                  <c:v>3.0999999999999828</c:v>
                </c:pt>
                <c:pt idx="132">
                  <c:v>3.1999999999999829</c:v>
                </c:pt>
                <c:pt idx="133">
                  <c:v>3.2999999999999829</c:v>
                </c:pt>
                <c:pt idx="134">
                  <c:v>3.399999999999983</c:v>
                </c:pt>
                <c:pt idx="135">
                  <c:v>3.4999999999999831</c:v>
                </c:pt>
                <c:pt idx="136">
                  <c:v>3.5999999999999832</c:v>
                </c:pt>
                <c:pt idx="137">
                  <c:v>3.6999999999999833</c:v>
                </c:pt>
                <c:pt idx="138">
                  <c:v>3.7999999999999834</c:v>
                </c:pt>
                <c:pt idx="139">
                  <c:v>3.8999999999999835</c:v>
                </c:pt>
                <c:pt idx="140">
                  <c:v>3.9999999999999836</c:v>
                </c:pt>
                <c:pt idx="141">
                  <c:v>4.0999999999999837</c:v>
                </c:pt>
                <c:pt idx="142">
                  <c:v>4.1999999999999833</c:v>
                </c:pt>
                <c:pt idx="143">
                  <c:v>4.2999999999999829</c:v>
                </c:pt>
                <c:pt idx="144">
                  <c:v>4.3999999999999826</c:v>
                </c:pt>
                <c:pt idx="145">
                  <c:v>4.4999999999999822</c:v>
                </c:pt>
                <c:pt idx="146">
                  <c:v>4.5999999999999819</c:v>
                </c:pt>
                <c:pt idx="147">
                  <c:v>4.6999999999999815</c:v>
                </c:pt>
                <c:pt idx="148">
                  <c:v>4.7999999999999812</c:v>
                </c:pt>
                <c:pt idx="149">
                  <c:v>4.8999999999999808</c:v>
                </c:pt>
                <c:pt idx="150">
                  <c:v>4.9999999999999805</c:v>
                </c:pt>
                <c:pt idx="151">
                  <c:v>5.0999999999999801</c:v>
                </c:pt>
                <c:pt idx="152">
                  <c:v>5.1999999999999797</c:v>
                </c:pt>
                <c:pt idx="153">
                  <c:v>5.2999999999999794</c:v>
                </c:pt>
                <c:pt idx="154">
                  <c:v>5.399999999999979</c:v>
                </c:pt>
                <c:pt idx="155">
                  <c:v>5.4999999999999787</c:v>
                </c:pt>
                <c:pt idx="156">
                  <c:v>5.5999999999999783</c:v>
                </c:pt>
                <c:pt idx="157">
                  <c:v>5.699999999999978</c:v>
                </c:pt>
                <c:pt idx="158">
                  <c:v>5.7999999999999776</c:v>
                </c:pt>
                <c:pt idx="159">
                  <c:v>5.8999999999999773</c:v>
                </c:pt>
                <c:pt idx="160">
                  <c:v>5.9999999999999769</c:v>
                </c:pt>
                <c:pt idx="161">
                  <c:v>6.0999999999999766</c:v>
                </c:pt>
                <c:pt idx="162">
                  <c:v>6.1999999999999762</c:v>
                </c:pt>
                <c:pt idx="163">
                  <c:v>6.2999999999999758</c:v>
                </c:pt>
                <c:pt idx="164">
                  <c:v>6.3999999999999755</c:v>
                </c:pt>
                <c:pt idx="165">
                  <c:v>6.4999999999999751</c:v>
                </c:pt>
                <c:pt idx="166">
                  <c:v>6.5999999999999748</c:v>
                </c:pt>
                <c:pt idx="167">
                  <c:v>6.6999999999999744</c:v>
                </c:pt>
                <c:pt idx="168">
                  <c:v>6.7999999999999741</c:v>
                </c:pt>
                <c:pt idx="169">
                  <c:v>6.8999999999999737</c:v>
                </c:pt>
                <c:pt idx="170">
                  <c:v>6.9999999999999734</c:v>
                </c:pt>
                <c:pt idx="171">
                  <c:v>7.099999999999973</c:v>
                </c:pt>
                <c:pt idx="172">
                  <c:v>7.1999999999999726</c:v>
                </c:pt>
                <c:pt idx="173">
                  <c:v>7.2999999999999723</c:v>
                </c:pt>
                <c:pt idx="174">
                  <c:v>7.3999999999999719</c:v>
                </c:pt>
                <c:pt idx="175">
                  <c:v>7.4999999999999716</c:v>
                </c:pt>
                <c:pt idx="176">
                  <c:v>7.5999999999999712</c:v>
                </c:pt>
                <c:pt idx="177">
                  <c:v>7.6999999999999709</c:v>
                </c:pt>
                <c:pt idx="178">
                  <c:v>7.7999999999999705</c:v>
                </c:pt>
                <c:pt idx="179">
                  <c:v>7.8999999999999702</c:v>
                </c:pt>
                <c:pt idx="180">
                  <c:v>7.9999999999999698</c:v>
                </c:pt>
                <c:pt idx="181">
                  <c:v>8.0999999999999694</c:v>
                </c:pt>
                <c:pt idx="182">
                  <c:v>8.1999999999999691</c:v>
                </c:pt>
                <c:pt idx="183">
                  <c:v>8.2999999999999687</c:v>
                </c:pt>
                <c:pt idx="184">
                  <c:v>8.3999999999999684</c:v>
                </c:pt>
                <c:pt idx="185">
                  <c:v>8.499999999999968</c:v>
                </c:pt>
              </c:numCache>
            </c:numRef>
          </c:xVal>
          <c:yVal>
            <c:numRef>
              <c:f>Sheet1!$C$2:$C$187</c:f>
              <c:numCache>
                <c:formatCode>General</c:formatCode>
                <c:ptCount val="186"/>
                <c:pt idx="0">
                  <c:v>2.6776261498816281E-16</c:v>
                </c:pt>
                <c:pt idx="1">
                  <c:v>5.4655983919766178E-16</c:v>
                </c:pt>
                <c:pt idx="2">
                  <c:v>1.1076716567470382E-15</c:v>
                </c:pt>
                <c:pt idx="3">
                  <c:v>2.2287939449843906E-15</c:v>
                </c:pt>
                <c:pt idx="4">
                  <c:v>4.4526068014586245E-15</c:v>
                </c:pt>
                <c:pt idx="5">
                  <c:v>8.8317002687588791E-15</c:v>
                </c:pt>
                <c:pt idx="6">
                  <c:v>1.7392413320579563E-14</c:v>
                </c:pt>
                <c:pt idx="7">
                  <c:v>3.4006420736914408E-14</c:v>
                </c:pt>
                <c:pt idx="8">
                  <c:v>6.6015748205080474E-14</c:v>
                </c:pt>
                <c:pt idx="9">
                  <c:v>1.2723884726447879E-13</c:v>
                </c:pt>
                <c:pt idx="10">
                  <c:v>2.4348793808328297E-13</c:v>
                </c:pt>
                <c:pt idx="11">
                  <c:v>4.6261608401965652E-13</c:v>
                </c:pt>
                <c:pt idx="12">
                  <c:v>8.7266901082072429E-13</c:v>
                </c:pt>
                <c:pt idx="13">
                  <c:v>1.63442098645408E-12</c:v>
                </c:pt>
                <c:pt idx="14">
                  <c:v>3.0392320203638273E-12</c:v>
                </c:pt>
                <c:pt idx="15">
                  <c:v>5.6111170994469514E-12</c:v>
                </c:pt>
                <c:pt idx="16">
                  <c:v>1.0285380392077128E-11</c:v>
                </c:pt>
                <c:pt idx="17">
                  <c:v>1.8718753883135925E-11</c:v>
                </c:pt>
                <c:pt idx="18">
                  <c:v>3.382354006821776E-11</c:v>
                </c:pt>
                <c:pt idx="19">
                  <c:v>6.0680162634167304E-11</c:v>
                </c:pt>
                <c:pt idx="20">
                  <c:v>1.0808363994902893E-10</c:v>
                </c:pt>
                <c:pt idx="21">
                  <c:v>1.9114314964244639E-10</c:v>
                </c:pt>
                <c:pt idx="22">
                  <c:v>3.3561631447105651E-10</c:v>
                </c:pt>
                <c:pt idx="23">
                  <c:v>5.8507688412201663E-10</c:v>
                </c:pt>
                <c:pt idx="24">
                  <c:v>1.0126709826374832E-9</c:v>
                </c:pt>
                <c:pt idx="25">
                  <c:v>1.7402407806386553E-9</c:v>
                </c:pt>
                <c:pt idx="26">
                  <c:v>2.9691754945422876E-9</c:v>
                </c:pt>
                <c:pt idx="27">
                  <c:v>5.0297678829501663E-9</c:v>
                </c:pt>
                <c:pt idx="28">
                  <c:v>8.4595170343795611E-9</c:v>
                </c:pt>
                <c:pt idx="29">
                  <c:v>1.4126310408621728E-8</c:v>
                </c:pt>
                <c:pt idx="30">
                  <c:v>2.3420570561452593E-8</c:v>
                </c:pt>
                <c:pt idx="31">
                  <c:v>3.85524290671662E-8</c:v>
                </c:pt>
                <c:pt idx="32">
                  <c:v>6.3007401996802707E-8</c:v>
                </c:pt>
                <c:pt idx="33">
                  <c:v>1.0223908366381255E-7</c:v>
                </c:pt>
                <c:pt idx="34">
                  <c:v>1.6471299882179869E-7</c:v>
                </c:pt>
                <c:pt idx="35">
                  <c:v>2.6346586169474218E-7</c:v>
                </c:pt>
                <c:pt idx="36">
                  <c:v>4.1841416210815638E-7</c:v>
                </c:pt>
                <c:pt idx="37">
                  <c:v>6.597417247095981E-7</c:v>
                </c:pt>
                <c:pt idx="38">
                  <c:v>1.032825797949984E-6</c:v>
                </c:pt>
                <c:pt idx="39">
                  <c:v>1.6053352902614145E-6</c:v>
                </c:pt>
                <c:pt idx="40">
                  <c:v>2.4773648918042243E-6</c:v>
                </c:pt>
                <c:pt idx="41">
                  <c:v>3.7957688231524107E-6</c:v>
                </c:pt>
                <c:pt idx="42">
                  <c:v>5.7742433127662261E-6</c:v>
                </c:pt>
                <c:pt idx="43">
                  <c:v>8.7211941688661933E-6</c:v>
                </c:pt>
                <c:pt idx="44">
                  <c:v>1.3078031570216601E-5</c:v>
                </c:pt>
                <c:pt idx="45">
                  <c:v>1.9471273500185489E-5</c:v>
                </c:pt>
                <c:pt idx="46">
                  <c:v>2.8782723303673462E-5</c:v>
                </c:pt>
                <c:pt idx="47">
                  <c:v>4.2243019953514069E-5</c:v>
                </c:pt>
                <c:pt idx="48">
                  <c:v>6.1555035196453895E-5</c:v>
                </c:pt>
                <c:pt idx="49">
                  <c:v>8.9054887546881996E-5</c:v>
                </c:pt>
                <c:pt idx="50">
                  <c:v>1.2791971559836869E-4</c:v>
                </c:pt>
                <c:pt idx="51">
                  <c:v>1.8243273152102315E-4</c:v>
                </c:pt>
                <c:pt idx="52">
                  <c:v>2.5831735571388672E-4</c:v>
                </c:pt>
                <c:pt idx="53">
                  <c:v>3.6315327234274824E-4</c:v>
                </c:pt>
                <c:pt idx="54">
                  <c:v>5.0688785707266905E-4</c:v>
                </c:pt>
                <c:pt idx="55">
                  <c:v>7.0245638274591446E-4</c:v>
                </c:pt>
                <c:pt idx="56">
                  <c:v>9.6652343461023891E-4</c:v>
                </c:pt>
                <c:pt idx="57">
                  <c:v>1.3203557589681774E-3</c:v>
                </c:pt>
                <c:pt idx="58">
                  <c:v>1.7908330038587863E-3</c:v>
                </c:pt>
                <c:pt idx="59">
                  <c:v>2.4115971671366068E-3</c:v>
                </c:pt>
                <c:pt idx="60">
                  <c:v>3.2243337599451613E-3</c:v>
                </c:pt>
                <c:pt idx="61">
                  <c:v>4.2801675095119358E-3</c:v>
                </c:pt>
                <c:pt idx="62">
                  <c:v>5.6411427718961295E-3</c:v>
                </c:pt>
                <c:pt idx="63">
                  <c:v>7.3817437817946772E-3</c:v>
                </c:pt>
                <c:pt idx="64">
                  <c:v>9.5903927359338222E-3</c:v>
                </c:pt>
                <c:pt idx="65">
                  <c:v>1.2370845064950979E-2</c:v>
                </c:pt>
                <c:pt idx="66">
                  <c:v>1.5843381982950995E-2</c:v>
                </c:pt>
                <c:pt idx="67">
                  <c:v>2.0145681732007408E-2</c:v>
                </c:pt>
                <c:pt idx="68">
                  <c:v>2.5433234403718457E-2</c:v>
                </c:pt>
                <c:pt idx="69">
                  <c:v>3.1879152650143759E-2</c:v>
                </c:pt>
                <c:pt idx="70">
                  <c:v>3.9673224027694652E-2</c:v>
                </c:pt>
                <c:pt idx="71">
                  <c:v>4.9020052271215621E-2</c:v>
                </c:pt>
                <c:pt idx="72">
                  <c:v>6.0136146515437312E-2</c:v>
                </c:pt>
                <c:pt idx="73">
                  <c:v>7.3245841133688983E-2</c:v>
                </c:pt>
                <c:pt idx="74">
                  <c:v>8.857596571293927E-2</c:v>
                </c:pt>
                <c:pt idx="75">
                  <c:v>0.10634923525652058</c:v>
                </c:pt>
                <c:pt idx="76">
                  <c:v>0.1267763945695275</c:v>
                </c:pt>
                <c:pt idx="77">
                  <c:v>0.15004722636407064</c:v>
                </c:pt>
                <c:pt idx="78">
                  <c:v>0.17632061709203956</c:v>
                </c:pt>
                <c:pt idx="79">
                  <c:v>0.20571396376013379</c:v>
                </c:pt>
                <c:pt idx="80">
                  <c:v>0.23829229370337324</c:v>
                </c:pt>
                <c:pt idx="81">
                  <c:v>0.27405755121565017</c:v>
                </c:pt>
                <c:pt idx="82">
                  <c:v>0.31293857316581297</c:v>
                </c:pt>
                <c:pt idx="83">
                  <c:v>0.35478232322450975</c:v>
                </c:pt>
                <c:pt idx="84">
                  <c:v>0.39934697447051354</c:v>
                </c:pt>
                <c:pt idx="85">
                  <c:v>0.44629741735963563</c:v>
                </c:pt>
                <c:pt idx="86">
                  <c:v>0.49520372041919886</c:v>
                </c:pt>
                <c:pt idx="87">
                  <c:v>0.5455429829089391</c:v>
                </c:pt>
                <c:pt idx="88">
                  <c:v>0.59670489308030428</c:v>
                </c:pt>
                <c:pt idx="89">
                  <c:v>0.64800114652962959</c:v>
                </c:pt>
                <c:pt idx="90">
                  <c:v>0.6986786934089767</c:v>
                </c:pt>
                <c:pt idx="91">
                  <c:v>0.74793658060311841</c:v>
                </c:pt>
                <c:pt idx="92">
                  <c:v>0.79494594730898049</c:v>
                </c:pt>
                <c:pt idx="93">
                  <c:v>0.83887253315281052</c:v>
                </c:pt>
                <c:pt idx="94">
                  <c:v>0.87890088096443819</c:v>
                </c:pt>
                <c:pt idx="95">
                  <c:v>0.91425927495372039</c:v>
                </c:pt>
                <c:pt idx="96">
                  <c:v>0.94424436098243614</c:v>
                </c:pt>
                <c:pt idx="97">
                  <c:v>0.9682443578508424</c:v>
                </c:pt>
                <c:pt idx="98">
                  <c:v>0.98575979237483891</c:v>
                </c:pt>
                <c:pt idx="99">
                  <c:v>0.99642077765662296</c:v>
                </c:pt>
                <c:pt idx="100">
                  <c:v>1</c:v>
                </c:pt>
                <c:pt idx="101">
                  <c:v>0.99642077765662562</c:v>
                </c:pt>
                <c:pt idx="102">
                  <c:v>0.98575979237484423</c:v>
                </c:pt>
                <c:pt idx="103">
                  <c:v>0.96824435785085017</c:v>
                </c:pt>
                <c:pt idx="104">
                  <c:v>0.94424436098244624</c:v>
                </c:pt>
                <c:pt idx="105">
                  <c:v>0.9142592749537326</c:v>
                </c:pt>
                <c:pt idx="106">
                  <c:v>0.8789008809644524</c:v>
                </c:pt>
                <c:pt idx="107">
                  <c:v>0.83887253315282628</c:v>
                </c:pt>
                <c:pt idx="108">
                  <c:v>0.79494594730899759</c:v>
                </c:pt>
                <c:pt idx="109">
                  <c:v>0.74793658060313661</c:v>
                </c:pt>
                <c:pt idx="110">
                  <c:v>0.69867869340899547</c:v>
                </c:pt>
                <c:pt idx="111">
                  <c:v>0.64800114652964891</c:v>
                </c:pt>
                <c:pt idx="112">
                  <c:v>0.5967048930803236</c:v>
                </c:pt>
                <c:pt idx="113">
                  <c:v>0.5455429829089582</c:v>
                </c:pt>
                <c:pt idx="114">
                  <c:v>0.49520372041921751</c:v>
                </c:pt>
                <c:pt idx="115">
                  <c:v>0.44629741735965361</c:v>
                </c:pt>
                <c:pt idx="116">
                  <c:v>0.3993469744705308</c:v>
                </c:pt>
                <c:pt idx="117">
                  <c:v>0.35478232322452591</c:v>
                </c:pt>
                <c:pt idx="118">
                  <c:v>0.31293857316582813</c:v>
                </c:pt>
                <c:pt idx="119">
                  <c:v>0.27405755121566411</c:v>
                </c:pt>
                <c:pt idx="120">
                  <c:v>0.23829229370338603</c:v>
                </c:pt>
                <c:pt idx="121">
                  <c:v>0.20571396376014553</c:v>
                </c:pt>
                <c:pt idx="122">
                  <c:v>0.17632061709205007</c:v>
                </c:pt>
                <c:pt idx="123">
                  <c:v>0.15004722636407999</c:v>
                </c:pt>
                <c:pt idx="124">
                  <c:v>0.12677639456953577</c:v>
                </c:pt>
                <c:pt idx="125">
                  <c:v>0.10634923525652781</c:v>
                </c:pt>
                <c:pt idx="126">
                  <c:v>8.8575965712945529E-2</c:v>
                </c:pt>
                <c:pt idx="127">
                  <c:v>7.3245841133694353E-2</c:v>
                </c:pt>
                <c:pt idx="128">
                  <c:v>6.013614651544185E-2</c:v>
                </c:pt>
                <c:pt idx="129">
                  <c:v>4.9020052271219472E-2</c:v>
                </c:pt>
                <c:pt idx="130">
                  <c:v>3.9673224027697872E-2</c:v>
                </c:pt>
                <c:pt idx="131">
                  <c:v>3.1879152650146431E-2</c:v>
                </c:pt>
                <c:pt idx="132">
                  <c:v>2.543323440372066E-2</c:v>
                </c:pt>
                <c:pt idx="133">
                  <c:v>2.0145681732009205E-2</c:v>
                </c:pt>
                <c:pt idx="134">
                  <c:v>1.5843381982952442E-2</c:v>
                </c:pt>
                <c:pt idx="135">
                  <c:v>1.2370845064952155E-2</c:v>
                </c:pt>
                <c:pt idx="136">
                  <c:v>9.590392735934759E-3</c:v>
                </c:pt>
                <c:pt idx="137">
                  <c:v>7.381743781795418E-3</c:v>
                </c:pt>
                <c:pt idx="138">
                  <c:v>5.6411427718967106E-3</c:v>
                </c:pt>
                <c:pt idx="139">
                  <c:v>4.2801675095123885E-3</c:v>
                </c:pt>
                <c:pt idx="140">
                  <c:v>3.2243337599455048E-3</c:v>
                </c:pt>
                <c:pt idx="141">
                  <c:v>2.4115971671368704E-3</c:v>
                </c:pt>
                <c:pt idx="142">
                  <c:v>1.7908330038589851E-3</c:v>
                </c:pt>
                <c:pt idx="143">
                  <c:v>1.3203557589683288E-3</c:v>
                </c:pt>
                <c:pt idx="144">
                  <c:v>9.6652343461035221E-4</c:v>
                </c:pt>
                <c:pt idx="145">
                  <c:v>7.024563827459987E-4</c:v>
                </c:pt>
                <c:pt idx="146">
                  <c:v>5.0688785707273117E-4</c:v>
                </c:pt>
                <c:pt idx="147">
                  <c:v>3.6315327234279373E-4</c:v>
                </c:pt>
                <c:pt idx="148">
                  <c:v>2.5831735571391979E-4</c:v>
                </c:pt>
                <c:pt idx="149">
                  <c:v>1.8243273152104681E-4</c:v>
                </c:pt>
                <c:pt idx="150">
                  <c:v>1.2791971559838574E-4</c:v>
                </c:pt>
                <c:pt idx="151">
                  <c:v>8.9054887546894179E-5</c:v>
                </c:pt>
                <c:pt idx="152">
                  <c:v>6.1555035196462419E-5</c:v>
                </c:pt>
                <c:pt idx="153">
                  <c:v>4.2243019953520073E-5</c:v>
                </c:pt>
                <c:pt idx="154">
                  <c:v>2.8782723303677603E-5</c:v>
                </c:pt>
                <c:pt idx="155">
                  <c:v>1.9471273500188324E-5</c:v>
                </c:pt>
                <c:pt idx="156">
                  <c:v>1.307803157021853E-5</c:v>
                </c:pt>
                <c:pt idx="157">
                  <c:v>8.7211941688675096E-6</c:v>
                </c:pt>
                <c:pt idx="158">
                  <c:v>5.774243312767118E-6</c:v>
                </c:pt>
                <c:pt idx="159">
                  <c:v>3.7957688231530176E-6</c:v>
                </c:pt>
                <c:pt idx="160">
                  <c:v>2.4773648918046292E-6</c:v>
                </c:pt>
                <c:pt idx="161">
                  <c:v>1.6053352902616796E-6</c:v>
                </c:pt>
                <c:pt idx="162">
                  <c:v>1.0328257979501585E-6</c:v>
                </c:pt>
                <c:pt idx="163">
                  <c:v>6.5974172470971065E-7</c:v>
                </c:pt>
                <c:pt idx="164">
                  <c:v>4.1841416210822917E-7</c:v>
                </c:pt>
                <c:pt idx="165">
                  <c:v>2.6346586169478903E-7</c:v>
                </c:pt>
                <c:pt idx="166">
                  <c:v>1.6471299882182826E-7</c:v>
                </c:pt>
                <c:pt idx="167">
                  <c:v>1.0223908366383071E-7</c:v>
                </c:pt>
                <c:pt idx="168">
                  <c:v>6.3007401996814116E-8</c:v>
                </c:pt>
                <c:pt idx="169">
                  <c:v>3.855242906717332E-8</c:v>
                </c:pt>
                <c:pt idx="170">
                  <c:v>2.3420570561457004E-8</c:v>
                </c:pt>
                <c:pt idx="171">
                  <c:v>1.4126310408624388E-8</c:v>
                </c:pt>
                <c:pt idx="172">
                  <c:v>8.459517034381184E-9</c:v>
                </c:pt>
                <c:pt idx="173">
                  <c:v>5.0297678829511498E-9</c:v>
                </c:pt>
                <c:pt idx="174">
                  <c:v>2.9691754945428993E-9</c:v>
                </c:pt>
                <c:pt idx="175">
                  <c:v>1.7402407806390015E-9</c:v>
                </c:pt>
                <c:pt idx="176">
                  <c:v>1.0126709826376953E-9</c:v>
                </c:pt>
                <c:pt idx="177">
                  <c:v>5.8507688412213719E-10</c:v>
                </c:pt>
                <c:pt idx="178">
                  <c:v>3.3561631447112925E-10</c:v>
                </c:pt>
                <c:pt idx="179">
                  <c:v>1.9114314964248646E-10</c:v>
                </c:pt>
                <c:pt idx="180">
                  <c:v>1.0808363994905274E-10</c:v>
                </c:pt>
                <c:pt idx="181">
                  <c:v>6.0680162634180448E-11</c:v>
                </c:pt>
                <c:pt idx="182">
                  <c:v>3.3823540068225211E-11</c:v>
                </c:pt>
                <c:pt idx="183">
                  <c:v>1.8718753883140048E-11</c:v>
                </c:pt>
                <c:pt idx="184">
                  <c:v>1.0285380392079429E-11</c:v>
                </c:pt>
                <c:pt idx="185">
                  <c:v>5.6111170994482277E-12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413-4A7F-AF0C-4BCACC77EB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18505951"/>
        <c:axId val="1818509695"/>
      </c:scatterChart>
      <c:valAx>
        <c:axId val="1818505951"/>
        <c:scaling>
          <c:orientation val="minMax"/>
          <c:min val="-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8509695"/>
        <c:crosses val="autoZero"/>
        <c:crossBetween val="midCat"/>
      </c:valAx>
      <c:valAx>
        <c:axId val="1818509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1850595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553095899989119E-2"/>
          <c:y val="6.1317054674180783E-2"/>
          <c:w val="0.38337302141009461"/>
          <c:h val="0.355349715367429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D5EB18A0-1B29-4D13-AA9C-20B33055E8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2981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0B2F94-77DA-4508-82E7-096527152F7B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>
                <a:ea typeface="ＭＳ Ｐゴシック" panose="020B0600070205080204" pitchFamily="50" charset="-128"/>
              </a:rPr>
              <a:t>The Scherrer equation is rooted in the peak profiles described by the Laue equations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When N1, N2, and N3 are large numbers, the three quotients are non-zero only when the Laue equations are closely satisfied; this produces a sharp peak (nearly a delta-function, see fig 3.2 on pg 30).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When N1, N2, and N3 are not large numbers, the three quotients broaden. This is directly observed as broader peaks in the diffraction pattern.</a:t>
            </a:r>
          </a:p>
          <a:p>
            <a:r>
              <a:rPr lang="en-US" altLang="ja-JP">
                <a:ea typeface="ＭＳ Ｐゴシック" panose="020B0600070205080204" pitchFamily="50" charset="-128"/>
              </a:rPr>
              <a:t>The area underneath the peak is constant, so that peak broadening is accompanied by a decrease in the maximum peak height</a:t>
            </a:r>
          </a:p>
        </p:txBody>
      </p:sp>
    </p:spTree>
    <p:extLst>
      <p:ext uri="{BB962C8B-B14F-4D97-AF65-F5344CB8AC3E}">
        <p14:creationId xmlns:p14="http://schemas.microsoft.com/office/powerpoint/2010/main" val="38682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45A791-3B59-4749-88EF-FCAB0795B72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3206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7717E4-9CC7-4E22-9E00-733995CDE3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87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E393A8-22B5-443E-8F71-66421649E1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052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3680-3C7A-44F4-A8BA-08FE8E8DC4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9182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0"/>
          </p:nvPr>
        </p:nvSpPr>
        <p:spPr>
          <a:xfrm>
            <a:off x="5791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http://prism.mit.edu/xray</a:t>
            </a:r>
          </a:p>
        </p:txBody>
      </p:sp>
    </p:spTree>
    <p:extLst>
      <p:ext uri="{BB962C8B-B14F-4D97-AF65-F5344CB8AC3E}">
        <p14:creationId xmlns:p14="http://schemas.microsoft.com/office/powerpoint/2010/main" val="3403417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703F23-1EFE-4A38-8909-5A01A17171A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615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86673-4C14-415F-96D9-1BEE6EE1D78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5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12371-156F-49F3-9B48-08FAA45F6F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993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5B28A-301C-41EE-8BFB-09DD680B7D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603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92591-CBCE-4A0B-8BC3-52C4F65058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402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66296-420A-4C1C-A6C4-87668707F49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657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125055-6754-4457-B566-3ED49CA35A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8481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38FC43-D665-43F7-AFD3-E5AE1A7348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1174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92EB6-A98A-431E-9275-C3F9669CCC2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566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D6D5C3-A46E-4622-99CE-9A526F5B9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3341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EDA3F-4850-4FD8-84DD-604E33E433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354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DE3A1-A894-4B2E-93F9-C3E2E26C54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079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40DAA6-4AD7-49AD-85EE-1AA06FA1D4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651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B88D40-05A8-4332-8691-0BB9DB56F73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133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E9B35D-902B-428B-95A1-7994531B5F0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943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3385CC-01DB-4644-B266-F5D6E4B3B2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428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A861B-5A2B-4C9B-861D-8DC50C8577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305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C561F0-79BA-4E00-931E-38237C3DBA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560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A6C733-916B-42FB-800E-063BC05E4DB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765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F9A6B1-15D9-4C9B-9E4A-27863E02987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523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C0762F45-F5BC-42B0-BE06-5F7B2277138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417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000000"/>
                </a:solidFill>
              </a:defRPr>
            </a:lvl1pPr>
          </a:lstStyle>
          <a:p>
            <a:pPr eaLnBrk="1" hangingPunct="1"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00"/>
                </a:solidFill>
              </a:defRPr>
            </a:lvl1pPr>
          </a:lstStyle>
          <a:p>
            <a:pPr eaLnBrk="1" hangingPunct="1"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eaLnBrk="1" hangingPunct="1"/>
            <a:fld id="{7AECA093-3C2D-4591-9068-C0D14A63D63E}" type="slidenum">
              <a:rPr lang="en-US" altLang="ja-JP" b="0"/>
              <a:pPr eaLnBrk="1" hangingPunct="1"/>
              <a:t>‹#›</a:t>
            </a:fld>
            <a:endParaRPr lang="en-US" altLang="ja-JP" b="0"/>
          </a:p>
        </p:txBody>
      </p:sp>
    </p:spTree>
    <p:extLst>
      <p:ext uri="{BB962C8B-B14F-4D97-AF65-F5344CB8AC3E}">
        <p14:creationId xmlns:p14="http://schemas.microsoft.com/office/powerpoint/2010/main" val="255847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  <p:sldLayoutId id="2147483979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4" Type="http://schemas.openxmlformats.org/officeDocument/2006/relationships/image" Target="../media/image8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4.png"/><Relationship Id="rId4" Type="http://schemas.openxmlformats.org/officeDocument/2006/relationships/image" Target="../media/image12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0.png"/><Relationship Id="rId3" Type="http://schemas.openxmlformats.org/officeDocument/2006/relationships/image" Target="../media/image15.emf"/><Relationship Id="rId7" Type="http://schemas.openxmlformats.org/officeDocument/2006/relationships/image" Target="../media/image5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3600" b="1">
                <a:solidFill>
                  <a:srgbClr val="0000FF"/>
                </a:solidFill>
                <a:latin typeface="+mn-lt"/>
                <a:ea typeface="+mn-ea"/>
              </a:rPr>
              <a:t>Bragg</a:t>
            </a:r>
            <a:r>
              <a:rPr lang="ja-JP" altLang="en-US" sz="3600" b="1">
                <a:solidFill>
                  <a:srgbClr val="0000FF"/>
                </a:solidFill>
                <a:latin typeface="+mn-lt"/>
                <a:ea typeface="+mn-ea"/>
              </a:rPr>
              <a:t>の回折条件</a:t>
            </a:r>
          </a:p>
        </p:txBody>
      </p:sp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409825"/>
            <a:ext cx="631190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2948" name="Object 4"/>
          <p:cNvGraphicFramePr>
            <a:graphicFrameLocks noChangeAspect="1"/>
          </p:cNvGraphicFramePr>
          <p:nvPr>
            <p:extLst/>
          </p:nvPr>
        </p:nvGraphicFramePr>
        <p:xfrm>
          <a:off x="481761" y="1092849"/>
          <a:ext cx="362958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2" name="数式" r:id="rId5" imgW="889000" imgH="228600" progId="Equation.3">
                  <p:embed/>
                </p:oleObj>
              </mc:Choice>
              <mc:Fallback>
                <p:oleObj name="数式" r:id="rId5" imgW="889000" imgH="228600" progId="Equation.3">
                  <p:embed/>
                  <p:pic>
                    <p:nvPicPr>
                      <p:cNvPr id="829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61" y="1092849"/>
                        <a:ext cx="362958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9" name="Object 5"/>
          <p:cNvGraphicFramePr>
            <a:graphicFrameLocks noChangeAspect="1"/>
          </p:cNvGraphicFramePr>
          <p:nvPr>
            <p:extLst/>
          </p:nvPr>
        </p:nvGraphicFramePr>
        <p:xfrm>
          <a:off x="4850535" y="878162"/>
          <a:ext cx="18526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3" name="数式" r:id="rId7" imgW="1028254" imgH="241195" progId="Equation.3">
                  <p:embed/>
                </p:oleObj>
              </mc:Choice>
              <mc:Fallback>
                <p:oleObj name="数式" r:id="rId7" imgW="1028254" imgH="241195" progId="Equation.3">
                  <p:embed/>
                  <p:pic>
                    <p:nvPicPr>
                      <p:cNvPr id="829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0535" y="878162"/>
                        <a:ext cx="1852613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0" name="Object 6"/>
          <p:cNvGraphicFramePr>
            <a:graphicFrameLocks noChangeAspect="1"/>
          </p:cNvGraphicFramePr>
          <p:nvPr>
            <p:extLst/>
          </p:nvPr>
        </p:nvGraphicFramePr>
        <p:xfrm>
          <a:off x="5235575" y="1223963"/>
          <a:ext cx="306387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4" name="数式" r:id="rId9" imgW="1701720" imgH="393480" progId="Equation.3">
                  <p:embed/>
                </p:oleObj>
              </mc:Choice>
              <mc:Fallback>
                <p:oleObj name="数式" r:id="rId9" imgW="1701720" imgH="393480" progId="Equation.3">
                  <p:embed/>
                  <p:pic>
                    <p:nvPicPr>
                      <p:cNvPr id="829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1223963"/>
                        <a:ext cx="3063875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/>
          <p:cNvSpPr/>
          <p:nvPr/>
        </p:nvSpPr>
        <p:spPr bwMode="auto">
          <a:xfrm>
            <a:off x="6668442" y="5290575"/>
            <a:ext cx="216024" cy="2880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/>
          </p:nvPr>
        </p:nvGraphicFramePr>
        <p:xfrm>
          <a:off x="6703148" y="5213020"/>
          <a:ext cx="479983" cy="469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5" name="数式" r:id="rId11" imgW="253800" imgH="228600" progId="Equation.3">
                  <p:embed/>
                </p:oleObj>
              </mc:Choice>
              <mc:Fallback>
                <p:oleObj name="数式" r:id="rId11" imgW="253800" imgH="228600" progId="Equation.3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3148" y="5213020"/>
                        <a:ext cx="479983" cy="469692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/>
          </p:nvPr>
        </p:nvGraphicFramePr>
        <p:xfrm>
          <a:off x="1835696" y="2459831"/>
          <a:ext cx="673224" cy="659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6" name="数式" r:id="rId13" imgW="253800" imgH="228600" progId="Equation.3">
                  <p:embed/>
                </p:oleObj>
              </mc:Choice>
              <mc:Fallback>
                <p:oleObj name="数式" r:id="rId13" imgW="253800" imgH="228600" progId="Equation.3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459831"/>
                        <a:ext cx="673224" cy="659199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/>
          </p:nvPr>
        </p:nvGraphicFramePr>
        <p:xfrm>
          <a:off x="7375525" y="2527300"/>
          <a:ext cx="706438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7" name="数式" r:id="rId15" imgW="266400" imgH="241200" progId="Equation.3">
                  <p:embed/>
                </p:oleObj>
              </mc:Choice>
              <mc:Fallback>
                <p:oleObj name="数式" r:id="rId15" imgW="266400" imgH="241200" progId="Equation.3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525" y="2527300"/>
                        <a:ext cx="706438" cy="6969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/>
          </p:nvPr>
        </p:nvGraphicFramePr>
        <p:xfrm>
          <a:off x="5206322" y="1896788"/>
          <a:ext cx="1509713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98" name="数式" r:id="rId17" imgW="838080" imgH="253800" progId="Equation.3">
                  <p:embed/>
                </p:oleObj>
              </mc:Choice>
              <mc:Fallback>
                <p:oleObj name="数式" r:id="rId17" imgW="838080" imgH="253800" progId="Equation.3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6322" y="1896788"/>
                        <a:ext cx="1509713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右矢印 2"/>
          <p:cNvSpPr/>
          <p:nvPr/>
        </p:nvSpPr>
        <p:spPr bwMode="auto">
          <a:xfrm flipH="1">
            <a:off x="4199449" y="1110255"/>
            <a:ext cx="474874" cy="84938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716420"/>
      </p:ext>
    </p:extLst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2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ja-JP" sz="3600" b="1" dirty="0" err="1" smtClean="0">
                <a:solidFill>
                  <a:srgbClr val="0000FF"/>
                </a:solidFill>
                <a:latin typeface="+mn-lt"/>
                <a:ea typeface="+mn-ea"/>
              </a:rPr>
              <a:t>Scherrer</a:t>
            </a:r>
            <a:r>
              <a:rPr lang="ja-JP" altLang="en-US" sz="3600" b="1" dirty="0" smtClean="0">
                <a:solidFill>
                  <a:srgbClr val="0000FF"/>
                </a:solidFill>
                <a:latin typeface="+mn-lt"/>
                <a:ea typeface="+mn-ea"/>
              </a:rPr>
              <a:t>法で求めた結晶子径の注意</a:t>
            </a:r>
            <a:endParaRPr lang="ja-JP" altLang="en-US" sz="3600" b="1" dirty="0">
              <a:solidFill>
                <a:srgbClr val="0000FF"/>
              </a:solidFill>
              <a:latin typeface="+mn-lt"/>
              <a:ea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51520" y="674400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・正確に結晶子径をもとめるなら、装置関数の補正をしないといけないが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たいていの場合はそこまでやらない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・ピーク幅には、結晶子径のほかに不均一ひずみなども影響するので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</a:t>
            </a:r>
            <a:r>
              <a:rPr kumimoji="1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Scherrer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プロットではなく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Williamson-Hall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プロットをする必要があるが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薄膜だとピークの数が少ないので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WH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プロットして結晶子径と不均一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ひずみを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求めることは多くない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・仮に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WH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プロットができたとしても、薄膜で対称反射の測定の場合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異なる方位の回折線は、成長方位が異なる粒子からの回折をみている。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成長方位が異なると、粒径やひずみもかわるので、それらをいっしょに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した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WH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プロットの妥当性には問題が残る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・エピ膜や配向膜で同じ方位の回折（例えば００ｌ）で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WH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プロットをするなら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上の問題はない。標準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Si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試料などで装置関数の補正をすれば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定量的な議論もできる</a:t>
            </a:r>
          </a:p>
        </p:txBody>
      </p:sp>
      <p:sp>
        <p:nvSpPr>
          <p:cNvPr id="13" name="Rectangle 3"/>
          <p:cNvSpPr>
            <a:spLocks noGrp="1" noChangeArrowheads="1"/>
          </p:cNvSpPr>
          <p:nvPr/>
        </p:nvSpPr>
        <p:spPr bwMode="auto">
          <a:xfrm>
            <a:off x="385192" y="5661248"/>
            <a:ext cx="822960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57450" algn="l"/>
              </a:tabLst>
              <a:defRPr/>
            </a:pP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P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Scherrer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, “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Bestimmung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der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Gr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Arial" panose="020B0604020202020204" pitchFamily="34" charset="0"/>
              </a:rPr>
              <a:t>ö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sse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und der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inneren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Struktur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von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Kolloidteilchen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mittels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R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Arial" panose="020B0604020202020204" pitchFamily="34" charset="0"/>
              </a:rPr>
              <a:t>ö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ntgenstrahlen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,” 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Nachr</a:t>
            </a:r>
            <a:r>
              <a:rPr kumimoji="1" lang="en-US" altLang="ja-JP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 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Ges</a:t>
            </a:r>
            <a:r>
              <a:rPr kumimoji="1" lang="en-US" altLang="ja-JP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 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Wiss</a:t>
            </a:r>
            <a:r>
              <a:rPr kumimoji="1" lang="en-US" altLang="ja-JP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 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G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Arial" panose="020B0604020202020204" pitchFamily="34" charset="0"/>
              </a:rPr>
              <a:t>ö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ttingen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26 (1918) pp 98-100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panose="020B0600070205080204" pitchFamily="50" charset="-128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457450" algn="l"/>
              </a:tabLst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J.I. Langford and A.J.C. Wilson, “</a:t>
            </a:r>
            <a:r>
              <a:rPr kumimoji="1" lang="en-US" altLang="ja-JP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Scherrer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after Sixty Years: A Survey and Some New Results in the Determination of Crystallite Size,” </a:t>
            </a:r>
            <a:r>
              <a:rPr kumimoji="1" lang="en-US" altLang="ja-JP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J. Appl. </a:t>
            </a:r>
            <a:r>
              <a:rPr kumimoji="1" lang="en-US" altLang="ja-JP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Cryst</a:t>
            </a:r>
            <a:r>
              <a:rPr kumimoji="1" lang="en-US" altLang="ja-JP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.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panose="020B0600070205080204" pitchFamily="50" charset="-128"/>
                <a:cs typeface="+mn-cs"/>
              </a:rPr>
              <a:t> 11 (1978) pp 102-113.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4509119"/>
            <a:ext cx="2776735" cy="107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54997"/>
      </p:ext>
    </p:extLst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5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98" y="3950386"/>
            <a:ext cx="497984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67544" y="300712"/>
            <a:ext cx="82377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ピーク幅の原因</a:t>
            </a: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装置関数 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(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スリット幅、光学系など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):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/>
            </a:r>
            <a:b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</a:b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　　　標準試料 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(Si,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LaB</a:t>
            </a:r>
            <a:r>
              <a:rPr kumimoji="1" lang="en-US" altLang="ja-JP" sz="24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6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単結晶など</a:t>
            </a: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)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で測定</a:t>
            </a: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結晶子径</a:t>
            </a: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不均一歪</a:t>
            </a: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組成</a:t>
            </a: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の不均一</a:t>
            </a:r>
            <a:endParaRPr kumimoji="1" lang="en-US" altLang="ja-JP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ja-JP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温度因子</a:t>
            </a: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7" name="Object 11"/>
          <p:cNvGraphicFramePr>
            <a:graphicFrameLocks noChangeAspect="1"/>
          </p:cNvGraphicFramePr>
          <p:nvPr>
            <p:extLst/>
          </p:nvPr>
        </p:nvGraphicFramePr>
        <p:xfrm>
          <a:off x="2771800" y="1444347"/>
          <a:ext cx="1619250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34" name="数式" r:id="rId5" imgW="863280" imgH="393480" progId="Equation.3">
                  <p:embed/>
                </p:oleObj>
              </mc:Choice>
              <mc:Fallback>
                <p:oleObj name="数式" r:id="rId5" imgW="863280" imgH="393480" progId="Equation.3">
                  <p:embed/>
                  <p:pic>
                    <p:nvPicPr>
                      <p:cNvPr id="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444347"/>
                        <a:ext cx="1619250" cy="73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/>
          </p:nvPr>
        </p:nvGraphicFramePr>
        <p:xfrm>
          <a:off x="2779688" y="2223522"/>
          <a:ext cx="1905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35" name="数式" r:id="rId7" imgW="1015920" imgH="393480" progId="Equation.3">
                  <p:embed/>
                </p:oleObj>
              </mc:Choice>
              <mc:Fallback>
                <p:oleObj name="数式" r:id="rId7" imgW="1015920" imgH="393480" progId="Equation.3">
                  <p:embed/>
                  <p:pic>
                    <p:nvPicPr>
                      <p:cNvPr id="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688" y="2223522"/>
                        <a:ext cx="1905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グループ化 3"/>
          <p:cNvGrpSpPr/>
          <p:nvPr/>
        </p:nvGrpSpPr>
        <p:grpSpPr>
          <a:xfrm>
            <a:off x="5385314" y="1438033"/>
            <a:ext cx="3319956" cy="5392673"/>
            <a:chOff x="1168714" y="2353290"/>
            <a:chExt cx="2763054" cy="4488086"/>
          </a:xfrm>
        </p:grpSpPr>
        <p:pic>
          <p:nvPicPr>
            <p:cNvPr id="193539" name="Picture 3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8714" y="4547673"/>
              <a:ext cx="2740759" cy="2293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正方形/長方形 2"/>
            <p:cNvSpPr/>
            <p:nvPr/>
          </p:nvSpPr>
          <p:spPr bwMode="auto">
            <a:xfrm>
              <a:off x="2150183" y="4462737"/>
              <a:ext cx="864096" cy="23650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endParaRPr>
            </a:p>
          </p:txBody>
        </p:sp>
        <p:pic>
          <p:nvPicPr>
            <p:cNvPr id="193538" name="Picture 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91009" y="2353290"/>
              <a:ext cx="2740759" cy="22810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0299437"/>
      </p:ext>
    </p:extLst>
  </p:cSld>
  <p:clrMapOvr>
    <a:masterClrMapping/>
  </p:clrMapOvr>
  <p:transition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79512" y="188640"/>
            <a:ext cx="88209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総説の例</a:t>
            </a: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: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zh-TW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柿木</a:t>
            </a:r>
            <a:r>
              <a: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二郎</a:t>
            </a:r>
            <a:r>
              <a:rPr kumimoji="1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(1973). </a:t>
            </a:r>
            <a:r>
              <a: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仁田勇監修「</a:t>
            </a:r>
            <a:r>
              <a:rPr kumimoji="1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X</a:t>
            </a:r>
            <a:r>
              <a: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線結晶学 上」第５版，</a:t>
            </a:r>
            <a:r>
              <a:rPr kumimoji="1" lang="en-US" altLang="zh-TW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pp. 140-142, </a:t>
            </a:r>
            <a:r>
              <a: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丸善．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319" y="527195"/>
            <a:ext cx="6320582" cy="203771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646" y="3245112"/>
            <a:ext cx="6992322" cy="1016315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646" y="4293094"/>
            <a:ext cx="3658768" cy="1964875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 bwMode="auto">
          <a:xfrm>
            <a:off x="396319" y="503143"/>
            <a:ext cx="5471825" cy="25907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1832691" y="2317852"/>
            <a:ext cx="3747422" cy="24705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2740590"/>
            <a:ext cx="88209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Scherrer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の定数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: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K = 0.94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851921" y="2833191"/>
            <a:ext cx="52920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de-DE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P. Scherrer, </a:t>
            </a:r>
            <a:r>
              <a:rPr kumimoji="1" lang="de-DE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Nachr. Ges. Wiss. Göttingen, </a:t>
            </a:r>
            <a:r>
              <a:rPr kumimoji="1" lang="de-DE" altLang="zh-TW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26</a:t>
            </a:r>
            <a:r>
              <a:rPr kumimoji="1" lang="de-DE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de-DE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(1918) 98</a:t>
            </a:r>
            <a:endParaRPr kumimoji="1" lang="ja-JP" altLang="en-US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12" name="グラフ 11"/>
          <p:cNvGraphicFramePr>
            <a:graphicFrameLocks/>
          </p:cNvGraphicFramePr>
          <p:nvPr>
            <p:extLst/>
          </p:nvPr>
        </p:nvGraphicFramePr>
        <p:xfrm>
          <a:off x="4907418" y="4293094"/>
          <a:ext cx="3913014" cy="241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7668344" y="5815354"/>
                <a:ext cx="577594" cy="494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16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1" lang="en-US" altLang="ja-JP" sz="16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16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kumimoji="1" lang="en-US" altLang="ja-JP" sz="16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1" lang="en-US" altLang="ja-JP" sz="16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sz="16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16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  <m:t>𝒙</m:t>
                              </m:r>
                            </m:e>
                            <m:sup>
                              <m:r>
                                <a:rPr kumimoji="1" lang="en-US" altLang="ja-JP" sz="16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FF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ＭＳ Ｐゴシック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344" y="5815354"/>
                <a:ext cx="577594" cy="494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テキスト ボックス 15"/>
              <p:cNvSpPr txBox="1"/>
              <p:nvPr/>
            </p:nvSpPr>
            <p:spPr>
              <a:xfrm>
                <a:off x="7288248" y="4732481"/>
                <a:ext cx="1123448" cy="5582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1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n-cs"/>
                        </a:rPr>
                        <m:t>𝒆𝒙𝒑</m:t>
                      </m:r>
                      <m:d>
                        <m:dPr>
                          <m:ctrlPr>
                            <a:rPr kumimoji="1" lang="en-US" altLang="ja-JP" sz="16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</m:ctrlPr>
                        </m:dPr>
                        <m:e>
                          <m:r>
                            <a:rPr kumimoji="1" lang="en-US" altLang="ja-JP" sz="16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FF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cs typeface="+mn-cs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ja-JP" sz="1600" b="1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0000FF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cs typeface="+mn-cs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kumimoji="1" lang="en-US" altLang="ja-JP" sz="16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16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kumimoji="1" lang="en-US" altLang="ja-JP" sz="16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kumimoji="1" lang="en-US" altLang="ja-JP" sz="16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1600" b="1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  <m:t>𝒘</m:t>
                                  </m:r>
                                </m:e>
                                <m:sup>
                                  <m:r>
                                    <a:rPr kumimoji="1" lang="en-US" altLang="ja-JP" sz="1600" b="1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rgbClr val="0000FF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itchFamily="18" charset="0"/>
                  <a:ea typeface="ＭＳ Ｐゴシック" pitchFamily="50" charset="-128"/>
                  <a:cs typeface="+mn-cs"/>
                </a:endParaRPr>
              </a:p>
            </p:txBody>
          </p:sp>
        </mc:Choice>
        <mc:Fallback xmlns="">
          <p:sp>
            <p:nvSpPr>
              <p:cNvPr id="16" name="テキスト ボックス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248" y="4732481"/>
                <a:ext cx="1123448" cy="5582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直線矢印コネクタ 17"/>
          <p:cNvCxnSpPr/>
          <p:nvPr/>
        </p:nvCxnSpPr>
        <p:spPr bwMode="auto">
          <a:xfrm flipH="1">
            <a:off x="7409968" y="5471804"/>
            <a:ext cx="186368" cy="95105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正方形/長方形 18"/>
          <p:cNvSpPr/>
          <p:nvPr/>
        </p:nvSpPr>
        <p:spPr>
          <a:xfrm>
            <a:off x="7540104" y="5242178"/>
            <a:ext cx="99331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=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1.67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313663"/>
      </p:ext>
    </p:extLst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 bwMode="auto">
          <a:xfrm>
            <a:off x="396319" y="503143"/>
            <a:ext cx="5471825" cy="25907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1832691" y="2317852"/>
            <a:ext cx="3747422" cy="24705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0" y="25460"/>
            <a:ext cx="88209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Bragg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の定数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: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K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= </a:t>
            </a:r>
            <a:r>
              <a:rPr kumimoji="1" lang="en-US" altLang="ja-JP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0.89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824311"/>
            <a:ext cx="7265700" cy="210063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3216253"/>
            <a:ext cx="7632532" cy="3641747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8064" y="4653876"/>
            <a:ext cx="3455554" cy="2204124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3203848" y="3140968"/>
            <a:ext cx="5922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A.R. Stokes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A.J.C. 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Wilson,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Proc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. Cambridge Philos. Soc., </a:t>
            </a:r>
            <a:r>
              <a:rPr kumimoji="1" lang="en-US" altLang="zh-TW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38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(1942) 313.</a:t>
            </a:r>
            <a:endParaRPr kumimoji="1" lang="ja-JP" altLang="en-US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3113823" y="374999"/>
            <a:ext cx="60301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W.L. Bragg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R.W. James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C.H. </a:t>
            </a:r>
            <a:r>
              <a:rPr kumimoji="1" lang="en-US" altLang="zh-TW" sz="1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Bosanquet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Phil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. Mag., </a:t>
            </a:r>
            <a:r>
              <a:rPr kumimoji="1" lang="en-US" altLang="zh-TW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41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(1921) 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309.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W.L. Bragg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R.W. James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 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C.H. </a:t>
            </a:r>
            <a:r>
              <a:rPr kumimoji="1" lang="en-US" altLang="zh-TW" sz="14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Bosanquet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,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Phil. Mag., </a:t>
            </a:r>
            <a:r>
              <a:rPr kumimoji="1" lang="en-US" altLang="zh-TW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42</a:t>
            </a:r>
            <a:r>
              <a:rPr kumimoji="1" lang="en-US" altLang="zh-TW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 (1921) </a:t>
            </a:r>
            <a:r>
              <a:rPr kumimoji="1" lang="en-US" altLang="zh-TW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ＭＳ Ｐゴシック" pitchFamily="50" charset="-128"/>
                <a:cs typeface="+mn-cs"/>
              </a:rPr>
              <a:t>1.</a:t>
            </a:r>
            <a:endParaRPr kumimoji="1" lang="ja-JP" altLang="en-US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1192140"/>
      </p:ext>
    </p:extLst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sng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http://prism.mit.edu/xray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>
                <a:ea typeface="ＭＳ Ｐゴシック" panose="020B0600070205080204" pitchFamily="50" charset="-128"/>
              </a:rPr>
              <a:t>The Laue Equations describe the intensity of a diffracted peak from a single parallelopipeden crystal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86000"/>
            <a:ext cx="8305800" cy="83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1</a:t>
            </a:r>
            <a:r>
              <a:rPr lang="en-US" altLang="ja-JP" sz="1800">
                <a:ea typeface="ＭＳ Ｐゴシック" panose="020B0600070205080204" pitchFamily="50" charset="-128"/>
              </a:rPr>
              <a:t>, 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2</a:t>
            </a:r>
            <a:r>
              <a:rPr lang="en-US" altLang="ja-JP" sz="1800">
                <a:ea typeface="ＭＳ Ｐゴシック" panose="020B0600070205080204" pitchFamily="50" charset="-128"/>
              </a:rPr>
              <a:t>, and N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3</a:t>
            </a:r>
            <a:r>
              <a:rPr lang="en-US" altLang="ja-JP" sz="1800">
                <a:ea typeface="ＭＳ Ｐゴシック" panose="020B0600070205080204" pitchFamily="50" charset="-128"/>
              </a:rPr>
              <a:t> are the number of unit cells along the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1</a:t>
            </a:r>
            <a:r>
              <a:rPr lang="en-US" altLang="ja-JP" sz="1800">
                <a:ea typeface="ＭＳ Ｐゴシック" panose="020B0600070205080204" pitchFamily="50" charset="-128"/>
              </a:rPr>
              <a:t>,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2</a:t>
            </a:r>
            <a:r>
              <a:rPr lang="en-US" altLang="ja-JP" sz="1800">
                <a:ea typeface="ＭＳ Ｐゴシック" panose="020B0600070205080204" pitchFamily="50" charset="-128"/>
              </a:rPr>
              <a:t>, and a</a:t>
            </a:r>
            <a:r>
              <a:rPr lang="en-US" altLang="ja-JP" sz="1800" baseline="-25000">
                <a:ea typeface="ＭＳ Ｐゴシック" panose="020B0600070205080204" pitchFamily="50" charset="-128"/>
              </a:rPr>
              <a:t>3</a:t>
            </a:r>
            <a:r>
              <a:rPr lang="en-US" altLang="ja-JP" sz="1800">
                <a:ea typeface="ＭＳ Ｐゴシック" panose="020B0600070205080204" pitchFamily="50" charset="-128"/>
              </a:rPr>
              <a:t> directions</a:t>
            </a:r>
          </a:p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When N is small, the diffraction peaks become broader</a:t>
            </a:r>
          </a:p>
          <a:p>
            <a:pPr>
              <a:lnSpc>
                <a:spcPct val="80000"/>
              </a:lnSpc>
            </a:pPr>
            <a:r>
              <a:rPr lang="en-US" altLang="ja-JP" sz="1800">
                <a:ea typeface="ＭＳ Ｐゴシック" panose="020B0600070205080204" pitchFamily="50" charset="-128"/>
              </a:rPr>
              <a:t>The peak area remains constant independent of N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50" charset="-128"/>
              <a:cs typeface="+mn-cs"/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685800" y="1447800"/>
          <a:ext cx="769620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654" name="Equation" r:id="rId4" imgW="5295900" imgH="457200" progId="Equation.3">
                  <p:embed/>
                </p:oleObj>
              </mc:Choice>
              <mc:Fallback>
                <p:oleObj name="Equation" r:id="rId4" imgW="5295900" imgH="457200" progId="Equation.3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47800"/>
                        <a:ext cx="7696200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596" name="Picture 244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872" r="50055"/>
          <a:stretch>
            <a:fillRect/>
          </a:stretch>
        </p:blipFill>
        <p:spPr bwMode="auto">
          <a:xfrm>
            <a:off x="236624" y="3184525"/>
            <a:ext cx="4343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97" name="Picture 244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2" r="56189"/>
          <a:stretch>
            <a:fillRect/>
          </a:stretch>
        </p:blipFill>
        <p:spPr bwMode="auto">
          <a:xfrm>
            <a:off x="4343400" y="3048000"/>
            <a:ext cx="4572000" cy="347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86507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5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404</Words>
  <Application>Microsoft Office PowerPoint</Application>
  <PresentationFormat>画面に合わせる (4:3)</PresentationFormat>
  <Paragraphs>37</Paragraphs>
  <Slides>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ＭＳ Ｐゴシック</vt:lpstr>
      <vt:lpstr>ＭＳ Ｐ明朝</vt:lpstr>
      <vt:lpstr>Arial</vt:lpstr>
      <vt:lpstr>Cambria Math</vt:lpstr>
      <vt:lpstr>Times New Roman</vt:lpstr>
      <vt:lpstr>標準デザイン</vt:lpstr>
      <vt:lpstr>15_標準デザイン</vt:lpstr>
      <vt:lpstr>数式</vt:lpstr>
      <vt:lpstr>Equation</vt:lpstr>
      <vt:lpstr>Braggの回折条件</vt:lpstr>
      <vt:lpstr>Scherrer法で求めた結晶子径の注意</vt:lpstr>
      <vt:lpstr>PowerPoint プレゼンテーション</vt:lpstr>
      <vt:lpstr>PowerPoint プレゼンテーション</vt:lpstr>
      <vt:lpstr>PowerPoint プレゼンテーション</vt:lpstr>
      <vt:lpstr>The Laue Equations describe the intensity of a diffracted peak from a single parallelopipeden crystal</vt:lpstr>
    </vt:vector>
  </TitlesOfParts>
  <Company>Tokyo Tech.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回転対陰極X線源のターゲット</dc:title>
  <dc:creator>Toshio Kamiya</dc:creator>
  <cp:lastModifiedBy>神谷 利夫</cp:lastModifiedBy>
  <cp:revision>113</cp:revision>
  <dcterms:created xsi:type="dcterms:W3CDTF">2006-12-15T00:43:22Z</dcterms:created>
  <dcterms:modified xsi:type="dcterms:W3CDTF">2019-09-28T04:29:20Z</dcterms:modified>
</cp:coreProperties>
</file>