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6" r:id="rId3"/>
    <p:sldId id="26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3FE2A29-9892-4AF9-96E4-796C1168F2DC}">
          <p14:sldIdLst>
            <p14:sldId id="259"/>
            <p14:sldId id="266"/>
            <p14:sldId id="267"/>
          </p14:sldIdLst>
        </p14:section>
        <p14:section name="カラーパレット" id="{1A6209A9-9D06-4ED7-8C84-29BDACB30B82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FF66"/>
    <a:srgbClr val="8B55FF"/>
    <a:srgbClr val="766965"/>
    <a:srgbClr val="FF52FF"/>
    <a:srgbClr val="FF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80" d="100"/>
          <a:sy n="80" d="100"/>
        </p:scale>
        <p:origin x="45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864000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6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90F5-3868-472E-9874-67F12CC68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0971E062-F775-4F9A-831C-8E6E41EF64D7}"/>
              </a:ext>
            </a:extLst>
          </p:cNvPr>
          <p:cNvCxnSpPr/>
          <p:nvPr userDrawn="1"/>
        </p:nvCxnSpPr>
        <p:spPr>
          <a:xfrm>
            <a:off x="108000" y="491790"/>
            <a:ext cx="8928000" cy="0"/>
          </a:xfrm>
          <a:prstGeom prst="line">
            <a:avLst/>
          </a:prstGeom>
          <a:ln w="76200">
            <a:solidFill>
              <a:srgbClr val="00808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54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90F5-3868-472E-9874-67F12CC68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0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817"/>
            <a:ext cx="9144000" cy="648000"/>
          </a:xfrm>
          <a:prstGeom prst="rect">
            <a:avLst/>
          </a:prstGeom>
        </p:spPr>
        <p:txBody>
          <a:bodyPr vert="horz" lIns="91440" tIns="7200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275749"/>
            <a:ext cx="628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690F5-3868-472E-9874-67F12CC687D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967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 descr="グラフィカル ユーザー インターフェイス, テキスト, アプリケーション, Word&#10;&#10;自動的に生成された説明">
            <a:extLst>
              <a:ext uri="{FF2B5EF4-FFF2-40B4-BE49-F238E27FC236}">
                <a16:creationId xmlns:a16="http://schemas.microsoft.com/office/drawing/2014/main" id="{EAB280C2-2C81-2FC3-C43E-E41AA8529C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3"/>
          <a:stretch/>
        </p:blipFill>
        <p:spPr>
          <a:xfrm>
            <a:off x="133745" y="1063820"/>
            <a:ext cx="8853995" cy="4762115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9DC9AF7-A1FF-4FCC-82AD-F16B516E3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/>
              <a:t>PDF-2</a:t>
            </a:r>
            <a:r>
              <a:rPr lang="ja-JP" altLang="en-US" sz="3200" dirty="0"/>
              <a:t>のピークデータ</a:t>
            </a:r>
            <a:r>
              <a:rPr kumimoji="1" lang="ja-JP" altLang="en-US" sz="3200" dirty="0"/>
              <a:t>を出力する方法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57CA8AC-DCE0-4EAC-BE24-66CC9C530DC7}"/>
              </a:ext>
            </a:extLst>
          </p:cNvPr>
          <p:cNvSpPr/>
          <p:nvPr/>
        </p:nvSpPr>
        <p:spPr>
          <a:xfrm>
            <a:off x="254358" y="2622884"/>
            <a:ext cx="799597" cy="4090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B706AA-CDC5-49AB-B28A-92FB8BEAA129}"/>
              </a:ext>
            </a:extLst>
          </p:cNvPr>
          <p:cNvSpPr txBox="1"/>
          <p:nvPr/>
        </p:nvSpPr>
        <p:spPr>
          <a:xfrm>
            <a:off x="1726731" y="1892000"/>
            <a:ext cx="6588234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測定データを参照せずに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PDF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カードデータを参照する方法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データ一覧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の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ドキュメント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を左クリックして、画面左に表示された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ツール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内にある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名前で検索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カード番号で検索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または、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ドキュメント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を右クリックして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ツール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→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名前で検索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カード番号で検索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でも可能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あとは普段通り条件を設定して検索する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BFFADE-27B6-A32A-F87F-4265E3DD7729}"/>
              </a:ext>
            </a:extLst>
          </p:cNvPr>
          <p:cNvSpPr txBox="1"/>
          <p:nvPr/>
        </p:nvSpPr>
        <p:spPr>
          <a:xfrm>
            <a:off x="133745" y="6137763"/>
            <a:ext cx="8659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\\192.168.27.2\share\★COE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ゼミ</a:t>
            </a:r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\06_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装置・マニュアル・使用簿・基板</a:t>
            </a:r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\XRD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解析マニュアル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1F34A10-EAC4-B6F3-2EA0-AE1A41AF35FF}"/>
              </a:ext>
            </a:extLst>
          </p:cNvPr>
          <p:cNvSpPr/>
          <p:nvPr/>
        </p:nvSpPr>
        <p:spPr>
          <a:xfrm>
            <a:off x="1236937" y="4713184"/>
            <a:ext cx="2528947" cy="10809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46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DC9AF7-A1FF-4FCC-82AD-F16B516E3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/>
              <a:t>PDF-2</a:t>
            </a:r>
            <a:r>
              <a:rPr lang="ja-JP" altLang="en-US" sz="3200" dirty="0"/>
              <a:t>のピークデータ</a:t>
            </a:r>
            <a:r>
              <a:rPr kumimoji="1" lang="ja-JP" altLang="en-US" sz="3200" dirty="0"/>
              <a:t>を出力する方法</a:t>
            </a:r>
          </a:p>
        </p:txBody>
      </p:sp>
      <p:pic>
        <p:nvPicPr>
          <p:cNvPr id="19" name="図 18" descr="コンピューターのスクリーンショット&#10;&#10;自動的に生成された説明">
            <a:extLst>
              <a:ext uri="{FF2B5EF4-FFF2-40B4-BE49-F238E27FC236}">
                <a16:creationId xmlns:a16="http://schemas.microsoft.com/office/drawing/2014/main" id="{CC2DB36D-D0A2-89C2-0E56-80D067AD3E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33"/>
          <a:stretch/>
        </p:blipFill>
        <p:spPr>
          <a:xfrm>
            <a:off x="339558" y="890336"/>
            <a:ext cx="8464884" cy="4559969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F168EB6-F954-F05A-C48B-288B48D3C30B}"/>
              </a:ext>
            </a:extLst>
          </p:cNvPr>
          <p:cNvSpPr txBox="1"/>
          <p:nvPr/>
        </p:nvSpPr>
        <p:spPr>
          <a:xfrm>
            <a:off x="1687094" y="2293157"/>
            <a:ext cx="6891421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該当するデータを選択後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データ一覧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の選択した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”PDF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カードデータ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を左クリックして、画面左に表示された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作製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内にある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スティック詳細の表示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または、選択した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”PDF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カードデータ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を右クリックして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作製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→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スティック詳細の表示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でも可能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3FE6CA0-DA21-218C-E43B-C131CD297DAB}"/>
              </a:ext>
            </a:extLst>
          </p:cNvPr>
          <p:cNvSpPr/>
          <p:nvPr/>
        </p:nvSpPr>
        <p:spPr>
          <a:xfrm>
            <a:off x="458895" y="2796367"/>
            <a:ext cx="799597" cy="5484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C887EC5-93D7-9A42-33DE-A50ABAEC8F21}"/>
              </a:ext>
            </a:extLst>
          </p:cNvPr>
          <p:cNvSpPr/>
          <p:nvPr/>
        </p:nvSpPr>
        <p:spPr>
          <a:xfrm>
            <a:off x="1441474" y="4371155"/>
            <a:ext cx="3130526" cy="10809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96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ラフィカル ユーザー インターフェイス, アプリケーション, テーブル, Excel&#10;&#10;自動的に生成された説明">
            <a:extLst>
              <a:ext uri="{FF2B5EF4-FFF2-40B4-BE49-F238E27FC236}">
                <a16:creationId xmlns:a16="http://schemas.microsoft.com/office/drawing/2014/main" id="{8900CA12-CAAA-457F-E63C-7E83F7EE7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0997"/>
            <a:ext cx="9144000" cy="51435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9DC9AF7-A1FF-4FCC-82AD-F16B516E3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/>
              <a:t>PDF-2</a:t>
            </a:r>
            <a:r>
              <a:rPr lang="ja-JP" altLang="en-US" sz="3200" dirty="0"/>
              <a:t>のピークデータ</a:t>
            </a:r>
            <a:r>
              <a:rPr kumimoji="1" lang="ja-JP" altLang="en-US" sz="3200" dirty="0"/>
              <a:t>を出力する方法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F168EB6-F954-F05A-C48B-288B48D3C30B}"/>
              </a:ext>
            </a:extLst>
          </p:cNvPr>
          <p:cNvSpPr txBox="1"/>
          <p:nvPr/>
        </p:nvSpPr>
        <p:spPr>
          <a:xfrm>
            <a:off x="1278020" y="2690336"/>
            <a:ext cx="6891421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画面上部のスティック詳細の表示タブをクリックすると、ピークのデータがある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背景が灰色の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アイコン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Color, etc.”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の部分をどれでもいいので右クリックして、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クリップボードにコピー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→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全カラム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を選択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これでコピーされるため、エクセル等に張り付けて保存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5057A6C-9062-DD7B-151C-DDDFF4DAD4C9}"/>
              </a:ext>
            </a:extLst>
          </p:cNvPr>
          <p:cNvSpPr/>
          <p:nvPr/>
        </p:nvSpPr>
        <p:spPr>
          <a:xfrm>
            <a:off x="1094875" y="1134175"/>
            <a:ext cx="4776536" cy="108099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92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UI+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kumimoji="1" dirty="0" smtClean="0">
            <a:solidFill>
              <a:schemeClr val="tx1">
                <a:lumMod val="85000"/>
                <a:lumOff val="1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4" id="{E0D6EB17-F25E-464B-BF66-DEB9A021B04F}" vid="{C00FEEF0-D7E9-4F52-A05A-8B2FCEF8A9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</Template>
  <TotalTime>1444</TotalTime>
  <Words>250</Words>
  <Application>Microsoft Office PowerPoint</Application>
  <PresentationFormat>画面に合わせる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Segoe UI</vt:lpstr>
      <vt:lpstr>Office テーマ</vt:lpstr>
      <vt:lpstr>PDF-2のピークデータを出力する方法</vt:lpstr>
      <vt:lpstr>PDF-2のピークデータを出力する方法</vt:lpstr>
      <vt:lpstr>PDF-2のピークデータを出力する方法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TOPASでグラフを出力する方法</dc:title>
  <dc:creator>kklab</dc:creator>
  <cp:lastModifiedBy>T20220016627</cp:lastModifiedBy>
  <cp:revision>11</cp:revision>
  <dcterms:created xsi:type="dcterms:W3CDTF">2023-09-07T04:31:19Z</dcterms:created>
  <dcterms:modified xsi:type="dcterms:W3CDTF">2023-10-10T04:12:44Z</dcterms:modified>
</cp:coreProperties>
</file>