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82" r:id="rId2"/>
    <p:sldMasterId id="2147484495" r:id="rId3"/>
  </p:sldMasterIdLst>
  <p:notesMasterIdLst>
    <p:notesMasterId r:id="rId21"/>
  </p:notesMasterIdLst>
  <p:sldIdLst>
    <p:sldId id="570" r:id="rId4"/>
    <p:sldId id="571" r:id="rId5"/>
    <p:sldId id="563" r:id="rId6"/>
    <p:sldId id="449" r:id="rId7"/>
    <p:sldId id="450" r:id="rId8"/>
    <p:sldId id="553" r:id="rId9"/>
    <p:sldId id="451" r:id="rId10"/>
    <p:sldId id="555" r:id="rId11"/>
    <p:sldId id="566" r:id="rId12"/>
    <p:sldId id="552" r:id="rId13"/>
    <p:sldId id="567" r:id="rId14"/>
    <p:sldId id="568" r:id="rId15"/>
    <p:sldId id="549" r:id="rId16"/>
    <p:sldId id="564" r:id="rId17"/>
    <p:sldId id="550" r:id="rId18"/>
    <p:sldId id="551" r:id="rId19"/>
    <p:sldId id="556" r:id="rId2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4" autoAdjust="0"/>
    <p:restoredTop sz="90929"/>
  </p:normalViewPr>
  <p:slideViewPr>
    <p:cSldViewPr>
      <p:cViewPr>
        <p:scale>
          <a:sx n="75" d="100"/>
          <a:sy n="75" d="100"/>
        </p:scale>
        <p:origin x="2316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L:\TB3DBand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B\FreeElectronB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L:\TB\NearlyFreeElectronB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L:\FreeElectronB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TB3DBand!$F$1</c:f>
              <c:strCache>
                <c:ptCount val="1"/>
                <c:pt idx="0">
                  <c:v>E0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TB3DBand!$F$2:$F$56</c:f>
              <c:numCache>
                <c:formatCode>General</c:formatCode>
                <c:ptCount val="55"/>
                <c:pt idx="0">
                  <c:v>-16.909905509672999</c:v>
                </c:pt>
                <c:pt idx="1">
                  <c:v>-17.232692529458902</c:v>
                </c:pt>
                <c:pt idx="2">
                  <c:v>-17.5492941502268</c:v>
                </c:pt>
                <c:pt idx="3">
                  <c:v>-17.844077359570999</c:v>
                </c:pt>
                <c:pt idx="4">
                  <c:v>-18.108268457286801</c:v>
                </c:pt>
                <c:pt idx="5">
                  <c:v>-18.336806894207601</c:v>
                </c:pt>
                <c:pt idx="6">
                  <c:v>-18.5266444475801</c:v>
                </c:pt>
                <c:pt idx="7">
                  <c:v>-18.675862592618898</c:v>
                </c:pt>
                <c:pt idx="8">
                  <c:v>-18.7832206592267</c:v>
                </c:pt>
                <c:pt idx="9">
                  <c:v>-18.847930192742499</c:v>
                </c:pt>
                <c:pt idx="10">
                  <c:v>-18.8695479199319</c:v>
                </c:pt>
                <c:pt idx="11">
                  <c:v>-18.8695479199319</c:v>
                </c:pt>
                <c:pt idx="12">
                  <c:v>-19.015099879172801</c:v>
                </c:pt>
                <c:pt idx="13">
                  <c:v>-19.3520488376424</c:v>
                </c:pt>
                <c:pt idx="14">
                  <c:v>-19.7464496380673</c:v>
                </c:pt>
                <c:pt idx="15">
                  <c:v>-20.1323575645843</c:v>
                </c:pt>
                <c:pt idx="16">
                  <c:v>-20.481521535469799</c:v>
                </c:pt>
                <c:pt idx="17">
                  <c:v>-20.779988780095401</c:v>
                </c:pt>
                <c:pt idx="18">
                  <c:v>-21.019448341212801</c:v>
                </c:pt>
                <c:pt idx="19">
                  <c:v>-21.1943018602121</c:v>
                </c:pt>
                <c:pt idx="20">
                  <c:v>-21.300731767795</c:v>
                </c:pt>
                <c:pt idx="21">
                  <c:v>-21.3364620445555</c:v>
                </c:pt>
                <c:pt idx="22">
                  <c:v>-21.3364620445555</c:v>
                </c:pt>
                <c:pt idx="23">
                  <c:v>-21.288766918375799</c:v>
                </c:pt>
                <c:pt idx="24">
                  <c:v>-21.1460442399306</c:v>
                </c:pt>
                <c:pt idx="25">
                  <c:v>-20.909402981834901</c:v>
                </c:pt>
                <c:pt idx="26">
                  <c:v>-20.580757821840098</c:v>
                </c:pt>
                <c:pt idx="27">
                  <c:v>-20.1629182290669</c:v>
                </c:pt>
                <c:pt idx="28">
                  <c:v>-19.6596943586691</c:v>
                </c:pt>
                <c:pt idx="29">
                  <c:v>-19.076005496678999</c:v>
                </c:pt>
                <c:pt idx="30">
                  <c:v>-18.4179781974177</c:v>
                </c:pt>
                <c:pt idx="31">
                  <c:v>-17.693025471260299</c:v>
                </c:pt>
                <c:pt idx="32">
                  <c:v>-16.909905509673202</c:v>
                </c:pt>
                <c:pt idx="33">
                  <c:v>-16.909905509673202</c:v>
                </c:pt>
                <c:pt idx="34">
                  <c:v>-16.909905509673099</c:v>
                </c:pt>
                <c:pt idx="35">
                  <c:v>-16.909905509673202</c:v>
                </c:pt>
                <c:pt idx="36">
                  <c:v>-16.909905509673099</c:v>
                </c:pt>
                <c:pt idx="37">
                  <c:v>-16.909905509673301</c:v>
                </c:pt>
                <c:pt idx="38">
                  <c:v>-16.909905509672999</c:v>
                </c:pt>
                <c:pt idx="39">
                  <c:v>-16.909905509673202</c:v>
                </c:pt>
                <c:pt idx="40">
                  <c:v>-16.909905509672999</c:v>
                </c:pt>
                <c:pt idx="41">
                  <c:v>-16.909905509673099</c:v>
                </c:pt>
                <c:pt idx="42">
                  <c:v>-16.909905509673099</c:v>
                </c:pt>
                <c:pt idx="43">
                  <c:v>-16.909905509672999</c:v>
                </c:pt>
                <c:pt idx="44">
                  <c:v>-16.909905509672999</c:v>
                </c:pt>
                <c:pt idx="45">
                  <c:v>-17.016760710138499</c:v>
                </c:pt>
                <c:pt idx="46">
                  <c:v>-17.1124663526593</c:v>
                </c:pt>
                <c:pt idx="47">
                  <c:v>-17.197018607954401</c:v>
                </c:pt>
                <c:pt idx="48">
                  <c:v>-17.270398852418101</c:v>
                </c:pt>
                <c:pt idx="49">
                  <c:v>-17.332577834561899</c:v>
                </c:pt>
                <c:pt idx="50">
                  <c:v>-17.383520300859601</c:v>
                </c:pt>
                <c:pt idx="51">
                  <c:v>-17.42318966645</c:v>
                </c:pt>
                <c:pt idx="52">
                  <c:v>-17.451552361834899</c:v>
                </c:pt>
                <c:pt idx="53">
                  <c:v>-17.468581544087101</c:v>
                </c:pt>
                <c:pt idx="54">
                  <c:v>-17.474259925829099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AA-49AC-AF56-09A97556A2B2}"/>
            </c:ext>
          </c:extLst>
        </c:ser>
        <c:ser>
          <c:idx val="1"/>
          <c:order val="1"/>
          <c:tx>
            <c:strRef>
              <c:f>TB3DBand!$G$1</c:f>
              <c:strCache>
                <c:ptCount val="1"/>
                <c:pt idx="0">
                  <c:v>E1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TB3DBand!$G$2:$G$56</c:f>
              <c:numCache>
                <c:formatCode>General</c:formatCode>
                <c:ptCount val="55"/>
                <c:pt idx="0">
                  <c:v>-16.909905509672999</c:v>
                </c:pt>
                <c:pt idx="1">
                  <c:v>-16.6082096663709</c:v>
                </c:pt>
                <c:pt idx="2">
                  <c:v>-16.368390210196399</c:v>
                </c:pt>
                <c:pt idx="3">
                  <c:v>-16.227868093901101</c:v>
                </c:pt>
                <c:pt idx="4">
                  <c:v>-16.186974755285998</c:v>
                </c:pt>
                <c:pt idx="5">
                  <c:v>-16.2107876996192</c:v>
                </c:pt>
                <c:pt idx="6">
                  <c:v>-16.262597223608601</c:v>
                </c:pt>
                <c:pt idx="7">
                  <c:v>-16.318516446160299</c:v>
                </c:pt>
                <c:pt idx="8">
                  <c:v>-16.3651929701699</c:v>
                </c:pt>
                <c:pt idx="9">
                  <c:v>-16.395502405540402</c:v>
                </c:pt>
                <c:pt idx="10">
                  <c:v>-16.405955674666</c:v>
                </c:pt>
                <c:pt idx="11">
                  <c:v>-16.405955674666</c:v>
                </c:pt>
                <c:pt idx="12">
                  <c:v>-16.195173831608301</c:v>
                </c:pt>
                <c:pt idx="13">
                  <c:v>-15.6633521340078</c:v>
                </c:pt>
                <c:pt idx="14">
                  <c:v>-14.947225497505499</c:v>
                </c:pt>
                <c:pt idx="15">
                  <c:v>-14.118543614982499</c:v>
                </c:pt>
                <c:pt idx="16">
                  <c:v>-13.216284557168599</c:v>
                </c:pt>
                <c:pt idx="17">
                  <c:v>-12.273427403889</c:v>
                </c:pt>
                <c:pt idx="18">
                  <c:v>-11.332285381961601</c:v>
                </c:pt>
                <c:pt idx="19">
                  <c:v>-10.462193006608899</c:v>
                </c:pt>
                <c:pt idx="20">
                  <c:v>-9.7909023749865796</c:v>
                </c:pt>
                <c:pt idx="21">
                  <c:v>-9.5233496457572802</c:v>
                </c:pt>
                <c:pt idx="22">
                  <c:v>-9.5233496457572802</c:v>
                </c:pt>
                <c:pt idx="23">
                  <c:v>-9.7104517620876205</c:v>
                </c:pt>
                <c:pt idx="24">
                  <c:v>-10.1999679214405</c:v>
                </c:pt>
                <c:pt idx="25">
                  <c:v>-10.8813580894093</c:v>
                </c:pt>
                <c:pt idx="26">
                  <c:v>-11.6754620932879</c:v>
                </c:pt>
                <c:pt idx="27">
                  <c:v>-12.5325197868434</c:v>
                </c:pt>
                <c:pt idx="28">
                  <c:v>-13.421627372503099</c:v>
                </c:pt>
                <c:pt idx="29">
                  <c:v>-14.3204693450585</c:v>
                </c:pt>
                <c:pt idx="30">
                  <c:v>-15.211223995330799</c:v>
                </c:pt>
                <c:pt idx="31">
                  <c:v>-16.078769317811101</c:v>
                </c:pt>
                <c:pt idx="32">
                  <c:v>-16.909905509673202</c:v>
                </c:pt>
                <c:pt idx="33">
                  <c:v>-16.909905509673202</c:v>
                </c:pt>
                <c:pt idx="34">
                  <c:v>-16.909905509673099</c:v>
                </c:pt>
                <c:pt idx="35">
                  <c:v>-16.909905509673202</c:v>
                </c:pt>
                <c:pt idx="36">
                  <c:v>-16.909905509673099</c:v>
                </c:pt>
                <c:pt idx="37">
                  <c:v>-16.909905509673301</c:v>
                </c:pt>
                <c:pt idx="38">
                  <c:v>-16.909905509672999</c:v>
                </c:pt>
                <c:pt idx="39">
                  <c:v>-16.909905509673202</c:v>
                </c:pt>
                <c:pt idx="40">
                  <c:v>-16.909905509672999</c:v>
                </c:pt>
                <c:pt idx="41">
                  <c:v>-16.909905509673099</c:v>
                </c:pt>
                <c:pt idx="42">
                  <c:v>-16.909905509673099</c:v>
                </c:pt>
                <c:pt idx="43">
                  <c:v>-16.909905509672999</c:v>
                </c:pt>
                <c:pt idx="44">
                  <c:v>-16.909905509672999</c:v>
                </c:pt>
                <c:pt idx="45">
                  <c:v>-16.805518024807402</c:v>
                </c:pt>
                <c:pt idx="46">
                  <c:v>-16.716963244009701</c:v>
                </c:pt>
                <c:pt idx="47">
                  <c:v>-16.643401103485498</c:v>
                </c:pt>
                <c:pt idx="48">
                  <c:v>-16.583566370257401</c:v>
                </c:pt>
                <c:pt idx="49">
                  <c:v>-16.536004322943</c:v>
                </c:pt>
                <c:pt idx="50">
                  <c:v>-16.499274989977899</c:v>
                </c:pt>
                <c:pt idx="51">
                  <c:v>-16.472097914939798</c:v>
                </c:pt>
                <c:pt idx="52">
                  <c:v>-16.4534372372589</c:v>
                </c:pt>
                <c:pt idx="53">
                  <c:v>-16.442542086801801</c:v>
                </c:pt>
                <c:pt idx="54">
                  <c:v>-16.438960559144999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AA-49AC-AF56-09A97556A2B2}"/>
            </c:ext>
          </c:extLst>
        </c:ser>
        <c:ser>
          <c:idx val="2"/>
          <c:order val="2"/>
          <c:tx>
            <c:strRef>
              <c:f>TB3DBand!$H$1</c:f>
              <c:strCache>
                <c:ptCount val="1"/>
                <c:pt idx="0">
                  <c:v>E2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TB3DBand!$H$2:$H$56</c:f>
              <c:numCache>
                <c:formatCode>General</c:formatCode>
                <c:ptCount val="55"/>
                <c:pt idx="0">
                  <c:v>-14.028374114393101</c:v>
                </c:pt>
                <c:pt idx="1">
                  <c:v>-14.158252873810699</c:v>
                </c:pt>
                <c:pt idx="2">
                  <c:v>-14.165817704046001</c:v>
                </c:pt>
                <c:pt idx="3">
                  <c:v>-14.017983282526099</c:v>
                </c:pt>
                <c:pt idx="4">
                  <c:v>-13.7230022295659</c:v>
                </c:pt>
                <c:pt idx="5">
                  <c:v>-13.329557960861599</c:v>
                </c:pt>
                <c:pt idx="6">
                  <c:v>-12.894715534229199</c:v>
                </c:pt>
                <c:pt idx="7">
                  <c:v>-12.471079311177499</c:v>
                </c:pt>
                <c:pt idx="8">
                  <c:v>-12.1101553035816</c:v>
                </c:pt>
                <c:pt idx="9">
                  <c:v>-11.863888094208599</c:v>
                </c:pt>
                <c:pt idx="10">
                  <c:v>-11.775861880075</c:v>
                </c:pt>
                <c:pt idx="11">
                  <c:v>-11.775861880075</c:v>
                </c:pt>
                <c:pt idx="12">
                  <c:v>-11.732371094675299</c:v>
                </c:pt>
                <c:pt idx="13">
                  <c:v>-11.604049819843301</c:v>
                </c:pt>
                <c:pt idx="14">
                  <c:v>-11.3974652915563</c:v>
                </c:pt>
                <c:pt idx="15">
                  <c:v>-11.123973155732999</c:v>
                </c:pt>
                <c:pt idx="16">
                  <c:v>-10.800431823840499</c:v>
                </c:pt>
                <c:pt idx="17">
                  <c:v>-10.450346597742501</c:v>
                </c:pt>
                <c:pt idx="18">
                  <c:v>-10.1053208401423</c:v>
                </c:pt>
                <c:pt idx="19">
                  <c:v>-9.80582267118095</c:v>
                </c:pt>
                <c:pt idx="20">
                  <c:v>-9.5982106439438795</c:v>
                </c:pt>
                <c:pt idx="21">
                  <c:v>-9.5233496457572802</c:v>
                </c:pt>
                <c:pt idx="22">
                  <c:v>-9.5233496457572802</c:v>
                </c:pt>
                <c:pt idx="23">
                  <c:v>-9.7104517620876205</c:v>
                </c:pt>
                <c:pt idx="24">
                  <c:v>-10.1999679214405</c:v>
                </c:pt>
                <c:pt idx="25">
                  <c:v>-10.8536407131761</c:v>
                </c:pt>
                <c:pt idx="26">
                  <c:v>-11.557961600646101</c:v>
                </c:pt>
                <c:pt idx="27">
                  <c:v>-12.2382073649158</c:v>
                </c:pt>
                <c:pt idx="28">
                  <c:v>-12.845720025955201</c:v>
                </c:pt>
                <c:pt idx="29">
                  <c:v>-13.347543416592799</c:v>
                </c:pt>
                <c:pt idx="30">
                  <c:v>-13.720946259591599</c:v>
                </c:pt>
                <c:pt idx="31">
                  <c:v>-13.950801335666901</c:v>
                </c:pt>
                <c:pt idx="32">
                  <c:v>-14.0283741143929</c:v>
                </c:pt>
                <c:pt idx="33">
                  <c:v>-14.0283741143929</c:v>
                </c:pt>
                <c:pt idx="34">
                  <c:v>-14.028374114392999</c:v>
                </c:pt>
                <c:pt idx="35">
                  <c:v>-14.028374114392999</c:v>
                </c:pt>
                <c:pt idx="36">
                  <c:v>-14.028374114392999</c:v>
                </c:pt>
                <c:pt idx="37">
                  <c:v>-14.028374114393101</c:v>
                </c:pt>
                <c:pt idx="38">
                  <c:v>-14.028374114393101</c:v>
                </c:pt>
                <c:pt idx="39">
                  <c:v>-14.028374114393101</c:v>
                </c:pt>
                <c:pt idx="40">
                  <c:v>-14.028374114393101</c:v>
                </c:pt>
                <c:pt idx="41">
                  <c:v>-14.028374114392999</c:v>
                </c:pt>
                <c:pt idx="42">
                  <c:v>-14.028374114392999</c:v>
                </c:pt>
                <c:pt idx="43">
                  <c:v>-14.028374114393101</c:v>
                </c:pt>
                <c:pt idx="44">
                  <c:v>-14.028374114393101</c:v>
                </c:pt>
                <c:pt idx="45">
                  <c:v>-14.088258686815401</c:v>
                </c:pt>
                <c:pt idx="46">
                  <c:v>-14.142627090887499</c:v>
                </c:pt>
                <c:pt idx="47">
                  <c:v>-14.191217753876099</c:v>
                </c:pt>
                <c:pt idx="48">
                  <c:v>-14.233799607284499</c:v>
                </c:pt>
                <c:pt idx="49">
                  <c:v>-14.2701719805753</c:v>
                </c:pt>
                <c:pt idx="50">
                  <c:v>-14.3001646122989</c:v>
                </c:pt>
                <c:pt idx="51">
                  <c:v>-14.3236377680264</c:v>
                </c:pt>
                <c:pt idx="52">
                  <c:v>-14.340482431955801</c:v>
                </c:pt>
                <c:pt idx="53">
                  <c:v>-14.350620526580901</c:v>
                </c:pt>
                <c:pt idx="54">
                  <c:v>-14.354005112441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AA-49AC-AF56-09A97556A2B2}"/>
            </c:ext>
          </c:extLst>
        </c:ser>
        <c:ser>
          <c:idx val="3"/>
          <c:order val="3"/>
          <c:tx>
            <c:strRef>
              <c:f>TB3DBand!$I$1</c:f>
              <c:strCache>
                <c:ptCount val="1"/>
                <c:pt idx="0">
                  <c:v>E3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TB3DBand!$I$2:$I$56</c:f>
              <c:numCache>
                <c:formatCode>General</c:formatCode>
                <c:ptCount val="55"/>
                <c:pt idx="0">
                  <c:v>-14.028374114393101</c:v>
                </c:pt>
                <c:pt idx="1">
                  <c:v>-13.816335555916901</c:v>
                </c:pt>
                <c:pt idx="2">
                  <c:v>-13.5521916931758</c:v>
                </c:pt>
                <c:pt idx="3">
                  <c:v>-13.257589735349599</c:v>
                </c:pt>
                <c:pt idx="4">
                  <c:v>-12.950384526422001</c:v>
                </c:pt>
                <c:pt idx="5">
                  <c:v>-12.647492114305299</c:v>
                </c:pt>
                <c:pt idx="6">
                  <c:v>-12.366033436565999</c:v>
                </c:pt>
                <c:pt idx="7">
                  <c:v>-12.123252783191299</c:v>
                </c:pt>
                <c:pt idx="8">
                  <c:v>-11.9355083394743</c:v>
                </c:pt>
                <c:pt idx="9">
                  <c:v>-11.816601076089301</c:v>
                </c:pt>
                <c:pt idx="10">
                  <c:v>-11.775861880075</c:v>
                </c:pt>
                <c:pt idx="11">
                  <c:v>-11.775861880075</c:v>
                </c:pt>
                <c:pt idx="12">
                  <c:v>-11.732371094675299</c:v>
                </c:pt>
                <c:pt idx="13">
                  <c:v>-11.604049819843301</c:v>
                </c:pt>
                <c:pt idx="14">
                  <c:v>-11.3974652915563</c:v>
                </c:pt>
                <c:pt idx="15">
                  <c:v>-11.123973155732999</c:v>
                </c:pt>
                <c:pt idx="16">
                  <c:v>-10.800431823840499</c:v>
                </c:pt>
                <c:pt idx="17">
                  <c:v>-10.450346597742501</c:v>
                </c:pt>
                <c:pt idx="18">
                  <c:v>-10.1053208401423</c:v>
                </c:pt>
                <c:pt idx="19">
                  <c:v>-9.80582267118095</c:v>
                </c:pt>
                <c:pt idx="20">
                  <c:v>-9.5982106439438795</c:v>
                </c:pt>
                <c:pt idx="21">
                  <c:v>-9.5233496457572802</c:v>
                </c:pt>
                <c:pt idx="22">
                  <c:v>-9.5233496457572802</c:v>
                </c:pt>
                <c:pt idx="23">
                  <c:v>-9.7083279578527701</c:v>
                </c:pt>
                <c:pt idx="24">
                  <c:v>-10.198635001927901</c:v>
                </c:pt>
                <c:pt idx="25">
                  <c:v>-10.8536407131761</c:v>
                </c:pt>
                <c:pt idx="26">
                  <c:v>-11.557961600646101</c:v>
                </c:pt>
                <c:pt idx="27">
                  <c:v>-12.2382073649158</c:v>
                </c:pt>
                <c:pt idx="28">
                  <c:v>-12.845720025955201</c:v>
                </c:pt>
                <c:pt idx="29">
                  <c:v>-13.347543416592799</c:v>
                </c:pt>
                <c:pt idx="30">
                  <c:v>-13.720946259591599</c:v>
                </c:pt>
                <c:pt idx="31">
                  <c:v>-13.950801335666901</c:v>
                </c:pt>
                <c:pt idx="32">
                  <c:v>-14.0283741143929</c:v>
                </c:pt>
                <c:pt idx="33">
                  <c:v>-14.0283741143929</c:v>
                </c:pt>
                <c:pt idx="34">
                  <c:v>-14.028374114392999</c:v>
                </c:pt>
                <c:pt idx="35">
                  <c:v>-14.028374114392999</c:v>
                </c:pt>
                <c:pt idx="36">
                  <c:v>-14.028374114392999</c:v>
                </c:pt>
                <c:pt idx="37">
                  <c:v>-14.028374114393101</c:v>
                </c:pt>
                <c:pt idx="38">
                  <c:v>-14.028374114393101</c:v>
                </c:pt>
                <c:pt idx="39">
                  <c:v>-14.0283741143929</c:v>
                </c:pt>
                <c:pt idx="40">
                  <c:v>-14.028374114393101</c:v>
                </c:pt>
                <c:pt idx="41">
                  <c:v>-14.028374114392999</c:v>
                </c:pt>
                <c:pt idx="42">
                  <c:v>-14.028374114392999</c:v>
                </c:pt>
                <c:pt idx="43">
                  <c:v>-14.028374114393101</c:v>
                </c:pt>
                <c:pt idx="44">
                  <c:v>-14.028374114393101</c:v>
                </c:pt>
                <c:pt idx="45">
                  <c:v>-13.9588357919509</c:v>
                </c:pt>
                <c:pt idx="46">
                  <c:v>-13.8777735938326</c:v>
                </c:pt>
                <c:pt idx="47">
                  <c:v>-13.7894816506727</c:v>
                </c:pt>
                <c:pt idx="48">
                  <c:v>-13.6988308526739</c:v>
                </c:pt>
                <c:pt idx="49">
                  <c:v>-13.610935366647601</c:v>
                </c:pt>
                <c:pt idx="50">
                  <c:v>-13.5308147235997</c:v>
                </c:pt>
                <c:pt idx="51">
                  <c:v>-13.4630806158477</c:v>
                </c:pt>
                <c:pt idx="52">
                  <c:v>-13.411658177771001</c:v>
                </c:pt>
                <c:pt idx="53">
                  <c:v>-13.3795465100896</c:v>
                </c:pt>
                <c:pt idx="54">
                  <c:v>-13.368628555667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EAA-49AC-AF56-09A97556A2B2}"/>
            </c:ext>
          </c:extLst>
        </c:ser>
        <c:ser>
          <c:idx val="4"/>
          <c:order val="4"/>
          <c:tx>
            <c:strRef>
              <c:f>TB3DBand!$J$1</c:f>
              <c:strCache>
                <c:ptCount val="1"/>
                <c:pt idx="0">
                  <c:v>E4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TB3DBand!$J$2:$J$56</c:f>
              <c:numCache>
                <c:formatCode>General</c:formatCode>
                <c:ptCount val="55"/>
                <c:pt idx="0">
                  <c:v>-3.1600944903268</c:v>
                </c:pt>
                <c:pt idx="1">
                  <c:v>-3.45919054605293</c:v>
                </c:pt>
                <c:pt idx="2">
                  <c:v>-3.7629224434199098</c:v>
                </c:pt>
                <c:pt idx="3">
                  <c:v>-4.0702474441753598</c:v>
                </c:pt>
                <c:pt idx="4">
                  <c:v>-4.3806286684719602</c:v>
                </c:pt>
                <c:pt idx="5">
                  <c:v>-4.6925276257923398</c:v>
                </c:pt>
                <c:pt idx="6">
                  <c:v>-5.0005945545597097</c:v>
                </c:pt>
                <c:pt idx="7">
                  <c:v>-5.2916928399103504</c:v>
                </c:pt>
                <c:pt idx="8">
                  <c:v>-5.54135141088409</c:v>
                </c:pt>
                <c:pt idx="9">
                  <c:v>-5.7147394601836297</c:v>
                </c:pt>
                <c:pt idx="10">
                  <c:v>-5.7775125945706103</c:v>
                </c:pt>
                <c:pt idx="11">
                  <c:v>-5.7775125945706103</c:v>
                </c:pt>
                <c:pt idx="12">
                  <c:v>-5.76319230392457</c:v>
                </c:pt>
                <c:pt idx="13">
                  <c:v>-5.7222851831324997</c:v>
                </c:pt>
                <c:pt idx="14">
                  <c:v>-5.6608322562141904</c:v>
                </c:pt>
                <c:pt idx="15">
                  <c:v>-5.5886197423303603</c:v>
                </c:pt>
                <c:pt idx="16">
                  <c:v>-5.5191833874220197</c:v>
                </c:pt>
                <c:pt idx="17">
                  <c:v>-5.4706773038813399</c:v>
                </c:pt>
                <c:pt idx="18">
                  <c:v>-5.4678494713539498</c:v>
                </c:pt>
                <c:pt idx="19">
                  <c:v>-5.5393381916948501</c:v>
                </c:pt>
                <c:pt idx="20">
                  <c:v>-5.6788118066580404</c:v>
                </c:pt>
                <c:pt idx="21">
                  <c:v>-5.76353795544407</c:v>
                </c:pt>
                <c:pt idx="22">
                  <c:v>-5.76353795544407</c:v>
                </c:pt>
                <c:pt idx="23">
                  <c:v>-5.6374476940978004</c:v>
                </c:pt>
                <c:pt idx="24">
                  <c:v>-5.32235478302246</c:v>
                </c:pt>
                <c:pt idx="25">
                  <c:v>-4.9268575573350004</c:v>
                </c:pt>
                <c:pt idx="26">
                  <c:v>-4.52491869007841</c:v>
                </c:pt>
                <c:pt idx="27">
                  <c:v>-4.15530900078853</c:v>
                </c:pt>
                <c:pt idx="28">
                  <c:v>-3.8369296994257698</c:v>
                </c:pt>
                <c:pt idx="29">
                  <c:v>-3.5780430667003</c:v>
                </c:pt>
                <c:pt idx="30">
                  <c:v>-3.3807129874347899</c:v>
                </c:pt>
                <c:pt idx="31">
                  <c:v>-3.2429870528554701</c:v>
                </c:pt>
                <c:pt idx="32">
                  <c:v>-3.1600944903267698</c:v>
                </c:pt>
                <c:pt idx="33">
                  <c:v>-3.1600944903267698</c:v>
                </c:pt>
                <c:pt idx="34">
                  <c:v>-3.16009449032686</c:v>
                </c:pt>
                <c:pt idx="35">
                  <c:v>-3.1600944903266401</c:v>
                </c:pt>
                <c:pt idx="36">
                  <c:v>-3.16009449032686</c:v>
                </c:pt>
                <c:pt idx="37">
                  <c:v>-3.1600944903269101</c:v>
                </c:pt>
                <c:pt idx="38">
                  <c:v>-3.1600944903268502</c:v>
                </c:pt>
                <c:pt idx="39">
                  <c:v>-3.16009449032678</c:v>
                </c:pt>
                <c:pt idx="40">
                  <c:v>-3.1600944903267201</c:v>
                </c:pt>
                <c:pt idx="41">
                  <c:v>-3.16009449032686</c:v>
                </c:pt>
                <c:pt idx="42">
                  <c:v>-3.16009449032686</c:v>
                </c:pt>
                <c:pt idx="43">
                  <c:v>-3.1600944903268</c:v>
                </c:pt>
                <c:pt idx="44">
                  <c:v>-3.1600944903268</c:v>
                </c:pt>
                <c:pt idx="45">
                  <c:v>-3.26796306641371</c:v>
                </c:pt>
                <c:pt idx="46">
                  <c:v>-3.37975088956959</c:v>
                </c:pt>
                <c:pt idx="47">
                  <c:v>-3.4916643922485</c:v>
                </c:pt>
                <c:pt idx="48">
                  <c:v>-3.5997362058121798</c:v>
                </c:pt>
                <c:pt idx="49">
                  <c:v>-3.69995683199138</c:v>
                </c:pt>
                <c:pt idx="50">
                  <c:v>-3.7884305305230099</c:v>
                </c:pt>
                <c:pt idx="51">
                  <c:v>-3.8615573758217798</c:v>
                </c:pt>
                <c:pt idx="52">
                  <c:v>-3.91623464934746</c:v>
                </c:pt>
                <c:pt idx="53">
                  <c:v>-3.9500599634867499</c:v>
                </c:pt>
                <c:pt idx="54">
                  <c:v>-3.9615092967266601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EAA-49AC-AF56-09A97556A2B2}"/>
            </c:ext>
          </c:extLst>
        </c:ser>
        <c:ser>
          <c:idx val="5"/>
          <c:order val="5"/>
          <c:tx>
            <c:strRef>
              <c:f>TB3DBand!$K$1</c:f>
              <c:strCache>
                <c:ptCount val="1"/>
                <c:pt idx="0">
                  <c:v>E5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TB3DBand!$K$2:$K$56</c:f>
              <c:numCache>
                <c:formatCode>General</c:formatCode>
                <c:ptCount val="55"/>
                <c:pt idx="0">
                  <c:v>-3.1600944903268</c:v>
                </c:pt>
                <c:pt idx="1">
                  <c:v>-2.8677593720989898</c:v>
                </c:pt>
                <c:pt idx="2">
                  <c:v>-2.5854339218937601</c:v>
                </c:pt>
                <c:pt idx="3">
                  <c:v>-2.3172760877662002</c:v>
                </c:pt>
                <c:pt idx="4">
                  <c:v>-2.0680561961851698</c:v>
                </c:pt>
                <c:pt idx="5">
                  <c:v>-1.8428869457200201</c:v>
                </c:pt>
                <c:pt idx="6">
                  <c:v>-1.6470521989883899</c:v>
                </c:pt>
                <c:pt idx="7">
                  <c:v>-1.48595722246358</c:v>
                </c:pt>
                <c:pt idx="8">
                  <c:v>-1.3651032300059001</c:v>
                </c:pt>
                <c:pt idx="9">
                  <c:v>-1.28978323042983</c:v>
                </c:pt>
                <c:pt idx="10">
                  <c:v>-1.2641381199249</c:v>
                </c:pt>
                <c:pt idx="11">
                  <c:v>-1.2641381199249</c:v>
                </c:pt>
                <c:pt idx="12">
                  <c:v>-1.30762890532461</c:v>
                </c:pt>
                <c:pt idx="13">
                  <c:v>-1.4359501801565899</c:v>
                </c:pt>
                <c:pt idx="14">
                  <c:v>-1.6425347084435999</c:v>
                </c:pt>
                <c:pt idx="15">
                  <c:v>-1.9160268442669299</c:v>
                </c:pt>
                <c:pt idx="16">
                  <c:v>-2.2395681761591502</c:v>
                </c:pt>
                <c:pt idx="17">
                  <c:v>-2.5896534022574502</c:v>
                </c:pt>
                <c:pt idx="18">
                  <c:v>-2.9346791598574198</c:v>
                </c:pt>
                <c:pt idx="19">
                  <c:v>-3.2341773288188702</c:v>
                </c:pt>
                <c:pt idx="20">
                  <c:v>-3.44178935605634</c:v>
                </c:pt>
                <c:pt idx="21">
                  <c:v>-3.5166503542428602</c:v>
                </c:pt>
                <c:pt idx="22">
                  <c:v>-3.5166503542428602</c:v>
                </c:pt>
                <c:pt idx="23">
                  <c:v>-3.5054574296736001</c:v>
                </c:pt>
                <c:pt idx="24">
                  <c:v>-3.4729659751186999</c:v>
                </c:pt>
                <c:pt idx="25">
                  <c:v>-3.4223813714208</c:v>
                </c:pt>
                <c:pt idx="26">
                  <c:v>-3.35886139479316</c:v>
                </c:pt>
                <c:pt idx="27">
                  <c:v>-3.2892529833011599</c:v>
                </c:pt>
                <c:pt idx="28">
                  <c:v>-3.2217485694018801</c:v>
                </c:pt>
                <c:pt idx="29">
                  <c:v>-3.1654820915617701</c:v>
                </c:pt>
                <c:pt idx="30">
                  <c:v>-3.1300848198166098</c:v>
                </c:pt>
                <c:pt idx="31">
                  <c:v>-3.1252181580728098</c:v>
                </c:pt>
                <c:pt idx="32">
                  <c:v>-3.1600944903267698</c:v>
                </c:pt>
                <c:pt idx="33">
                  <c:v>-3.1600944903267698</c:v>
                </c:pt>
                <c:pt idx="34">
                  <c:v>-3.16009449032686</c:v>
                </c:pt>
                <c:pt idx="35">
                  <c:v>-3.1600944903266401</c:v>
                </c:pt>
                <c:pt idx="36">
                  <c:v>-3.16009449032686</c:v>
                </c:pt>
                <c:pt idx="37">
                  <c:v>-3.1600944903269101</c:v>
                </c:pt>
                <c:pt idx="38">
                  <c:v>-3.1600944903268502</c:v>
                </c:pt>
                <c:pt idx="39">
                  <c:v>-3.16009449032678</c:v>
                </c:pt>
                <c:pt idx="40">
                  <c:v>-3.1600944903267201</c:v>
                </c:pt>
                <c:pt idx="41">
                  <c:v>-3.16009449032686</c:v>
                </c:pt>
                <c:pt idx="42">
                  <c:v>-3.16009449032686</c:v>
                </c:pt>
                <c:pt idx="43">
                  <c:v>-3.1600944903268</c:v>
                </c:pt>
                <c:pt idx="44">
                  <c:v>-3.1600944903268</c:v>
                </c:pt>
                <c:pt idx="45">
                  <c:v>-3.0527731078660398</c:v>
                </c:pt>
                <c:pt idx="46">
                  <c:v>-2.9415351127201999</c:v>
                </c:pt>
                <c:pt idx="47">
                  <c:v>-2.82873203410107</c:v>
                </c:pt>
                <c:pt idx="48">
                  <c:v>-2.7172986364180698</c:v>
                </c:pt>
                <c:pt idx="49">
                  <c:v>-2.6108119291550498</c:v>
                </c:pt>
                <c:pt idx="50">
                  <c:v>-2.5135024030597899</c:v>
                </c:pt>
                <c:pt idx="51">
                  <c:v>-2.4301463123373201</c:v>
                </c:pt>
                <c:pt idx="52">
                  <c:v>-2.3657382478518501</c:v>
                </c:pt>
                <c:pt idx="53">
                  <c:v>-2.3248643844084</c:v>
                </c:pt>
                <c:pt idx="54">
                  <c:v>-2.3108341106122099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EAA-49AC-AF56-09A97556A2B2}"/>
            </c:ext>
          </c:extLst>
        </c:ser>
        <c:ser>
          <c:idx val="6"/>
          <c:order val="6"/>
          <c:tx>
            <c:strRef>
              <c:f>TB3DBand!$L$1</c:f>
              <c:strCache>
                <c:ptCount val="1"/>
                <c:pt idx="0">
                  <c:v>E6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TB3DBand!$L$2:$L$56</c:f>
              <c:numCache>
                <c:formatCode>General</c:formatCode>
                <c:ptCount val="55"/>
                <c:pt idx="0">
                  <c:v>0.98837411439314404</c:v>
                </c:pt>
                <c:pt idx="1">
                  <c:v>0.78503380815705404</c:v>
                </c:pt>
                <c:pt idx="2">
                  <c:v>0.53403274539623702</c:v>
                </c:pt>
                <c:pt idx="3">
                  <c:v>0.24660430486808199</c:v>
                </c:pt>
                <c:pt idx="4" formatCode="0.00E+00">
                  <c:v>-6.1659826521322798E-2</c:v>
                </c:pt>
                <c:pt idx="5">
                  <c:v>-0.37157445872616501</c:v>
                </c:pt>
                <c:pt idx="6">
                  <c:v>-0.66192443448704197</c:v>
                </c:pt>
                <c:pt idx="7">
                  <c:v>-0.91182541930667804</c:v>
                </c:pt>
                <c:pt idx="8">
                  <c:v>-1.1033280848047899</c:v>
                </c:pt>
                <c:pt idx="9">
                  <c:v>-1.2233180078096599</c:v>
                </c:pt>
                <c:pt idx="10">
                  <c:v>-1.2641381199249</c:v>
                </c:pt>
                <c:pt idx="11">
                  <c:v>-1.2641381199249</c:v>
                </c:pt>
                <c:pt idx="12">
                  <c:v>-1.30762890532461</c:v>
                </c:pt>
                <c:pt idx="13">
                  <c:v>-1.4359501801565899</c:v>
                </c:pt>
                <c:pt idx="14">
                  <c:v>-1.6425347084435999</c:v>
                </c:pt>
                <c:pt idx="15">
                  <c:v>-1.9160268442669299</c:v>
                </c:pt>
                <c:pt idx="16">
                  <c:v>-2.2395681761591502</c:v>
                </c:pt>
                <c:pt idx="17">
                  <c:v>-2.5896534022574502</c:v>
                </c:pt>
                <c:pt idx="18">
                  <c:v>-2.9346791598574198</c:v>
                </c:pt>
                <c:pt idx="19">
                  <c:v>-3.2341773288188702</c:v>
                </c:pt>
                <c:pt idx="20">
                  <c:v>-3.44178935605634</c:v>
                </c:pt>
                <c:pt idx="21">
                  <c:v>-3.5166503542428602</c:v>
                </c:pt>
                <c:pt idx="22">
                  <c:v>-3.5166503542428602</c:v>
                </c:pt>
                <c:pt idx="23">
                  <c:v>-3.32954823791238</c:v>
                </c:pt>
                <c:pt idx="24">
                  <c:v>-2.8400320785594602</c:v>
                </c:pt>
                <c:pt idx="25">
                  <c:v>-2.1863592868236599</c:v>
                </c:pt>
                <c:pt idx="26">
                  <c:v>-1.48203839935383</c:v>
                </c:pt>
                <c:pt idx="27">
                  <c:v>-0.80179263508420096</c:v>
                </c:pt>
                <c:pt idx="28">
                  <c:v>-0.19427997404466801</c:v>
                </c:pt>
                <c:pt idx="29">
                  <c:v>0.30754341659281798</c:v>
                </c:pt>
                <c:pt idx="30">
                  <c:v>0.68094625959177602</c:v>
                </c:pt>
                <c:pt idx="31">
                  <c:v>0.91080133566688604</c:v>
                </c:pt>
                <c:pt idx="32">
                  <c:v>0.98837411439317202</c:v>
                </c:pt>
                <c:pt idx="33">
                  <c:v>0.98837411439317202</c:v>
                </c:pt>
                <c:pt idx="34">
                  <c:v>0.98837411439294098</c:v>
                </c:pt>
                <c:pt idx="35">
                  <c:v>0.98837411439304401</c:v>
                </c:pt>
                <c:pt idx="36">
                  <c:v>0.98837411439294098</c:v>
                </c:pt>
                <c:pt idx="37">
                  <c:v>0.98837411439315903</c:v>
                </c:pt>
                <c:pt idx="38">
                  <c:v>0.98837411439290601</c:v>
                </c:pt>
                <c:pt idx="39">
                  <c:v>0.98837411439295797</c:v>
                </c:pt>
                <c:pt idx="40">
                  <c:v>0.98837411439312095</c:v>
                </c:pt>
                <c:pt idx="41">
                  <c:v>0.98837411439294098</c:v>
                </c:pt>
                <c:pt idx="42">
                  <c:v>0.98837411439294098</c:v>
                </c:pt>
                <c:pt idx="43">
                  <c:v>0.98837411439314404</c:v>
                </c:pt>
                <c:pt idx="44">
                  <c:v>0.98837411439314404</c:v>
                </c:pt>
                <c:pt idx="45">
                  <c:v>0.92032450991291004</c:v>
                </c:pt>
                <c:pt idx="46">
                  <c:v>0.84290455413464904</c:v>
                </c:pt>
                <c:pt idx="47">
                  <c:v>0.75891713119777804</c:v>
                </c:pt>
                <c:pt idx="48">
                  <c:v>0.67169052567659104</c:v>
                </c:pt>
                <c:pt idx="49">
                  <c:v>0.58513752700062704</c:v>
                </c:pt>
                <c:pt idx="50">
                  <c:v>0.503767814877214</c:v>
                </c:pt>
                <c:pt idx="51">
                  <c:v>0.43258204176133802</c:v>
                </c:pt>
                <c:pt idx="52">
                  <c:v>0.37674647380178899</c:v>
                </c:pt>
                <c:pt idx="53">
                  <c:v>0.34096823148250899</c:v>
                </c:pt>
                <c:pt idx="54">
                  <c:v>0.32862855566709898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EAA-49AC-AF56-09A97556A2B2}"/>
            </c:ext>
          </c:extLst>
        </c:ser>
        <c:ser>
          <c:idx val="7"/>
          <c:order val="7"/>
          <c:tx>
            <c:strRef>
              <c:f>TB3DBand!$M$1</c:f>
              <c:strCache>
                <c:ptCount val="1"/>
                <c:pt idx="0">
                  <c:v>E7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TB3DBand!$E$2:$E$56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1.30790657623297E-2</c:v>
                </c:pt>
                <c:pt idx="2">
                  <c:v>2.61581315246594E-2</c:v>
                </c:pt>
                <c:pt idx="3">
                  <c:v>3.9237197286989003E-2</c:v>
                </c:pt>
                <c:pt idx="4">
                  <c:v>5.2316263049318697E-2</c:v>
                </c:pt>
                <c:pt idx="5">
                  <c:v>6.5395328811648307E-2</c:v>
                </c:pt>
                <c:pt idx="6">
                  <c:v>7.8474394573978007E-2</c:v>
                </c:pt>
                <c:pt idx="7">
                  <c:v>9.1553460336307693E-2</c:v>
                </c:pt>
                <c:pt idx="8">
                  <c:v>0.104632526098637</c:v>
                </c:pt>
                <c:pt idx="9">
                  <c:v>0.117711591860967</c:v>
                </c:pt>
                <c:pt idx="10">
                  <c:v>0.130790657623297</c:v>
                </c:pt>
                <c:pt idx="11">
                  <c:v>0.130790657623297</c:v>
                </c:pt>
                <c:pt idx="12">
                  <c:v>0.14680917633767501</c:v>
                </c:pt>
                <c:pt idx="13">
                  <c:v>0.162827695052053</c:v>
                </c:pt>
                <c:pt idx="14">
                  <c:v>0.17884621376643101</c:v>
                </c:pt>
                <c:pt idx="15">
                  <c:v>0.19486473248080999</c:v>
                </c:pt>
                <c:pt idx="16">
                  <c:v>0.210883251195188</c:v>
                </c:pt>
                <c:pt idx="17">
                  <c:v>0.22690176990956601</c:v>
                </c:pt>
                <c:pt idx="18">
                  <c:v>0.24292028862394399</c:v>
                </c:pt>
                <c:pt idx="19">
                  <c:v>0.25893880733832197</c:v>
                </c:pt>
                <c:pt idx="20">
                  <c:v>0.27495732605270101</c:v>
                </c:pt>
                <c:pt idx="21">
                  <c:v>0.29097584476707899</c:v>
                </c:pt>
                <c:pt idx="22">
                  <c:v>0.29097584476707899</c:v>
                </c:pt>
                <c:pt idx="23">
                  <c:v>0.309472436951093</c:v>
                </c:pt>
                <c:pt idx="24">
                  <c:v>0.327969029135108</c:v>
                </c:pt>
                <c:pt idx="25">
                  <c:v>0.34646562131912201</c:v>
                </c:pt>
                <c:pt idx="26">
                  <c:v>0.36496221350313601</c:v>
                </c:pt>
                <c:pt idx="27">
                  <c:v>0.38345880568715102</c:v>
                </c:pt>
                <c:pt idx="28">
                  <c:v>0.40195539787116502</c:v>
                </c:pt>
                <c:pt idx="29">
                  <c:v>0.42045199005517903</c:v>
                </c:pt>
                <c:pt idx="30">
                  <c:v>0.43894858223919397</c:v>
                </c:pt>
                <c:pt idx="31">
                  <c:v>0.45744517442320798</c:v>
                </c:pt>
                <c:pt idx="32">
                  <c:v>0.47594176660722198</c:v>
                </c:pt>
                <c:pt idx="33">
                  <c:v>0.47594176660722198</c:v>
                </c:pt>
                <c:pt idx="34">
                  <c:v>0.48519006269922899</c:v>
                </c:pt>
                <c:pt idx="35">
                  <c:v>0.49443835879123699</c:v>
                </c:pt>
                <c:pt idx="36">
                  <c:v>0.50368665488324404</c:v>
                </c:pt>
                <c:pt idx="37">
                  <c:v>0.51293495097525099</c:v>
                </c:pt>
                <c:pt idx="38">
                  <c:v>0.52218324706725805</c:v>
                </c:pt>
                <c:pt idx="39">
                  <c:v>0.531431543159265</c:v>
                </c:pt>
                <c:pt idx="40">
                  <c:v>0.54067983925127305</c:v>
                </c:pt>
                <c:pt idx="41">
                  <c:v>0.54992813534328</c:v>
                </c:pt>
                <c:pt idx="42">
                  <c:v>0.55917643143528695</c:v>
                </c:pt>
                <c:pt idx="43">
                  <c:v>0.568424727527294</c:v>
                </c:pt>
                <c:pt idx="44">
                  <c:v>0.568424727527294</c:v>
                </c:pt>
                <c:pt idx="45">
                  <c:v>0.57496426040845905</c:v>
                </c:pt>
                <c:pt idx="46">
                  <c:v>0.58150379328962398</c:v>
                </c:pt>
                <c:pt idx="47">
                  <c:v>0.58804332617078803</c:v>
                </c:pt>
                <c:pt idx="48">
                  <c:v>0.59458285905195296</c:v>
                </c:pt>
                <c:pt idx="49">
                  <c:v>0.60112239193311801</c:v>
                </c:pt>
                <c:pt idx="50">
                  <c:v>0.60766192481428305</c:v>
                </c:pt>
                <c:pt idx="51">
                  <c:v>0.61420145769544798</c:v>
                </c:pt>
                <c:pt idx="52">
                  <c:v>0.62074099057661303</c:v>
                </c:pt>
                <c:pt idx="53">
                  <c:v>0.62728052345777696</c:v>
                </c:pt>
                <c:pt idx="54">
                  <c:v>0.63382005633894201</c:v>
                </c:pt>
              </c:numCache>
            </c:numRef>
          </c:xVal>
          <c:yVal>
            <c:numRef>
              <c:f>TB3DBand!$M$2:$M$56</c:f>
              <c:numCache>
                <c:formatCode>General</c:formatCode>
                <c:ptCount val="55"/>
                <c:pt idx="0">
                  <c:v>0.98837411439314404</c:v>
                </c:pt>
                <c:pt idx="1">
                  <c:v>1.13740673555241</c:v>
                </c:pt>
                <c:pt idx="2">
                  <c:v>1.2300173775627401</c:v>
                </c:pt>
                <c:pt idx="3">
                  <c:v>1.2684376984212</c:v>
                </c:pt>
                <c:pt idx="4">
                  <c:v>1.2589746597393601</c:v>
                </c:pt>
                <c:pt idx="5">
                  <c:v>1.2116336992330199</c:v>
                </c:pt>
                <c:pt idx="6">
                  <c:v>1.1395618300191099</c:v>
                </c:pt>
                <c:pt idx="7">
                  <c:v>1.05818661482876</c:v>
                </c:pt>
                <c:pt idx="8">
                  <c:v>0.98385999814764202</c:v>
                </c:pt>
                <c:pt idx="9">
                  <c:v>0.93176246700446697</c:v>
                </c:pt>
                <c:pt idx="10">
                  <c:v>0.91301618916839899</c:v>
                </c:pt>
                <c:pt idx="11">
                  <c:v>0.91301618916839899</c:v>
                </c:pt>
                <c:pt idx="12">
                  <c:v>0.83346601470589299</c:v>
                </c:pt>
                <c:pt idx="13">
                  <c:v>0.59768615478296705</c:v>
                </c:pt>
                <c:pt idx="14">
                  <c:v>0.21450739178695599</c:v>
                </c:pt>
                <c:pt idx="15">
                  <c:v>-0.30047907810274099</c:v>
                </c:pt>
                <c:pt idx="16">
                  <c:v>-0.92301051993938199</c:v>
                </c:pt>
                <c:pt idx="17">
                  <c:v>-1.61590651213393</c:v>
                </c:pt>
                <c:pt idx="18">
                  <c:v>-2.3204168054714098</c:v>
                </c:pt>
                <c:pt idx="19">
                  <c:v>-2.9441669414841698</c:v>
                </c:pt>
                <c:pt idx="20">
                  <c:v>-3.3695540505602</c:v>
                </c:pt>
                <c:pt idx="21">
                  <c:v>-3.5166503542428602</c:v>
                </c:pt>
                <c:pt idx="22">
                  <c:v>-3.5166503542428602</c:v>
                </c:pt>
                <c:pt idx="23">
                  <c:v>-3.32954823791238</c:v>
                </c:pt>
                <c:pt idx="24">
                  <c:v>-2.8400320785594602</c:v>
                </c:pt>
                <c:pt idx="25">
                  <c:v>-2.1863592868236599</c:v>
                </c:pt>
                <c:pt idx="26">
                  <c:v>-1.48203839935383</c:v>
                </c:pt>
                <c:pt idx="27">
                  <c:v>-0.80179263508420096</c:v>
                </c:pt>
                <c:pt idx="28">
                  <c:v>-0.19427997404466801</c:v>
                </c:pt>
                <c:pt idx="29">
                  <c:v>0.30754341659281798</c:v>
                </c:pt>
                <c:pt idx="30">
                  <c:v>0.68094625959177602</c:v>
                </c:pt>
                <c:pt idx="31">
                  <c:v>0.91080133566688604</c:v>
                </c:pt>
                <c:pt idx="32">
                  <c:v>0.98837411439317202</c:v>
                </c:pt>
                <c:pt idx="33">
                  <c:v>0.98837411439317202</c:v>
                </c:pt>
                <c:pt idx="34">
                  <c:v>0.98837411439294098</c:v>
                </c:pt>
                <c:pt idx="35">
                  <c:v>0.98837411439304401</c:v>
                </c:pt>
                <c:pt idx="36">
                  <c:v>0.98837411439294098</c:v>
                </c:pt>
                <c:pt idx="37">
                  <c:v>0.98837411439315903</c:v>
                </c:pt>
                <c:pt idx="38">
                  <c:v>0.98837411439290601</c:v>
                </c:pt>
                <c:pt idx="39">
                  <c:v>0.98837411439295797</c:v>
                </c:pt>
                <c:pt idx="40">
                  <c:v>0.98837411439312095</c:v>
                </c:pt>
                <c:pt idx="41">
                  <c:v>0.98837411439294098</c:v>
                </c:pt>
                <c:pt idx="42">
                  <c:v>0.98837411439294098</c:v>
                </c:pt>
                <c:pt idx="43">
                  <c:v>0.98837411439314404</c:v>
                </c:pt>
                <c:pt idx="44">
                  <c:v>0.98837411439314404</c:v>
                </c:pt>
                <c:pt idx="45">
                  <c:v>1.04978487807879</c:v>
                </c:pt>
                <c:pt idx="46">
                  <c:v>1.10821172954471</c:v>
                </c:pt>
                <c:pt idx="47">
                  <c:v>1.16259841114041</c:v>
                </c:pt>
                <c:pt idx="48">
                  <c:v>1.21193999918739</c:v>
                </c:pt>
                <c:pt idx="49">
                  <c:v>1.2553207388736001</c:v>
                </c:pt>
                <c:pt idx="50">
                  <c:v>1.2919397454411401</c:v>
                </c:pt>
                <c:pt idx="51">
                  <c:v>1.3211276116617501</c:v>
                </c:pt>
                <c:pt idx="52">
                  <c:v>1.3423566322181999</c:v>
                </c:pt>
                <c:pt idx="53">
                  <c:v>1.35524678397253</c:v>
                </c:pt>
                <c:pt idx="54">
                  <c:v>1.3595690047543501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EAA-49AC-AF56-09A97556A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543759"/>
        <c:axId val="1109547087"/>
      </c:scatterChart>
      <c:valAx>
        <c:axId val="1109543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09547087"/>
        <c:crosses val="autoZero"/>
        <c:crossBetween val="midCat"/>
      </c:valAx>
      <c:valAx>
        <c:axId val="110954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095437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3884082722619"/>
          <c:y val="1.848426567706897E-2"/>
          <c:w val="0.81355814615449873"/>
          <c:h val="0.89805085320084688"/>
        </c:manualLayout>
      </c:layout>
      <c:scatterChart>
        <c:scatterStyle val="lineMarker"/>
        <c:varyColors val="0"/>
        <c:ser>
          <c:idx val="0"/>
          <c:order val="0"/>
          <c:tx>
            <c:strRef>
              <c:f>TBBand!$F$1</c:f>
              <c:strCache>
                <c:ptCount val="1"/>
                <c:pt idx="0">
                  <c:v>E(-1 -1 -1)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TBBand!$F$2:$F$51</c:f>
              <c:numCache>
                <c:formatCode>General</c:formatCode>
                <c:ptCount val="50"/>
                <c:pt idx="0">
                  <c:v>0.162941263147663</c:v>
                </c:pt>
                <c:pt idx="1">
                  <c:v>0.15055772714785701</c:v>
                </c:pt>
                <c:pt idx="2">
                  <c:v>0.139477721253295</c:v>
                </c:pt>
                <c:pt idx="3">
                  <c:v>0.12970124546397499</c:v>
                </c:pt>
                <c:pt idx="4">
                  <c:v>0.12122829977989701</c:v>
                </c:pt>
                <c:pt idx="5">
                  <c:v>0.114058884201063</c:v>
                </c:pt>
                <c:pt idx="6">
                  <c:v>0.108192998727471</c:v>
                </c:pt>
                <c:pt idx="7">
                  <c:v>0.10363064335912101</c:v>
                </c:pt>
                <c:pt idx="8">
                  <c:v>0.100371818096015</c:v>
                </c:pt>
                <c:pt idx="9">
                  <c:v>9.8416522938150799E-2</c:v>
                </c:pt>
                <c:pt idx="10">
                  <c:v>9.7764757885529394E-2</c:v>
                </c:pt>
                <c:pt idx="11">
                  <c:v>0.114737806129545</c:v>
                </c:pt>
                <c:pt idx="12">
                  <c:v>0.13306869823308201</c:v>
                </c:pt>
                <c:pt idx="13">
                  <c:v>0.15275743419613999</c:v>
                </c:pt>
                <c:pt idx="14">
                  <c:v>0.17380401401871901</c:v>
                </c:pt>
                <c:pt idx="15">
                  <c:v>0.196208437700819</c:v>
                </c:pt>
                <c:pt idx="16">
                  <c:v>0.219970705242441</c:v>
                </c:pt>
                <c:pt idx="17">
                  <c:v>0.24509081664358401</c:v>
                </c:pt>
                <c:pt idx="18">
                  <c:v>0.271568771904248</c:v>
                </c:pt>
                <c:pt idx="19">
                  <c:v>0.29940457102443402</c:v>
                </c:pt>
                <c:pt idx="20">
                  <c:v>0.32859821400414102</c:v>
                </c:pt>
                <c:pt idx="21">
                  <c:v>0.359149700843369</c:v>
                </c:pt>
                <c:pt idx="22">
                  <c:v>0.39105903154211802</c:v>
                </c:pt>
                <c:pt idx="23">
                  <c:v>0.37425797685367201</c:v>
                </c:pt>
                <c:pt idx="24">
                  <c:v>0.358615615592078</c:v>
                </c:pt>
                <c:pt idx="25">
                  <c:v>0.34413194775733602</c:v>
                </c:pt>
                <c:pt idx="26">
                  <c:v>0.33080697334944698</c:v>
                </c:pt>
                <c:pt idx="27">
                  <c:v>0.31864069236840897</c:v>
                </c:pt>
                <c:pt idx="28">
                  <c:v>0.30763310481422301</c:v>
                </c:pt>
                <c:pt idx="29">
                  <c:v>0.29778421068688998</c:v>
                </c:pt>
                <c:pt idx="30">
                  <c:v>0.289094009986409</c:v>
                </c:pt>
                <c:pt idx="31">
                  <c:v>0.28156250271277899</c:v>
                </c:pt>
                <c:pt idx="32">
                  <c:v>0.27518968886600198</c:v>
                </c:pt>
                <c:pt idx="33">
                  <c:v>0.26997556844607701</c:v>
                </c:pt>
                <c:pt idx="34">
                  <c:v>0.26592014145300402</c:v>
                </c:pt>
                <c:pt idx="35">
                  <c:v>0.26302340788678202</c:v>
                </c:pt>
                <c:pt idx="36">
                  <c:v>0.26128536774741301</c:v>
                </c:pt>
                <c:pt idx="37">
                  <c:v>0.26070602103489599</c:v>
                </c:pt>
                <c:pt idx="38">
                  <c:v>0.244921086167562</c:v>
                </c:pt>
                <c:pt idx="39">
                  <c:v>0.23015453419492299</c:v>
                </c:pt>
                <c:pt idx="40">
                  <c:v>0.216406365116977</c:v>
                </c:pt>
                <c:pt idx="41">
                  <c:v>0.20367657893372601</c:v>
                </c:pt>
                <c:pt idx="42">
                  <c:v>0.19196517564516899</c:v>
                </c:pt>
                <c:pt idx="43">
                  <c:v>0.18127215525130599</c:v>
                </c:pt>
                <c:pt idx="44">
                  <c:v>0.171597517752137</c:v>
                </c:pt>
                <c:pt idx="45">
                  <c:v>0.162941263147663</c:v>
                </c:pt>
                <c:pt idx="46">
                  <c:v>0.155812582884617</c:v>
                </c:pt>
                <c:pt idx="47">
                  <c:v>0.150720668411012</c:v>
                </c:pt>
                <c:pt idx="48">
                  <c:v>0.14766551972684999</c:v>
                </c:pt>
                <c:pt idx="49">
                  <c:v>0.14664713683212899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FC-4D13-8842-36D98F3BFF1F}"/>
            </c:ext>
          </c:extLst>
        </c:ser>
        <c:ser>
          <c:idx val="1"/>
          <c:order val="1"/>
          <c:tx>
            <c:strRef>
              <c:f>TBBand!$G$1</c:f>
              <c:strCache>
                <c:ptCount val="1"/>
                <c:pt idx="0">
                  <c:v>E(0 -1 -1)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TBBand!$G$2:$G$51</c:f>
              <c:numCache>
                <c:formatCode>General</c:formatCode>
                <c:ptCount val="50"/>
                <c:pt idx="0">
                  <c:v>0.16294126315448099</c:v>
                </c:pt>
                <c:pt idx="1">
                  <c:v>0.17662832925952801</c:v>
                </c:pt>
                <c:pt idx="2">
                  <c:v>0.19161892546981901</c:v>
                </c:pt>
                <c:pt idx="3">
                  <c:v>0.20791305178535199</c:v>
                </c:pt>
                <c:pt idx="4">
                  <c:v>0.22551070820612801</c:v>
                </c:pt>
                <c:pt idx="5">
                  <c:v>0.244411894732147</c:v>
                </c:pt>
                <c:pt idx="6">
                  <c:v>0.26461661136340803</c:v>
                </c:pt>
                <c:pt idx="7">
                  <c:v>0.28612485809991201</c:v>
                </c:pt>
                <c:pt idx="8">
                  <c:v>0.30893663494165902</c:v>
                </c:pt>
                <c:pt idx="9">
                  <c:v>0.33305194188864801</c:v>
                </c:pt>
                <c:pt idx="10">
                  <c:v>0.35847077894087997</c:v>
                </c:pt>
                <c:pt idx="11">
                  <c:v>0.36458107630872499</c:v>
                </c:pt>
                <c:pt idx="12">
                  <c:v>0.37204921753609199</c:v>
                </c:pt>
                <c:pt idx="13">
                  <c:v>0.38087520262298002</c:v>
                </c:pt>
                <c:pt idx="14">
                  <c:v>0.39105903156938998</c:v>
                </c:pt>
                <c:pt idx="15">
                  <c:v>0.40260070437531997</c:v>
                </c:pt>
                <c:pt idx="16">
                  <c:v>0.415500221040772</c:v>
                </c:pt>
                <c:pt idx="17">
                  <c:v>0.42975758156574501</c:v>
                </c:pt>
                <c:pt idx="18">
                  <c:v>0.44537278595023899</c:v>
                </c:pt>
                <c:pt idx="19">
                  <c:v>0.46234583419425501</c:v>
                </c:pt>
                <c:pt idx="20">
                  <c:v>0.48067672629779201</c:v>
                </c:pt>
                <c:pt idx="21">
                  <c:v>0.50036546226084899</c:v>
                </c:pt>
                <c:pt idx="22">
                  <c:v>0.52141204208342895</c:v>
                </c:pt>
                <c:pt idx="23">
                  <c:v>0.48723058599129299</c:v>
                </c:pt>
                <c:pt idx="24">
                  <c:v>0.45420782332600901</c:v>
                </c:pt>
                <c:pt idx="25">
                  <c:v>0.42234375408757702</c:v>
                </c:pt>
                <c:pt idx="26">
                  <c:v>0.39163837827599801</c:v>
                </c:pt>
                <c:pt idx="27">
                  <c:v>0.36209169589126999</c:v>
                </c:pt>
                <c:pt idx="28">
                  <c:v>0.33370370693339502</c:v>
                </c:pt>
                <c:pt idx="29">
                  <c:v>0.30647441140237103</c:v>
                </c:pt>
                <c:pt idx="30">
                  <c:v>0.28040380929820002</c:v>
                </c:pt>
                <c:pt idx="31">
                  <c:v>0.25549190062088001</c:v>
                </c:pt>
                <c:pt idx="32">
                  <c:v>0.23173868537041301</c:v>
                </c:pt>
                <c:pt idx="33">
                  <c:v>0.20914416354679799</c:v>
                </c:pt>
                <c:pt idx="34">
                  <c:v>0.18770833515003399</c:v>
                </c:pt>
                <c:pt idx="35">
                  <c:v>0.167431200180123</c:v>
                </c:pt>
                <c:pt idx="36">
                  <c:v>0.148312758637064</c:v>
                </c:pt>
                <c:pt idx="37">
                  <c:v>0.13035301052085699</c:v>
                </c:pt>
                <c:pt idx="38">
                  <c:v>0.13086220196862999</c:v>
                </c:pt>
                <c:pt idx="39">
                  <c:v>0.132389776311098</c:v>
                </c:pt>
                <c:pt idx="40">
                  <c:v>0.134935733548259</c:v>
                </c:pt>
                <c:pt idx="41">
                  <c:v>0.13850007368011499</c:v>
                </c:pt>
                <c:pt idx="42">
                  <c:v>0.14308279670666499</c:v>
                </c:pt>
                <c:pt idx="43">
                  <c:v>0.14868390262790901</c:v>
                </c:pt>
                <c:pt idx="44">
                  <c:v>0.155303391443848</c:v>
                </c:pt>
                <c:pt idx="45">
                  <c:v>0.16294126315448099</c:v>
                </c:pt>
                <c:pt idx="46">
                  <c:v>0.188400835522501</c:v>
                </c:pt>
                <c:pt idx="47">
                  <c:v>0.215897173679964</c:v>
                </c:pt>
                <c:pt idx="48">
                  <c:v>0.245430277626868</c:v>
                </c:pt>
                <c:pt idx="49">
                  <c:v>0.27700014736321299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FC-4D13-8842-36D98F3BFF1F}"/>
            </c:ext>
          </c:extLst>
        </c:ser>
        <c:ser>
          <c:idx val="2"/>
          <c:order val="2"/>
          <c:tx>
            <c:strRef>
              <c:f>TBBand!$H$1</c:f>
              <c:strCache>
                <c:ptCount val="1"/>
                <c:pt idx="0">
                  <c:v>E(1 -1 -1)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TBBand!$H$2:$H$51</c:f>
              <c:numCache>
                <c:formatCode>General</c:formatCode>
                <c:ptCount val="50"/>
                <c:pt idx="0">
                  <c:v>0.94505932630007805</c:v>
                </c:pt>
                <c:pt idx="1">
                  <c:v>0.98481699450997895</c:v>
                </c:pt>
                <c:pt idx="2">
                  <c:v>1.0258781928251199</c:v>
                </c:pt>
                <c:pt idx="3">
                  <c:v>1.06824292124551</c:v>
                </c:pt>
                <c:pt idx="4">
                  <c:v>1.1119111797711401</c:v>
                </c:pt>
                <c:pt idx="5">
                  <c:v>1.1568829684020101</c:v>
                </c:pt>
                <c:pt idx="6">
                  <c:v>1.2031582871381199</c:v>
                </c:pt>
                <c:pt idx="7">
                  <c:v>1.2507371359794801</c:v>
                </c:pt>
                <c:pt idx="8">
                  <c:v>1.2996195149260801</c:v>
                </c:pt>
                <c:pt idx="9">
                  <c:v>1.34980542397792</c:v>
                </c:pt>
                <c:pt idx="10">
                  <c:v>1.4012948631350099</c:v>
                </c:pt>
                <c:pt idx="11">
                  <c:v>1.3965424096266901</c:v>
                </c:pt>
                <c:pt idx="12">
                  <c:v>1.3931477999778801</c:v>
                </c:pt>
                <c:pt idx="13">
                  <c:v>1.3911110341885999</c:v>
                </c:pt>
                <c:pt idx="14">
                  <c:v>1.3904321122588399</c:v>
                </c:pt>
                <c:pt idx="15">
                  <c:v>1.3911110341885999</c:v>
                </c:pt>
                <c:pt idx="16">
                  <c:v>1.3931477999778801</c:v>
                </c:pt>
                <c:pt idx="17">
                  <c:v>1.3965424096266901</c:v>
                </c:pt>
                <c:pt idx="18">
                  <c:v>1.4012948631350099</c:v>
                </c:pt>
                <c:pt idx="19">
                  <c:v>1.4074051605028599</c:v>
                </c:pt>
                <c:pt idx="20">
                  <c:v>1.41487330173022</c:v>
                </c:pt>
                <c:pt idx="21">
                  <c:v>1.4236992868171101</c:v>
                </c:pt>
                <c:pt idx="22">
                  <c:v>1.4338831157635199</c:v>
                </c:pt>
                <c:pt idx="23">
                  <c:v>1.38232125826769</c:v>
                </c:pt>
                <c:pt idx="24">
                  <c:v>1.3319180941987201</c:v>
                </c:pt>
                <c:pt idx="25">
                  <c:v>1.2826736235566001</c:v>
                </c:pt>
                <c:pt idx="26">
                  <c:v>1.23458784634133</c:v>
                </c:pt>
                <c:pt idx="27">
                  <c:v>1.1876607625529101</c:v>
                </c:pt>
                <c:pt idx="28">
                  <c:v>1.1418923721913401</c:v>
                </c:pt>
                <c:pt idx="29">
                  <c:v>1.09728267525663</c:v>
                </c:pt>
                <c:pt idx="30">
                  <c:v>1.0538316717487699</c:v>
                </c:pt>
                <c:pt idx="31">
                  <c:v>1.0115393616677599</c:v>
                </c:pt>
                <c:pt idx="32">
                  <c:v>0.97040574501360299</c:v>
                </c:pt>
                <c:pt idx="33">
                  <c:v>0.93043082178629799</c:v>
                </c:pt>
                <c:pt idx="34">
                  <c:v>0.89161459198584403</c:v>
                </c:pt>
                <c:pt idx="35">
                  <c:v>0.853957055612243</c:v>
                </c:pt>
                <c:pt idx="36">
                  <c:v>0.81745821266549401</c:v>
                </c:pt>
                <c:pt idx="37">
                  <c:v>0.78211806314559695</c:v>
                </c:pt>
                <c:pt idx="38">
                  <c:v>0.79892138090847797</c:v>
                </c:pt>
                <c:pt idx="39">
                  <c:v>0.81674308156605202</c:v>
                </c:pt>
                <c:pt idx="40">
                  <c:v>0.83558316511832098</c:v>
                </c:pt>
                <c:pt idx="41">
                  <c:v>0.85544163156528397</c:v>
                </c:pt>
                <c:pt idx="42">
                  <c:v>0.87631848090694098</c:v>
                </c:pt>
                <c:pt idx="43">
                  <c:v>0.89821371314329201</c:v>
                </c:pt>
                <c:pt idx="44">
                  <c:v>0.92112732827433796</c:v>
                </c:pt>
                <c:pt idx="45">
                  <c:v>0.94505932630007805</c:v>
                </c:pt>
                <c:pt idx="46">
                  <c:v>1.0031071512991601</c:v>
                </c:pt>
                <c:pt idx="47">
                  <c:v>1.06319174208769</c:v>
                </c:pt>
                <c:pt idx="48">
                  <c:v>1.1253130986656601</c:v>
                </c:pt>
                <c:pt idx="49">
                  <c:v>1.18947122103308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FC-4D13-8842-36D98F3BFF1F}"/>
            </c:ext>
          </c:extLst>
        </c:ser>
        <c:ser>
          <c:idx val="3"/>
          <c:order val="3"/>
          <c:tx>
            <c:strRef>
              <c:f>TBBand!$I$1</c:f>
              <c:strCache>
                <c:ptCount val="1"/>
                <c:pt idx="0">
                  <c:v>E(-1 0 -1)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TBBand!$I$2:$I$51</c:f>
              <c:numCache>
                <c:formatCode>General</c:formatCode>
                <c:ptCount val="50"/>
                <c:pt idx="0">
                  <c:v>0.42364728420301301</c:v>
                </c:pt>
                <c:pt idx="1">
                  <c:v>0.41126374820320799</c:v>
                </c:pt>
                <c:pt idx="2">
                  <c:v>0.40018374230864501</c:v>
                </c:pt>
                <c:pt idx="3">
                  <c:v>0.390407266519325</c:v>
                </c:pt>
                <c:pt idx="4">
                  <c:v>0.38193432083524798</c:v>
                </c:pt>
                <c:pt idx="5">
                  <c:v>0.37476490525641298</c:v>
                </c:pt>
                <c:pt idx="6">
                  <c:v>0.36889901978282102</c:v>
                </c:pt>
                <c:pt idx="7">
                  <c:v>0.36433666441447199</c:v>
                </c:pt>
                <c:pt idx="8">
                  <c:v>0.36107783915136499</c:v>
                </c:pt>
                <c:pt idx="9">
                  <c:v>0.35912254399350102</c:v>
                </c:pt>
                <c:pt idx="10">
                  <c:v>0.35847077894087997</c:v>
                </c:pt>
                <c:pt idx="11">
                  <c:v>0.36458107630872499</c:v>
                </c:pt>
                <c:pt idx="12">
                  <c:v>0.37204921753609199</c:v>
                </c:pt>
                <c:pt idx="13">
                  <c:v>0.38087520262298002</c:v>
                </c:pt>
                <c:pt idx="14">
                  <c:v>0.39105903156938998</c:v>
                </c:pt>
                <c:pt idx="15">
                  <c:v>0.40260070437531997</c:v>
                </c:pt>
                <c:pt idx="16">
                  <c:v>0.415500221040772</c:v>
                </c:pt>
                <c:pt idx="17">
                  <c:v>0.42975758156574501</c:v>
                </c:pt>
                <c:pt idx="18">
                  <c:v>0.44537278595023899</c:v>
                </c:pt>
                <c:pt idx="19">
                  <c:v>0.46234583419425501</c:v>
                </c:pt>
                <c:pt idx="20">
                  <c:v>0.48067672629779201</c:v>
                </c:pt>
                <c:pt idx="21">
                  <c:v>0.50036546226084899</c:v>
                </c:pt>
                <c:pt idx="22">
                  <c:v>0.52141204208342895</c:v>
                </c:pt>
                <c:pt idx="23">
                  <c:v>0.52199138879776397</c:v>
                </c:pt>
                <c:pt idx="24">
                  <c:v>0.52372942893895102</c:v>
                </c:pt>
                <c:pt idx="25">
                  <c:v>0.52662616250699001</c:v>
                </c:pt>
                <c:pt idx="26">
                  <c:v>0.53068158950188205</c:v>
                </c:pt>
                <c:pt idx="27">
                  <c:v>0.53589570992362501</c:v>
                </c:pt>
                <c:pt idx="28">
                  <c:v>0.54226852377222001</c:v>
                </c:pt>
                <c:pt idx="29">
                  <c:v>0.54980003104766795</c:v>
                </c:pt>
                <c:pt idx="30">
                  <c:v>0.55849023174996704</c:v>
                </c:pt>
                <c:pt idx="31">
                  <c:v>0.56833912587911894</c:v>
                </c:pt>
                <c:pt idx="32">
                  <c:v>0.57934671343512301</c:v>
                </c:pt>
                <c:pt idx="33">
                  <c:v>0.591512994417978</c:v>
                </c:pt>
                <c:pt idx="34">
                  <c:v>0.60483796882768603</c:v>
                </c:pt>
                <c:pt idx="35">
                  <c:v>0.619321636664246</c:v>
                </c:pt>
                <c:pt idx="36">
                  <c:v>0.63496399792765801</c:v>
                </c:pt>
                <c:pt idx="37">
                  <c:v>0.65176505261792195</c:v>
                </c:pt>
                <c:pt idx="38">
                  <c:v>0.61968599143462899</c:v>
                </c:pt>
                <c:pt idx="39">
                  <c:v>0.58862531314602995</c:v>
                </c:pt>
                <c:pt idx="40">
                  <c:v>0.55858301775212504</c:v>
                </c:pt>
                <c:pt idx="41">
                  <c:v>0.52955910525291405</c:v>
                </c:pt>
                <c:pt idx="42">
                  <c:v>0.50155357564839698</c:v>
                </c:pt>
                <c:pt idx="43">
                  <c:v>0.47456642893857498</c:v>
                </c:pt>
                <c:pt idx="44">
                  <c:v>0.44859766512344701</c:v>
                </c:pt>
                <c:pt idx="45">
                  <c:v>0.42364728420301301</c:v>
                </c:pt>
                <c:pt idx="46">
                  <c:v>0.38393035130890102</c:v>
                </c:pt>
                <c:pt idx="47">
                  <c:v>0.34625018420422998</c:v>
                </c:pt>
                <c:pt idx="48">
                  <c:v>0.31060678288900101</c:v>
                </c:pt>
                <c:pt idx="49">
                  <c:v>0.27700014736321299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FC-4D13-8842-36D98F3BFF1F}"/>
            </c:ext>
          </c:extLst>
        </c:ser>
        <c:ser>
          <c:idx val="4"/>
          <c:order val="4"/>
          <c:tx>
            <c:strRef>
              <c:f>TBBand!$J$1</c:f>
              <c:strCache>
                <c:ptCount val="1"/>
                <c:pt idx="0">
                  <c:v>E(0 0 -1)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TBBand!$J$2:$J$51</c:f>
              <c:numCache>
                <c:formatCode>General</c:formatCode>
                <c:ptCount val="50"/>
                <c:pt idx="0">
                  <c:v>0.16294126315448099</c:v>
                </c:pt>
                <c:pt idx="1">
                  <c:v>0.17662832925952801</c:v>
                </c:pt>
                <c:pt idx="2">
                  <c:v>0.19161892546981901</c:v>
                </c:pt>
                <c:pt idx="3">
                  <c:v>0.20791305178535199</c:v>
                </c:pt>
                <c:pt idx="4">
                  <c:v>0.22551070820612801</c:v>
                </c:pt>
                <c:pt idx="5">
                  <c:v>0.244411894732147</c:v>
                </c:pt>
                <c:pt idx="6">
                  <c:v>0.26461661136340803</c:v>
                </c:pt>
                <c:pt idx="7">
                  <c:v>0.28612485809991201</c:v>
                </c:pt>
                <c:pt idx="8">
                  <c:v>0.30893663494165902</c:v>
                </c:pt>
                <c:pt idx="9">
                  <c:v>0.33305194188864801</c:v>
                </c:pt>
                <c:pt idx="10">
                  <c:v>0.35847077894087997</c:v>
                </c:pt>
                <c:pt idx="11">
                  <c:v>0.35371832543255499</c:v>
                </c:pt>
                <c:pt idx="12">
                  <c:v>0.35032371578375199</c:v>
                </c:pt>
                <c:pt idx="13">
                  <c:v>0.34828694999447002</c:v>
                </c:pt>
                <c:pt idx="14">
                  <c:v>0.34760802806470997</c:v>
                </c:pt>
                <c:pt idx="15">
                  <c:v>0.34828694999447002</c:v>
                </c:pt>
                <c:pt idx="16">
                  <c:v>0.35032371578375199</c:v>
                </c:pt>
                <c:pt idx="17">
                  <c:v>0.35371832543255499</c:v>
                </c:pt>
                <c:pt idx="18">
                  <c:v>0.35847077894087997</c:v>
                </c:pt>
                <c:pt idx="19">
                  <c:v>0.36458107630872499</c:v>
                </c:pt>
                <c:pt idx="20">
                  <c:v>0.37204921753609199</c:v>
                </c:pt>
                <c:pt idx="21">
                  <c:v>0.38087520262298002</c:v>
                </c:pt>
                <c:pt idx="22">
                  <c:v>0.39105903156938998</c:v>
                </c:pt>
                <c:pt idx="23">
                  <c:v>0.37425797688003498</c:v>
                </c:pt>
                <c:pt idx="24">
                  <c:v>0.35861561561753202</c:v>
                </c:pt>
                <c:pt idx="25">
                  <c:v>0.344131947781881</c:v>
                </c:pt>
                <c:pt idx="26">
                  <c:v>0.33080697337308201</c:v>
                </c:pt>
                <c:pt idx="27">
                  <c:v>0.31864069239113602</c:v>
                </c:pt>
                <c:pt idx="28">
                  <c:v>0.307633104836041</c:v>
                </c:pt>
                <c:pt idx="29">
                  <c:v>0.29778421070779798</c:v>
                </c:pt>
                <c:pt idx="30">
                  <c:v>0.289094010006408</c:v>
                </c:pt>
                <c:pt idx="31">
                  <c:v>0.28156250273187</c:v>
                </c:pt>
                <c:pt idx="32">
                  <c:v>0.27518968888418299</c:v>
                </c:pt>
                <c:pt idx="33">
                  <c:v>0.26997556846334902</c:v>
                </c:pt>
                <c:pt idx="34">
                  <c:v>0.26592014146936699</c:v>
                </c:pt>
                <c:pt idx="35">
                  <c:v>0.26302340790223699</c:v>
                </c:pt>
                <c:pt idx="36">
                  <c:v>0.26128536776195799</c:v>
                </c:pt>
                <c:pt idx="37">
                  <c:v>0.26070602104853202</c:v>
                </c:pt>
                <c:pt idx="38">
                  <c:v>0.244921086180346</c:v>
                </c:pt>
                <c:pt idx="39">
                  <c:v>0.230154534206854</c:v>
                </c:pt>
                <c:pt idx="40">
                  <c:v>0.216406365128056</c:v>
                </c:pt>
                <c:pt idx="41">
                  <c:v>0.203676578943953</c:v>
                </c:pt>
                <c:pt idx="42">
                  <c:v>0.19196517565454299</c:v>
                </c:pt>
                <c:pt idx="43">
                  <c:v>0.18127215525982801</c:v>
                </c:pt>
                <c:pt idx="44">
                  <c:v>0.171597517759807</c:v>
                </c:pt>
                <c:pt idx="45">
                  <c:v>0.16294126315448099</c:v>
                </c:pt>
                <c:pt idx="46">
                  <c:v>0.15581258289143499</c:v>
                </c:pt>
                <c:pt idx="47">
                  <c:v>0.15072066841783099</c:v>
                </c:pt>
                <c:pt idx="48">
                  <c:v>0.14766551973366801</c:v>
                </c:pt>
                <c:pt idx="49">
                  <c:v>0.14664713683894701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7FC-4D13-8842-36D98F3BFF1F}"/>
            </c:ext>
          </c:extLst>
        </c:ser>
        <c:ser>
          <c:idx val="5"/>
          <c:order val="5"/>
          <c:tx>
            <c:strRef>
              <c:f>TBBand!$K$1</c:f>
              <c:strCache>
                <c:ptCount val="1"/>
                <c:pt idx="0">
                  <c:v>E(1 0 -1)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TBBand!$K$2:$K$51</c:f>
              <c:numCache>
                <c:formatCode>General</c:formatCode>
                <c:ptCount val="50"/>
                <c:pt idx="0">
                  <c:v>0.68435330524472704</c:v>
                </c:pt>
                <c:pt idx="1">
                  <c:v>0.72411097345462805</c:v>
                </c:pt>
                <c:pt idx="2">
                  <c:v>0.76517217176977204</c:v>
                </c:pt>
                <c:pt idx="3">
                  <c:v>0.807536900190159</c:v>
                </c:pt>
                <c:pt idx="4">
                  <c:v>0.85120515871578795</c:v>
                </c:pt>
                <c:pt idx="5">
                  <c:v>0.89617694734665998</c:v>
                </c:pt>
                <c:pt idx="6">
                  <c:v>0.94245226608277399</c:v>
                </c:pt>
                <c:pt idx="7">
                  <c:v>0.99003111492413098</c:v>
                </c:pt>
                <c:pt idx="8">
                  <c:v>1.0389134938707301</c:v>
                </c:pt>
                <c:pt idx="9">
                  <c:v>1.08909940292257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1.0086426281010801</c:v>
                </c:pt>
                <c:pt idx="24">
                  <c:v>0.97561986543489199</c:v>
                </c:pt>
                <c:pt idx="25">
                  <c:v>0.94375579619555094</c:v>
                </c:pt>
                <c:pt idx="26">
                  <c:v>0.91305042038306194</c:v>
                </c:pt>
                <c:pt idx="27">
                  <c:v>0.88350373799742499</c:v>
                </c:pt>
                <c:pt idx="28">
                  <c:v>0.85511574903864096</c:v>
                </c:pt>
                <c:pt idx="29">
                  <c:v>0.82788645350670798</c:v>
                </c:pt>
                <c:pt idx="30">
                  <c:v>0.80181585140162803</c:v>
                </c:pt>
                <c:pt idx="31">
                  <c:v>0.77690394272339902</c:v>
                </c:pt>
                <c:pt idx="32">
                  <c:v>0.75315072747202305</c:v>
                </c:pt>
                <c:pt idx="33">
                  <c:v>0.73055620564749901</c:v>
                </c:pt>
                <c:pt idx="34">
                  <c:v>0.70912037724982602</c:v>
                </c:pt>
                <c:pt idx="35">
                  <c:v>0.68884324227900595</c:v>
                </c:pt>
                <c:pt idx="36">
                  <c:v>0.66972480073503804</c:v>
                </c:pt>
                <c:pt idx="37">
                  <c:v>0.65176505261792195</c:v>
                </c:pt>
                <c:pt idx="38">
                  <c:v>0.65227424406484302</c:v>
                </c:pt>
                <c:pt idx="39">
                  <c:v>0.65380181840645801</c:v>
                </c:pt>
                <c:pt idx="40">
                  <c:v>0.65634777564276803</c:v>
                </c:pt>
                <c:pt idx="41">
                  <c:v>0.65991211577377096</c:v>
                </c:pt>
                <c:pt idx="42">
                  <c:v>0.66449483879946902</c:v>
                </c:pt>
                <c:pt idx="43">
                  <c:v>0.670095944719861</c:v>
                </c:pt>
                <c:pt idx="44">
                  <c:v>0.67671543353494701</c:v>
                </c:pt>
                <c:pt idx="45">
                  <c:v>0.68435330524472704</c:v>
                </c:pt>
                <c:pt idx="46">
                  <c:v>0.70981287761274803</c:v>
                </c:pt>
                <c:pt idx="47">
                  <c:v>0.73730921577021002</c:v>
                </c:pt>
                <c:pt idx="48">
                  <c:v>0.76684231971711503</c:v>
                </c:pt>
                <c:pt idx="49">
                  <c:v>0.79841218945346004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7FC-4D13-8842-36D98F3BFF1F}"/>
            </c:ext>
          </c:extLst>
        </c:ser>
        <c:ser>
          <c:idx val="6"/>
          <c:order val="6"/>
          <c:tx>
            <c:strRef>
              <c:f>TBBand!$L$1</c:f>
              <c:strCache>
                <c:ptCount val="1"/>
                <c:pt idx="0">
                  <c:v>E(-1 1 -1)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TBBand!$L$2:$L$51</c:f>
              <c:numCache>
                <c:formatCode>General</c:formatCode>
                <c:ptCount val="50"/>
                <c:pt idx="0">
                  <c:v>1.46647136839714</c:v>
                </c:pt>
                <c:pt idx="1">
                  <c:v>1.4540878323973401</c:v>
                </c:pt>
                <c:pt idx="2">
                  <c:v>1.4430078265027699</c:v>
                </c:pt>
                <c:pt idx="3">
                  <c:v>1.43323135071345</c:v>
                </c:pt>
                <c:pt idx="4">
                  <c:v>1.42475840502938</c:v>
                </c:pt>
                <c:pt idx="5">
                  <c:v>1.41758898945054</c:v>
                </c:pt>
                <c:pt idx="6">
                  <c:v>1.41172310397695</c:v>
                </c:pt>
                <c:pt idx="7">
                  <c:v>1.4071607486086</c:v>
                </c:pt>
                <c:pt idx="8">
                  <c:v>1.4039019233454899</c:v>
                </c:pt>
                <c:pt idx="9">
                  <c:v>1.4019466281876301</c:v>
                </c:pt>
                <c:pt idx="10">
                  <c:v>1.4012948631350099</c:v>
                </c:pt>
                <c:pt idx="11">
                  <c:v>1.3965424096266901</c:v>
                </c:pt>
                <c:pt idx="12">
                  <c:v>1.3931477999778801</c:v>
                </c:pt>
                <c:pt idx="13">
                  <c:v>1.3911110341885999</c:v>
                </c:pt>
                <c:pt idx="14">
                  <c:v>1.3904321122588399</c:v>
                </c:pt>
                <c:pt idx="15">
                  <c:v>1.3911110341885999</c:v>
                </c:pt>
                <c:pt idx="16">
                  <c:v>1.3931477999778801</c:v>
                </c:pt>
                <c:pt idx="17">
                  <c:v>1.3965424096266901</c:v>
                </c:pt>
                <c:pt idx="18">
                  <c:v>1.4012948631350099</c:v>
                </c:pt>
                <c:pt idx="19">
                  <c:v>1.4074051605028599</c:v>
                </c:pt>
                <c:pt idx="20">
                  <c:v>1.41487330173022</c:v>
                </c:pt>
                <c:pt idx="21">
                  <c:v>1.4236992868171101</c:v>
                </c:pt>
                <c:pt idx="22">
                  <c:v>1.4338831157635199</c:v>
                </c:pt>
                <c:pt idx="23">
                  <c:v>1.45184286388064</c:v>
                </c:pt>
                <c:pt idx="24">
                  <c:v>1.4709613054246</c:v>
                </c:pt>
                <c:pt idx="25">
                  <c:v>1.49123844039542</c:v>
                </c:pt>
                <c:pt idx="26">
                  <c:v>1.5126742687931001</c:v>
                </c:pt>
                <c:pt idx="27">
                  <c:v>1.5352687906176199</c:v>
                </c:pt>
                <c:pt idx="28">
                  <c:v>1.5590220058690001</c:v>
                </c:pt>
                <c:pt idx="29">
                  <c:v>1.58393391454722</c:v>
                </c:pt>
                <c:pt idx="30">
                  <c:v>1.61000451665231</c:v>
                </c:pt>
                <c:pt idx="31">
                  <c:v>1.63723381218424</c:v>
                </c:pt>
                <c:pt idx="32">
                  <c:v>1.6656218011430199</c:v>
                </c:pt>
                <c:pt idx="33">
                  <c:v>1.69516848352866</c:v>
                </c:pt>
                <c:pt idx="34">
                  <c:v>1.72587385934115</c:v>
                </c:pt>
                <c:pt idx="35">
                  <c:v>1.7577379285804899</c:v>
                </c:pt>
                <c:pt idx="36">
                  <c:v>1.79076069124668</c:v>
                </c:pt>
                <c:pt idx="37">
                  <c:v>1.82494214733973</c:v>
                </c:pt>
                <c:pt idx="38">
                  <c:v>1.7765689598404699</c:v>
                </c:pt>
                <c:pt idx="39">
                  <c:v>1.7292141552359199</c:v>
                </c:pt>
                <c:pt idx="40">
                  <c:v>1.6828777335260501</c:v>
                </c:pt>
                <c:pt idx="41">
                  <c:v>1.6375596947108799</c:v>
                </c:pt>
                <c:pt idx="42">
                  <c:v>1.5932600387904099</c:v>
                </c:pt>
                <c:pt idx="43">
                  <c:v>1.54997876576462</c:v>
                </c:pt>
                <c:pt idx="44">
                  <c:v>1.50771587563354</c:v>
                </c:pt>
                <c:pt idx="45">
                  <c:v>1.46647136839714</c:v>
                </c:pt>
                <c:pt idx="46">
                  <c:v>1.39416618287196</c:v>
                </c:pt>
                <c:pt idx="47">
                  <c:v>1.3238977631362301</c:v>
                </c:pt>
                <c:pt idx="48">
                  <c:v>1.2556661091899299</c:v>
                </c:pt>
                <c:pt idx="49">
                  <c:v>1.18947122103308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7FC-4D13-8842-36D98F3BFF1F}"/>
            </c:ext>
          </c:extLst>
        </c:ser>
        <c:ser>
          <c:idx val="7"/>
          <c:order val="7"/>
          <c:tx>
            <c:strRef>
              <c:f>TBBand!$M$1</c:f>
              <c:strCache>
                <c:ptCount val="1"/>
                <c:pt idx="0">
                  <c:v>E(0 1 -1)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TBBand!$M$2:$M$51</c:f>
              <c:numCache>
                <c:formatCode>General</c:formatCode>
                <c:ptCount val="50"/>
                <c:pt idx="0">
                  <c:v>0.94505932629325995</c:v>
                </c:pt>
                <c:pt idx="1">
                  <c:v>0.95874639239830695</c:v>
                </c:pt>
                <c:pt idx="2">
                  <c:v>0.97373698860859803</c:v>
                </c:pt>
                <c:pt idx="3">
                  <c:v>0.99003111492413098</c:v>
                </c:pt>
                <c:pt idx="4">
                  <c:v>1.0076287713449099</c:v>
                </c:pt>
                <c:pt idx="5">
                  <c:v>1.0265299578709299</c:v>
                </c:pt>
                <c:pt idx="6">
                  <c:v>1.0467346745021899</c:v>
                </c:pt>
                <c:pt idx="7">
                  <c:v>1.0682429212386899</c:v>
                </c:pt>
                <c:pt idx="8">
                  <c:v>1.0910546980804401</c:v>
                </c:pt>
                <c:pt idx="9">
                  <c:v>1.11517000502743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1.0434034309075599</c:v>
                </c:pt>
                <c:pt idx="24">
                  <c:v>1.04514147104783</c:v>
                </c:pt>
                <c:pt idx="25">
                  <c:v>1.0480382046149599</c:v>
                </c:pt>
                <c:pt idx="26">
                  <c:v>1.05209363160895</c:v>
                </c:pt>
                <c:pt idx="27">
                  <c:v>1.05730775202978</c:v>
                </c:pt>
                <c:pt idx="28">
                  <c:v>1.06368056587747</c:v>
                </c:pt>
                <c:pt idx="29">
                  <c:v>1.0712120731520101</c:v>
                </c:pt>
                <c:pt idx="30">
                  <c:v>1.0799022738534001</c:v>
                </c:pt>
                <c:pt idx="31">
                  <c:v>1.0897511679816401</c:v>
                </c:pt>
                <c:pt idx="32">
                  <c:v>1.10075875553673</c:v>
                </c:pt>
                <c:pt idx="33">
                  <c:v>1.11292503651868</c:v>
                </c:pt>
                <c:pt idx="34">
                  <c:v>1.12625001092748</c:v>
                </c:pt>
                <c:pt idx="35">
                  <c:v>1.1407336787631299</c:v>
                </c:pt>
                <c:pt idx="36">
                  <c:v>1.15637604002563</c:v>
                </c:pt>
                <c:pt idx="37">
                  <c:v>1.17317709471499</c:v>
                </c:pt>
                <c:pt idx="38">
                  <c:v>1.1410980335308401</c:v>
                </c:pt>
                <c:pt idx="39">
                  <c:v>1.11003735524139</c:v>
                </c:pt>
                <c:pt idx="40">
                  <c:v>1.0799950598466299</c:v>
                </c:pt>
                <c:pt idx="41">
                  <c:v>1.0509711473465699</c:v>
                </c:pt>
                <c:pt idx="42">
                  <c:v>1.0229656177412001</c:v>
                </c:pt>
                <c:pt idx="43">
                  <c:v>0.99597847103052595</c:v>
                </c:pt>
                <c:pt idx="44">
                  <c:v>0.97000970721454605</c:v>
                </c:pt>
                <c:pt idx="45">
                  <c:v>0.94505932629325995</c:v>
                </c:pt>
                <c:pt idx="46">
                  <c:v>0.90534239339914702</c:v>
                </c:pt>
                <c:pt idx="47">
                  <c:v>0.86766222629447698</c:v>
                </c:pt>
                <c:pt idx="48">
                  <c:v>0.83201882497924795</c:v>
                </c:pt>
                <c:pt idx="49">
                  <c:v>0.79841218945346004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7FC-4D13-8842-36D98F3BFF1F}"/>
            </c:ext>
          </c:extLst>
        </c:ser>
        <c:ser>
          <c:idx val="8"/>
          <c:order val="8"/>
          <c:tx>
            <c:strRef>
              <c:f>TBBand!$N$1</c:f>
              <c:strCache>
                <c:ptCount val="1"/>
                <c:pt idx="0">
                  <c:v>E(1 1 -1)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TBBand!$N$2:$N$51</c:f>
              <c:numCache>
                <c:formatCode>General</c:formatCode>
                <c:ptCount val="50"/>
                <c:pt idx="0">
                  <c:v>1.20576534732816</c:v>
                </c:pt>
                <c:pt idx="1">
                  <c:v>1.2455230155380601</c:v>
                </c:pt>
                <c:pt idx="2">
                  <c:v>1.2865842138532</c:v>
                </c:pt>
                <c:pt idx="3">
                  <c:v>1.3289489422735901</c:v>
                </c:pt>
                <c:pt idx="4">
                  <c:v>1.3726172007992199</c:v>
                </c:pt>
                <c:pt idx="5">
                  <c:v>1.4175889894300899</c:v>
                </c:pt>
                <c:pt idx="6">
                  <c:v>1.4638643081661999</c:v>
                </c:pt>
                <c:pt idx="7">
                  <c:v>1.5114431570075599</c:v>
                </c:pt>
                <c:pt idx="8">
                  <c:v>1.5603255359541599</c:v>
                </c:pt>
                <c:pt idx="9">
                  <c:v>1.6105114450060001</c:v>
                </c:pt>
                <c:pt idx="10">
                  <c:v>1.66200088416309</c:v>
                </c:pt>
                <c:pt idx="11">
                  <c:v>1.63552292890242</c:v>
                </c:pt>
                <c:pt idx="12">
                  <c:v>1.6104028175012799</c:v>
                </c:pt>
                <c:pt idx="13">
                  <c:v>1.5866405499596601</c:v>
                </c:pt>
                <c:pt idx="14">
                  <c:v>1.5642361262775599</c:v>
                </c:pt>
                <c:pt idx="15">
                  <c:v>1.5431895464549801</c:v>
                </c:pt>
                <c:pt idx="16">
                  <c:v>1.5235008104919201</c:v>
                </c:pt>
                <c:pt idx="17">
                  <c:v>1.50516991838838</c:v>
                </c:pt>
                <c:pt idx="18">
                  <c:v>1.48819687014437</c:v>
                </c:pt>
                <c:pt idx="19">
                  <c:v>1.47258166575987</c:v>
                </c:pt>
                <c:pt idx="20">
                  <c:v>1.4583243052349</c:v>
                </c:pt>
                <c:pt idx="21">
                  <c:v>1.44542478856945</c:v>
                </c:pt>
                <c:pt idx="22">
                  <c:v>1.4338831157635199</c:v>
                </c:pt>
                <c:pt idx="23">
                  <c:v>1.41708206107326</c:v>
                </c:pt>
                <c:pt idx="24">
                  <c:v>1.40143969980984</c:v>
                </c:pt>
                <c:pt idx="25">
                  <c:v>1.3869560319732801</c:v>
                </c:pt>
                <c:pt idx="26">
                  <c:v>1.3736310575635799</c:v>
                </c:pt>
                <c:pt idx="27">
                  <c:v>1.36146477658072</c:v>
                </c:pt>
                <c:pt idx="28">
                  <c:v>1.3504571890247199</c:v>
                </c:pt>
                <c:pt idx="29">
                  <c:v>1.34060829489556</c:v>
                </c:pt>
                <c:pt idx="30">
                  <c:v>1.33191809419326</c:v>
                </c:pt>
                <c:pt idx="31">
                  <c:v>1.32438658691782</c:v>
                </c:pt>
                <c:pt idx="32">
                  <c:v>1.3180137730692201</c:v>
                </c:pt>
                <c:pt idx="33">
                  <c:v>1.3127996526474801</c:v>
                </c:pt>
                <c:pt idx="34">
                  <c:v>1.3087442256525901</c:v>
                </c:pt>
                <c:pt idx="35">
                  <c:v>1.30584749208455</c:v>
                </c:pt>
                <c:pt idx="36">
                  <c:v>1.30410945194336</c:v>
                </c:pt>
                <c:pt idx="37">
                  <c:v>1.30353010522903</c:v>
                </c:pt>
                <c:pt idx="38">
                  <c:v>1.28774517035999</c:v>
                </c:pt>
                <c:pt idx="39">
                  <c:v>1.27297861838564</c:v>
                </c:pt>
                <c:pt idx="40">
                  <c:v>1.25923044930599</c:v>
                </c:pt>
                <c:pt idx="41">
                  <c:v>1.24650066312104</c:v>
                </c:pt>
                <c:pt idx="42">
                  <c:v>1.2347892598307799</c:v>
                </c:pt>
                <c:pt idx="43">
                  <c:v>1.22409623943521</c:v>
                </c:pt>
                <c:pt idx="44">
                  <c:v>1.2144216019343399</c:v>
                </c:pt>
                <c:pt idx="45">
                  <c:v>1.20576534732816</c:v>
                </c:pt>
                <c:pt idx="46">
                  <c:v>1.1986366670651101</c:v>
                </c:pt>
                <c:pt idx="47">
                  <c:v>1.1935447525915099</c:v>
                </c:pt>
                <c:pt idx="48">
                  <c:v>1.19048960390734</c:v>
                </c:pt>
                <c:pt idx="49">
                  <c:v>1.1894712210126199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7FC-4D13-8842-36D98F3BFF1F}"/>
            </c:ext>
          </c:extLst>
        </c:ser>
        <c:ser>
          <c:idx val="9"/>
          <c:order val="9"/>
          <c:tx>
            <c:strRef>
              <c:f>TBBand!$O$1</c:f>
              <c:strCache>
                <c:ptCount val="1"/>
                <c:pt idx="0">
                  <c:v>E(-1 -1 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TBBand!$O$2:$O$51</c:f>
              <c:numCache>
                <c:formatCode>General</c:formatCode>
                <c:ptCount val="50"/>
                <c:pt idx="0">
                  <c:v>0.68435330525154503</c:v>
                </c:pt>
                <c:pt idx="1">
                  <c:v>0.645899167146887</c:v>
                </c:pt>
                <c:pt idx="2">
                  <c:v>0.60874855914747095</c:v>
                </c:pt>
                <c:pt idx="3">
                  <c:v>0.57290148125329798</c:v>
                </c:pt>
                <c:pt idx="4">
                  <c:v>0.538357933464367</c:v>
                </c:pt>
                <c:pt idx="5">
                  <c:v>0.50511791578067899</c:v>
                </c:pt>
                <c:pt idx="6">
                  <c:v>0.47318142820223402</c:v>
                </c:pt>
                <c:pt idx="7">
                  <c:v>0.44254847072903197</c:v>
                </c:pt>
                <c:pt idx="8">
                  <c:v>0.41321904336107201</c:v>
                </c:pt>
                <c:pt idx="9">
                  <c:v>0.38519314609835398</c:v>
                </c:pt>
                <c:pt idx="10">
                  <c:v>0.35847077894087997</c:v>
                </c:pt>
                <c:pt idx="11">
                  <c:v>0.36458107630872499</c:v>
                </c:pt>
                <c:pt idx="12">
                  <c:v>0.37204921753609199</c:v>
                </c:pt>
                <c:pt idx="13">
                  <c:v>0.38087520262298002</c:v>
                </c:pt>
                <c:pt idx="14">
                  <c:v>0.39105903156938998</c:v>
                </c:pt>
                <c:pt idx="15">
                  <c:v>0.40260070437531997</c:v>
                </c:pt>
                <c:pt idx="16">
                  <c:v>0.415500221040772</c:v>
                </c:pt>
                <c:pt idx="17">
                  <c:v>0.42975758156574501</c:v>
                </c:pt>
                <c:pt idx="18">
                  <c:v>0.44537278595023899</c:v>
                </c:pt>
                <c:pt idx="19">
                  <c:v>0.46234583419425501</c:v>
                </c:pt>
                <c:pt idx="20">
                  <c:v>0.48067672629779201</c:v>
                </c:pt>
                <c:pt idx="21">
                  <c:v>0.50036546226084899</c:v>
                </c:pt>
                <c:pt idx="22">
                  <c:v>0.52141204208342895</c:v>
                </c:pt>
                <c:pt idx="23">
                  <c:v>0.52199138879776397</c:v>
                </c:pt>
                <c:pt idx="24">
                  <c:v>0.52372942893895102</c:v>
                </c:pt>
                <c:pt idx="25">
                  <c:v>0.52662616250699001</c:v>
                </c:pt>
                <c:pt idx="26">
                  <c:v>0.53068158950188205</c:v>
                </c:pt>
                <c:pt idx="27">
                  <c:v>0.53589570992362501</c:v>
                </c:pt>
                <c:pt idx="28">
                  <c:v>0.54226852377222001</c:v>
                </c:pt>
                <c:pt idx="29">
                  <c:v>0.54980003104766795</c:v>
                </c:pt>
                <c:pt idx="30">
                  <c:v>0.55849023174996704</c:v>
                </c:pt>
                <c:pt idx="31">
                  <c:v>0.56833912587911894</c:v>
                </c:pt>
                <c:pt idx="32">
                  <c:v>0.57934671343512301</c:v>
                </c:pt>
                <c:pt idx="33">
                  <c:v>0.591512994417978</c:v>
                </c:pt>
                <c:pt idx="34">
                  <c:v>0.60483796882768603</c:v>
                </c:pt>
                <c:pt idx="35">
                  <c:v>0.619321636664246</c:v>
                </c:pt>
                <c:pt idx="36">
                  <c:v>0.63496399792765801</c:v>
                </c:pt>
                <c:pt idx="37">
                  <c:v>0.65176505261792195</c:v>
                </c:pt>
                <c:pt idx="38">
                  <c:v>0.65227424406569501</c:v>
                </c:pt>
                <c:pt idx="39">
                  <c:v>0.65380181840816298</c:v>
                </c:pt>
                <c:pt idx="40">
                  <c:v>0.65634777564532398</c:v>
                </c:pt>
                <c:pt idx="41">
                  <c:v>0.65991211577718001</c:v>
                </c:pt>
                <c:pt idx="42">
                  <c:v>0.66449483880372995</c:v>
                </c:pt>
                <c:pt idx="43">
                  <c:v>0.67009594472497402</c:v>
                </c:pt>
                <c:pt idx="44">
                  <c:v>0.67671543354091301</c:v>
                </c:pt>
                <c:pt idx="45">
                  <c:v>0.68435330525154503</c:v>
                </c:pt>
                <c:pt idx="46">
                  <c:v>0.677224624988499</c:v>
                </c:pt>
                <c:pt idx="47">
                  <c:v>0.67213271051489498</c:v>
                </c:pt>
                <c:pt idx="48">
                  <c:v>0.66907756183073297</c:v>
                </c:pt>
                <c:pt idx="49">
                  <c:v>0.66805917893601197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7FC-4D13-8842-36D98F3BFF1F}"/>
            </c:ext>
          </c:extLst>
        </c:ser>
        <c:ser>
          <c:idx val="10"/>
          <c:order val="10"/>
          <c:tx>
            <c:strRef>
              <c:f>TBBand!$P$1</c:f>
              <c:strCache>
                <c:ptCount val="1"/>
                <c:pt idx="0">
                  <c:v>E(0 -1 0)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TBBand!$P$2:$P$51</c:f>
              <c:numCache>
                <c:formatCode>General</c:formatCode>
                <c:ptCount val="50"/>
                <c:pt idx="0">
                  <c:v>0.42364728420301301</c:v>
                </c:pt>
                <c:pt idx="1">
                  <c:v>0.41126374820320799</c:v>
                </c:pt>
                <c:pt idx="2">
                  <c:v>0.40018374230864501</c:v>
                </c:pt>
                <c:pt idx="3">
                  <c:v>0.390407266519325</c:v>
                </c:pt>
                <c:pt idx="4">
                  <c:v>0.38193432083524798</c:v>
                </c:pt>
                <c:pt idx="5">
                  <c:v>0.37476490525641298</c:v>
                </c:pt>
                <c:pt idx="6">
                  <c:v>0.36889901978282102</c:v>
                </c:pt>
                <c:pt idx="7">
                  <c:v>0.36433666441447199</c:v>
                </c:pt>
                <c:pt idx="8">
                  <c:v>0.36107783915136499</c:v>
                </c:pt>
                <c:pt idx="9">
                  <c:v>0.35912254399350102</c:v>
                </c:pt>
                <c:pt idx="10">
                  <c:v>0.35847077894087997</c:v>
                </c:pt>
                <c:pt idx="11">
                  <c:v>0.35371832543255499</c:v>
                </c:pt>
                <c:pt idx="12">
                  <c:v>0.35032371578375199</c:v>
                </c:pt>
                <c:pt idx="13">
                  <c:v>0.34828694999447002</c:v>
                </c:pt>
                <c:pt idx="14">
                  <c:v>0.34760802806470997</c:v>
                </c:pt>
                <c:pt idx="15">
                  <c:v>0.34828694999447002</c:v>
                </c:pt>
                <c:pt idx="16">
                  <c:v>0.35032371578375199</c:v>
                </c:pt>
                <c:pt idx="17">
                  <c:v>0.35371832543255499</c:v>
                </c:pt>
                <c:pt idx="18">
                  <c:v>0.35847077894087997</c:v>
                </c:pt>
                <c:pt idx="19">
                  <c:v>0.36458107630872499</c:v>
                </c:pt>
                <c:pt idx="20">
                  <c:v>0.37204921753609199</c:v>
                </c:pt>
                <c:pt idx="21">
                  <c:v>0.38087520262298002</c:v>
                </c:pt>
                <c:pt idx="22">
                  <c:v>0.39105903156938998</c:v>
                </c:pt>
                <c:pt idx="23">
                  <c:v>0.37425797688003498</c:v>
                </c:pt>
                <c:pt idx="24">
                  <c:v>0.35861561561753202</c:v>
                </c:pt>
                <c:pt idx="25">
                  <c:v>0.344131947781881</c:v>
                </c:pt>
                <c:pt idx="26">
                  <c:v>0.33080697337308201</c:v>
                </c:pt>
                <c:pt idx="27">
                  <c:v>0.31864069239113602</c:v>
                </c:pt>
                <c:pt idx="28">
                  <c:v>0.307633104836041</c:v>
                </c:pt>
                <c:pt idx="29">
                  <c:v>0.29778421070779798</c:v>
                </c:pt>
                <c:pt idx="30">
                  <c:v>0.289094010006408</c:v>
                </c:pt>
                <c:pt idx="31">
                  <c:v>0.28156250273187</c:v>
                </c:pt>
                <c:pt idx="32">
                  <c:v>0.27518968888418299</c:v>
                </c:pt>
                <c:pt idx="33">
                  <c:v>0.26997556846334902</c:v>
                </c:pt>
                <c:pt idx="34">
                  <c:v>0.26592014146936699</c:v>
                </c:pt>
                <c:pt idx="35">
                  <c:v>0.26302340790223699</c:v>
                </c:pt>
                <c:pt idx="36">
                  <c:v>0.26128536776195799</c:v>
                </c:pt>
                <c:pt idx="37">
                  <c:v>0.26070602104853202</c:v>
                </c:pt>
                <c:pt idx="38">
                  <c:v>0.27750933881141299</c:v>
                </c:pt>
                <c:pt idx="39">
                  <c:v>0.29533103946898698</c:v>
                </c:pt>
                <c:pt idx="40">
                  <c:v>0.31417112302125599</c:v>
                </c:pt>
                <c:pt idx="41">
                  <c:v>0.33402958946821898</c:v>
                </c:pt>
                <c:pt idx="42">
                  <c:v>0.35490643880987599</c:v>
                </c:pt>
                <c:pt idx="43">
                  <c:v>0.37680167104622803</c:v>
                </c:pt>
                <c:pt idx="44">
                  <c:v>0.39971528617727298</c:v>
                </c:pt>
                <c:pt idx="45">
                  <c:v>0.42364728420301301</c:v>
                </c:pt>
                <c:pt idx="46">
                  <c:v>0.449106856571034</c:v>
                </c:pt>
                <c:pt idx="47">
                  <c:v>0.47660319472849599</c:v>
                </c:pt>
                <c:pt idx="48">
                  <c:v>0.5061362986754</c:v>
                </c:pt>
                <c:pt idx="49">
                  <c:v>0.53770616841174601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7FC-4D13-8842-36D98F3BFF1F}"/>
            </c:ext>
          </c:extLst>
        </c:ser>
        <c:ser>
          <c:idx val="11"/>
          <c:order val="11"/>
          <c:tx>
            <c:strRef>
              <c:f>TBBand!$Q$1</c:f>
              <c:strCache>
                <c:ptCount val="1"/>
                <c:pt idx="0">
                  <c:v>E(1 -1 0)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TBBand!$Q$2:$Q$51</c:f>
              <c:numCache>
                <c:formatCode>General</c:formatCode>
                <c:ptCount val="50"/>
                <c:pt idx="0">
                  <c:v>0.94505932629325995</c:v>
                </c:pt>
                <c:pt idx="1">
                  <c:v>0.95874639239830695</c:v>
                </c:pt>
                <c:pt idx="2">
                  <c:v>0.97373698860859803</c:v>
                </c:pt>
                <c:pt idx="3">
                  <c:v>0.99003111492413098</c:v>
                </c:pt>
                <c:pt idx="4">
                  <c:v>1.0076287713449099</c:v>
                </c:pt>
                <c:pt idx="5">
                  <c:v>1.0265299578709299</c:v>
                </c:pt>
                <c:pt idx="6">
                  <c:v>1.0467346745021899</c:v>
                </c:pt>
                <c:pt idx="7">
                  <c:v>1.0682429212386899</c:v>
                </c:pt>
                <c:pt idx="8">
                  <c:v>1.0910546980804401</c:v>
                </c:pt>
                <c:pt idx="9">
                  <c:v>1.11517000502743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1.0086426281010801</c:v>
                </c:pt>
                <c:pt idx="24">
                  <c:v>0.97561986543489199</c:v>
                </c:pt>
                <c:pt idx="25">
                  <c:v>0.94375579619555094</c:v>
                </c:pt>
                <c:pt idx="26">
                  <c:v>0.91305042038306194</c:v>
                </c:pt>
                <c:pt idx="27">
                  <c:v>0.88350373799742499</c:v>
                </c:pt>
                <c:pt idx="28">
                  <c:v>0.85511574903864096</c:v>
                </c:pt>
                <c:pt idx="29">
                  <c:v>0.82788645350670798</c:v>
                </c:pt>
                <c:pt idx="30">
                  <c:v>0.80181585140162803</c:v>
                </c:pt>
                <c:pt idx="31">
                  <c:v>0.77690394272339902</c:v>
                </c:pt>
                <c:pt idx="32">
                  <c:v>0.75315072747202305</c:v>
                </c:pt>
                <c:pt idx="33">
                  <c:v>0.73055620564749901</c:v>
                </c:pt>
                <c:pt idx="34">
                  <c:v>0.70912037724982602</c:v>
                </c:pt>
                <c:pt idx="35">
                  <c:v>0.68884324227900595</c:v>
                </c:pt>
                <c:pt idx="36">
                  <c:v>0.66972480073503804</c:v>
                </c:pt>
                <c:pt idx="37">
                  <c:v>0.65176505261792195</c:v>
                </c:pt>
                <c:pt idx="38">
                  <c:v>0.68486249669591004</c:v>
                </c:pt>
                <c:pt idx="39">
                  <c:v>0.71897832366859105</c:v>
                </c:pt>
                <c:pt idx="40">
                  <c:v>0.75411253353596697</c:v>
                </c:pt>
                <c:pt idx="41">
                  <c:v>0.79026512629803702</c:v>
                </c:pt>
                <c:pt idx="42">
                  <c:v>0.827436101954801</c:v>
                </c:pt>
                <c:pt idx="43">
                  <c:v>0.86562546050625999</c:v>
                </c:pt>
                <c:pt idx="44">
                  <c:v>0.90483320195241301</c:v>
                </c:pt>
                <c:pt idx="45">
                  <c:v>0.94505932629325995</c:v>
                </c:pt>
                <c:pt idx="46">
                  <c:v>1.00310715129235</c:v>
                </c:pt>
                <c:pt idx="47">
                  <c:v>1.0631917420808801</c:v>
                </c:pt>
                <c:pt idx="48">
                  <c:v>1.12531309865885</c:v>
                </c:pt>
                <c:pt idx="49">
                  <c:v>1.1894712210262599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7FC-4D13-8842-36D98F3BFF1F}"/>
            </c:ext>
          </c:extLst>
        </c:ser>
        <c:ser>
          <c:idx val="12"/>
          <c:order val="12"/>
          <c:tx>
            <c:strRef>
              <c:f>TBBand!$R$1</c:f>
              <c:strCache>
                <c:ptCount val="1"/>
                <c:pt idx="0">
                  <c:v>E(-1 0 0)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TBBand!$R$2:$R$51</c:f>
              <c:numCache>
                <c:formatCode>General</c:formatCode>
                <c:ptCount val="50"/>
                <c:pt idx="0">
                  <c:v>0.68435330525154503</c:v>
                </c:pt>
                <c:pt idx="1">
                  <c:v>0.645899167146887</c:v>
                </c:pt>
                <c:pt idx="2">
                  <c:v>0.60874855914747095</c:v>
                </c:pt>
                <c:pt idx="3">
                  <c:v>0.57290148125329798</c:v>
                </c:pt>
                <c:pt idx="4">
                  <c:v>0.538357933464367</c:v>
                </c:pt>
                <c:pt idx="5">
                  <c:v>0.50511791578067899</c:v>
                </c:pt>
                <c:pt idx="6">
                  <c:v>0.47318142820223402</c:v>
                </c:pt>
                <c:pt idx="7">
                  <c:v>0.44254847072903197</c:v>
                </c:pt>
                <c:pt idx="8">
                  <c:v>0.41321904336107201</c:v>
                </c:pt>
                <c:pt idx="9">
                  <c:v>0.38519314609835398</c:v>
                </c:pt>
                <c:pt idx="10">
                  <c:v>0.35847077894087997</c:v>
                </c:pt>
                <c:pt idx="11">
                  <c:v>0.35371832543255499</c:v>
                </c:pt>
                <c:pt idx="12">
                  <c:v>0.35032371578375199</c:v>
                </c:pt>
                <c:pt idx="13">
                  <c:v>0.34828694999447002</c:v>
                </c:pt>
                <c:pt idx="14">
                  <c:v>0.34760802806470997</c:v>
                </c:pt>
                <c:pt idx="15">
                  <c:v>0.34828694999447002</c:v>
                </c:pt>
                <c:pt idx="16">
                  <c:v>0.35032371578375199</c:v>
                </c:pt>
                <c:pt idx="17">
                  <c:v>0.35371832543255499</c:v>
                </c:pt>
                <c:pt idx="18">
                  <c:v>0.35847077894087997</c:v>
                </c:pt>
                <c:pt idx="19">
                  <c:v>0.36458107630872499</c:v>
                </c:pt>
                <c:pt idx="20">
                  <c:v>0.37204921753609199</c:v>
                </c:pt>
                <c:pt idx="21">
                  <c:v>0.38087520262298002</c:v>
                </c:pt>
                <c:pt idx="22">
                  <c:v>0.39105903156938998</c:v>
                </c:pt>
                <c:pt idx="23">
                  <c:v>0.40901877968650602</c:v>
                </c:pt>
                <c:pt idx="24">
                  <c:v>0.42813722123047399</c:v>
                </c:pt>
                <c:pt idx="25">
                  <c:v>0.448414356201294</c:v>
                </c:pt>
                <c:pt idx="26">
                  <c:v>0.46985018459896599</c:v>
                </c:pt>
                <c:pt idx="27">
                  <c:v>0.49244470642349097</c:v>
                </c:pt>
                <c:pt idx="28">
                  <c:v>0.516197921674867</c:v>
                </c:pt>
                <c:pt idx="29">
                  <c:v>0.54110983035309501</c:v>
                </c:pt>
                <c:pt idx="30">
                  <c:v>0.56718043245817595</c:v>
                </c:pt>
                <c:pt idx="31">
                  <c:v>0.59440972799010805</c:v>
                </c:pt>
                <c:pt idx="32">
                  <c:v>0.62279771694889297</c:v>
                </c:pt>
                <c:pt idx="33">
                  <c:v>0.65234439933453003</c:v>
                </c:pt>
                <c:pt idx="34">
                  <c:v>0.68304977514701803</c:v>
                </c:pt>
                <c:pt idx="35">
                  <c:v>0.71491384438635897</c:v>
                </c:pt>
                <c:pt idx="36">
                  <c:v>0.74793660705255205</c:v>
                </c:pt>
                <c:pt idx="37">
                  <c:v>0.78211806314559695</c:v>
                </c:pt>
                <c:pt idx="38">
                  <c:v>0.76633312827741096</c:v>
                </c:pt>
                <c:pt idx="39">
                  <c:v>0.75156657630391899</c:v>
                </c:pt>
                <c:pt idx="40">
                  <c:v>0.73781840722512104</c:v>
                </c:pt>
                <c:pt idx="41">
                  <c:v>0.72508862104101801</c:v>
                </c:pt>
                <c:pt idx="42">
                  <c:v>0.71337721775160801</c:v>
                </c:pt>
                <c:pt idx="43">
                  <c:v>0.70268419735689303</c:v>
                </c:pt>
                <c:pt idx="44">
                  <c:v>0.69300955985687196</c:v>
                </c:pt>
                <c:pt idx="45">
                  <c:v>0.68435330525154503</c:v>
                </c:pt>
                <c:pt idx="46">
                  <c:v>0.64463637235743299</c:v>
                </c:pt>
                <c:pt idx="47">
                  <c:v>0.60695620525276195</c:v>
                </c:pt>
                <c:pt idx="48">
                  <c:v>0.57131280393753303</c:v>
                </c:pt>
                <c:pt idx="49">
                  <c:v>0.53770616841174601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7FC-4D13-8842-36D98F3BFF1F}"/>
            </c:ext>
          </c:extLst>
        </c:ser>
        <c:ser>
          <c:idx val="13"/>
          <c:order val="13"/>
          <c:tx>
            <c:strRef>
              <c:f>TBBand!$S$1</c:f>
              <c:strCache>
                <c:ptCount val="1"/>
                <c:pt idx="0">
                  <c:v>E(0 0 0)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TBBand!$S$2:$S$51</c:f>
              <c:numCache>
                <c:formatCode>General</c:formatCode>
                <c:ptCount val="50"/>
                <c:pt idx="0">
                  <c:v>0.162941263147662</c:v>
                </c:pt>
                <c:pt idx="1">
                  <c:v>0.15055772714785701</c:v>
                </c:pt>
                <c:pt idx="2">
                  <c:v>0.139477721253295</c:v>
                </c:pt>
                <c:pt idx="3">
                  <c:v>0.12970124546397499</c:v>
                </c:pt>
                <c:pt idx="4">
                  <c:v>0.12122829977989701</c:v>
                </c:pt>
                <c:pt idx="5">
                  <c:v>0.114058884201063</c:v>
                </c:pt>
                <c:pt idx="6">
                  <c:v>0.108192998727471</c:v>
                </c:pt>
                <c:pt idx="7">
                  <c:v>0.10363064335912101</c:v>
                </c:pt>
                <c:pt idx="8">
                  <c:v>0.100371818096015</c:v>
                </c:pt>
                <c:pt idx="9">
                  <c:v>9.8416522938150799E-2</c:v>
                </c:pt>
                <c:pt idx="10">
                  <c:v>9.7764757885529394E-2</c:v>
                </c:pt>
                <c:pt idx="11">
                  <c:v>8.21495535010352E-2</c:v>
                </c:pt>
                <c:pt idx="12">
                  <c:v>6.7892192976062096E-2</c:v>
                </c:pt>
                <c:pt idx="13">
                  <c:v>5.4992676310610299E-2</c:v>
                </c:pt>
                <c:pt idx="14">
                  <c:v>4.34510035046798E-2</c:v>
                </c:pt>
                <c:pt idx="15">
                  <c:v>3.3267174558270399E-2</c:v>
                </c:pt>
                <c:pt idx="16">
                  <c:v>2.44411894713823E-2</c:v>
                </c:pt>
                <c:pt idx="17">
                  <c:v>1.69730482440155E-2</c:v>
                </c:pt>
                <c:pt idx="18">
                  <c:v>1.08627508761699E-2</c:v>
                </c:pt>
                <c:pt idx="19">
                  <c:v>6.1102973678455897E-3</c:v>
                </c:pt>
                <c:pt idx="20">
                  <c:v>2.7156877190424901E-3</c:v>
                </c:pt>
                <c:pt idx="21">
                  <c:v>6.7892192976062101E-4</c:v>
                </c:pt>
                <c:pt idx="22">
                  <c:v>0</c:v>
                </c:pt>
                <c:pt idx="23">
                  <c:v>5.7934671342603202E-4</c:v>
                </c:pt>
                <c:pt idx="24">
                  <c:v>2.3173868537041298E-3</c:v>
                </c:pt>
                <c:pt idx="25">
                  <c:v>5.2141204208342902E-3</c:v>
                </c:pt>
                <c:pt idx="26">
                  <c:v>9.2695474148165105E-3</c:v>
                </c:pt>
                <c:pt idx="27">
                  <c:v>1.4483667835650801E-2</c:v>
                </c:pt>
                <c:pt idx="28">
                  <c:v>2.0856481683337199E-2</c:v>
                </c:pt>
                <c:pt idx="29">
                  <c:v>2.8387988957875601E-2</c:v>
                </c:pt>
                <c:pt idx="30">
                  <c:v>3.7078189659266E-2</c:v>
                </c:pt>
                <c:pt idx="31">
                  <c:v>4.6927083787508601E-2</c:v>
                </c:pt>
                <c:pt idx="32">
                  <c:v>5.7934671342603203E-2</c:v>
                </c:pt>
                <c:pt idx="33">
                  <c:v>7.0100952324549895E-2</c:v>
                </c:pt>
                <c:pt idx="34">
                  <c:v>8.3425926733348602E-2</c:v>
                </c:pt>
                <c:pt idx="35">
                  <c:v>9.7909594568999406E-2</c:v>
                </c:pt>
                <c:pt idx="36">
                  <c:v>0.113551955831502</c:v>
                </c:pt>
                <c:pt idx="37">
                  <c:v>0.13035301052085699</c:v>
                </c:pt>
                <c:pt idx="38">
                  <c:v>0.13086220196777801</c:v>
                </c:pt>
                <c:pt idx="39">
                  <c:v>0.132389776309393</c:v>
                </c:pt>
                <c:pt idx="40">
                  <c:v>0.13493573354570301</c:v>
                </c:pt>
                <c:pt idx="41">
                  <c:v>0.138500073676706</c:v>
                </c:pt>
                <c:pt idx="42">
                  <c:v>0.14308279670240401</c:v>
                </c:pt>
                <c:pt idx="43">
                  <c:v>0.14868390262279599</c:v>
                </c:pt>
                <c:pt idx="44">
                  <c:v>0.15530339143788199</c:v>
                </c:pt>
                <c:pt idx="45">
                  <c:v>0.162941263147662</c:v>
                </c:pt>
                <c:pt idx="46">
                  <c:v>0.155812582884617</c:v>
                </c:pt>
                <c:pt idx="47">
                  <c:v>0.150720668411013</c:v>
                </c:pt>
                <c:pt idx="48">
                  <c:v>0.14766551972684999</c:v>
                </c:pt>
                <c:pt idx="49">
                  <c:v>0.14664713683212899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7FC-4D13-8842-36D98F3BFF1F}"/>
            </c:ext>
          </c:extLst>
        </c:ser>
        <c:ser>
          <c:idx val="14"/>
          <c:order val="14"/>
          <c:tx>
            <c:strRef>
              <c:f>TBBand!$T$1</c:f>
              <c:strCache>
                <c:ptCount val="1"/>
                <c:pt idx="0">
                  <c:v>E(1 0 0)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TBBand!$T$2:$T$51</c:f>
              <c:numCache>
                <c:formatCode>General</c:formatCode>
                <c:ptCount val="50"/>
                <c:pt idx="0">
                  <c:v>0.42364728418255898</c:v>
                </c:pt>
                <c:pt idx="1">
                  <c:v>0.43733435028760698</c:v>
                </c:pt>
                <c:pt idx="2">
                  <c:v>0.45232494649789801</c:v>
                </c:pt>
                <c:pt idx="3">
                  <c:v>0.46861907281343101</c:v>
                </c:pt>
                <c:pt idx="4">
                  <c:v>0.486216729234207</c:v>
                </c:pt>
                <c:pt idx="5">
                  <c:v>0.50511791576022502</c:v>
                </c:pt>
                <c:pt idx="6">
                  <c:v>0.52532263239148702</c:v>
                </c:pt>
                <c:pt idx="7">
                  <c:v>0.54683087912799</c:v>
                </c:pt>
                <c:pt idx="8">
                  <c:v>0.56964265596973696</c:v>
                </c:pt>
                <c:pt idx="9">
                  <c:v>0.593757962916726</c:v>
                </c:pt>
                <c:pt idx="10">
                  <c:v>0.61917679996895802</c:v>
                </c:pt>
                <c:pt idx="11">
                  <c:v>0.59269884470829404</c:v>
                </c:pt>
                <c:pt idx="12">
                  <c:v>0.56757873330715103</c:v>
                </c:pt>
                <c:pt idx="13">
                  <c:v>0.543816465765529</c:v>
                </c:pt>
                <c:pt idx="14">
                  <c:v>0.52141204208342895</c:v>
                </c:pt>
                <c:pt idx="15">
                  <c:v>0.50036546226084999</c:v>
                </c:pt>
                <c:pt idx="16">
                  <c:v>0.48067672629779201</c:v>
                </c:pt>
                <c:pt idx="17">
                  <c:v>0.46234583419425501</c:v>
                </c:pt>
                <c:pt idx="18">
                  <c:v>0.44537278595023899</c:v>
                </c:pt>
                <c:pt idx="19">
                  <c:v>0.42975758156574501</c:v>
                </c:pt>
                <c:pt idx="20">
                  <c:v>0.415500221040772</c:v>
                </c:pt>
                <c:pt idx="21">
                  <c:v>0.40260070437531997</c:v>
                </c:pt>
                <c:pt idx="22">
                  <c:v>0.39105903156938998</c:v>
                </c:pt>
                <c:pt idx="23">
                  <c:v>0.37425797687912599</c:v>
                </c:pt>
                <c:pt idx="24">
                  <c:v>0.35861561561571398</c:v>
                </c:pt>
                <c:pt idx="25">
                  <c:v>0.34413194777915401</c:v>
                </c:pt>
                <c:pt idx="26">
                  <c:v>0.33080697336944598</c:v>
                </c:pt>
                <c:pt idx="27">
                  <c:v>0.31864069238658999</c:v>
                </c:pt>
                <c:pt idx="28">
                  <c:v>0.30763310483058698</c:v>
                </c:pt>
                <c:pt idx="29">
                  <c:v>0.29778421070143501</c:v>
                </c:pt>
                <c:pt idx="30">
                  <c:v>0.28909400999913498</c:v>
                </c:pt>
                <c:pt idx="31">
                  <c:v>0.28156250272368799</c:v>
                </c:pt>
                <c:pt idx="32">
                  <c:v>0.27518968887509299</c:v>
                </c:pt>
                <c:pt idx="33">
                  <c:v>0.26997556845334902</c:v>
                </c:pt>
                <c:pt idx="34">
                  <c:v>0.26592014145845799</c:v>
                </c:pt>
                <c:pt idx="35">
                  <c:v>0.263023407890419</c:v>
                </c:pt>
                <c:pt idx="36">
                  <c:v>0.261285367749232</c:v>
                </c:pt>
                <c:pt idx="37">
                  <c:v>0.26070602103489599</c:v>
                </c:pt>
                <c:pt idx="38">
                  <c:v>0.27750933879692502</c:v>
                </c:pt>
                <c:pt idx="39">
                  <c:v>0.29533103945364703</c:v>
                </c:pt>
                <c:pt idx="40">
                  <c:v>0.314171123005063</c:v>
                </c:pt>
                <c:pt idx="41">
                  <c:v>0.334029589451174</c:v>
                </c:pt>
                <c:pt idx="42">
                  <c:v>0.35490643879197897</c:v>
                </c:pt>
                <c:pt idx="43">
                  <c:v>0.37680167102747802</c:v>
                </c:pt>
                <c:pt idx="44">
                  <c:v>0.39971528615767099</c:v>
                </c:pt>
                <c:pt idx="45">
                  <c:v>0.42364728418255898</c:v>
                </c:pt>
                <c:pt idx="46">
                  <c:v>0.44910685655058002</c:v>
                </c:pt>
                <c:pt idx="47">
                  <c:v>0.47660319470804202</c:v>
                </c:pt>
                <c:pt idx="48">
                  <c:v>0.50613629865494603</c:v>
                </c:pt>
                <c:pt idx="49">
                  <c:v>0.53770616839129204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7FC-4D13-8842-36D98F3BFF1F}"/>
            </c:ext>
          </c:extLst>
        </c:ser>
        <c:ser>
          <c:idx val="15"/>
          <c:order val="15"/>
          <c:tx>
            <c:strRef>
              <c:f>TBBand!$U$1</c:f>
              <c:strCache>
                <c:ptCount val="1"/>
                <c:pt idx="0">
                  <c:v>E(-1 1 0)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TBBand!$U$2:$U$51</c:f>
              <c:numCache>
                <c:formatCode>General</c:formatCode>
                <c:ptCount val="50"/>
                <c:pt idx="0">
                  <c:v>1.4664713683903201</c:v>
                </c:pt>
                <c:pt idx="1">
                  <c:v>1.42801723028567</c:v>
                </c:pt>
                <c:pt idx="2">
                  <c:v>1.39086662228625</c:v>
                </c:pt>
                <c:pt idx="3">
                  <c:v>1.3550195443920801</c:v>
                </c:pt>
                <c:pt idx="4">
                  <c:v>1.3204759966031501</c:v>
                </c:pt>
                <c:pt idx="5">
                  <c:v>1.2872359789194601</c:v>
                </c:pt>
                <c:pt idx="6">
                  <c:v>1.25529949134101</c:v>
                </c:pt>
                <c:pt idx="7">
                  <c:v>1.22466653386781</c:v>
                </c:pt>
                <c:pt idx="8">
                  <c:v>1.1953371064998499</c:v>
                </c:pt>
                <c:pt idx="9">
                  <c:v>1.1673112092371301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1.07816423371403</c:v>
                </c:pt>
                <c:pt idx="24">
                  <c:v>1.1146630766607799</c:v>
                </c:pt>
                <c:pt idx="25">
                  <c:v>1.1523206130343799</c:v>
                </c:pt>
                <c:pt idx="26">
                  <c:v>1.1911368428348299</c:v>
                </c:pt>
                <c:pt idx="27">
                  <c:v>1.23111176606213</c:v>
                </c:pt>
                <c:pt idx="28">
                  <c:v>1.2722453827162901</c:v>
                </c:pt>
                <c:pt idx="29">
                  <c:v>1.3145376927973</c:v>
                </c:pt>
                <c:pt idx="30">
                  <c:v>1.3579886963051599</c:v>
                </c:pt>
                <c:pt idx="31">
                  <c:v>1.40259839323988</c:v>
                </c:pt>
                <c:pt idx="32">
                  <c:v>1.44836678360144</c:v>
                </c:pt>
                <c:pt idx="33">
                  <c:v>1.4952938673898599</c:v>
                </c:pt>
                <c:pt idx="34">
                  <c:v>1.54337964460513</c:v>
                </c:pt>
                <c:pt idx="35">
                  <c:v>1.59262411524725</c:v>
                </c:pt>
                <c:pt idx="36">
                  <c:v>1.6430272793162299</c:v>
                </c:pt>
                <c:pt idx="37">
                  <c:v>1.69458913681205</c:v>
                </c:pt>
                <c:pt idx="38">
                  <c:v>1.6625100756279101</c:v>
                </c:pt>
                <c:pt idx="39">
                  <c:v>1.6314493973384601</c:v>
                </c:pt>
                <c:pt idx="40">
                  <c:v>1.6014071019437</c:v>
                </c:pt>
                <c:pt idx="41">
                  <c:v>1.57238318944363</c:v>
                </c:pt>
                <c:pt idx="42">
                  <c:v>1.5443776598382699</c:v>
                </c:pt>
                <c:pt idx="43">
                  <c:v>1.51739051312759</c:v>
                </c:pt>
                <c:pt idx="44">
                  <c:v>1.49142174931161</c:v>
                </c:pt>
                <c:pt idx="45">
                  <c:v>1.4664713683903201</c:v>
                </c:pt>
                <c:pt idx="46">
                  <c:v>1.3941661828651499</c:v>
                </c:pt>
                <c:pt idx="47">
                  <c:v>1.32389776312941</c:v>
                </c:pt>
                <c:pt idx="48">
                  <c:v>1.2556661091831101</c:v>
                </c:pt>
                <c:pt idx="49">
                  <c:v>1.1894712210262599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67FC-4D13-8842-36D98F3BFF1F}"/>
            </c:ext>
          </c:extLst>
        </c:ser>
        <c:ser>
          <c:idx val="16"/>
          <c:order val="16"/>
          <c:tx>
            <c:strRef>
              <c:f>TBBand!$V$1</c:f>
              <c:strCache>
                <c:ptCount val="1"/>
                <c:pt idx="0">
                  <c:v>E(0 1 0)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TBBand!$V$2:$V$51</c:f>
              <c:numCache>
                <c:formatCode>General</c:formatCode>
                <c:ptCount val="50"/>
                <c:pt idx="0">
                  <c:v>0.68435330523109095</c:v>
                </c:pt>
                <c:pt idx="1">
                  <c:v>0.67196976923128604</c:v>
                </c:pt>
                <c:pt idx="2">
                  <c:v>0.660889763336723</c:v>
                </c:pt>
                <c:pt idx="3">
                  <c:v>0.65111328754740405</c:v>
                </c:pt>
                <c:pt idx="4">
                  <c:v>0.64264034186332597</c:v>
                </c:pt>
                <c:pt idx="5">
                  <c:v>0.63547092628449198</c:v>
                </c:pt>
                <c:pt idx="6">
                  <c:v>0.62960504081089896</c:v>
                </c:pt>
                <c:pt idx="7">
                  <c:v>0.62504268544255004</c:v>
                </c:pt>
                <c:pt idx="8">
                  <c:v>0.62178386017944298</c:v>
                </c:pt>
                <c:pt idx="9">
                  <c:v>0.61982856502157901</c:v>
                </c:pt>
                <c:pt idx="10">
                  <c:v>0.61917679996895802</c:v>
                </c:pt>
                <c:pt idx="11">
                  <c:v>0.59269884470829404</c:v>
                </c:pt>
                <c:pt idx="12">
                  <c:v>0.56757873330715103</c:v>
                </c:pt>
                <c:pt idx="13">
                  <c:v>0.543816465765529</c:v>
                </c:pt>
                <c:pt idx="14">
                  <c:v>0.52141204208342895</c:v>
                </c:pt>
                <c:pt idx="15">
                  <c:v>0.50036546226084999</c:v>
                </c:pt>
                <c:pt idx="16">
                  <c:v>0.48067672629779201</c:v>
                </c:pt>
                <c:pt idx="17">
                  <c:v>0.46234583419425501</c:v>
                </c:pt>
                <c:pt idx="18">
                  <c:v>0.44537278595023899</c:v>
                </c:pt>
                <c:pt idx="19">
                  <c:v>0.42975758156574501</c:v>
                </c:pt>
                <c:pt idx="20">
                  <c:v>0.415500221040772</c:v>
                </c:pt>
                <c:pt idx="21">
                  <c:v>0.40260070437531997</c:v>
                </c:pt>
                <c:pt idx="22">
                  <c:v>0.39105903156938998</c:v>
                </c:pt>
                <c:pt idx="23">
                  <c:v>0.40901877968559702</c:v>
                </c:pt>
                <c:pt idx="24">
                  <c:v>0.428137221228656</c:v>
                </c:pt>
                <c:pt idx="25">
                  <c:v>0.44841435619856701</c:v>
                </c:pt>
                <c:pt idx="26">
                  <c:v>0.46985018459533001</c:v>
                </c:pt>
                <c:pt idx="27">
                  <c:v>0.492444706418945</c:v>
                </c:pt>
                <c:pt idx="28">
                  <c:v>0.51619792166941203</c:v>
                </c:pt>
                <c:pt idx="29">
                  <c:v>0.54110983034673199</c:v>
                </c:pt>
                <c:pt idx="30">
                  <c:v>0.56718043245090299</c:v>
                </c:pt>
                <c:pt idx="31">
                  <c:v>0.59440972798192704</c:v>
                </c:pt>
                <c:pt idx="32">
                  <c:v>0.62279771693980202</c:v>
                </c:pt>
                <c:pt idx="33">
                  <c:v>0.65234439932453003</c:v>
                </c:pt>
                <c:pt idx="34">
                  <c:v>0.68304977513610998</c:v>
                </c:pt>
                <c:pt idx="35">
                  <c:v>0.71491384437454097</c:v>
                </c:pt>
                <c:pt idx="36">
                  <c:v>0.74793660703982501</c:v>
                </c:pt>
                <c:pt idx="37">
                  <c:v>0.78211806313196097</c:v>
                </c:pt>
                <c:pt idx="38">
                  <c:v>0.76633312826292299</c:v>
                </c:pt>
                <c:pt idx="39">
                  <c:v>0.75156657628857804</c:v>
                </c:pt>
                <c:pt idx="40">
                  <c:v>0.737818407208928</c:v>
                </c:pt>
                <c:pt idx="41">
                  <c:v>0.72508862102397298</c:v>
                </c:pt>
                <c:pt idx="42">
                  <c:v>0.71337721773371099</c:v>
                </c:pt>
                <c:pt idx="43">
                  <c:v>0.70268419733814402</c:v>
                </c:pt>
                <c:pt idx="44">
                  <c:v>0.69300955983726997</c:v>
                </c:pt>
                <c:pt idx="45">
                  <c:v>0.68435330523109095</c:v>
                </c:pt>
                <c:pt idx="46">
                  <c:v>0.64463637233697901</c:v>
                </c:pt>
                <c:pt idx="47">
                  <c:v>0.60695620523230798</c:v>
                </c:pt>
                <c:pt idx="48">
                  <c:v>0.57131280391707895</c:v>
                </c:pt>
                <c:pt idx="49">
                  <c:v>0.53770616839129204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67FC-4D13-8842-36D98F3BFF1F}"/>
            </c:ext>
          </c:extLst>
        </c:ser>
        <c:ser>
          <c:idx val="17"/>
          <c:order val="17"/>
          <c:tx>
            <c:strRef>
              <c:f>TBBand!$W$1</c:f>
              <c:strCache>
                <c:ptCount val="1"/>
                <c:pt idx="0">
                  <c:v>E(1 1 0)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TBBand!$W$2:$W$51</c:f>
              <c:numCache>
                <c:formatCode>General</c:formatCode>
                <c:ptCount val="50"/>
                <c:pt idx="0">
                  <c:v>0.68435330521063698</c:v>
                </c:pt>
                <c:pt idx="1">
                  <c:v>0.69804037131568497</c:v>
                </c:pt>
                <c:pt idx="2">
                  <c:v>0.71303096752597594</c:v>
                </c:pt>
                <c:pt idx="3">
                  <c:v>0.72932509384150901</c:v>
                </c:pt>
                <c:pt idx="4">
                  <c:v>0.74692275026228505</c:v>
                </c:pt>
                <c:pt idx="5">
                  <c:v>0.76582393678830396</c:v>
                </c:pt>
                <c:pt idx="6">
                  <c:v>0.78602865341956496</c:v>
                </c:pt>
                <c:pt idx="7">
                  <c:v>0.80753690015606905</c:v>
                </c:pt>
                <c:pt idx="8">
                  <c:v>0.83034867699781501</c:v>
                </c:pt>
                <c:pt idx="9">
                  <c:v>0.85446398394480505</c:v>
                </c:pt>
                <c:pt idx="10">
                  <c:v>0.87988282099703696</c:v>
                </c:pt>
                <c:pt idx="11">
                  <c:v>0.84254211486020303</c:v>
                </c:pt>
                <c:pt idx="12">
                  <c:v>0.80655925258288996</c:v>
                </c:pt>
                <c:pt idx="13">
                  <c:v>0.77193423416509799</c:v>
                </c:pt>
                <c:pt idx="14">
                  <c:v>0.73866705960682799</c:v>
                </c:pt>
                <c:pt idx="15">
                  <c:v>0.70675772890807897</c:v>
                </c:pt>
                <c:pt idx="16">
                  <c:v>0.67620624206885105</c:v>
                </c:pt>
                <c:pt idx="17">
                  <c:v>0.64701259908914399</c:v>
                </c:pt>
                <c:pt idx="18">
                  <c:v>0.61917679996895802</c:v>
                </c:pt>
                <c:pt idx="19">
                  <c:v>0.59269884470829404</c:v>
                </c:pt>
                <c:pt idx="20">
                  <c:v>0.56757873330715103</c:v>
                </c:pt>
                <c:pt idx="21">
                  <c:v>0.543816465765529</c:v>
                </c:pt>
                <c:pt idx="22">
                  <c:v>0.52141204208342895</c:v>
                </c:pt>
                <c:pt idx="23">
                  <c:v>0.52199138879594598</c:v>
                </c:pt>
                <c:pt idx="24">
                  <c:v>0.52372942893531504</c:v>
                </c:pt>
                <c:pt idx="25">
                  <c:v>0.52662616250153604</c:v>
                </c:pt>
                <c:pt idx="26">
                  <c:v>0.53068158949460897</c:v>
                </c:pt>
                <c:pt idx="27">
                  <c:v>0.53589570991453395</c:v>
                </c:pt>
                <c:pt idx="28">
                  <c:v>0.54226852376131196</c:v>
                </c:pt>
                <c:pt idx="29">
                  <c:v>0.54980003103494102</c:v>
                </c:pt>
                <c:pt idx="30">
                  <c:v>0.558490231735422</c:v>
                </c:pt>
                <c:pt idx="31">
                  <c:v>0.56833912586275603</c:v>
                </c:pt>
                <c:pt idx="32">
                  <c:v>0.57934671341694099</c:v>
                </c:pt>
                <c:pt idx="33">
                  <c:v>0.591512994397979</c:v>
                </c:pt>
                <c:pt idx="34">
                  <c:v>0.60483796880586904</c:v>
                </c:pt>
                <c:pt idx="35">
                  <c:v>0.61932163664061002</c:v>
                </c:pt>
                <c:pt idx="36">
                  <c:v>0.63496399790220504</c:v>
                </c:pt>
                <c:pt idx="37">
                  <c:v>0.65176505259064998</c:v>
                </c:pt>
                <c:pt idx="38">
                  <c:v>0.65227424403671896</c:v>
                </c:pt>
                <c:pt idx="39">
                  <c:v>0.65380181837748197</c:v>
                </c:pt>
                <c:pt idx="40">
                  <c:v>0.656347775612939</c:v>
                </c:pt>
                <c:pt idx="41">
                  <c:v>0.65991211574309006</c:v>
                </c:pt>
                <c:pt idx="42">
                  <c:v>0.66449483876793503</c:v>
                </c:pt>
                <c:pt idx="43">
                  <c:v>0.67009594468747602</c:v>
                </c:pt>
                <c:pt idx="44">
                  <c:v>0.67671543350170904</c:v>
                </c:pt>
                <c:pt idx="45">
                  <c:v>0.68435330521063698</c:v>
                </c:pt>
                <c:pt idx="46">
                  <c:v>0.67722462494759195</c:v>
                </c:pt>
                <c:pt idx="47">
                  <c:v>0.67213271047398704</c:v>
                </c:pt>
                <c:pt idx="48">
                  <c:v>0.66907756178982503</c:v>
                </c:pt>
                <c:pt idx="49">
                  <c:v>0.66805917889510402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67FC-4D13-8842-36D98F3BFF1F}"/>
            </c:ext>
          </c:extLst>
        </c:ser>
        <c:ser>
          <c:idx val="18"/>
          <c:order val="18"/>
          <c:tx>
            <c:strRef>
              <c:f>TBBand!$X$1</c:f>
              <c:strCache>
                <c:ptCount val="1"/>
                <c:pt idx="0">
                  <c:v>E(-1 -1 1)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TBBand!$X$2:$X$51</c:f>
              <c:numCache>
                <c:formatCode>General</c:formatCode>
                <c:ptCount val="50"/>
                <c:pt idx="0">
                  <c:v>1.98788341049421</c:v>
                </c:pt>
                <c:pt idx="1">
                  <c:v>1.9233586702847001</c:v>
                </c:pt>
                <c:pt idx="2">
                  <c:v>1.8601374601804299</c:v>
                </c:pt>
                <c:pt idx="3">
                  <c:v>1.7982197801813999</c:v>
                </c:pt>
                <c:pt idx="4">
                  <c:v>1.7376056302876199</c:v>
                </c:pt>
                <c:pt idx="5">
                  <c:v>1.6782950104990799</c:v>
                </c:pt>
                <c:pt idx="6">
                  <c:v>1.6202879208157801</c:v>
                </c:pt>
                <c:pt idx="7">
                  <c:v>1.56358436123772</c:v>
                </c:pt>
                <c:pt idx="8">
                  <c:v>1.50818433176491</c:v>
                </c:pt>
                <c:pt idx="9">
                  <c:v>1.4540878323973401</c:v>
                </c:pt>
                <c:pt idx="10">
                  <c:v>1.4012948631350099</c:v>
                </c:pt>
                <c:pt idx="11">
                  <c:v>1.3965424096266901</c:v>
                </c:pt>
                <c:pt idx="12">
                  <c:v>1.3931477999778801</c:v>
                </c:pt>
                <c:pt idx="13">
                  <c:v>1.3911110341885999</c:v>
                </c:pt>
                <c:pt idx="14">
                  <c:v>1.3904321122588399</c:v>
                </c:pt>
                <c:pt idx="15">
                  <c:v>1.3911110341885999</c:v>
                </c:pt>
                <c:pt idx="16">
                  <c:v>1.3931477999778801</c:v>
                </c:pt>
                <c:pt idx="17">
                  <c:v>1.3965424096266901</c:v>
                </c:pt>
                <c:pt idx="18">
                  <c:v>1.4012948631350099</c:v>
                </c:pt>
                <c:pt idx="19">
                  <c:v>1.4074051605028499</c:v>
                </c:pt>
                <c:pt idx="20">
                  <c:v>1.41487330173022</c:v>
                </c:pt>
                <c:pt idx="21">
                  <c:v>1.4236992868171101</c:v>
                </c:pt>
                <c:pt idx="22">
                  <c:v>1.4338831157635199</c:v>
                </c:pt>
                <c:pt idx="23">
                  <c:v>1.45184286388064</c:v>
                </c:pt>
                <c:pt idx="24">
                  <c:v>1.4709613054246</c:v>
                </c:pt>
                <c:pt idx="25">
                  <c:v>1.49123844039542</c:v>
                </c:pt>
                <c:pt idx="26">
                  <c:v>1.5126742687931001</c:v>
                </c:pt>
                <c:pt idx="27">
                  <c:v>1.5352687906176199</c:v>
                </c:pt>
                <c:pt idx="28">
                  <c:v>1.5590220058690001</c:v>
                </c:pt>
                <c:pt idx="29">
                  <c:v>1.58393391454723</c:v>
                </c:pt>
                <c:pt idx="30">
                  <c:v>1.61000451665231</c:v>
                </c:pt>
                <c:pt idx="31">
                  <c:v>1.63723381218424</c:v>
                </c:pt>
                <c:pt idx="32">
                  <c:v>1.6656218011430199</c:v>
                </c:pt>
                <c:pt idx="33">
                  <c:v>1.69516848352866</c:v>
                </c:pt>
                <c:pt idx="34">
                  <c:v>1.72587385934115</c:v>
                </c:pt>
                <c:pt idx="35">
                  <c:v>1.7577379285804899</c:v>
                </c:pt>
                <c:pt idx="36">
                  <c:v>1.79076069124668</c:v>
                </c:pt>
                <c:pt idx="37">
                  <c:v>1.82494214733973</c:v>
                </c:pt>
                <c:pt idx="38">
                  <c:v>1.8417454651026099</c:v>
                </c:pt>
                <c:pt idx="39">
                  <c:v>1.85956716576018</c:v>
                </c:pt>
                <c:pt idx="40">
                  <c:v>1.87840724931245</c:v>
                </c:pt>
                <c:pt idx="41">
                  <c:v>1.8982657157594101</c:v>
                </c:pt>
                <c:pt idx="42">
                  <c:v>1.9191425651010701</c:v>
                </c:pt>
                <c:pt idx="43">
                  <c:v>1.94103779733742</c:v>
                </c:pt>
                <c:pt idx="44">
                  <c:v>1.96395141246847</c:v>
                </c:pt>
                <c:pt idx="45">
                  <c:v>1.98788341049421</c:v>
                </c:pt>
                <c:pt idx="46">
                  <c:v>1.9807547302311601</c:v>
                </c:pt>
                <c:pt idx="47">
                  <c:v>1.97566281575756</c:v>
                </c:pt>
                <c:pt idx="48">
                  <c:v>1.9726076670733901</c:v>
                </c:pt>
                <c:pt idx="49">
                  <c:v>1.97158928417867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67FC-4D13-8842-36D98F3BFF1F}"/>
            </c:ext>
          </c:extLst>
        </c:ser>
        <c:ser>
          <c:idx val="19"/>
          <c:order val="19"/>
          <c:tx>
            <c:strRef>
              <c:f>TBBand!$Y$1</c:f>
              <c:strCache>
                <c:ptCount val="1"/>
                <c:pt idx="0">
                  <c:v>E(0 -1 1)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TBBand!$Y$2:$Y$51</c:f>
              <c:numCache>
                <c:formatCode>General</c:formatCode>
                <c:ptCount val="50"/>
                <c:pt idx="0">
                  <c:v>1.4664713683903201</c:v>
                </c:pt>
                <c:pt idx="1">
                  <c:v>1.42801723028567</c:v>
                </c:pt>
                <c:pt idx="2">
                  <c:v>1.39086662228625</c:v>
                </c:pt>
                <c:pt idx="3">
                  <c:v>1.3550195443920801</c:v>
                </c:pt>
                <c:pt idx="4">
                  <c:v>1.3204759966031501</c:v>
                </c:pt>
                <c:pt idx="5">
                  <c:v>1.2872359789194601</c:v>
                </c:pt>
                <c:pt idx="6">
                  <c:v>1.25529949134101</c:v>
                </c:pt>
                <c:pt idx="7">
                  <c:v>1.22466653386781</c:v>
                </c:pt>
                <c:pt idx="8">
                  <c:v>1.1953371064998499</c:v>
                </c:pt>
                <c:pt idx="9">
                  <c:v>1.1673112092371301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1.0434034309075599</c:v>
                </c:pt>
                <c:pt idx="24">
                  <c:v>1.04514147104783</c:v>
                </c:pt>
                <c:pt idx="25">
                  <c:v>1.0480382046149599</c:v>
                </c:pt>
                <c:pt idx="26">
                  <c:v>1.05209363160895</c:v>
                </c:pt>
                <c:pt idx="27">
                  <c:v>1.05730775202978</c:v>
                </c:pt>
                <c:pt idx="28">
                  <c:v>1.06368056587747</c:v>
                </c:pt>
                <c:pt idx="29">
                  <c:v>1.0712120731520101</c:v>
                </c:pt>
                <c:pt idx="30">
                  <c:v>1.0799022738534001</c:v>
                </c:pt>
                <c:pt idx="31">
                  <c:v>1.0897511679816401</c:v>
                </c:pt>
                <c:pt idx="32">
                  <c:v>1.10075875553673</c:v>
                </c:pt>
                <c:pt idx="33">
                  <c:v>1.11292503651868</c:v>
                </c:pt>
                <c:pt idx="34">
                  <c:v>1.12625001092748</c:v>
                </c:pt>
                <c:pt idx="35">
                  <c:v>1.1407336787631299</c:v>
                </c:pt>
                <c:pt idx="36">
                  <c:v>1.15637604002563</c:v>
                </c:pt>
                <c:pt idx="37">
                  <c:v>1.17317709471499</c:v>
                </c:pt>
                <c:pt idx="38">
                  <c:v>1.2062745387929701</c:v>
                </c:pt>
                <c:pt idx="39">
                  <c:v>1.2403903657656601</c:v>
                </c:pt>
                <c:pt idx="40">
                  <c:v>1.27552457563303</c:v>
                </c:pt>
                <c:pt idx="41">
                  <c:v>1.3116771683951001</c:v>
                </c:pt>
                <c:pt idx="42">
                  <c:v>1.34884814405187</c:v>
                </c:pt>
                <c:pt idx="43">
                  <c:v>1.3870375026033199</c:v>
                </c:pt>
                <c:pt idx="44">
                  <c:v>1.4262452440494799</c:v>
                </c:pt>
                <c:pt idx="45">
                  <c:v>1.4664713683903201</c:v>
                </c:pt>
                <c:pt idx="46">
                  <c:v>1.4919309407583501</c:v>
                </c:pt>
                <c:pt idx="47">
                  <c:v>1.5194272789158101</c:v>
                </c:pt>
                <c:pt idx="48">
                  <c:v>1.5489603828627101</c:v>
                </c:pt>
                <c:pt idx="49">
                  <c:v>1.5805302525990601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67FC-4D13-8842-36D98F3BFF1F}"/>
            </c:ext>
          </c:extLst>
        </c:ser>
        <c:ser>
          <c:idx val="20"/>
          <c:order val="20"/>
          <c:tx>
            <c:strRef>
              <c:f>TBBand!$Z$1</c:f>
              <c:strCache>
                <c:ptCount val="1"/>
                <c:pt idx="0">
                  <c:v>E(1 -1 1)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TBBand!$Z$2:$Z$51</c:f>
              <c:numCache>
                <c:formatCode>General</c:formatCode>
                <c:ptCount val="50"/>
                <c:pt idx="0">
                  <c:v>1.72717738942522</c:v>
                </c:pt>
                <c:pt idx="1">
                  <c:v>1.7147938534254199</c:v>
                </c:pt>
                <c:pt idx="2">
                  <c:v>1.70371384753085</c:v>
                </c:pt>
                <c:pt idx="3">
                  <c:v>1.69393737174153</c:v>
                </c:pt>
                <c:pt idx="4">
                  <c:v>1.6854644260574601</c:v>
                </c:pt>
                <c:pt idx="5">
                  <c:v>1.6782950104786201</c:v>
                </c:pt>
                <c:pt idx="6">
                  <c:v>1.67242912500503</c:v>
                </c:pt>
                <c:pt idx="7">
                  <c:v>1.66786676963668</c:v>
                </c:pt>
                <c:pt idx="8">
                  <c:v>1.66460794437357</c:v>
                </c:pt>
                <c:pt idx="9">
                  <c:v>1.6626526492157101</c:v>
                </c:pt>
                <c:pt idx="10">
                  <c:v>1.66200088416309</c:v>
                </c:pt>
                <c:pt idx="11">
                  <c:v>1.63552292890242</c:v>
                </c:pt>
                <c:pt idx="12">
                  <c:v>1.6104028175012799</c:v>
                </c:pt>
                <c:pt idx="13">
                  <c:v>1.5866405499596601</c:v>
                </c:pt>
                <c:pt idx="14">
                  <c:v>1.5642361262775599</c:v>
                </c:pt>
                <c:pt idx="15">
                  <c:v>1.5431895464549801</c:v>
                </c:pt>
                <c:pt idx="16">
                  <c:v>1.5235008104919201</c:v>
                </c:pt>
                <c:pt idx="17">
                  <c:v>1.50516991838838</c:v>
                </c:pt>
                <c:pt idx="18">
                  <c:v>1.48819687014437</c:v>
                </c:pt>
                <c:pt idx="19">
                  <c:v>1.47258166575987</c:v>
                </c:pt>
                <c:pt idx="20">
                  <c:v>1.4583243052349</c:v>
                </c:pt>
                <c:pt idx="21">
                  <c:v>1.44542478856945</c:v>
                </c:pt>
                <c:pt idx="22">
                  <c:v>1.4338831157635199</c:v>
                </c:pt>
                <c:pt idx="23">
                  <c:v>1.41708206107326</c:v>
                </c:pt>
                <c:pt idx="24">
                  <c:v>1.40143969980984</c:v>
                </c:pt>
                <c:pt idx="25">
                  <c:v>1.3869560319732801</c:v>
                </c:pt>
                <c:pt idx="26">
                  <c:v>1.3736310575635799</c:v>
                </c:pt>
                <c:pt idx="27">
                  <c:v>1.36146477658072</c:v>
                </c:pt>
                <c:pt idx="28">
                  <c:v>1.3504571890247199</c:v>
                </c:pt>
                <c:pt idx="29">
                  <c:v>1.34060829489556</c:v>
                </c:pt>
                <c:pt idx="30">
                  <c:v>1.33191809419327</c:v>
                </c:pt>
                <c:pt idx="31">
                  <c:v>1.32438658691782</c:v>
                </c:pt>
                <c:pt idx="32">
                  <c:v>1.3180137730692201</c:v>
                </c:pt>
                <c:pt idx="33">
                  <c:v>1.3127996526474801</c:v>
                </c:pt>
                <c:pt idx="34">
                  <c:v>1.3087442256525901</c:v>
                </c:pt>
                <c:pt idx="35">
                  <c:v>1.30584749208455</c:v>
                </c:pt>
                <c:pt idx="36">
                  <c:v>1.30410945194336</c:v>
                </c:pt>
                <c:pt idx="37">
                  <c:v>1.30353010522903</c:v>
                </c:pt>
                <c:pt idx="38">
                  <c:v>1.3529216756221201</c:v>
                </c:pt>
                <c:pt idx="39">
                  <c:v>1.40333162890991</c:v>
                </c:pt>
                <c:pt idx="40">
                  <c:v>1.4547599650923899</c:v>
                </c:pt>
                <c:pt idx="41">
                  <c:v>1.5072066841695699</c:v>
                </c:pt>
                <c:pt idx="42">
                  <c:v>1.5606717861414401</c:v>
                </c:pt>
                <c:pt idx="43">
                  <c:v>1.6151552710080099</c:v>
                </c:pt>
                <c:pt idx="44">
                  <c:v>1.6706571387692699</c:v>
                </c:pt>
                <c:pt idx="45">
                  <c:v>1.72717738942522</c:v>
                </c:pt>
                <c:pt idx="46">
                  <c:v>1.7852252144243099</c:v>
                </c:pt>
                <c:pt idx="47">
                  <c:v>1.84530980521284</c:v>
                </c:pt>
                <c:pt idx="48">
                  <c:v>1.90743116179081</c:v>
                </c:pt>
                <c:pt idx="49">
                  <c:v>1.9715892841582201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67FC-4D13-8842-36D98F3BFF1F}"/>
            </c:ext>
          </c:extLst>
        </c:ser>
        <c:ser>
          <c:idx val="21"/>
          <c:order val="21"/>
          <c:tx>
            <c:strRef>
              <c:f>TBBand!$AA$1</c:f>
              <c:strCache>
                <c:ptCount val="1"/>
                <c:pt idx="0">
                  <c:v>E(-1 0 1)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TBBand!$AA$2:$AA$51</c:f>
              <c:numCache>
                <c:formatCode>General</c:formatCode>
                <c:ptCount val="50"/>
                <c:pt idx="0">
                  <c:v>1.72717738943886</c:v>
                </c:pt>
                <c:pt idx="1">
                  <c:v>1.6626526492293501</c:v>
                </c:pt>
                <c:pt idx="2">
                  <c:v>1.5994314391250799</c:v>
                </c:pt>
                <c:pt idx="3">
                  <c:v>1.5375137591260499</c:v>
                </c:pt>
                <c:pt idx="4">
                  <c:v>1.4768996092322699</c:v>
                </c:pt>
                <c:pt idx="5">
                  <c:v>1.4175889894437199</c:v>
                </c:pt>
                <c:pt idx="6">
                  <c:v>1.3595818997604301</c:v>
                </c:pt>
                <c:pt idx="7">
                  <c:v>1.30287834018237</c:v>
                </c:pt>
                <c:pt idx="8">
                  <c:v>1.2474783107095599</c:v>
                </c:pt>
                <c:pt idx="9">
                  <c:v>1.1933818113419901</c:v>
                </c:pt>
                <c:pt idx="10">
                  <c:v>1.1405888420796599</c:v>
                </c:pt>
                <c:pt idx="11">
                  <c:v>1.12497363769516</c:v>
                </c:pt>
                <c:pt idx="12">
                  <c:v>1.1107162771701899</c:v>
                </c:pt>
                <c:pt idx="13">
                  <c:v>1.09781676050474</c:v>
                </c:pt>
                <c:pt idx="14">
                  <c:v>1.0862750876988101</c:v>
                </c:pt>
                <c:pt idx="15">
                  <c:v>1.0760912587524001</c:v>
                </c:pt>
                <c:pt idx="16">
                  <c:v>1.0672652736655099</c:v>
                </c:pt>
                <c:pt idx="17">
                  <c:v>1.0597971324381401</c:v>
                </c:pt>
                <c:pt idx="18">
                  <c:v>1.0536868350702999</c:v>
                </c:pt>
                <c:pt idx="19">
                  <c:v>1.04893438156198</c:v>
                </c:pt>
                <c:pt idx="20">
                  <c:v>1.04553977191317</c:v>
                </c:pt>
                <c:pt idx="21">
                  <c:v>1.0435030061238899</c:v>
                </c:pt>
                <c:pt idx="22">
                  <c:v>1.0428240841941301</c:v>
                </c:pt>
                <c:pt idx="23">
                  <c:v>1.07816423371403</c:v>
                </c:pt>
                <c:pt idx="24">
                  <c:v>1.1146630766607799</c:v>
                </c:pt>
                <c:pt idx="25">
                  <c:v>1.1523206130343799</c:v>
                </c:pt>
                <c:pt idx="26">
                  <c:v>1.1911368428348299</c:v>
                </c:pt>
                <c:pt idx="27">
                  <c:v>1.23111176606214</c:v>
                </c:pt>
                <c:pt idx="28">
                  <c:v>1.2722453827162901</c:v>
                </c:pt>
                <c:pt idx="29">
                  <c:v>1.3145376927973</c:v>
                </c:pt>
                <c:pt idx="30">
                  <c:v>1.3579886963051599</c:v>
                </c:pt>
                <c:pt idx="31">
                  <c:v>1.40259839323988</c:v>
                </c:pt>
                <c:pt idx="32">
                  <c:v>1.44836678360144</c:v>
                </c:pt>
                <c:pt idx="33">
                  <c:v>1.4952938673898599</c:v>
                </c:pt>
                <c:pt idx="34">
                  <c:v>1.54337964460513</c:v>
                </c:pt>
                <c:pt idx="35">
                  <c:v>1.59262411524725</c:v>
                </c:pt>
                <c:pt idx="36">
                  <c:v>1.6430272793162299</c:v>
                </c:pt>
                <c:pt idx="37">
                  <c:v>1.69458913681205</c:v>
                </c:pt>
                <c:pt idx="38">
                  <c:v>1.69509832825897</c:v>
                </c:pt>
                <c:pt idx="39">
                  <c:v>1.6966259026005901</c:v>
                </c:pt>
                <c:pt idx="40">
                  <c:v>1.6991718598368999</c:v>
                </c:pt>
                <c:pt idx="41">
                  <c:v>1.7027361999679</c:v>
                </c:pt>
                <c:pt idx="42">
                  <c:v>1.7073189229936001</c:v>
                </c:pt>
                <c:pt idx="43">
                  <c:v>1.7129200289139901</c:v>
                </c:pt>
                <c:pt idx="44">
                  <c:v>1.71953951772908</c:v>
                </c:pt>
                <c:pt idx="45">
                  <c:v>1.72717738943886</c:v>
                </c:pt>
                <c:pt idx="46">
                  <c:v>1.68746045654474</c:v>
                </c:pt>
                <c:pt idx="47">
                  <c:v>1.6497802894400699</c:v>
                </c:pt>
                <c:pt idx="48">
                  <c:v>1.6141368881248399</c:v>
                </c:pt>
                <c:pt idx="49">
                  <c:v>1.5805302525990601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67FC-4D13-8842-36D98F3BFF1F}"/>
            </c:ext>
          </c:extLst>
        </c:ser>
        <c:ser>
          <c:idx val="22"/>
          <c:order val="22"/>
          <c:tx>
            <c:strRef>
              <c:f>TBBand!$AB$1</c:f>
              <c:strCache>
                <c:ptCount val="1"/>
                <c:pt idx="0">
                  <c:v>E(0 0 1)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TBBand!$AB$2:$AB$51</c:f>
              <c:numCache>
                <c:formatCode>General</c:formatCode>
                <c:ptCount val="50"/>
                <c:pt idx="0">
                  <c:v>0.94505932627962397</c:v>
                </c:pt>
                <c:pt idx="1">
                  <c:v>0.90660518817496505</c:v>
                </c:pt>
                <c:pt idx="2">
                  <c:v>0.869454580175549</c:v>
                </c:pt>
                <c:pt idx="3">
                  <c:v>0.83360750228137603</c:v>
                </c:pt>
                <c:pt idx="4">
                  <c:v>0.79906395449244505</c:v>
                </c:pt>
                <c:pt idx="5">
                  <c:v>0.76582393680875804</c:v>
                </c:pt>
                <c:pt idx="6">
                  <c:v>0.73388744923031202</c:v>
                </c:pt>
                <c:pt idx="7">
                  <c:v>0.70325449175710997</c:v>
                </c:pt>
                <c:pt idx="8">
                  <c:v>0.67392506438915001</c:v>
                </c:pt>
                <c:pt idx="9">
                  <c:v>0.64589916712643203</c:v>
                </c:pt>
                <c:pt idx="10">
                  <c:v>0.61917679996895802</c:v>
                </c:pt>
                <c:pt idx="11">
                  <c:v>0.59269884470829404</c:v>
                </c:pt>
                <c:pt idx="12">
                  <c:v>0.56757873330715103</c:v>
                </c:pt>
                <c:pt idx="13">
                  <c:v>0.543816465765529</c:v>
                </c:pt>
                <c:pt idx="14">
                  <c:v>0.52141204208342895</c:v>
                </c:pt>
                <c:pt idx="15">
                  <c:v>0.50036546226084999</c:v>
                </c:pt>
                <c:pt idx="16">
                  <c:v>0.48067672629779201</c:v>
                </c:pt>
                <c:pt idx="17">
                  <c:v>0.46234583419425501</c:v>
                </c:pt>
                <c:pt idx="18">
                  <c:v>0.44537278595023899</c:v>
                </c:pt>
                <c:pt idx="19">
                  <c:v>0.42975758156574501</c:v>
                </c:pt>
                <c:pt idx="20">
                  <c:v>0.415500221040772</c:v>
                </c:pt>
                <c:pt idx="21">
                  <c:v>0.40260070437531997</c:v>
                </c:pt>
                <c:pt idx="22">
                  <c:v>0.39105903156938998</c:v>
                </c:pt>
                <c:pt idx="23">
                  <c:v>0.40901877968559702</c:v>
                </c:pt>
                <c:pt idx="24">
                  <c:v>0.428137221228656</c:v>
                </c:pt>
                <c:pt idx="25">
                  <c:v>0.44841435619856701</c:v>
                </c:pt>
                <c:pt idx="26">
                  <c:v>0.46985018459533001</c:v>
                </c:pt>
                <c:pt idx="27">
                  <c:v>0.492444706418945</c:v>
                </c:pt>
                <c:pt idx="28">
                  <c:v>0.51619792166941203</c:v>
                </c:pt>
                <c:pt idx="29">
                  <c:v>0.54110983034673199</c:v>
                </c:pt>
                <c:pt idx="30">
                  <c:v>0.56718043245090299</c:v>
                </c:pt>
                <c:pt idx="31">
                  <c:v>0.59440972798192704</c:v>
                </c:pt>
                <c:pt idx="32">
                  <c:v>0.62279771693980202</c:v>
                </c:pt>
                <c:pt idx="33">
                  <c:v>0.65234439932453003</c:v>
                </c:pt>
                <c:pt idx="34">
                  <c:v>0.68304977513610998</c:v>
                </c:pt>
                <c:pt idx="35">
                  <c:v>0.71491384437454097</c:v>
                </c:pt>
                <c:pt idx="36">
                  <c:v>0.74793660703982601</c:v>
                </c:pt>
                <c:pt idx="37">
                  <c:v>0.78211806313196097</c:v>
                </c:pt>
                <c:pt idx="38">
                  <c:v>0.79892138089398901</c:v>
                </c:pt>
                <c:pt idx="39">
                  <c:v>0.81674308155071196</c:v>
                </c:pt>
                <c:pt idx="40">
                  <c:v>0.83558316510212804</c:v>
                </c:pt>
                <c:pt idx="41">
                  <c:v>0.85544163154823905</c:v>
                </c:pt>
                <c:pt idx="42">
                  <c:v>0.87631848088904396</c:v>
                </c:pt>
                <c:pt idx="43">
                  <c:v>0.89821371312454301</c:v>
                </c:pt>
                <c:pt idx="44">
                  <c:v>0.92112732825473598</c:v>
                </c:pt>
                <c:pt idx="45">
                  <c:v>0.94505932627962397</c:v>
                </c:pt>
                <c:pt idx="46">
                  <c:v>0.93793064601657805</c:v>
                </c:pt>
                <c:pt idx="47">
                  <c:v>0.93283873154297403</c:v>
                </c:pt>
                <c:pt idx="48">
                  <c:v>0.92978358285881102</c:v>
                </c:pt>
                <c:pt idx="49">
                  <c:v>0.92876519996409101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67FC-4D13-8842-36D98F3BFF1F}"/>
            </c:ext>
          </c:extLst>
        </c:ser>
        <c:ser>
          <c:idx val="23"/>
          <c:order val="23"/>
          <c:tx>
            <c:strRef>
              <c:f>TBBand!$AC$1</c:f>
              <c:strCache>
                <c:ptCount val="1"/>
                <c:pt idx="0">
                  <c:v>E(1 0 1)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TBBand!$AC$2:$AC$51</c:f>
              <c:numCache>
                <c:formatCode>General</c:formatCode>
                <c:ptCount val="50"/>
                <c:pt idx="0">
                  <c:v>0.94505932625917</c:v>
                </c:pt>
                <c:pt idx="1">
                  <c:v>0.93267579025936498</c:v>
                </c:pt>
                <c:pt idx="2">
                  <c:v>0.92159578436480205</c:v>
                </c:pt>
                <c:pt idx="3">
                  <c:v>0.91181930857548199</c:v>
                </c:pt>
                <c:pt idx="4">
                  <c:v>0.90334636289140402</c:v>
                </c:pt>
                <c:pt idx="5">
                  <c:v>0.89617694731257003</c:v>
                </c:pt>
                <c:pt idx="6">
                  <c:v>0.89031106183897801</c:v>
                </c:pt>
                <c:pt idx="7">
                  <c:v>0.88574870647062898</c:v>
                </c:pt>
                <c:pt idx="8">
                  <c:v>0.88248988120752203</c:v>
                </c:pt>
                <c:pt idx="9">
                  <c:v>0.88053458604965795</c:v>
                </c:pt>
                <c:pt idx="10">
                  <c:v>0.87988282099703696</c:v>
                </c:pt>
                <c:pt idx="11">
                  <c:v>0.84254211486020203</c:v>
                </c:pt>
                <c:pt idx="12">
                  <c:v>0.80655925258288996</c:v>
                </c:pt>
                <c:pt idx="13">
                  <c:v>0.77193423416509799</c:v>
                </c:pt>
                <c:pt idx="14">
                  <c:v>0.73866705960682799</c:v>
                </c:pt>
                <c:pt idx="15">
                  <c:v>0.70675772890807798</c:v>
                </c:pt>
                <c:pt idx="16">
                  <c:v>0.67620624206885105</c:v>
                </c:pt>
                <c:pt idx="17">
                  <c:v>0.64701259908914399</c:v>
                </c:pt>
                <c:pt idx="18">
                  <c:v>0.61917679996895802</c:v>
                </c:pt>
                <c:pt idx="19">
                  <c:v>0.59269884470829404</c:v>
                </c:pt>
                <c:pt idx="20">
                  <c:v>0.56757873330715103</c:v>
                </c:pt>
                <c:pt idx="21">
                  <c:v>0.543816465765529</c:v>
                </c:pt>
                <c:pt idx="22">
                  <c:v>0.52141204208342895</c:v>
                </c:pt>
                <c:pt idx="23">
                  <c:v>0.52199138879594598</c:v>
                </c:pt>
                <c:pt idx="24">
                  <c:v>0.52372942893531504</c:v>
                </c:pt>
                <c:pt idx="25">
                  <c:v>0.52662616250153604</c:v>
                </c:pt>
                <c:pt idx="26">
                  <c:v>0.53068158949460897</c:v>
                </c:pt>
                <c:pt idx="27">
                  <c:v>0.53589570991453395</c:v>
                </c:pt>
                <c:pt idx="28">
                  <c:v>0.54226852376131096</c:v>
                </c:pt>
                <c:pt idx="29">
                  <c:v>0.54980003103494102</c:v>
                </c:pt>
                <c:pt idx="30">
                  <c:v>0.558490231735422</c:v>
                </c:pt>
                <c:pt idx="31">
                  <c:v>0.56833912586275603</c:v>
                </c:pt>
                <c:pt idx="32">
                  <c:v>0.57934671341694099</c:v>
                </c:pt>
                <c:pt idx="33">
                  <c:v>0.591512994397979</c:v>
                </c:pt>
                <c:pt idx="34">
                  <c:v>0.60483796880586904</c:v>
                </c:pt>
                <c:pt idx="35">
                  <c:v>0.61932163664061002</c:v>
                </c:pt>
                <c:pt idx="36">
                  <c:v>0.63496399790220504</c:v>
                </c:pt>
                <c:pt idx="37">
                  <c:v>0.65176505259064998</c:v>
                </c:pt>
                <c:pt idx="38">
                  <c:v>0.68486249666778498</c:v>
                </c:pt>
                <c:pt idx="39">
                  <c:v>0.718978323639615</c:v>
                </c:pt>
                <c:pt idx="40">
                  <c:v>0.75411253350613905</c:v>
                </c:pt>
                <c:pt idx="41">
                  <c:v>0.79026512626735601</c:v>
                </c:pt>
                <c:pt idx="42">
                  <c:v>0.827436101923268</c:v>
                </c:pt>
                <c:pt idx="43">
                  <c:v>0.86562546047387501</c:v>
                </c:pt>
                <c:pt idx="44">
                  <c:v>0.90483320191917505</c:v>
                </c:pt>
                <c:pt idx="45">
                  <c:v>0.94505932625917</c:v>
                </c:pt>
                <c:pt idx="46">
                  <c:v>0.97051889862718999</c:v>
                </c:pt>
                <c:pt idx="47">
                  <c:v>0.99801523678465298</c:v>
                </c:pt>
                <c:pt idx="48">
                  <c:v>1.02754834073156</c:v>
                </c:pt>
                <c:pt idx="49">
                  <c:v>1.0591182104679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67FC-4D13-8842-36D98F3BFF1F}"/>
            </c:ext>
          </c:extLst>
        </c:ser>
        <c:ser>
          <c:idx val="24"/>
          <c:order val="24"/>
          <c:tx>
            <c:strRef>
              <c:f>TBBand!$AD$1</c:f>
              <c:strCache>
                <c:ptCount val="1"/>
                <c:pt idx="0">
                  <c:v>E(-1 1 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TBBand!$AD$2:$AD$51</c:f>
              <c:numCache>
                <c:formatCode>General</c:formatCode>
                <c:ptCount val="50"/>
                <c:pt idx="0">
                  <c:v>2.2485894315222898</c:v>
                </c:pt>
                <c:pt idx="1">
                  <c:v>2.1840646913127699</c:v>
                </c:pt>
                <c:pt idx="2">
                  <c:v>2.1208434812085</c:v>
                </c:pt>
                <c:pt idx="3">
                  <c:v>2.05892580120948</c:v>
                </c:pt>
                <c:pt idx="4">
                  <c:v>1.99831165131569</c:v>
                </c:pt>
                <c:pt idx="5">
                  <c:v>1.93900103152715</c:v>
                </c:pt>
                <c:pt idx="6">
                  <c:v>1.8809939418438599</c:v>
                </c:pt>
                <c:pt idx="7">
                  <c:v>1.8242903822658001</c:v>
                </c:pt>
                <c:pt idx="8">
                  <c:v>1.76889035279299</c:v>
                </c:pt>
                <c:pt idx="9">
                  <c:v>1.7147938534254199</c:v>
                </c:pt>
                <c:pt idx="10">
                  <c:v>1.66200088416309</c:v>
                </c:pt>
                <c:pt idx="11">
                  <c:v>1.63552292890242</c:v>
                </c:pt>
                <c:pt idx="12">
                  <c:v>1.6104028175012799</c:v>
                </c:pt>
                <c:pt idx="13">
                  <c:v>1.5866405499596601</c:v>
                </c:pt>
                <c:pt idx="14">
                  <c:v>1.5642361262775599</c:v>
                </c:pt>
                <c:pt idx="15">
                  <c:v>1.5431895464549801</c:v>
                </c:pt>
                <c:pt idx="16">
                  <c:v>1.5235008104919201</c:v>
                </c:pt>
                <c:pt idx="17">
                  <c:v>1.50516991838838</c:v>
                </c:pt>
                <c:pt idx="18">
                  <c:v>1.48819687014437</c:v>
                </c:pt>
                <c:pt idx="19">
                  <c:v>1.47258166575987</c:v>
                </c:pt>
                <c:pt idx="20">
                  <c:v>1.4583243052349</c:v>
                </c:pt>
                <c:pt idx="21">
                  <c:v>1.44542478856945</c:v>
                </c:pt>
                <c:pt idx="22">
                  <c:v>1.4338831157635199</c:v>
                </c:pt>
                <c:pt idx="23">
                  <c:v>1.4866036666861999</c:v>
                </c:pt>
                <c:pt idx="24">
                  <c:v>1.5404829110357301</c:v>
                </c:pt>
                <c:pt idx="25">
                  <c:v>1.59552084881211</c:v>
                </c:pt>
                <c:pt idx="26">
                  <c:v>1.65171748001534</c:v>
                </c:pt>
                <c:pt idx="27">
                  <c:v>1.70907280464543</c:v>
                </c:pt>
                <c:pt idx="28">
                  <c:v>1.7675868227023701</c:v>
                </c:pt>
                <c:pt idx="29">
                  <c:v>1.8272595341861599</c:v>
                </c:pt>
                <c:pt idx="30">
                  <c:v>1.8880909390967999</c:v>
                </c:pt>
                <c:pt idx="31">
                  <c:v>1.9500810374343001</c:v>
                </c:pt>
                <c:pt idx="32">
                  <c:v>2.0132298291986399</c:v>
                </c:pt>
                <c:pt idx="33">
                  <c:v>2.0775373143898399</c:v>
                </c:pt>
                <c:pt idx="34">
                  <c:v>2.1430034930078898</c:v>
                </c:pt>
                <c:pt idx="35">
                  <c:v>2.2096283650527901</c:v>
                </c:pt>
                <c:pt idx="36">
                  <c:v>2.2774119305245502</c:v>
                </c:pt>
                <c:pt idx="37">
                  <c:v>2.3463541894231601</c:v>
                </c:pt>
                <c:pt idx="38">
                  <c:v>2.3305692545541201</c:v>
                </c:pt>
                <c:pt idx="39">
                  <c:v>2.3158027025797701</c:v>
                </c:pt>
                <c:pt idx="40">
                  <c:v>2.3020545335001201</c:v>
                </c:pt>
                <c:pt idx="41">
                  <c:v>2.2893247473151699</c:v>
                </c:pt>
                <c:pt idx="42">
                  <c:v>2.27761334402491</c:v>
                </c:pt>
                <c:pt idx="43">
                  <c:v>2.26692032362934</c:v>
                </c:pt>
                <c:pt idx="44">
                  <c:v>2.25724568612846</c:v>
                </c:pt>
                <c:pt idx="45">
                  <c:v>2.2485894315222898</c:v>
                </c:pt>
                <c:pt idx="46">
                  <c:v>2.1762842459971101</c:v>
                </c:pt>
                <c:pt idx="47">
                  <c:v>2.1060158262613702</c:v>
                </c:pt>
                <c:pt idx="48">
                  <c:v>2.03778417231507</c:v>
                </c:pt>
                <c:pt idx="49">
                  <c:v>1.9715892841582201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67FC-4D13-8842-36D98F3BFF1F}"/>
            </c:ext>
          </c:extLst>
        </c:ser>
        <c:ser>
          <c:idx val="25"/>
          <c:order val="25"/>
          <c:tx>
            <c:strRef>
              <c:f>TBBand!$AE$1</c:f>
              <c:strCache>
                <c:ptCount val="1"/>
                <c:pt idx="0">
                  <c:v>E(0 1 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TBBand!$AE$2:$AE$51</c:f>
              <c:numCache>
                <c:formatCode>General</c:formatCode>
                <c:ptCount val="50"/>
                <c:pt idx="0">
                  <c:v>1.2057653473076999</c:v>
                </c:pt>
                <c:pt idx="1">
                  <c:v>1.16731120920304</c:v>
                </c:pt>
                <c:pt idx="2">
                  <c:v>1.13016060120363</c:v>
                </c:pt>
                <c:pt idx="3">
                  <c:v>1.0943135233094501</c:v>
                </c:pt>
                <c:pt idx="4">
                  <c:v>1.0597699755205201</c:v>
                </c:pt>
                <c:pt idx="5">
                  <c:v>1.0265299578368401</c:v>
                </c:pt>
                <c:pt idx="6">
                  <c:v>0.99459347025839095</c:v>
                </c:pt>
                <c:pt idx="7">
                  <c:v>0.96396051278518802</c:v>
                </c:pt>
                <c:pt idx="8">
                  <c:v>0.93463108541722895</c:v>
                </c:pt>
                <c:pt idx="9">
                  <c:v>0.90660518815451097</c:v>
                </c:pt>
                <c:pt idx="10">
                  <c:v>0.87988282099703696</c:v>
                </c:pt>
                <c:pt idx="11">
                  <c:v>0.84254211486020203</c:v>
                </c:pt>
                <c:pt idx="12">
                  <c:v>0.80655925258288996</c:v>
                </c:pt>
                <c:pt idx="13">
                  <c:v>0.77193423416509799</c:v>
                </c:pt>
                <c:pt idx="14">
                  <c:v>0.73866705960682799</c:v>
                </c:pt>
                <c:pt idx="15">
                  <c:v>0.70675772890807798</c:v>
                </c:pt>
                <c:pt idx="16">
                  <c:v>0.67620624206885105</c:v>
                </c:pt>
                <c:pt idx="17">
                  <c:v>0.64701259908914399</c:v>
                </c:pt>
                <c:pt idx="18">
                  <c:v>0.61917679996895802</c:v>
                </c:pt>
                <c:pt idx="19">
                  <c:v>0.59269884470829404</c:v>
                </c:pt>
                <c:pt idx="20">
                  <c:v>0.56757873330715103</c:v>
                </c:pt>
                <c:pt idx="21">
                  <c:v>0.543816465765529</c:v>
                </c:pt>
                <c:pt idx="22">
                  <c:v>0.52141204208342895</c:v>
                </c:pt>
                <c:pt idx="23">
                  <c:v>0.55675219160241696</c:v>
                </c:pt>
                <c:pt idx="24">
                  <c:v>0.59325103454825701</c:v>
                </c:pt>
                <c:pt idx="25">
                  <c:v>0.63090857092094899</c:v>
                </c:pt>
                <c:pt idx="26">
                  <c:v>0.66972480072049301</c:v>
                </c:pt>
                <c:pt idx="27">
                  <c:v>0.70969972394688896</c:v>
                </c:pt>
                <c:pt idx="28">
                  <c:v>0.75083334060013696</c:v>
                </c:pt>
                <c:pt idx="29">
                  <c:v>0.79312565068023799</c:v>
                </c:pt>
                <c:pt idx="30">
                  <c:v>0.83657665418718996</c:v>
                </c:pt>
                <c:pt idx="31">
                  <c:v>0.88118635112099497</c:v>
                </c:pt>
                <c:pt idx="32">
                  <c:v>0.92695474148165102</c:v>
                </c:pt>
                <c:pt idx="33">
                  <c:v>0.97388182526916001</c:v>
                </c:pt>
                <c:pt idx="34">
                  <c:v>1.02196760248352</c:v>
                </c:pt>
                <c:pt idx="35">
                  <c:v>1.0712120731247301</c:v>
                </c:pt>
                <c:pt idx="36">
                  <c:v>1.1216152371928001</c:v>
                </c:pt>
                <c:pt idx="37">
                  <c:v>1.17317709468771</c:v>
                </c:pt>
                <c:pt idx="38">
                  <c:v>1.17368628613378</c:v>
                </c:pt>
                <c:pt idx="39">
                  <c:v>1.1752138604745499</c:v>
                </c:pt>
                <c:pt idx="40">
                  <c:v>1.1777598177099999</c:v>
                </c:pt>
                <c:pt idx="41">
                  <c:v>1.1813241578401501</c:v>
                </c:pt>
                <c:pt idx="42">
                  <c:v>1.185906880865</c:v>
                </c:pt>
                <c:pt idx="43">
                  <c:v>1.19150798678454</c:v>
                </c:pt>
                <c:pt idx="44">
                  <c:v>1.1981274755987701</c:v>
                </c:pt>
                <c:pt idx="45">
                  <c:v>1.2057653473076999</c:v>
                </c:pt>
                <c:pt idx="46">
                  <c:v>1.1660484144135901</c:v>
                </c:pt>
                <c:pt idx="47">
                  <c:v>1.12836824730892</c:v>
                </c:pt>
                <c:pt idx="48">
                  <c:v>1.09272484599369</c:v>
                </c:pt>
                <c:pt idx="49">
                  <c:v>1.0591182104679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67FC-4D13-8842-36D98F3BFF1F}"/>
            </c:ext>
          </c:extLst>
        </c:ser>
        <c:ser>
          <c:idx val="26"/>
          <c:order val="26"/>
          <c:tx>
            <c:strRef>
              <c:f>TBBand!$AF$1</c:f>
              <c:strCache>
                <c:ptCount val="1"/>
                <c:pt idx="0">
                  <c:v>E(1 1 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TBBand!$AF$2:$AF$51</c:f>
              <c:numCache>
                <c:formatCode>General</c:formatCode>
                <c:ptCount val="50"/>
                <c:pt idx="0">
                  <c:v>0.94505932623189803</c:v>
                </c:pt>
                <c:pt idx="1">
                  <c:v>0.93267579023209302</c:v>
                </c:pt>
                <c:pt idx="2">
                  <c:v>0.92159578433752998</c:v>
                </c:pt>
                <c:pt idx="3">
                  <c:v>0.91181930854821003</c:v>
                </c:pt>
                <c:pt idx="4">
                  <c:v>0.90334636286413295</c:v>
                </c:pt>
                <c:pt idx="5">
                  <c:v>0.89617694728529795</c:v>
                </c:pt>
                <c:pt idx="6">
                  <c:v>0.89031106181170605</c:v>
                </c:pt>
                <c:pt idx="7">
                  <c:v>0.88574870644335701</c:v>
                </c:pt>
                <c:pt idx="8">
                  <c:v>0.88248988118024996</c:v>
                </c:pt>
                <c:pt idx="9">
                  <c:v>0.88053458602238599</c:v>
                </c:pt>
                <c:pt idx="10">
                  <c:v>0.879882820969764</c:v>
                </c:pt>
                <c:pt idx="11">
                  <c:v>0.83167936395676001</c:v>
                </c:pt>
                <c:pt idx="12">
                  <c:v>0.784833750803278</c:v>
                </c:pt>
                <c:pt idx="13">
                  <c:v>0.73934598150931596</c:v>
                </c:pt>
                <c:pt idx="14">
                  <c:v>0.69521605607487602</c:v>
                </c:pt>
                <c:pt idx="15">
                  <c:v>0.65244397449995695</c:v>
                </c:pt>
                <c:pt idx="16">
                  <c:v>0.61102973678455896</c:v>
                </c:pt>
                <c:pt idx="17">
                  <c:v>0.57097334292868196</c:v>
                </c:pt>
                <c:pt idx="18">
                  <c:v>0.53227479293232705</c:v>
                </c:pt>
                <c:pt idx="19">
                  <c:v>0.494934086795492</c:v>
                </c:pt>
                <c:pt idx="20">
                  <c:v>0.45895122451817999</c:v>
                </c:pt>
                <c:pt idx="21">
                  <c:v>0.42432620610038801</c:v>
                </c:pt>
                <c:pt idx="22">
                  <c:v>0.39105903154211802</c:v>
                </c:pt>
                <c:pt idx="23">
                  <c:v>0.40901877965741601</c:v>
                </c:pt>
                <c:pt idx="24">
                  <c:v>0.42813722119956499</c:v>
                </c:pt>
                <c:pt idx="25">
                  <c:v>0.44841435616856801</c:v>
                </c:pt>
                <c:pt idx="26">
                  <c:v>0.46985018456442201</c:v>
                </c:pt>
                <c:pt idx="27">
                  <c:v>0.49244470638712801</c:v>
                </c:pt>
                <c:pt idx="28">
                  <c:v>0.51619792163668599</c:v>
                </c:pt>
                <c:pt idx="29">
                  <c:v>0.54110983031309701</c:v>
                </c:pt>
                <c:pt idx="30">
                  <c:v>0.56718043241635896</c:v>
                </c:pt>
                <c:pt idx="31">
                  <c:v>0.59440972794647395</c:v>
                </c:pt>
                <c:pt idx="32">
                  <c:v>0.62279771690343899</c:v>
                </c:pt>
                <c:pt idx="33">
                  <c:v>0.65234439928725796</c:v>
                </c:pt>
                <c:pt idx="34">
                  <c:v>0.68304977509792897</c:v>
                </c:pt>
                <c:pt idx="35">
                  <c:v>0.71491384433545202</c:v>
                </c:pt>
                <c:pt idx="36">
                  <c:v>0.747936606999827</c:v>
                </c:pt>
                <c:pt idx="37">
                  <c:v>0.78211806309105303</c:v>
                </c:pt>
                <c:pt idx="38">
                  <c:v>0.79892138085222897</c:v>
                </c:pt>
                <c:pt idx="39">
                  <c:v>0.81674308150809904</c:v>
                </c:pt>
                <c:pt idx="40">
                  <c:v>0.83558316505866403</c:v>
                </c:pt>
                <c:pt idx="41">
                  <c:v>0.85544163150392205</c:v>
                </c:pt>
                <c:pt idx="42">
                  <c:v>0.87631848084387398</c:v>
                </c:pt>
                <c:pt idx="43">
                  <c:v>0.89821371307852105</c:v>
                </c:pt>
                <c:pt idx="44">
                  <c:v>0.92112732820786203</c:v>
                </c:pt>
                <c:pt idx="45">
                  <c:v>0.94505932623189803</c:v>
                </c:pt>
                <c:pt idx="46">
                  <c:v>0.93793064596885201</c:v>
                </c:pt>
                <c:pt idx="47">
                  <c:v>0.93283873149524799</c:v>
                </c:pt>
                <c:pt idx="48">
                  <c:v>0.92978358281108497</c:v>
                </c:pt>
                <c:pt idx="49">
                  <c:v>0.92876519991636497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67FC-4D13-8842-36D98F3BF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3317904"/>
        <c:axId val="1473312912"/>
      </c:scatterChart>
      <c:valAx>
        <c:axId val="1473317904"/>
        <c:scaling>
          <c:orientation val="minMax"/>
          <c:max val="0.638000000000000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73312912"/>
        <c:crosses val="autoZero"/>
        <c:crossBetween val="midCat"/>
      </c:valAx>
      <c:valAx>
        <c:axId val="1473312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73317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TBBand!$F$1</c:f>
              <c:strCache>
                <c:ptCount val="1"/>
                <c:pt idx="0">
                  <c:v>E(-1 -1 -1)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TBBand!$F$2:$F$51</c:f>
              <c:numCache>
                <c:formatCode>General</c:formatCode>
                <c:ptCount val="50"/>
                <c:pt idx="0">
                  <c:v>0.56882491489661502</c:v>
                </c:pt>
                <c:pt idx="1">
                  <c:v>0.52172117295528997</c:v>
                </c:pt>
                <c:pt idx="2">
                  <c:v>0.46922456403354401</c:v>
                </c:pt>
                <c:pt idx="3">
                  <c:v>0.42159737692830801</c:v>
                </c:pt>
                <c:pt idx="4">
                  <c:v>0.37997284072450399</c:v>
                </c:pt>
                <c:pt idx="5">
                  <c:v>0.34462142437592103</c:v>
                </c:pt>
                <c:pt idx="6">
                  <c:v>0.31564033330604302</c:v>
                </c:pt>
                <c:pt idx="7">
                  <c:v>0.29307328300475399</c:v>
                </c:pt>
                <c:pt idx="8">
                  <c:v>0.276942589049336</c:v>
                </c:pt>
                <c:pt idx="9">
                  <c:v>0.26726020879787499</c:v>
                </c:pt>
                <c:pt idx="10">
                  <c:v>0.26403213766892802</c:v>
                </c:pt>
                <c:pt idx="11">
                  <c:v>0.238845816840277</c:v>
                </c:pt>
                <c:pt idx="12">
                  <c:v>0.18417521348579599</c:v>
                </c:pt>
                <c:pt idx="13">
                  <c:v>0.12684229964969701</c:v>
                </c:pt>
                <c:pt idx="14" formatCode="0.00E+00">
                  <c:v>7.3168814352220002E-2</c:v>
                </c:pt>
                <c:pt idx="15" formatCode="0.00E+00">
                  <c:v>2.4876082253242698E-2</c:v>
                </c:pt>
                <c:pt idx="16" formatCode="0.00E+00">
                  <c:v>-1.7407302621852E-2</c:v>
                </c:pt>
                <c:pt idx="17" formatCode="0.00E+00">
                  <c:v>-5.3400746044214402E-2</c:v>
                </c:pt>
                <c:pt idx="18" formatCode="0.00E+00">
                  <c:v>-8.29611322608753E-2</c:v>
                </c:pt>
                <c:pt idx="19">
                  <c:v>-0.106008850000683</c:v>
                </c:pt>
                <c:pt idx="20">
                  <c:v>-0.12249749221662901</c:v>
                </c:pt>
                <c:pt idx="21">
                  <c:v>-0.132400073469537</c:v>
                </c:pt>
                <c:pt idx="22">
                  <c:v>-0.135702410788754</c:v>
                </c:pt>
                <c:pt idx="23">
                  <c:v>-0.132881503774301</c:v>
                </c:pt>
                <c:pt idx="24">
                  <c:v>-0.124420170918751</c:v>
                </c:pt>
                <c:pt idx="25">
                  <c:v>-0.110322682092799</c:v>
                </c:pt>
                <c:pt idx="26" formatCode="0.00E+00">
                  <c:v>-9.0596527329704302E-2</c:v>
                </c:pt>
                <c:pt idx="27" formatCode="0.00E+00">
                  <c:v>-6.5253065678782807E-2</c:v>
                </c:pt>
                <c:pt idx="28" formatCode="0.00E+00">
                  <c:v>-3.4308651314132903E-2</c:v>
                </c:pt>
                <c:pt idx="29" formatCode="0.00E+00">
                  <c:v>2.2134197302114702E-3</c:v>
                </c:pt>
                <c:pt idx="30" formatCode="0.00E+00">
                  <c:v>4.4279408157036598E-2</c:v>
                </c:pt>
                <c:pt idx="31" formatCode="0.00E+00">
                  <c:v>9.1838381048882006E-2</c:v>
                </c:pt>
                <c:pt idx="32">
                  <c:v>0.14480786492272499</c:v>
                </c:pt>
                <c:pt idx="33">
                  <c:v>0.20303906497198501</c:v>
                </c:pt>
                <c:pt idx="34">
                  <c:v>0.26621573030937801</c:v>
                </c:pt>
                <c:pt idx="35">
                  <c:v>0.33346913041119602</c:v>
                </c:pt>
                <c:pt idx="36">
                  <c:v>0.40108944039031103</c:v>
                </c:pt>
                <c:pt idx="37">
                  <c:v>0.439460370924249</c:v>
                </c:pt>
                <c:pt idx="38">
                  <c:v>0.441980866146297</c:v>
                </c:pt>
                <c:pt idx="39">
                  <c:v>0.44955395742675902</c:v>
                </c:pt>
                <c:pt idx="40">
                  <c:v>0.462169522906198</c:v>
                </c:pt>
                <c:pt idx="41">
                  <c:v>0.47980420455332901</c:v>
                </c:pt>
                <c:pt idx="42">
                  <c:v>0.50239797564742705</c:v>
                </c:pt>
                <c:pt idx="43">
                  <c:v>0.52974484319474902</c:v>
                </c:pt>
                <c:pt idx="44">
                  <c:v>0.56042099506540999</c:v>
                </c:pt>
                <c:pt idx="45">
                  <c:v>0.56882491489661502</c:v>
                </c:pt>
                <c:pt idx="46">
                  <c:v>0.54048707076443403</c:v>
                </c:pt>
                <c:pt idx="47">
                  <c:v>0.51586852327683896</c:v>
                </c:pt>
                <c:pt idx="48">
                  <c:v>0.50093065120642399</c:v>
                </c:pt>
                <c:pt idx="49">
                  <c:v>0.49593782880360698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99-43D2-B1E2-9664A8A3DA10}"/>
            </c:ext>
          </c:extLst>
        </c:ser>
        <c:ser>
          <c:idx val="1"/>
          <c:order val="1"/>
          <c:tx>
            <c:strRef>
              <c:f>TBBand!$G$1</c:f>
              <c:strCache>
                <c:ptCount val="1"/>
                <c:pt idx="0">
                  <c:v>E(0 -1 -1)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TBBand!$G$2:$G$51</c:f>
              <c:numCache>
                <c:formatCode>General</c:formatCode>
                <c:ptCount val="50"/>
                <c:pt idx="0">
                  <c:v>0.59648825228171398</c:v>
                </c:pt>
                <c:pt idx="1">
                  <c:v>0.58882286681671203</c:v>
                </c:pt>
                <c:pt idx="2">
                  <c:v>0.56713274172948003</c:v>
                </c:pt>
                <c:pt idx="3">
                  <c:v>0.54029738666011995</c:v>
                </c:pt>
                <c:pt idx="4">
                  <c:v>0.51240139762565495</c:v>
                </c:pt>
                <c:pt idx="5">
                  <c:v>0.48630539185737798</c:v>
                </c:pt>
                <c:pt idx="6">
                  <c:v>0.46366098750279</c:v>
                </c:pt>
                <c:pt idx="7">
                  <c:v>0.44540461577628399</c:v>
                </c:pt>
                <c:pt idx="8">
                  <c:v>0.43207300308434898</c:v>
                </c:pt>
                <c:pt idx="9">
                  <c:v>0.42397045081000001</c:v>
                </c:pt>
                <c:pt idx="10">
                  <c:v>0.421253493020114</c:v>
                </c:pt>
                <c:pt idx="11">
                  <c:v>0.44911787856985202</c:v>
                </c:pt>
                <c:pt idx="12">
                  <c:v>0.51928091655726305</c:v>
                </c:pt>
                <c:pt idx="13">
                  <c:v>0.60479762729191699</c:v>
                </c:pt>
                <c:pt idx="14">
                  <c:v>0.69915904746744695</c:v>
                </c:pt>
                <c:pt idx="15">
                  <c:v>0.80035516649558303</c:v>
                </c:pt>
                <c:pt idx="16">
                  <c:v>0.90729588728408805</c:v>
                </c:pt>
                <c:pt idx="17">
                  <c:v>1.0189205933074801</c:v>
                </c:pt>
                <c:pt idx="18">
                  <c:v>1.1336644610797799</c:v>
                </c:pt>
                <c:pt idx="19">
                  <c:v>1.24859627307444</c:v>
                </c:pt>
                <c:pt idx="20">
                  <c:v>1.3573012531463799</c:v>
                </c:pt>
                <c:pt idx="21">
                  <c:v>1.4445967093590799</c:v>
                </c:pt>
                <c:pt idx="22">
                  <c:v>1.48076124743338</c:v>
                </c:pt>
                <c:pt idx="23">
                  <c:v>1.4684270371063799</c:v>
                </c:pt>
                <c:pt idx="24">
                  <c:v>1.4360905964964401</c:v>
                </c:pt>
                <c:pt idx="25">
                  <c:v>1.39259603380756</c:v>
                </c:pt>
                <c:pt idx="26">
                  <c:v>1.34483035718362</c:v>
                </c:pt>
                <c:pt idx="27">
                  <c:v>1.29683689785471</c:v>
                </c:pt>
                <c:pt idx="28">
                  <c:v>1.2507636015878401</c:v>
                </c:pt>
                <c:pt idx="29">
                  <c:v>1.2073125948349599</c:v>
                </c:pt>
                <c:pt idx="30">
                  <c:v>1.1574358811804699</c:v>
                </c:pt>
                <c:pt idx="31">
                  <c:v>1.0596427287296699</c:v>
                </c:pt>
                <c:pt idx="32">
                  <c:v>0.95549099107063296</c:v>
                </c:pt>
                <c:pt idx="33">
                  <c:v>0.854472829698535</c:v>
                </c:pt>
                <c:pt idx="34">
                  <c:v>0.75799087461371395</c:v>
                </c:pt>
                <c:pt idx="35">
                  <c:v>0.66737197771402301</c:v>
                </c:pt>
                <c:pt idx="36">
                  <c:v>0.58657631106832897</c:v>
                </c:pt>
                <c:pt idx="37">
                  <c:v>0.54535638770933303</c:v>
                </c:pt>
                <c:pt idx="38">
                  <c:v>0.54593562787280403</c:v>
                </c:pt>
                <c:pt idx="39">
                  <c:v>0.54933901731801305</c:v>
                </c:pt>
                <c:pt idx="40">
                  <c:v>0.555186176293473</c:v>
                </c:pt>
                <c:pt idx="41">
                  <c:v>0.56282920110569001</c:v>
                </c:pt>
                <c:pt idx="42">
                  <c:v>0.57128130428256896</c:v>
                </c:pt>
                <c:pt idx="43">
                  <c:v>0.57914357789055004</c:v>
                </c:pt>
                <c:pt idx="44">
                  <c:v>0.58475733711264399</c:v>
                </c:pt>
                <c:pt idx="45">
                  <c:v>0.59648825228171398</c:v>
                </c:pt>
                <c:pt idx="46">
                  <c:v>0.57431639799085998</c:v>
                </c:pt>
                <c:pt idx="47">
                  <c:v>0.54891732870286603</c:v>
                </c:pt>
                <c:pt idx="48">
                  <c:v>0.53365831456844104</c:v>
                </c:pt>
                <c:pt idx="49">
                  <c:v>0.52857067268203894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99-43D2-B1E2-9664A8A3DA10}"/>
            </c:ext>
          </c:extLst>
        </c:ser>
        <c:ser>
          <c:idx val="2"/>
          <c:order val="2"/>
          <c:tx>
            <c:strRef>
              <c:f>TBBand!$H$1</c:f>
              <c:strCache>
                <c:ptCount val="1"/>
                <c:pt idx="0">
                  <c:v>E(1 -1 -1)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TBBand!$H$2:$H$51</c:f>
              <c:numCache>
                <c:formatCode>General</c:formatCode>
                <c:ptCount val="50"/>
                <c:pt idx="0">
                  <c:v>0.61073440055735995</c:v>
                </c:pt>
                <c:pt idx="1">
                  <c:v>0.66501537541687805</c:v>
                </c:pt>
                <c:pt idx="2">
                  <c:v>0.73887767602736099</c:v>
                </c:pt>
                <c:pt idx="3">
                  <c:v>0.81928831212134501</c:v>
                </c:pt>
                <c:pt idx="4">
                  <c:v>0.90610723384237701</c:v>
                </c:pt>
                <c:pt idx="5">
                  <c:v>0.99927262586766996</c:v>
                </c:pt>
                <c:pt idx="6">
                  <c:v>1.0987226119325599</c:v>
                </c:pt>
                <c:pt idx="7">
                  <c:v>1.20437496101817</c:v>
                </c:pt>
                <c:pt idx="8">
                  <c:v>1.31610388660711</c:v>
                </c:pt>
                <c:pt idx="9">
                  <c:v>1.43366580136352</c:v>
                </c:pt>
                <c:pt idx="10">
                  <c:v>1.55236722683832</c:v>
                </c:pt>
                <c:pt idx="11">
                  <c:v>1.5360047886427901</c:v>
                </c:pt>
                <c:pt idx="12">
                  <c:v>1.5159656671266399</c:v>
                </c:pt>
                <c:pt idx="13">
                  <c:v>1.50210259925509</c:v>
                </c:pt>
                <c:pt idx="14">
                  <c:v>1.4942208217274899</c:v>
                </c:pt>
                <c:pt idx="15">
                  <c:v>1.4920391175019501</c:v>
                </c:pt>
                <c:pt idx="16">
                  <c:v>1.4951407765373499</c:v>
                </c:pt>
                <c:pt idx="17">
                  <c:v>1.5028925561386299</c:v>
                </c:pt>
                <c:pt idx="18">
                  <c:v>1.5143128867904301</c:v>
                </c:pt>
                <c:pt idx="19">
                  <c:v>1.5278740584788999</c:v>
                </c:pt>
                <c:pt idx="20">
                  <c:v>1.54127760425477</c:v>
                </c:pt>
                <c:pt idx="21">
                  <c:v>1.5514459885421601</c:v>
                </c:pt>
                <c:pt idx="22">
                  <c:v>1.555295157847</c:v>
                </c:pt>
                <c:pt idx="23">
                  <c:v>1.5401277751006901</c:v>
                </c:pt>
                <c:pt idx="24">
                  <c:v>1.50191448033189</c:v>
                </c:pt>
                <c:pt idx="25">
                  <c:v>1.4527814794199601</c:v>
                </c:pt>
                <c:pt idx="26">
                  <c:v>1.40060506481377</c:v>
                </c:pt>
                <c:pt idx="27">
                  <c:v>1.3493841433479301</c:v>
                </c:pt>
                <c:pt idx="28">
                  <c:v>1.3011238818380499</c:v>
                </c:pt>
                <c:pt idx="29">
                  <c:v>1.2568867737129701</c:v>
                </c:pt>
                <c:pt idx="30">
                  <c:v>1.18427437237363</c:v>
                </c:pt>
                <c:pt idx="31">
                  <c:v>1.1405123717901899</c:v>
                </c:pt>
                <c:pt idx="32">
                  <c:v>1.1108576564910599</c:v>
                </c:pt>
                <c:pt idx="33">
                  <c:v>1.0870642068193901</c:v>
                </c:pt>
                <c:pt idx="34">
                  <c:v>1.06873067470445</c:v>
                </c:pt>
                <c:pt idx="35">
                  <c:v>1.0558348498348999</c:v>
                </c:pt>
                <c:pt idx="36">
                  <c:v>1.0484018356556899</c:v>
                </c:pt>
                <c:pt idx="37">
                  <c:v>1.04645856941766</c:v>
                </c:pt>
                <c:pt idx="38">
                  <c:v>0.98125356819541498</c:v>
                </c:pt>
                <c:pt idx="39">
                  <c:v>0.91111578801567905</c:v>
                </c:pt>
                <c:pt idx="40">
                  <c:v>0.84479785523841799</c:v>
                </c:pt>
                <c:pt idx="41">
                  <c:v>0.78318487468829801</c:v>
                </c:pt>
                <c:pt idx="42">
                  <c:v>0.72660776554852402</c:v>
                </c:pt>
                <c:pt idx="43">
                  <c:v>0.67550305868119498</c:v>
                </c:pt>
                <c:pt idx="44">
                  <c:v>0.63154594910810402</c:v>
                </c:pt>
                <c:pt idx="45">
                  <c:v>0.61073440055735995</c:v>
                </c:pt>
                <c:pt idx="46">
                  <c:v>0.65912064620814204</c:v>
                </c:pt>
                <c:pt idx="47">
                  <c:v>0.69703621253539805</c:v>
                </c:pt>
                <c:pt idx="48">
                  <c:v>0.71094918014450004</c:v>
                </c:pt>
                <c:pt idx="49">
                  <c:v>0.71396701448687505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99-43D2-B1E2-9664A8A3DA10}"/>
            </c:ext>
          </c:extLst>
        </c:ser>
        <c:ser>
          <c:idx val="3"/>
          <c:order val="3"/>
          <c:tx>
            <c:strRef>
              <c:f>TBBand!$I$1</c:f>
              <c:strCache>
                <c:ptCount val="1"/>
                <c:pt idx="0">
                  <c:v>E(-1 0 -1)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TBBand!$I$2:$I$51</c:f>
              <c:numCache>
                <c:formatCode>General</c:formatCode>
                <c:ptCount val="50"/>
                <c:pt idx="0">
                  <c:v>0.93056158073337203</c:v>
                </c:pt>
                <c:pt idx="1">
                  <c:v>0.93970211186336905</c:v>
                </c:pt>
                <c:pt idx="2">
                  <c:v>0.97279851825292896</c:v>
                </c:pt>
                <c:pt idx="3">
                  <c:v>1.0235340688160799</c:v>
                </c:pt>
                <c:pt idx="4">
                  <c:v>1.08646929617777</c:v>
                </c:pt>
                <c:pt idx="5">
                  <c:v>1.15796801368706</c:v>
                </c:pt>
                <c:pt idx="6">
                  <c:v>1.2354831403155799</c:v>
                </c:pt>
                <c:pt idx="7">
                  <c:v>1.3168252309797199</c:v>
                </c:pt>
                <c:pt idx="8">
                  <c:v>1.3996431336142201</c:v>
                </c:pt>
                <c:pt idx="9">
                  <c:v>1.4810997732539199</c:v>
                </c:pt>
                <c:pt idx="10">
                  <c:v>1.55236722683832</c:v>
                </c:pt>
                <c:pt idx="11">
                  <c:v>1.5360047886427901</c:v>
                </c:pt>
                <c:pt idx="12">
                  <c:v>1.5159656671266399</c:v>
                </c:pt>
                <c:pt idx="13">
                  <c:v>1.50210259925509</c:v>
                </c:pt>
                <c:pt idx="14">
                  <c:v>1.4942208217274899</c:v>
                </c:pt>
                <c:pt idx="15">
                  <c:v>1.4920391175019501</c:v>
                </c:pt>
                <c:pt idx="16">
                  <c:v>1.4951407765373499</c:v>
                </c:pt>
                <c:pt idx="17">
                  <c:v>1.5028925561386299</c:v>
                </c:pt>
                <c:pt idx="18">
                  <c:v>1.5143128867904301</c:v>
                </c:pt>
                <c:pt idx="19">
                  <c:v>1.5278740584788999</c:v>
                </c:pt>
                <c:pt idx="20">
                  <c:v>1.54127760425477</c:v>
                </c:pt>
                <c:pt idx="21">
                  <c:v>1.5514459885421601</c:v>
                </c:pt>
                <c:pt idx="22">
                  <c:v>1.555295157847</c:v>
                </c:pt>
                <c:pt idx="23">
                  <c:v>1.5401277751017699</c:v>
                </c:pt>
                <c:pt idx="24">
                  <c:v>1.50191448033579</c:v>
                </c:pt>
                <c:pt idx="25">
                  <c:v>1.4527814794273</c:v>
                </c:pt>
                <c:pt idx="26">
                  <c:v>1.4006050648242401</c:v>
                </c:pt>
                <c:pt idx="27">
                  <c:v>1.34938414336165</c:v>
                </c:pt>
                <c:pt idx="28">
                  <c:v>1.3011238818549999</c:v>
                </c:pt>
                <c:pt idx="29">
                  <c:v>1.25688677373312</c:v>
                </c:pt>
                <c:pt idx="30">
                  <c:v>1.2172737999798799</c:v>
                </c:pt>
                <c:pt idx="31">
                  <c:v>1.18264582856402</c:v>
                </c:pt>
                <c:pt idx="32">
                  <c:v>1.1532309509477401</c:v>
                </c:pt>
                <c:pt idx="33">
                  <c:v>1.12917971813641</c:v>
                </c:pt>
                <c:pt idx="34">
                  <c:v>1.1105952050949801</c:v>
                </c:pt>
                <c:pt idx="35">
                  <c:v>1.09755021204226</c:v>
                </c:pt>
                <c:pt idx="36">
                  <c:v>1.09009754543739</c:v>
                </c:pt>
                <c:pt idx="37">
                  <c:v>1.0882764012908599</c:v>
                </c:pt>
                <c:pt idx="38">
                  <c:v>1.0739633277679601</c:v>
                </c:pt>
                <c:pt idx="39">
                  <c:v>1.0538318791982499</c:v>
                </c:pt>
                <c:pt idx="40">
                  <c:v>1.0259789996374</c:v>
                </c:pt>
                <c:pt idx="41">
                  <c:v>0.99604667671569802</c:v>
                </c:pt>
                <c:pt idx="42">
                  <c:v>0.96854226453796</c:v>
                </c:pt>
                <c:pt idx="43">
                  <c:v>0.94683146625478398</c:v>
                </c:pt>
                <c:pt idx="44">
                  <c:v>0.933547267466596</c:v>
                </c:pt>
                <c:pt idx="45">
                  <c:v>0.93056158073337203</c:v>
                </c:pt>
                <c:pt idx="46">
                  <c:v>0.94785947204810095</c:v>
                </c:pt>
                <c:pt idx="47">
                  <c:v>1.0078152834842899</c:v>
                </c:pt>
                <c:pt idx="48">
                  <c:v>1.09514609438443</c:v>
                </c:pt>
                <c:pt idx="49">
                  <c:v>1.15019244075748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99-43D2-B1E2-9664A8A3DA10}"/>
            </c:ext>
          </c:extLst>
        </c:ser>
        <c:ser>
          <c:idx val="4"/>
          <c:order val="4"/>
          <c:tx>
            <c:strRef>
              <c:f>TBBand!$J$1</c:f>
              <c:strCache>
                <c:ptCount val="1"/>
                <c:pt idx="0">
                  <c:v>E(0 0 -1)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TBBand!$J$2:$J$51</c:f>
              <c:numCache>
                <c:formatCode>General</c:formatCode>
                <c:ptCount val="50"/>
                <c:pt idx="0">
                  <c:v>1.8700671559520701</c:v>
                </c:pt>
                <c:pt idx="1">
                  <c:v>1.81481899714823</c:v>
                </c:pt>
                <c:pt idx="2">
                  <c:v>1.7614679381187901</c:v>
                </c:pt>
                <c:pt idx="3">
                  <c:v>1.7139718978768099</c:v>
                </c:pt>
                <c:pt idx="4">
                  <c:v>1.6726194362991</c:v>
                </c:pt>
                <c:pt idx="5">
                  <c:v>1.6375260319471701</c:v>
                </c:pt>
                <c:pt idx="6">
                  <c:v>1.60875565338833</c:v>
                </c:pt>
                <c:pt idx="7">
                  <c:v>1.5863476163330501</c:v>
                </c:pt>
                <c:pt idx="8">
                  <c:v>1.5703267907379099</c:v>
                </c:pt>
                <c:pt idx="9">
                  <c:v>1.5607081587118501</c:v>
                </c:pt>
                <c:pt idx="10">
                  <c:v>1.55756956981513</c:v>
                </c:pt>
                <c:pt idx="11">
                  <c:v>1.55669203033554</c:v>
                </c:pt>
                <c:pt idx="12">
                  <c:v>1.5606008010669099</c:v>
                </c:pt>
                <c:pt idx="13">
                  <c:v>1.56922757773024</c:v>
                </c:pt>
                <c:pt idx="14">
                  <c:v>1.5825118497864099</c:v>
                </c:pt>
                <c:pt idx="15">
                  <c:v>1.6003906792636999</c:v>
                </c:pt>
                <c:pt idx="16">
                  <c:v>1.6227837595352801</c:v>
                </c:pt>
                <c:pt idx="17">
                  <c:v>1.64957267702149</c:v>
                </c:pt>
                <c:pt idx="18">
                  <c:v>1.6805752401692799</c:v>
                </c:pt>
                <c:pt idx="19">
                  <c:v>1.7155258178332999</c:v>
                </c:pt>
                <c:pt idx="20">
                  <c:v>1.75408177128015</c:v>
                </c:pt>
                <c:pt idx="21">
                  <c:v>1.79511824800506</c:v>
                </c:pt>
                <c:pt idx="22">
                  <c:v>1.8218719490125199</c:v>
                </c:pt>
                <c:pt idx="23">
                  <c:v>1.7925096408596299</c:v>
                </c:pt>
                <c:pt idx="24">
                  <c:v>1.7337544245833201</c:v>
                </c:pt>
                <c:pt idx="25">
                  <c:v>1.66382523951663</c:v>
                </c:pt>
                <c:pt idx="26">
                  <c:v>1.5832811767109001</c:v>
                </c:pt>
                <c:pt idx="27">
                  <c:v>1.4907785365967401</c:v>
                </c:pt>
                <c:pt idx="28">
                  <c:v>1.3885755821601999</c:v>
                </c:pt>
                <c:pt idx="29">
                  <c:v>1.2818118860249901</c:v>
                </c:pt>
                <c:pt idx="30">
                  <c:v>1.2172738000032099</c:v>
                </c:pt>
                <c:pt idx="31">
                  <c:v>1.18264582859042</c:v>
                </c:pt>
                <c:pt idx="32">
                  <c:v>1.1532309509773</c:v>
                </c:pt>
                <c:pt idx="33">
                  <c:v>1.1291797181690599</c:v>
                </c:pt>
                <c:pt idx="34">
                  <c:v>1.1105952051305401</c:v>
                </c:pt>
                <c:pt idx="35">
                  <c:v>1.09755021208109</c:v>
                </c:pt>
                <c:pt idx="36">
                  <c:v>1.0900975454791699</c:v>
                </c:pt>
                <c:pt idx="37">
                  <c:v>1.08827640133578</c:v>
                </c:pt>
                <c:pt idx="38">
                  <c:v>1.17128902043546</c:v>
                </c:pt>
                <c:pt idx="39">
                  <c:v>1.2592531470747801</c:v>
                </c:pt>
                <c:pt idx="40">
                  <c:v>1.35213738908182</c:v>
                </c:pt>
                <c:pt idx="41">
                  <c:v>1.4499003470701199</c:v>
                </c:pt>
                <c:pt idx="42">
                  <c:v>1.5524863356254199</c:v>
                </c:pt>
                <c:pt idx="43">
                  <c:v>1.6598187412018</c:v>
                </c:pt>
                <c:pt idx="44">
                  <c:v>1.7717893728879299</c:v>
                </c:pt>
                <c:pt idx="45">
                  <c:v>1.8700671559520701</c:v>
                </c:pt>
                <c:pt idx="46">
                  <c:v>1.75035331064032</c:v>
                </c:pt>
                <c:pt idx="47">
                  <c:v>1.6043238268111899</c:v>
                </c:pt>
                <c:pt idx="48">
                  <c:v>1.4696502305797099</c:v>
                </c:pt>
                <c:pt idx="49">
                  <c:v>1.39993414888874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99-43D2-B1E2-9664A8A3DA10}"/>
            </c:ext>
          </c:extLst>
        </c:ser>
        <c:ser>
          <c:idx val="5"/>
          <c:order val="5"/>
          <c:tx>
            <c:strRef>
              <c:f>TBBand!$K$1</c:f>
              <c:strCache>
                <c:ptCount val="1"/>
                <c:pt idx="0">
                  <c:v>E(1 0 -1)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TBBand!$K$2:$K$51</c:f>
              <c:numCache>
                <c:formatCode>General</c:formatCode>
                <c:ptCount val="50"/>
                <c:pt idx="0">
                  <c:v>1.88824075029698</c:v>
                </c:pt>
                <c:pt idx="1">
                  <c:v>1.8965573027810601</c:v>
                </c:pt>
                <c:pt idx="2">
                  <c:v>1.8914451995093999</c:v>
                </c:pt>
                <c:pt idx="3">
                  <c:v>1.87184217007874</c:v>
                </c:pt>
                <c:pt idx="4">
                  <c:v>1.8435171797960599</c:v>
                </c:pt>
                <c:pt idx="5">
                  <c:v>1.8104278087013299</c:v>
                </c:pt>
                <c:pt idx="6">
                  <c:v>1.7737053689164299</c:v>
                </c:pt>
                <c:pt idx="7">
                  <c:v>1.7322793161964101</c:v>
                </c:pt>
                <c:pt idx="8">
                  <c:v>1.68370532500121</c:v>
                </c:pt>
                <c:pt idx="9">
                  <c:v>1.6255229131197999</c:v>
                </c:pt>
                <c:pt idx="10">
                  <c:v>1.56235822403525</c:v>
                </c:pt>
                <c:pt idx="11">
                  <c:v>1.58051477573328</c:v>
                </c:pt>
                <c:pt idx="12">
                  <c:v>1.6150629724194301</c:v>
                </c:pt>
                <c:pt idx="13">
                  <c:v>1.65589634506184</c:v>
                </c:pt>
                <c:pt idx="14">
                  <c:v>1.7028467962487801</c:v>
                </c:pt>
                <c:pt idx="15">
                  <c:v>1.75565995760643</c:v>
                </c:pt>
                <c:pt idx="16">
                  <c:v>1.8139327571545201</c:v>
                </c:pt>
                <c:pt idx="17">
                  <c:v>1.8769902872183399</c:v>
                </c:pt>
                <c:pt idx="18">
                  <c:v>1.9436259822839099</c:v>
                </c:pt>
                <c:pt idx="19">
                  <c:v>2.0115158958281798</c:v>
                </c:pt>
                <c:pt idx="20">
                  <c:v>1.99646958862961</c:v>
                </c:pt>
                <c:pt idx="21">
                  <c:v>1.96593354644925</c:v>
                </c:pt>
                <c:pt idx="22">
                  <c:v>1.95529515771053</c:v>
                </c:pt>
                <c:pt idx="23">
                  <c:v>1.9730802278375399</c:v>
                </c:pt>
                <c:pt idx="24">
                  <c:v>2.0033081107164699</c:v>
                </c:pt>
                <c:pt idx="25">
                  <c:v>1.9175950521877601</c:v>
                </c:pt>
                <c:pt idx="26">
                  <c:v>1.82667843713644</c:v>
                </c:pt>
                <c:pt idx="27">
                  <c:v>1.7491740539248599</c:v>
                </c:pt>
                <c:pt idx="28">
                  <c:v>1.6868782175007</c:v>
                </c:pt>
                <c:pt idx="29">
                  <c:v>1.6370903861422601</c:v>
                </c:pt>
                <c:pt idx="30">
                  <c:v>1.5969034716342201</c:v>
                </c:pt>
                <c:pt idx="31">
                  <c:v>1.56443335482581</c:v>
                </c:pt>
                <c:pt idx="32">
                  <c:v>1.5386153323321801</c:v>
                </c:pt>
                <c:pt idx="33">
                  <c:v>1.5188617442608301</c:v>
                </c:pt>
                <c:pt idx="34">
                  <c:v>1.5048450880619699</c:v>
                </c:pt>
                <c:pt idx="35">
                  <c:v>1.4963809373513299</c:v>
                </c:pt>
                <c:pt idx="36">
                  <c:v>1.49336648241574</c:v>
                </c:pt>
                <c:pt idx="37">
                  <c:v>1.4957483921810399</c:v>
                </c:pt>
                <c:pt idx="38">
                  <c:v>1.5088010542216399</c:v>
                </c:pt>
                <c:pt idx="39">
                  <c:v>1.5472091915796899</c:v>
                </c:pt>
                <c:pt idx="40">
                  <c:v>1.6042385495312901</c:v>
                </c:pt>
                <c:pt idx="41">
                  <c:v>1.6731237474997001</c:v>
                </c:pt>
                <c:pt idx="42">
                  <c:v>1.74776964060011</c:v>
                </c:pt>
                <c:pt idx="43">
                  <c:v>1.81986057886685</c:v>
                </c:pt>
                <c:pt idx="44">
                  <c:v>1.8711245702089701</c:v>
                </c:pt>
                <c:pt idx="45">
                  <c:v>1.88824075029698</c:v>
                </c:pt>
                <c:pt idx="46">
                  <c:v>2.00620213208951</c:v>
                </c:pt>
                <c:pt idx="47">
                  <c:v>2.1265381712137099</c:v>
                </c:pt>
                <c:pt idx="48">
                  <c:v>2.23565017026589</c:v>
                </c:pt>
                <c:pt idx="49">
                  <c:v>2.28853084200763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99-43D2-B1E2-9664A8A3DA10}"/>
            </c:ext>
          </c:extLst>
        </c:ser>
        <c:ser>
          <c:idx val="6"/>
          <c:order val="6"/>
          <c:tx>
            <c:strRef>
              <c:f>TBBand!$L$1</c:f>
              <c:strCache>
                <c:ptCount val="1"/>
                <c:pt idx="0">
                  <c:v>E(-1 1 -1)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TBBand!$L$2:$L$51</c:f>
              <c:numCache>
                <c:formatCode>General</c:formatCode>
                <c:ptCount val="50"/>
                <c:pt idx="0">
                  <c:v>2.2211536035806598</c:v>
                </c:pt>
                <c:pt idx="1">
                  <c:v>2.2072578495983599</c:v>
                </c:pt>
                <c:pt idx="2">
                  <c:v>2.2162580380402899</c:v>
                </c:pt>
                <c:pt idx="3">
                  <c:v>2.2383845757234901</c:v>
                </c:pt>
                <c:pt idx="4">
                  <c:v>2.2463472060674898</c:v>
                </c:pt>
                <c:pt idx="5">
                  <c:v>2.1947725481755</c:v>
                </c:pt>
                <c:pt idx="6">
                  <c:v>2.08458118512611</c:v>
                </c:pt>
                <c:pt idx="7">
                  <c:v>1.9534405042093801</c:v>
                </c:pt>
                <c:pt idx="8">
                  <c:v>1.8187135392103699</c:v>
                </c:pt>
                <c:pt idx="9">
                  <c:v>1.68614161853886</c:v>
                </c:pt>
                <c:pt idx="10">
                  <c:v>1.56235822403525</c:v>
                </c:pt>
                <c:pt idx="11">
                  <c:v>1.58051477573328</c:v>
                </c:pt>
                <c:pt idx="12">
                  <c:v>1.6150629724194301</c:v>
                </c:pt>
                <c:pt idx="13">
                  <c:v>1.65589634506184</c:v>
                </c:pt>
                <c:pt idx="14">
                  <c:v>1.7028467962487801</c:v>
                </c:pt>
                <c:pt idx="15">
                  <c:v>1.75565995760643</c:v>
                </c:pt>
                <c:pt idx="16">
                  <c:v>1.8139327571545201</c:v>
                </c:pt>
                <c:pt idx="17">
                  <c:v>1.8769902872183399</c:v>
                </c:pt>
                <c:pt idx="18">
                  <c:v>1.9436259822839099</c:v>
                </c:pt>
                <c:pt idx="19">
                  <c:v>2.0115158958281798</c:v>
                </c:pt>
                <c:pt idx="20">
                  <c:v>1.99646958862961</c:v>
                </c:pt>
                <c:pt idx="21">
                  <c:v>1.96593354644925</c:v>
                </c:pt>
                <c:pt idx="22">
                  <c:v>1.95529515784687</c:v>
                </c:pt>
                <c:pt idx="23">
                  <c:v>1.97625600772632</c:v>
                </c:pt>
                <c:pt idx="24">
                  <c:v>2.02321546919466</c:v>
                </c:pt>
                <c:pt idx="25">
                  <c:v>2.09287898186364</c:v>
                </c:pt>
                <c:pt idx="26">
                  <c:v>2.1757552847480999</c:v>
                </c:pt>
                <c:pt idx="27">
                  <c:v>2.2135596621428699</c:v>
                </c:pt>
                <c:pt idx="28">
                  <c:v>2.24244870141837</c:v>
                </c:pt>
                <c:pt idx="29">
                  <c:v>2.2762466084562298</c:v>
                </c:pt>
                <c:pt idx="30">
                  <c:v>2.3147089602321498</c:v>
                </c:pt>
                <c:pt idx="31">
                  <c:v>2.3574742013981198</c:v>
                </c:pt>
                <c:pt idx="32">
                  <c:v>2.40399546034363</c:v>
                </c:pt>
                <c:pt idx="33">
                  <c:v>2.4534232062827601</c:v>
                </c:pt>
                <c:pt idx="34">
                  <c:v>2.5044019130941</c:v>
                </c:pt>
                <c:pt idx="35">
                  <c:v>2.5547289088964402</c:v>
                </c:pt>
                <c:pt idx="36">
                  <c:v>2.60085985859005</c:v>
                </c:pt>
                <c:pt idx="37">
                  <c:v>2.6375313540301502</c:v>
                </c:pt>
                <c:pt idx="38">
                  <c:v>2.6462790755605101</c:v>
                </c:pt>
                <c:pt idx="39">
                  <c:v>2.6168773336952098</c:v>
                </c:pt>
                <c:pt idx="40">
                  <c:v>2.55197056065064</c:v>
                </c:pt>
                <c:pt idx="41">
                  <c:v>2.46445339873094</c:v>
                </c:pt>
                <c:pt idx="42">
                  <c:v>2.3694645188036501</c:v>
                </c:pt>
                <c:pt idx="43">
                  <c:v>2.2811261081434702</c:v>
                </c:pt>
                <c:pt idx="44">
                  <c:v>2.2206782718832301</c:v>
                </c:pt>
                <c:pt idx="45">
                  <c:v>2.2211536035806598</c:v>
                </c:pt>
                <c:pt idx="46">
                  <c:v>2.2698236008797501</c:v>
                </c:pt>
                <c:pt idx="47">
                  <c:v>2.3652033327836999</c:v>
                </c:pt>
                <c:pt idx="48">
                  <c:v>2.4749683652436998</c:v>
                </c:pt>
                <c:pt idx="49">
                  <c:v>2.5513728690568702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E99-43D2-B1E2-9664A8A3DA10}"/>
            </c:ext>
          </c:extLst>
        </c:ser>
        <c:ser>
          <c:idx val="7"/>
          <c:order val="7"/>
          <c:tx>
            <c:strRef>
              <c:f>TBBand!$M$1</c:f>
              <c:strCache>
                <c:ptCount val="1"/>
                <c:pt idx="0">
                  <c:v>E(0 1 -1)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TBBand!$M$2:$M$51</c:f>
              <c:numCache>
                <c:formatCode>General</c:formatCode>
                <c:ptCount val="50"/>
                <c:pt idx="0">
                  <c:v>3.0780521407847399</c:v>
                </c:pt>
                <c:pt idx="1">
                  <c:v>2.9842125539330802</c:v>
                </c:pt>
                <c:pt idx="2">
                  <c:v>2.8381179561647998</c:v>
                </c:pt>
                <c:pt idx="3">
                  <c:v>2.6925330576066</c:v>
                </c:pt>
                <c:pt idx="4">
                  <c:v>2.5777826873956302</c:v>
                </c:pt>
                <c:pt idx="5">
                  <c:v>2.5255895788523302</c:v>
                </c:pt>
                <c:pt idx="6">
                  <c:v>2.4611502472932898</c:v>
                </c:pt>
                <c:pt idx="7">
                  <c:v>2.3702752053410499</c:v>
                </c:pt>
                <c:pt idx="8">
                  <c:v>2.2955057166298598</c:v>
                </c:pt>
                <c:pt idx="9">
                  <c:v>2.2472207892676699</c:v>
                </c:pt>
                <c:pt idx="10">
                  <c:v>2.2305547046108201</c:v>
                </c:pt>
                <c:pt idx="11">
                  <c:v>2.21091331553139</c:v>
                </c:pt>
                <c:pt idx="12">
                  <c:v>2.1956303322062301</c:v>
                </c:pt>
                <c:pt idx="13">
                  <c:v>2.1832570963117601</c:v>
                </c:pt>
                <c:pt idx="14">
                  <c:v>2.1717521772298398</c:v>
                </c:pt>
                <c:pt idx="15">
                  <c:v>2.1583981504840102</c:v>
                </c:pt>
                <c:pt idx="16">
                  <c:v>2.14005281074156</c:v>
                </c:pt>
                <c:pt idx="17">
                  <c:v>2.11412527098312</c:v>
                </c:pt>
                <c:pt idx="18">
                  <c:v>2.0801294046686598</c:v>
                </c:pt>
                <c:pt idx="19">
                  <c:v>2.0405774910351502</c:v>
                </c:pt>
                <c:pt idx="20">
                  <c:v>2.0006637981570798</c:v>
                </c:pt>
                <c:pt idx="21">
                  <c:v>1.96842258435788</c:v>
                </c:pt>
                <c:pt idx="22">
                  <c:v>1.95529515784687</c:v>
                </c:pt>
                <c:pt idx="23">
                  <c:v>1.9762560077275599</c:v>
                </c:pt>
                <c:pt idx="24">
                  <c:v>2.03184970389509</c:v>
                </c:pt>
                <c:pt idx="25">
                  <c:v>2.10995004047497</c:v>
                </c:pt>
                <c:pt idx="26">
                  <c:v>2.1897472068322799</c:v>
                </c:pt>
                <c:pt idx="27">
                  <c:v>2.2600847031669198</c:v>
                </c:pt>
                <c:pt idx="28">
                  <c:v>2.3418400733296099</c:v>
                </c:pt>
                <c:pt idx="29">
                  <c:v>2.4240426866125699</c:v>
                </c:pt>
                <c:pt idx="30">
                  <c:v>2.5076951050383198</c:v>
                </c:pt>
                <c:pt idx="31">
                  <c:v>2.59288872889412</c:v>
                </c:pt>
                <c:pt idx="32">
                  <c:v>2.6794408047754601</c:v>
                </c:pt>
                <c:pt idx="33">
                  <c:v>2.7669416330838201</c:v>
                </c:pt>
                <c:pt idx="34">
                  <c:v>2.8545613003209498</c:v>
                </c:pt>
                <c:pt idx="35">
                  <c:v>2.94045381863718</c:v>
                </c:pt>
                <c:pt idx="36">
                  <c:v>3.0197987093286298</c:v>
                </c:pt>
                <c:pt idx="37">
                  <c:v>3.0771973398519799</c:v>
                </c:pt>
                <c:pt idx="38">
                  <c:v>3.0753879411521501</c:v>
                </c:pt>
                <c:pt idx="39">
                  <c:v>3.0329698740686699</c:v>
                </c:pt>
                <c:pt idx="40">
                  <c:v>3.0042299757949098</c:v>
                </c:pt>
                <c:pt idx="41">
                  <c:v>2.9978603994537698</c:v>
                </c:pt>
                <c:pt idx="42">
                  <c:v>3.0068625216719398</c:v>
                </c:pt>
                <c:pt idx="43">
                  <c:v>3.0254591317785202</c:v>
                </c:pt>
                <c:pt idx="44">
                  <c:v>3.05011675147253</c:v>
                </c:pt>
                <c:pt idx="45">
                  <c:v>3.0780521407847399</c:v>
                </c:pt>
                <c:pt idx="46">
                  <c:v>3.00587372838794</c:v>
                </c:pt>
                <c:pt idx="47">
                  <c:v>2.8912588285903298</c:v>
                </c:pt>
                <c:pt idx="48">
                  <c:v>2.75159534269666</c:v>
                </c:pt>
                <c:pt idx="49">
                  <c:v>2.68853084200759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E99-43D2-B1E2-9664A8A3DA10}"/>
            </c:ext>
          </c:extLst>
        </c:ser>
        <c:ser>
          <c:idx val="8"/>
          <c:order val="8"/>
          <c:tx>
            <c:strRef>
              <c:f>TBBand!$N$1</c:f>
              <c:strCache>
                <c:ptCount val="1"/>
                <c:pt idx="0">
                  <c:v>E(1 1 -1)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TBBand!$N$2:$N$51</c:f>
              <c:numCache>
                <c:formatCode>General</c:formatCode>
                <c:ptCount val="50"/>
                <c:pt idx="0">
                  <c:v>3.2351203446552801</c:v>
                </c:pt>
                <c:pt idx="1">
                  <c:v>3.1214580734335402</c:v>
                </c:pt>
                <c:pt idx="2">
                  <c:v>2.9931649956510702</c:v>
                </c:pt>
                <c:pt idx="3">
                  <c:v>2.8601009186239299</c:v>
                </c:pt>
                <c:pt idx="4">
                  <c:v>2.7301603139279198</c:v>
                </c:pt>
                <c:pt idx="5">
                  <c:v>2.6205290379496202</c:v>
                </c:pt>
                <c:pt idx="6">
                  <c:v>2.60765397511619</c:v>
                </c:pt>
                <c:pt idx="7">
                  <c:v>2.67122870860711</c:v>
                </c:pt>
                <c:pt idx="8">
                  <c:v>2.75486742078485</c:v>
                </c:pt>
                <c:pt idx="9">
                  <c:v>2.8440911078625999</c:v>
                </c:pt>
                <c:pt idx="10">
                  <c:v>2.9258796705139898</c:v>
                </c:pt>
                <c:pt idx="11">
                  <c:v>2.7960810620614498</c:v>
                </c:pt>
                <c:pt idx="12">
                  <c:v>2.6735465783277599</c:v>
                </c:pt>
                <c:pt idx="13">
                  <c:v>2.5584144795449801</c:v>
                </c:pt>
                <c:pt idx="14">
                  <c:v>2.4508795290131702</c:v>
                </c:pt>
                <c:pt idx="15">
                  <c:v>2.3512229437747401</c:v>
                </c:pt>
                <c:pt idx="16">
                  <c:v>2.2598614338702898</c:v>
                </c:pt>
                <c:pt idx="17">
                  <c:v>2.1774282419954298</c:v>
                </c:pt>
                <c:pt idx="18">
                  <c:v>2.1049049376651001</c:v>
                </c:pt>
                <c:pt idx="19">
                  <c:v>2.0438192308935301</c:v>
                </c:pt>
                <c:pt idx="20">
                  <c:v>2.07585617719635</c:v>
                </c:pt>
                <c:pt idx="21">
                  <c:v>2.0104597712857402</c:v>
                </c:pt>
                <c:pt idx="22">
                  <c:v>1.95529515784687</c:v>
                </c:pt>
                <c:pt idx="23">
                  <c:v>1.98362230942147</c:v>
                </c:pt>
                <c:pt idx="24">
                  <c:v>2.0318497038989798</c:v>
                </c:pt>
                <c:pt idx="25">
                  <c:v>2.1099500404822802</c:v>
                </c:pt>
                <c:pt idx="26">
                  <c:v>2.19991872146666</c:v>
                </c:pt>
                <c:pt idx="27">
                  <c:v>2.2904841205642201</c:v>
                </c:pt>
                <c:pt idx="28">
                  <c:v>2.39566507816799</c:v>
                </c:pt>
                <c:pt idx="29">
                  <c:v>2.5106069114010001</c:v>
                </c:pt>
                <c:pt idx="30">
                  <c:v>2.63315348203054</c:v>
                </c:pt>
                <c:pt idx="31">
                  <c:v>2.7623382860923602</c:v>
                </c:pt>
                <c:pt idx="32">
                  <c:v>2.8967335671301702</c:v>
                </c:pt>
                <c:pt idx="33">
                  <c:v>2.9575649720397998</c:v>
                </c:pt>
                <c:pt idx="34">
                  <c:v>3.0241898440838302</c:v>
                </c:pt>
                <c:pt idx="35">
                  <c:v>3.0966081832621701</c:v>
                </c:pt>
                <c:pt idx="36">
                  <c:v>3.17481998957467</c:v>
                </c:pt>
                <c:pt idx="37">
                  <c:v>3.2588252629985899</c:v>
                </c:pt>
                <c:pt idx="38">
                  <c:v>3.19503280876383</c:v>
                </c:pt>
                <c:pt idx="39">
                  <c:v>3.1868916953855</c:v>
                </c:pt>
                <c:pt idx="40">
                  <c:v>3.1948437477754101</c:v>
                </c:pt>
                <c:pt idx="41">
                  <c:v>3.2049363358032799</c:v>
                </c:pt>
                <c:pt idx="42">
                  <c:v>3.2142174600337698</c:v>
                </c:pt>
                <c:pt idx="43">
                  <c:v>3.22185075642148</c:v>
                </c:pt>
                <c:pt idx="44">
                  <c:v>3.2282106261544499</c:v>
                </c:pt>
                <c:pt idx="45">
                  <c:v>3.2351203446552801</c:v>
                </c:pt>
                <c:pt idx="46">
                  <c:v>3.0625140124505101</c:v>
                </c:pt>
                <c:pt idx="47">
                  <c:v>2.8929076154809099</c:v>
                </c:pt>
                <c:pt idx="48">
                  <c:v>2.76986424309337</c:v>
                </c:pt>
                <c:pt idx="49">
                  <c:v>2.68853084200759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E99-43D2-B1E2-9664A8A3DA10}"/>
            </c:ext>
          </c:extLst>
        </c:ser>
        <c:ser>
          <c:idx val="9"/>
          <c:order val="9"/>
          <c:tx>
            <c:strRef>
              <c:f>TBBand!$O$1</c:f>
              <c:strCache>
                <c:ptCount val="1"/>
                <c:pt idx="0">
                  <c:v>E(-1 -1 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TBBand!$O$2:$O$51</c:f>
              <c:numCache>
                <c:formatCode>General</c:formatCode>
                <c:ptCount val="50"/>
                <c:pt idx="0">
                  <c:v>3.25176219687344</c:v>
                </c:pt>
                <c:pt idx="1">
                  <c:v>3.2761231898064902</c:v>
                </c:pt>
                <c:pt idx="2">
                  <c:v>3.23151083477573</c:v>
                </c:pt>
                <c:pt idx="3">
                  <c:v>3.18010618320882</c:v>
                </c:pt>
                <c:pt idx="4">
                  <c:v>3.1358846217011198</c:v>
                </c:pt>
                <c:pt idx="5">
                  <c:v>3.0985919572229399</c:v>
                </c:pt>
                <c:pt idx="6">
                  <c:v>3.06732656934593</c:v>
                </c:pt>
                <c:pt idx="7">
                  <c:v>3.04075389921009</c:v>
                </c:pt>
                <c:pt idx="8">
                  <c:v>3.0156762108393802</c:v>
                </c:pt>
                <c:pt idx="9">
                  <c:v>2.9829283450367399</c:v>
                </c:pt>
                <c:pt idx="10">
                  <c:v>2.9258796705139898</c:v>
                </c:pt>
                <c:pt idx="11">
                  <c:v>2.7960810620614498</c:v>
                </c:pt>
                <c:pt idx="12">
                  <c:v>2.6735465783277599</c:v>
                </c:pt>
                <c:pt idx="13">
                  <c:v>2.5584144795449801</c:v>
                </c:pt>
                <c:pt idx="14">
                  <c:v>2.4508795290131702</c:v>
                </c:pt>
                <c:pt idx="15">
                  <c:v>2.3512229437747401</c:v>
                </c:pt>
                <c:pt idx="16">
                  <c:v>2.2598614338702898</c:v>
                </c:pt>
                <c:pt idx="17">
                  <c:v>2.1774282419954298</c:v>
                </c:pt>
                <c:pt idx="18">
                  <c:v>2.1049049376651001</c:v>
                </c:pt>
                <c:pt idx="19">
                  <c:v>2.0438192308935301</c:v>
                </c:pt>
                <c:pt idx="20">
                  <c:v>2.07585617719635</c:v>
                </c:pt>
                <c:pt idx="21">
                  <c:v>2.1266075937614799</c:v>
                </c:pt>
                <c:pt idx="22">
                  <c:v>2.1470688690848201</c:v>
                </c:pt>
                <c:pt idx="23">
                  <c:v>2.1112994021276901</c:v>
                </c:pt>
                <c:pt idx="24">
                  <c:v>2.0650576712316999</c:v>
                </c:pt>
                <c:pt idx="25">
                  <c:v>2.12353002618099</c:v>
                </c:pt>
                <c:pt idx="26">
                  <c:v>2.2026807250177902</c:v>
                </c:pt>
                <c:pt idx="27">
                  <c:v>2.3060428506886401</c:v>
                </c:pt>
                <c:pt idx="28">
                  <c:v>2.4180312506722399</c:v>
                </c:pt>
                <c:pt idx="29">
                  <c:v>2.53758343153961</c:v>
                </c:pt>
                <c:pt idx="30">
                  <c:v>2.6640984122833702</c:v>
                </c:pt>
                <c:pt idx="31">
                  <c:v>2.7972153249785499</c:v>
                </c:pt>
                <c:pt idx="32">
                  <c:v>2.8967335671301702</c:v>
                </c:pt>
                <c:pt idx="33">
                  <c:v>2.9575649720397998</c:v>
                </c:pt>
                <c:pt idx="34">
                  <c:v>3.0241898440838302</c:v>
                </c:pt>
                <c:pt idx="35">
                  <c:v>3.0966081832621701</c:v>
                </c:pt>
                <c:pt idx="36">
                  <c:v>3.17481998957467</c:v>
                </c:pt>
                <c:pt idx="37">
                  <c:v>3.2588252629985899</c:v>
                </c:pt>
                <c:pt idx="38">
                  <c:v>3.2613712202559602</c:v>
                </c:pt>
                <c:pt idx="39">
                  <c:v>3.2690090919640298</c:v>
                </c:pt>
                <c:pt idx="40">
                  <c:v>3.28173887814562</c:v>
                </c:pt>
                <c:pt idx="41">
                  <c:v>3.29956057880075</c:v>
                </c:pt>
                <c:pt idx="42">
                  <c:v>3.3224741939292399</c:v>
                </c:pt>
                <c:pt idx="43">
                  <c:v>3.3376106007200499</c:v>
                </c:pt>
                <c:pt idx="44">
                  <c:v>3.29183485718471</c:v>
                </c:pt>
                <c:pt idx="45">
                  <c:v>3.25176219687344</c:v>
                </c:pt>
                <c:pt idx="46">
                  <c:v>3.2275980245776998</c:v>
                </c:pt>
                <c:pt idx="47">
                  <c:v>3.2176298412617101</c:v>
                </c:pt>
                <c:pt idx="48">
                  <c:v>3.2080318195628101</c:v>
                </c:pt>
                <c:pt idx="49">
                  <c:v>3.2043433754702502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E99-43D2-B1E2-9664A8A3DA10}"/>
            </c:ext>
          </c:extLst>
        </c:ser>
        <c:ser>
          <c:idx val="10"/>
          <c:order val="10"/>
          <c:tx>
            <c:strRef>
              <c:f>TBBand!$P$1</c:f>
              <c:strCache>
                <c:ptCount val="1"/>
                <c:pt idx="0">
                  <c:v>E(0 -1 0)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TBBand!$P$2:$P$51</c:f>
              <c:numCache>
                <c:formatCode>General</c:formatCode>
                <c:ptCount val="50"/>
                <c:pt idx="0">
                  <c:v>3.42176652615544</c:v>
                </c:pt>
                <c:pt idx="1">
                  <c:v>3.3944747122208199</c:v>
                </c:pt>
                <c:pt idx="2">
                  <c:v>3.45627210539431</c:v>
                </c:pt>
                <c:pt idx="3">
                  <c:v>3.52950975871107</c:v>
                </c:pt>
                <c:pt idx="4">
                  <c:v>3.6002589477159401</c:v>
                </c:pt>
                <c:pt idx="5">
                  <c:v>3.6346866967085001</c:v>
                </c:pt>
                <c:pt idx="6">
                  <c:v>3.54157317336362</c:v>
                </c:pt>
                <c:pt idx="7">
                  <c:v>3.4183000396422099</c:v>
                </c:pt>
                <c:pt idx="8">
                  <c:v>3.3036601026365502</c:v>
                </c:pt>
                <c:pt idx="9">
                  <c:v>3.2147901535402301</c:v>
                </c:pt>
                <c:pt idx="10">
                  <c:v>3.1794100092249402</c:v>
                </c:pt>
                <c:pt idx="11">
                  <c:v>3.0534112671454601</c:v>
                </c:pt>
                <c:pt idx="12">
                  <c:v>2.9355040720101102</c:v>
                </c:pt>
                <c:pt idx="13">
                  <c:v>2.82615420246352</c:v>
                </c:pt>
                <c:pt idx="14">
                  <c:v>2.72578577689249</c:v>
                </c:pt>
                <c:pt idx="15">
                  <c:v>2.63425204428325</c:v>
                </c:pt>
                <c:pt idx="16">
                  <c:v>2.5492336449465398</c:v>
                </c:pt>
                <c:pt idx="17">
                  <c:v>2.4630925644121402</c:v>
                </c:pt>
                <c:pt idx="18">
                  <c:v>2.3630804659557398</c:v>
                </c:pt>
                <c:pt idx="19">
                  <c:v>2.24497950843107</c:v>
                </c:pt>
                <c:pt idx="20">
                  <c:v>2.1208083535536399</c:v>
                </c:pt>
                <c:pt idx="21">
                  <c:v>2.1266075937614799</c:v>
                </c:pt>
                <c:pt idx="22">
                  <c:v>2.1470688690848201</c:v>
                </c:pt>
                <c:pt idx="23">
                  <c:v>2.1497481819728699</c:v>
                </c:pt>
                <c:pt idx="24">
                  <c:v>2.1577769695738001</c:v>
                </c:pt>
                <c:pt idx="25">
                  <c:v>2.1711268443616798</c:v>
                </c:pt>
                <c:pt idx="26">
                  <c:v>2.2026807250282898</c:v>
                </c:pt>
                <c:pt idx="27">
                  <c:v>2.30604285070239</c:v>
                </c:pt>
                <c:pt idx="28">
                  <c:v>2.4180312506892698</c:v>
                </c:pt>
                <c:pt idx="29">
                  <c:v>2.5375834315597801</c:v>
                </c:pt>
                <c:pt idx="30">
                  <c:v>2.6640984123066702</c:v>
                </c:pt>
                <c:pt idx="31">
                  <c:v>2.7972153250048901</c:v>
                </c:pt>
                <c:pt idx="32">
                  <c:v>2.8974943679014902</c:v>
                </c:pt>
                <c:pt idx="33">
                  <c:v>3.0379145487797001</c:v>
                </c:pt>
                <c:pt idx="34">
                  <c:v>3.1824267488426399</c:v>
                </c:pt>
                <c:pt idx="35">
                  <c:v>3.3253143022826301</c:v>
                </c:pt>
                <c:pt idx="36">
                  <c:v>3.3003749774480702</c:v>
                </c:pt>
                <c:pt idx="37">
                  <c:v>3.2588252630896299</c:v>
                </c:pt>
                <c:pt idx="38">
                  <c:v>3.3707096751921202</c:v>
                </c:pt>
                <c:pt idx="39">
                  <c:v>3.5058548467248598</c:v>
                </c:pt>
                <c:pt idx="40">
                  <c:v>3.5078102620690501</c:v>
                </c:pt>
                <c:pt idx="41">
                  <c:v>3.4456907053909198</c:v>
                </c:pt>
                <c:pt idx="42">
                  <c:v>3.38893194709261</c:v>
                </c:pt>
                <c:pt idx="43">
                  <c:v>3.3504797235311199</c:v>
                </c:pt>
                <c:pt idx="44">
                  <c:v>3.38357716760662</c:v>
                </c:pt>
                <c:pt idx="45">
                  <c:v>3.42176652615544</c:v>
                </c:pt>
                <c:pt idx="46">
                  <c:v>3.3861231248402799</c:v>
                </c:pt>
                <c:pt idx="47">
                  <c:v>3.3606635524722002</c:v>
                </c:pt>
                <c:pt idx="48">
                  <c:v>3.3453878090514402</c:v>
                </c:pt>
                <c:pt idx="49">
                  <c:v>3.3402958945778201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E99-43D2-B1E2-9664A8A3DA10}"/>
            </c:ext>
          </c:extLst>
        </c:ser>
        <c:ser>
          <c:idx val="11"/>
          <c:order val="11"/>
          <c:tx>
            <c:strRef>
              <c:f>TBBand!$Q$1</c:f>
              <c:strCache>
                <c:ptCount val="1"/>
                <c:pt idx="0">
                  <c:v>E(1 -1 0)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TBBand!$Q$2:$Q$51</c:f>
              <c:numCache>
                <c:formatCode>General</c:formatCode>
                <c:ptCount val="50"/>
                <c:pt idx="0">
                  <c:v>3.5814855886218302</c:v>
                </c:pt>
                <c:pt idx="1">
                  <c:v>3.6253349454078201</c:v>
                </c:pt>
                <c:pt idx="2">
                  <c:v>3.7404013125131801</c:v>
                </c:pt>
                <c:pt idx="3">
                  <c:v>3.86788119571764</c:v>
                </c:pt>
                <c:pt idx="4">
                  <c:v>3.84747965516293</c:v>
                </c:pt>
                <c:pt idx="5">
                  <c:v>3.75988468640127</c:v>
                </c:pt>
                <c:pt idx="6">
                  <c:v>3.8006737972110001</c:v>
                </c:pt>
                <c:pt idx="7">
                  <c:v>3.8820178354926198</c:v>
                </c:pt>
                <c:pt idx="8">
                  <c:v>3.9704054405236802</c:v>
                </c:pt>
                <c:pt idx="9">
                  <c:v>4.0604432714855196</c:v>
                </c:pt>
                <c:pt idx="10">
                  <c:v>4.1284749093744102</c:v>
                </c:pt>
                <c:pt idx="11">
                  <c:v>3.91187020913241</c:v>
                </c:pt>
                <c:pt idx="12">
                  <c:v>3.7011652184327799</c:v>
                </c:pt>
                <c:pt idx="13">
                  <c:v>3.4974320516133699</c:v>
                </c:pt>
                <c:pt idx="14">
                  <c:v>3.3022380441471801</c:v>
                </c:pt>
                <c:pt idx="15">
                  <c:v>3.1182752384738301</c:v>
                </c:pt>
                <c:pt idx="16">
                  <c:v>2.9507548001635802</c:v>
                </c:pt>
                <c:pt idx="17">
                  <c:v>2.8096931172554598</c:v>
                </c:pt>
                <c:pt idx="18">
                  <c:v>2.7084557812589698</c:v>
                </c:pt>
                <c:pt idx="19">
                  <c:v>2.6500310300021201</c:v>
                </c:pt>
                <c:pt idx="20">
                  <c:v>2.6218271223723399</c:v>
                </c:pt>
                <c:pt idx="21">
                  <c:v>2.61013672288728</c:v>
                </c:pt>
                <c:pt idx="22">
                  <c:v>2.6070602104172198</c:v>
                </c:pt>
                <c:pt idx="23">
                  <c:v>2.60995694398432</c:v>
                </c:pt>
                <c:pt idx="24">
                  <c:v>2.6186471446856499</c:v>
                </c:pt>
                <c:pt idx="25">
                  <c:v>2.63313081252124</c:v>
                </c:pt>
                <c:pt idx="26">
                  <c:v>2.6534079474912802</c:v>
                </c:pt>
                <c:pt idx="27">
                  <c:v>2.6794785495954199</c:v>
                </c:pt>
                <c:pt idx="28">
                  <c:v>2.7113426188338901</c:v>
                </c:pt>
                <c:pt idx="29">
                  <c:v>2.7490001552064598</c:v>
                </c:pt>
                <c:pt idx="30">
                  <c:v>2.7924511587135101</c:v>
                </c:pt>
                <c:pt idx="31">
                  <c:v>2.84169562935464</c:v>
                </c:pt>
                <c:pt idx="32">
                  <c:v>2.9367060781426702</c:v>
                </c:pt>
                <c:pt idx="33">
                  <c:v>3.0824201207703301</c:v>
                </c:pt>
                <c:pt idx="34">
                  <c:v>3.23425437789684</c:v>
                </c:pt>
                <c:pt idx="35">
                  <c:v>3.3628749543140999</c:v>
                </c:pt>
                <c:pt idx="36">
                  <c:v>3.3033364490272001</c:v>
                </c:pt>
                <c:pt idx="37">
                  <c:v>3.2588252630896299</c:v>
                </c:pt>
                <c:pt idx="38">
                  <c:v>3.3809751896340501</c:v>
                </c:pt>
                <c:pt idx="39">
                  <c:v>3.5197323137584902</c:v>
                </c:pt>
                <c:pt idx="40">
                  <c:v>3.56963953572264</c:v>
                </c:pt>
                <c:pt idx="41">
                  <c:v>3.5595321491894198</c:v>
                </c:pt>
                <c:pt idx="42">
                  <c:v>3.5537637406618199</c:v>
                </c:pt>
                <c:pt idx="43">
                  <c:v>3.5550923582953202</c:v>
                </c:pt>
                <c:pt idx="44">
                  <c:v>3.5644041125725598</c:v>
                </c:pt>
                <c:pt idx="45">
                  <c:v>3.5814855886218302</c:v>
                </c:pt>
                <c:pt idx="46">
                  <c:v>3.5756216506389298</c:v>
                </c:pt>
                <c:pt idx="47">
                  <c:v>3.63139802125426</c:v>
                </c:pt>
                <c:pt idx="48">
                  <c:v>3.7157112208499998</c:v>
                </c:pt>
                <c:pt idx="49">
                  <c:v>3.7708827804104601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E99-43D2-B1E2-9664A8A3DA10}"/>
            </c:ext>
          </c:extLst>
        </c:ser>
        <c:ser>
          <c:idx val="12"/>
          <c:order val="12"/>
          <c:tx>
            <c:strRef>
              <c:f>TBBand!$R$1</c:f>
              <c:strCache>
                <c:ptCount val="1"/>
                <c:pt idx="0">
                  <c:v>E(-1 0 0)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TBBand!$R$2:$R$51</c:f>
              <c:numCache>
                <c:formatCode>General</c:formatCode>
                <c:ptCount val="50"/>
                <c:pt idx="0">
                  <c:v>4.3557804260080699</c:v>
                </c:pt>
                <c:pt idx="1">
                  <c:v>4.3156166395747499</c:v>
                </c:pt>
                <c:pt idx="2">
                  <c:v>4.1786475215320698</c:v>
                </c:pt>
                <c:pt idx="3">
                  <c:v>4.0464256068316597</c:v>
                </c:pt>
                <c:pt idx="4">
                  <c:v>4.0591108157777098</c:v>
                </c:pt>
                <c:pt idx="5">
                  <c:v>4.1299047486031002</c:v>
                </c:pt>
                <c:pt idx="6">
                  <c:v>4.1517988676859998</c:v>
                </c:pt>
                <c:pt idx="7">
                  <c:v>4.1512564050988603</c:v>
                </c:pt>
                <c:pt idx="8">
                  <c:v>4.1456503336175103</c:v>
                </c:pt>
                <c:pt idx="9">
                  <c:v>4.1412218481936103</c:v>
                </c:pt>
                <c:pt idx="10">
                  <c:v>4.1572225127626599</c:v>
                </c:pt>
                <c:pt idx="11">
                  <c:v>3.9774241511241302</c:v>
                </c:pt>
                <c:pt idx="12">
                  <c:v>3.8040318157247599</c:v>
                </c:pt>
                <c:pt idx="13">
                  <c:v>3.6373016016236002</c:v>
                </c:pt>
                <c:pt idx="14">
                  <c:v>3.4775076996092902</c:v>
                </c:pt>
                <c:pt idx="15">
                  <c:v>3.32498519117705</c:v>
                </c:pt>
                <c:pt idx="16">
                  <c:v>3.1801988755420298</c:v>
                </c:pt>
                <c:pt idx="17">
                  <c:v>3.0438709088975702</c:v>
                </c:pt>
                <c:pt idx="18">
                  <c:v>2.91724382400364</c:v>
                </c:pt>
                <c:pt idx="19">
                  <c:v>2.8026685258578299</c:v>
                </c:pt>
                <c:pt idx="20">
                  <c:v>2.7049684192829102</c:v>
                </c:pt>
                <c:pt idx="21">
                  <c:v>2.6341959942573498</c:v>
                </c:pt>
                <c:pt idx="22">
                  <c:v>2.6070602104172198</c:v>
                </c:pt>
                <c:pt idx="23">
                  <c:v>2.60995694398432</c:v>
                </c:pt>
                <c:pt idx="24">
                  <c:v>2.6186471446856499</c:v>
                </c:pt>
                <c:pt idx="25">
                  <c:v>2.63313081252124</c:v>
                </c:pt>
                <c:pt idx="26">
                  <c:v>2.6534079474912802</c:v>
                </c:pt>
                <c:pt idx="27">
                  <c:v>2.6794785495954199</c:v>
                </c:pt>
                <c:pt idx="28">
                  <c:v>2.7113426188338901</c:v>
                </c:pt>
                <c:pt idx="29">
                  <c:v>2.7490001552064598</c:v>
                </c:pt>
                <c:pt idx="30">
                  <c:v>2.7924511587135101</c:v>
                </c:pt>
                <c:pt idx="31">
                  <c:v>2.84169562935464</c:v>
                </c:pt>
                <c:pt idx="32">
                  <c:v>2.9367060781723202</c:v>
                </c:pt>
                <c:pt idx="33">
                  <c:v>3.0824201208029001</c:v>
                </c:pt>
                <c:pt idx="34">
                  <c:v>3.23425437793238</c:v>
                </c:pt>
                <c:pt idx="35">
                  <c:v>3.3666747772214398</c:v>
                </c:pt>
                <c:pt idx="36">
                  <c:v>3.4746517914493702</c:v>
                </c:pt>
                <c:pt idx="37">
                  <c:v>3.5930447395264702</c:v>
                </c:pt>
                <c:pt idx="38">
                  <c:v>3.5993760472464098</c:v>
                </c:pt>
                <c:pt idx="39">
                  <c:v>3.5752349317131298</c:v>
                </c:pt>
                <c:pt idx="40">
                  <c:v>3.6588158458639102</c:v>
                </c:pt>
                <c:pt idx="41">
                  <c:v>3.8156824938240699</c:v>
                </c:pt>
                <c:pt idx="42">
                  <c:v>3.9708729653920898</c:v>
                </c:pt>
                <c:pt idx="43">
                  <c:v>4.1198998989238103</c:v>
                </c:pt>
                <c:pt idx="44">
                  <c:v>4.2550435160862898</c:v>
                </c:pt>
                <c:pt idx="45">
                  <c:v>4.3557804260080699</c:v>
                </c:pt>
                <c:pt idx="46">
                  <c:v>4.2903528789380001</c:v>
                </c:pt>
                <c:pt idx="47">
                  <c:v>4.1610631466163204</c:v>
                </c:pt>
                <c:pt idx="48">
                  <c:v>4.0370972213935303</c:v>
                </c:pt>
                <c:pt idx="49">
                  <c:v>3.9696004681944799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E99-43D2-B1E2-9664A8A3DA10}"/>
            </c:ext>
          </c:extLst>
        </c:ser>
        <c:ser>
          <c:idx val="13"/>
          <c:order val="13"/>
          <c:tx>
            <c:strRef>
              <c:f>TBBand!$S$1</c:f>
              <c:strCache>
                <c:ptCount val="1"/>
                <c:pt idx="0">
                  <c:v>E(0 0 0)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TBBand!$S$2:$S$51</c:f>
              <c:numCache>
                <c:formatCode>General</c:formatCode>
                <c:ptCount val="50"/>
                <c:pt idx="0">
                  <c:v>4.5139615017541601</c:v>
                </c:pt>
                <c:pt idx="1">
                  <c:v>4.4349974525372202</c:v>
                </c:pt>
                <c:pt idx="2">
                  <c:v>4.4040697878177699</c:v>
                </c:pt>
                <c:pt idx="3">
                  <c:v>4.38620491810223</c:v>
                </c:pt>
                <c:pt idx="4">
                  <c:v>4.3990951353012502</c:v>
                </c:pt>
                <c:pt idx="5">
                  <c:v>4.4681279476106397</c:v>
                </c:pt>
                <c:pt idx="6">
                  <c:v>4.4325358337410901</c:v>
                </c:pt>
                <c:pt idx="7">
                  <c:v>4.3813389221343302</c:v>
                </c:pt>
                <c:pt idx="8">
                  <c:v>4.3159585654847401</c:v>
                </c:pt>
                <c:pt idx="9">
                  <c:v>4.2388140016684801</c:v>
                </c:pt>
                <c:pt idx="10">
                  <c:v>4.1572225127626599</c:v>
                </c:pt>
                <c:pt idx="11">
                  <c:v>3.9774241511241302</c:v>
                </c:pt>
                <c:pt idx="12">
                  <c:v>3.8040318157247599</c:v>
                </c:pt>
                <c:pt idx="13">
                  <c:v>3.6373016016236002</c:v>
                </c:pt>
                <c:pt idx="14">
                  <c:v>3.4775076996092902</c:v>
                </c:pt>
                <c:pt idx="15">
                  <c:v>3.32498519117705</c:v>
                </c:pt>
                <c:pt idx="16">
                  <c:v>3.1801988755420298</c:v>
                </c:pt>
                <c:pt idx="17">
                  <c:v>3.0438709088975702</c:v>
                </c:pt>
                <c:pt idx="18">
                  <c:v>2.9172438240037701</c:v>
                </c:pt>
                <c:pt idx="19">
                  <c:v>2.8026685258578299</c:v>
                </c:pt>
                <c:pt idx="20">
                  <c:v>2.7049684192829102</c:v>
                </c:pt>
                <c:pt idx="21">
                  <c:v>2.6341959942573498</c:v>
                </c:pt>
                <c:pt idx="22">
                  <c:v>2.6070602104172198</c:v>
                </c:pt>
                <c:pt idx="23">
                  <c:v>2.6484763600845902</c:v>
                </c:pt>
                <c:pt idx="24">
                  <c:v>2.7456907026336301</c:v>
                </c:pt>
                <c:pt idx="25">
                  <c:v>2.8645830631289702</c:v>
                </c:pt>
                <c:pt idx="26">
                  <c:v>2.9882875833690798</c:v>
                </c:pt>
                <c:pt idx="27">
                  <c:v>3.10806349290405</c:v>
                </c:pt>
                <c:pt idx="28">
                  <c:v>3.2183363289022902</c:v>
                </c:pt>
                <c:pt idx="29">
                  <c:v>3.3150811612183499</c:v>
                </c:pt>
                <c:pt idx="30">
                  <c:v>3.3941526230376402</c:v>
                </c:pt>
                <c:pt idx="31">
                  <c:v>3.4488552834019801</c:v>
                </c:pt>
                <c:pt idx="32">
                  <c:v>3.4704655354734602</c:v>
                </c:pt>
                <c:pt idx="33">
                  <c:v>3.4566719466423401</c:v>
                </c:pt>
                <c:pt idx="34">
                  <c:v>3.4167232483026999</c:v>
                </c:pt>
                <c:pt idx="35">
                  <c:v>3.3921360493027199</c:v>
                </c:pt>
                <c:pt idx="36">
                  <c:v>3.5560123285297802</c:v>
                </c:pt>
                <c:pt idx="37">
                  <c:v>3.7258440195667601</c:v>
                </c:pt>
                <c:pt idx="38">
                  <c:v>3.64792331493623</c:v>
                </c:pt>
                <c:pt idx="39">
                  <c:v>3.5900183216319101</c:v>
                </c:pt>
                <c:pt idx="40">
                  <c:v>3.6730180351182198</c:v>
                </c:pt>
                <c:pt idx="41">
                  <c:v>3.8308159928315999</c:v>
                </c:pt>
                <c:pt idx="42">
                  <c:v>4.0015879594119896</c:v>
                </c:pt>
                <c:pt idx="43">
                  <c:v>4.18195422489178</c:v>
                </c:pt>
                <c:pt idx="44">
                  <c:v>4.3695770559441396</c:v>
                </c:pt>
                <c:pt idx="45">
                  <c:v>4.5139615017541601</c:v>
                </c:pt>
                <c:pt idx="46">
                  <c:v>4.45258759063542</c:v>
                </c:pt>
                <c:pt idx="47">
                  <c:v>4.4291662439481101</c:v>
                </c:pt>
                <c:pt idx="48">
                  <c:v>4.4160804801756699</c:v>
                </c:pt>
                <c:pt idx="49">
                  <c:v>4.4116959262569102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E99-43D2-B1E2-9664A8A3DA10}"/>
            </c:ext>
          </c:extLst>
        </c:ser>
        <c:ser>
          <c:idx val="14"/>
          <c:order val="14"/>
          <c:tx>
            <c:strRef>
              <c:f>TBBand!$T$1</c:f>
              <c:strCache>
                <c:ptCount val="1"/>
                <c:pt idx="0">
                  <c:v>E(1 0 0)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TBBand!$T$2:$T$51</c:f>
              <c:numCache>
                <c:formatCode>General</c:formatCode>
                <c:ptCount val="50"/>
                <c:pt idx="0">
                  <c:v>4.5494380367681204</c:v>
                </c:pt>
                <c:pt idx="1">
                  <c:v>4.5200979126981498</c:v>
                </c:pt>
                <c:pt idx="2">
                  <c:v>4.5153505053090104</c:v>
                </c:pt>
                <c:pt idx="3">
                  <c:v>4.5093615209295796</c:v>
                </c:pt>
                <c:pt idx="4">
                  <c:v>4.4950349347985998</c:v>
                </c:pt>
                <c:pt idx="5">
                  <c:v>4.4808847366480702</c:v>
                </c:pt>
                <c:pt idx="6">
                  <c:v>4.6215465323104299</c:v>
                </c:pt>
                <c:pt idx="7">
                  <c:v>4.7580372828366597</c:v>
                </c:pt>
                <c:pt idx="8">
                  <c:v>4.7980282335162103</c:v>
                </c:pt>
                <c:pt idx="9">
                  <c:v>4.7920706234265102</c:v>
                </c:pt>
                <c:pt idx="10">
                  <c:v>4.7877146065818703</c:v>
                </c:pt>
                <c:pt idx="11">
                  <c:v>4.6213902298456002</c:v>
                </c:pt>
                <c:pt idx="12">
                  <c:v>4.4637182481416602</c:v>
                </c:pt>
                <c:pt idx="13">
                  <c:v>4.3152533460248002</c:v>
                </c:pt>
                <c:pt idx="14">
                  <c:v>4.17662898337651</c:v>
                </c:pt>
                <c:pt idx="15">
                  <c:v>4.0486216316691497</c:v>
                </c:pt>
                <c:pt idx="16">
                  <c:v>3.9322156838164299</c:v>
                </c:pt>
                <c:pt idx="17">
                  <c:v>3.8286689230151598</c:v>
                </c:pt>
                <c:pt idx="18">
                  <c:v>3.7395659778555101</c:v>
                </c:pt>
                <c:pt idx="19">
                  <c:v>3.6668254394261699</c:v>
                </c:pt>
                <c:pt idx="20">
                  <c:v>3.6125982526723499</c:v>
                </c:pt>
                <c:pt idx="21">
                  <c:v>3.57898684116007</c:v>
                </c:pt>
                <c:pt idx="22">
                  <c:v>3.5675827680349199</c:v>
                </c:pt>
                <c:pt idx="23">
                  <c:v>3.5744286733519202</c:v>
                </c:pt>
                <c:pt idx="24">
                  <c:v>3.59506619355958</c:v>
                </c:pt>
                <c:pt idx="25">
                  <c:v>3.6296575894432102</c:v>
                </c:pt>
                <c:pt idx="26">
                  <c:v>3.6778785152275502</c:v>
                </c:pt>
                <c:pt idx="27">
                  <c:v>3.7375465410782698</c:v>
                </c:pt>
                <c:pt idx="28">
                  <c:v>3.8020189827261102</c:v>
                </c:pt>
                <c:pt idx="29">
                  <c:v>3.8578014583492601</c:v>
                </c:pt>
                <c:pt idx="30">
                  <c:v>3.8561590640992001</c:v>
                </c:pt>
                <c:pt idx="31">
                  <c:v>3.74002803785514</c:v>
                </c:pt>
                <c:pt idx="32">
                  <c:v>3.6314389403732799</c:v>
                </c:pt>
                <c:pt idx="33">
                  <c:v>3.5313097037147201</c:v>
                </c:pt>
                <c:pt idx="34">
                  <c:v>3.4410429284279802</c:v>
                </c:pt>
                <c:pt idx="35">
                  <c:v>3.3921360493415502</c:v>
                </c:pt>
                <c:pt idx="36">
                  <c:v>3.5560123285715499</c:v>
                </c:pt>
                <c:pt idx="37">
                  <c:v>3.7258440196115399</c:v>
                </c:pt>
                <c:pt idx="38">
                  <c:v>3.7735902363907798</c:v>
                </c:pt>
                <c:pt idx="39">
                  <c:v>3.8481857600108502</c:v>
                </c:pt>
                <c:pt idx="40">
                  <c:v>3.9359964766096298</c:v>
                </c:pt>
                <c:pt idx="41">
                  <c:v>4.0333369898846199</c:v>
                </c:pt>
                <c:pt idx="42">
                  <c:v>4.1403992970773498</c:v>
                </c:pt>
                <c:pt idx="43">
                  <c:v>4.2600855543879597</c:v>
                </c:pt>
                <c:pt idx="44">
                  <c:v>4.3968644725054702</c:v>
                </c:pt>
                <c:pt idx="45">
                  <c:v>4.5494380367681204</c:v>
                </c:pt>
                <c:pt idx="46">
                  <c:v>4.6323551394409703</c:v>
                </c:pt>
                <c:pt idx="47">
                  <c:v>4.7116129278647101</c:v>
                </c:pt>
                <c:pt idx="48">
                  <c:v>4.7662082418806104</c:v>
                </c:pt>
                <c:pt idx="49">
                  <c:v>4.7856147219978604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E99-43D2-B1E2-9664A8A3DA10}"/>
            </c:ext>
          </c:extLst>
        </c:ser>
        <c:ser>
          <c:idx val="15"/>
          <c:order val="15"/>
          <c:tx>
            <c:strRef>
              <c:f>TBBand!$U$1</c:f>
              <c:strCache>
                <c:ptCount val="1"/>
                <c:pt idx="0">
                  <c:v>E(-1 1 0)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TBBand!$U$2:$U$51</c:f>
              <c:numCache>
                <c:formatCode>General</c:formatCode>
                <c:ptCount val="50"/>
                <c:pt idx="0">
                  <c:v>4.5652808169768404</c:v>
                </c:pt>
                <c:pt idx="1">
                  <c:v>4.6148162532452899</c:v>
                </c:pt>
                <c:pt idx="2">
                  <c:v>4.6801383493383204</c:v>
                </c:pt>
                <c:pt idx="3">
                  <c:v>4.75172552100336</c:v>
                </c:pt>
                <c:pt idx="4">
                  <c:v>4.8260743386111704</c:v>
                </c:pt>
                <c:pt idx="5">
                  <c:v>4.8946561447622496</c:v>
                </c:pt>
                <c:pt idx="6">
                  <c:v>4.93552598693205</c:v>
                </c:pt>
                <c:pt idx="7">
                  <c:v>4.9675856524787996</c:v>
                </c:pt>
                <c:pt idx="8">
                  <c:v>5.09713579725143</c:v>
                </c:pt>
                <c:pt idx="9">
                  <c:v>5.2757904258806603</c:v>
                </c:pt>
                <c:pt idx="10">
                  <c:v>5.38512247048694</c:v>
                </c:pt>
                <c:pt idx="11">
                  <c:v>5.30254521746311</c:v>
                </c:pt>
                <c:pt idx="12">
                  <c:v>5.22752894830165</c:v>
                </c:pt>
                <c:pt idx="13">
                  <c:v>5.1599330397785899</c:v>
                </c:pt>
                <c:pt idx="14">
                  <c:v>5.0996513985170502</c:v>
                </c:pt>
                <c:pt idx="15">
                  <c:v>5.0466033113953603</c:v>
                </c:pt>
                <c:pt idx="16">
                  <c:v>5.00072705117912</c:v>
                </c:pt>
                <c:pt idx="17">
                  <c:v>4.9619753693492701</c:v>
                </c:pt>
                <c:pt idx="18">
                  <c:v>4.9303122986599801</c:v>
                </c:pt>
                <c:pt idx="19">
                  <c:v>4.90571088063668</c:v>
                </c:pt>
                <c:pt idx="20">
                  <c:v>4.8881515611111697</c:v>
                </c:pt>
                <c:pt idx="21">
                  <c:v>4.8776210827325199</c:v>
                </c:pt>
                <c:pt idx="22">
                  <c:v>4.8741117623028698</c:v>
                </c:pt>
                <c:pt idx="23">
                  <c:v>4.8052964048028599</c:v>
                </c:pt>
                <c:pt idx="24">
                  <c:v>4.6724938914549003</c:v>
                </c:pt>
                <c:pt idx="25">
                  <c:v>4.5281108064927498</c:v>
                </c:pt>
                <c:pt idx="26">
                  <c:v>4.3840709412270096</c:v>
                </c:pt>
                <c:pt idx="27">
                  <c:v>4.2437707226005301</c:v>
                </c:pt>
                <c:pt idx="28">
                  <c:v>4.1085639472656199</c:v>
                </c:pt>
                <c:pt idx="29">
                  <c:v>3.9791809690657698</c:v>
                </c:pt>
                <c:pt idx="30">
                  <c:v>3.8905214210908001</c:v>
                </c:pt>
                <c:pt idx="31">
                  <c:v>3.9034935026948299</c:v>
                </c:pt>
                <c:pt idx="32">
                  <c:v>3.91775170099252</c:v>
                </c:pt>
                <c:pt idx="33">
                  <c:v>3.9451050250037198</c:v>
                </c:pt>
                <c:pt idx="34">
                  <c:v>3.9728067894585202</c:v>
                </c:pt>
                <c:pt idx="35">
                  <c:v>3.9733818485094101</c:v>
                </c:pt>
                <c:pt idx="36">
                  <c:v>3.9390288691723399</c:v>
                </c:pt>
                <c:pt idx="37">
                  <c:v>3.9105903155916901</c:v>
                </c:pt>
                <c:pt idx="38">
                  <c:v>3.99460690440183</c:v>
                </c:pt>
                <c:pt idx="39">
                  <c:v>4.0837154076853199</c:v>
                </c:pt>
                <c:pt idx="40">
                  <c:v>4.17791582544249</c:v>
                </c:pt>
                <c:pt idx="41">
                  <c:v>4.2772081576730203</c:v>
                </c:pt>
                <c:pt idx="42">
                  <c:v>4.3815924043770602</c:v>
                </c:pt>
                <c:pt idx="43">
                  <c:v>4.4910685655545199</c:v>
                </c:pt>
                <c:pt idx="44">
                  <c:v>4.5379529217570704</c:v>
                </c:pt>
                <c:pt idx="45">
                  <c:v>4.5652808169768404</c:v>
                </c:pt>
                <c:pt idx="46">
                  <c:v>4.7911987838918497</c:v>
                </c:pt>
                <c:pt idx="47">
                  <c:v>4.9515328584308502</c:v>
                </c:pt>
                <c:pt idx="48">
                  <c:v>5.0626316223203602</c:v>
                </c:pt>
                <c:pt idx="49">
                  <c:v>5.1229404571130397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4E99-43D2-B1E2-9664A8A3DA10}"/>
            </c:ext>
          </c:extLst>
        </c:ser>
        <c:ser>
          <c:idx val="16"/>
          <c:order val="16"/>
          <c:tx>
            <c:strRef>
              <c:f>TBBand!$V$1</c:f>
              <c:strCache>
                <c:ptCount val="1"/>
                <c:pt idx="0">
                  <c:v>E(0 1 0)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TBBand!$V$2:$V$51</c:f>
              <c:numCache>
                <c:formatCode>General</c:formatCode>
                <c:ptCount val="50"/>
                <c:pt idx="0">
                  <c:v>4.7252966313299396</c:v>
                </c:pt>
                <c:pt idx="1">
                  <c:v>4.8102228487263803</c:v>
                </c:pt>
                <c:pt idx="2">
                  <c:v>4.9205864092392098</c:v>
                </c:pt>
                <c:pt idx="3">
                  <c:v>5.0376968272334501</c:v>
                </c:pt>
                <c:pt idx="4">
                  <c:v>5.1374118070298502</c:v>
                </c:pt>
                <c:pt idx="5">
                  <c:v>5.1326497892694602</c:v>
                </c:pt>
                <c:pt idx="6">
                  <c:v>5.1250811903866698</c:v>
                </c:pt>
                <c:pt idx="7">
                  <c:v>5.17993955606598</c:v>
                </c:pt>
                <c:pt idx="8">
                  <c:v>5.2633683775745403</c:v>
                </c:pt>
                <c:pt idx="9">
                  <c:v>5.34514445107071</c:v>
                </c:pt>
                <c:pt idx="10">
                  <c:v>5.38512247048694</c:v>
                </c:pt>
                <c:pt idx="11">
                  <c:v>5.30254521746311</c:v>
                </c:pt>
                <c:pt idx="12">
                  <c:v>5.22752894830165</c:v>
                </c:pt>
                <c:pt idx="13">
                  <c:v>5.1599330397785899</c:v>
                </c:pt>
                <c:pt idx="14">
                  <c:v>5.0996513985170502</c:v>
                </c:pt>
                <c:pt idx="15">
                  <c:v>5.0466033113953603</c:v>
                </c:pt>
                <c:pt idx="16">
                  <c:v>5.00072705117912</c:v>
                </c:pt>
                <c:pt idx="17">
                  <c:v>4.9619753693492701</c:v>
                </c:pt>
                <c:pt idx="18">
                  <c:v>4.9303122986599801</c:v>
                </c:pt>
                <c:pt idx="19">
                  <c:v>4.90571088063668</c:v>
                </c:pt>
                <c:pt idx="20">
                  <c:v>4.8881515611111697</c:v>
                </c:pt>
                <c:pt idx="21">
                  <c:v>4.8776210827325199</c:v>
                </c:pt>
                <c:pt idx="22">
                  <c:v>4.8741117623028698</c:v>
                </c:pt>
                <c:pt idx="23">
                  <c:v>4.84915975801656</c:v>
                </c:pt>
                <c:pt idx="24">
                  <c:v>4.7837669262733096</c:v>
                </c:pt>
                <c:pt idx="25">
                  <c:v>4.6972307567539602</c:v>
                </c:pt>
                <c:pt idx="26">
                  <c:v>4.6057631977990203</c:v>
                </c:pt>
                <c:pt idx="27">
                  <c:v>4.5211762246634501</c:v>
                </c:pt>
                <c:pt idx="28">
                  <c:v>4.4552036048914001</c:v>
                </c:pt>
                <c:pt idx="29">
                  <c:v>4.4226296851613096</c:v>
                </c:pt>
                <c:pt idx="30">
                  <c:v>4.4348119948468403</c:v>
                </c:pt>
                <c:pt idx="31">
                  <c:v>4.4775535192590104</c:v>
                </c:pt>
                <c:pt idx="32">
                  <c:v>4.5041333730179201</c:v>
                </c:pt>
                <c:pt idx="33">
                  <c:v>4.4824267939364502</c:v>
                </c:pt>
                <c:pt idx="34">
                  <c:v>4.4413465031476402</c:v>
                </c:pt>
                <c:pt idx="35">
                  <c:v>4.4309325227696004</c:v>
                </c:pt>
                <c:pt idx="36">
                  <c:v>4.4759354260698796</c:v>
                </c:pt>
                <c:pt idx="37">
                  <c:v>4.5645791008380199</c:v>
                </c:pt>
                <c:pt idx="38">
                  <c:v>4.5776839324312499</c:v>
                </c:pt>
                <c:pt idx="39">
                  <c:v>4.5915344081292</c:v>
                </c:pt>
                <c:pt idx="40">
                  <c:v>4.6026481105120496</c:v>
                </c:pt>
                <c:pt idx="41">
                  <c:v>4.6063041956024797</c:v>
                </c:pt>
                <c:pt idx="42">
                  <c:v>4.5975203506750404</c:v>
                </c:pt>
                <c:pt idx="43">
                  <c:v>4.5735454741603796</c:v>
                </c:pt>
                <c:pt idx="44">
                  <c:v>4.6056366412054697</c:v>
                </c:pt>
                <c:pt idx="45">
                  <c:v>4.7252966313299396</c:v>
                </c:pt>
                <c:pt idx="46">
                  <c:v>4.8834035072632398</c:v>
                </c:pt>
                <c:pt idx="47">
                  <c:v>5.1238250965761596</c:v>
                </c:pt>
                <c:pt idx="48">
                  <c:v>5.30190499766237</c:v>
                </c:pt>
                <c:pt idx="49">
                  <c:v>5.2506171081742199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4E99-43D2-B1E2-9664A8A3DA10}"/>
            </c:ext>
          </c:extLst>
        </c:ser>
        <c:ser>
          <c:idx val="17"/>
          <c:order val="17"/>
          <c:tx>
            <c:strRef>
              <c:f>TBBand!$W$1</c:f>
              <c:strCache>
                <c:ptCount val="1"/>
                <c:pt idx="0">
                  <c:v>E(1 1 0)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TBBand!$W$2:$W$51</c:f>
              <c:numCache>
                <c:formatCode>General</c:formatCode>
                <c:ptCount val="50"/>
                <c:pt idx="0">
                  <c:v>5.4349843666664599</c:v>
                </c:pt>
                <c:pt idx="1">
                  <c:v>5.4078924708049598</c:v>
                </c:pt>
                <c:pt idx="2">
                  <c:v>5.35613041006195</c:v>
                </c:pt>
                <c:pt idx="3">
                  <c:v>5.2901594167344497</c:v>
                </c:pt>
                <c:pt idx="4">
                  <c:v>5.2342599958165303</c:v>
                </c:pt>
                <c:pt idx="5">
                  <c:v>5.2887043668339402</c:v>
                </c:pt>
                <c:pt idx="6">
                  <c:v>5.3865303005628098</c:v>
                </c:pt>
                <c:pt idx="7">
                  <c:v>5.4822962387782797</c:v>
                </c:pt>
                <c:pt idx="8">
                  <c:v>5.5737745217760803</c:v>
                </c:pt>
                <c:pt idx="9">
                  <c:v>5.6571581307201901</c:v>
                </c:pt>
                <c:pt idx="10">
                  <c:v>5.7029442103983703</c:v>
                </c:pt>
                <c:pt idx="11">
                  <c:v>5.6248681884757801</c:v>
                </c:pt>
                <c:pt idx="12">
                  <c:v>5.5535813858508796</c:v>
                </c:pt>
                <c:pt idx="13">
                  <c:v>5.4890838025237603</c:v>
                </c:pt>
                <c:pt idx="14">
                  <c:v>5.4313754384940403</c:v>
                </c:pt>
                <c:pt idx="15">
                  <c:v>5.3804562937619398</c:v>
                </c:pt>
                <c:pt idx="16">
                  <c:v>5.3363263683275397</c:v>
                </c:pt>
                <c:pt idx="17">
                  <c:v>5.2989856621908</c:v>
                </c:pt>
                <c:pt idx="18">
                  <c:v>5.2684341753514596</c:v>
                </c:pt>
                <c:pt idx="19">
                  <c:v>5.2446719078099102</c:v>
                </c:pt>
                <c:pt idx="20">
                  <c:v>5.2276988595657796</c:v>
                </c:pt>
                <c:pt idx="21">
                  <c:v>5.2175150306194897</c:v>
                </c:pt>
                <c:pt idx="22">
                  <c:v>5.2141204209706604</c:v>
                </c:pt>
                <c:pt idx="23">
                  <c:v>5.2003244942468596</c:v>
                </c:pt>
                <c:pt idx="24">
                  <c:v>5.1805760899280404</c:v>
                </c:pt>
                <c:pt idx="25">
                  <c:v>5.1674893409621898</c:v>
                </c:pt>
                <c:pt idx="26">
                  <c:v>5.1576343562324896</c:v>
                </c:pt>
                <c:pt idx="27">
                  <c:v>5.1455963284642596</c:v>
                </c:pt>
                <c:pt idx="28">
                  <c:v>5.1258376931798804</c:v>
                </c:pt>
                <c:pt idx="29">
                  <c:v>5.0935332249285104</c:v>
                </c:pt>
                <c:pt idx="30">
                  <c:v>5.0496144439878501</c:v>
                </c:pt>
                <c:pt idx="31">
                  <c:v>5.01154791135873</c:v>
                </c:pt>
                <c:pt idx="32">
                  <c:v>5.0204228944651197</c:v>
                </c:pt>
                <c:pt idx="33">
                  <c:v>5.1078867800927803</c:v>
                </c:pt>
                <c:pt idx="34">
                  <c:v>5.2567595309813804</c:v>
                </c:pt>
                <c:pt idx="35">
                  <c:v>5.4397608497228704</c:v>
                </c:pt>
                <c:pt idx="36">
                  <c:v>5.6408767486047102</c:v>
                </c:pt>
                <c:pt idx="37">
                  <c:v>5.7992148557809697</c:v>
                </c:pt>
                <c:pt idx="38">
                  <c:v>5.7341161087963401</c:v>
                </c:pt>
                <c:pt idx="39">
                  <c:v>5.62833963897915</c:v>
                </c:pt>
                <c:pt idx="40">
                  <c:v>5.5349572454725999</c:v>
                </c:pt>
                <c:pt idx="41">
                  <c:v>5.4609533928176903</c:v>
                </c:pt>
                <c:pt idx="42">
                  <c:v>5.4121056134588903</c:v>
                </c:pt>
                <c:pt idx="43">
                  <c:v>5.3921985883799097</c:v>
                </c:pt>
                <c:pt idx="44">
                  <c:v>5.4011193708109504</c:v>
                </c:pt>
                <c:pt idx="45">
                  <c:v>5.4349843666664599</c:v>
                </c:pt>
                <c:pt idx="46">
                  <c:v>5.4062117626326396</c:v>
                </c:pt>
                <c:pt idx="47">
                  <c:v>5.3736053136298096</c:v>
                </c:pt>
                <c:pt idx="48">
                  <c:v>5.3890520073398198</c:v>
                </c:pt>
                <c:pt idx="49">
                  <c:v>5.5432996336181199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E99-43D2-B1E2-9664A8A3DA10}"/>
            </c:ext>
          </c:extLst>
        </c:ser>
        <c:ser>
          <c:idx val="18"/>
          <c:order val="18"/>
          <c:tx>
            <c:strRef>
              <c:f>TBBand!$X$1</c:f>
              <c:strCache>
                <c:ptCount val="1"/>
                <c:pt idx="0">
                  <c:v>E(-1 -1 1)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TBBand!$X$2:$X$51</c:f>
              <c:numCache>
                <c:formatCode>General</c:formatCode>
                <c:ptCount val="50"/>
                <c:pt idx="0">
                  <c:v>5.8460391039948698</c:v>
                </c:pt>
                <c:pt idx="1">
                  <c:v>5.8516356447623199</c:v>
                </c:pt>
                <c:pt idx="2">
                  <c:v>5.8585855337147903</c:v>
                </c:pt>
                <c:pt idx="3">
                  <c:v>5.8763005252271103</c:v>
                </c:pt>
                <c:pt idx="4">
                  <c:v>5.9119000954832002</c:v>
                </c:pt>
                <c:pt idx="5">
                  <c:v>5.9572234418484697</c:v>
                </c:pt>
                <c:pt idx="6">
                  <c:v>5.9867012803968001</c:v>
                </c:pt>
                <c:pt idx="7">
                  <c:v>5.9718138027442196</c:v>
                </c:pt>
                <c:pt idx="8">
                  <c:v>5.8582471787972503</c:v>
                </c:pt>
                <c:pt idx="9">
                  <c:v>5.7511349618905596</c:v>
                </c:pt>
                <c:pt idx="10">
                  <c:v>5.7029442103983703</c:v>
                </c:pt>
                <c:pt idx="11">
                  <c:v>5.6248681884757801</c:v>
                </c:pt>
                <c:pt idx="12">
                  <c:v>5.5535813858508796</c:v>
                </c:pt>
                <c:pt idx="13">
                  <c:v>5.4890838025237603</c:v>
                </c:pt>
                <c:pt idx="14">
                  <c:v>5.4313754384940403</c:v>
                </c:pt>
                <c:pt idx="15">
                  <c:v>5.3804562937619398</c:v>
                </c:pt>
                <c:pt idx="16">
                  <c:v>5.3363263683275397</c:v>
                </c:pt>
                <c:pt idx="17">
                  <c:v>5.2989856621908</c:v>
                </c:pt>
                <c:pt idx="18">
                  <c:v>5.2684341753514596</c:v>
                </c:pt>
                <c:pt idx="19">
                  <c:v>5.2446719078099102</c:v>
                </c:pt>
                <c:pt idx="20">
                  <c:v>5.2276988595657796</c:v>
                </c:pt>
                <c:pt idx="21">
                  <c:v>5.2175150306194897</c:v>
                </c:pt>
                <c:pt idx="22">
                  <c:v>5.2141204209706604</c:v>
                </c:pt>
                <c:pt idx="23">
                  <c:v>5.2170171545377197</c:v>
                </c:pt>
                <c:pt idx="24">
                  <c:v>5.2257073552390896</c:v>
                </c:pt>
                <c:pt idx="25">
                  <c:v>5.2401910230748401</c:v>
                </c:pt>
                <c:pt idx="26">
                  <c:v>5.2604681580447297</c:v>
                </c:pt>
                <c:pt idx="27">
                  <c:v>5.2865387601489102</c:v>
                </c:pt>
                <c:pt idx="28">
                  <c:v>5.31840282938734</c:v>
                </c:pt>
                <c:pt idx="29">
                  <c:v>5.3560603657600501</c:v>
                </c:pt>
                <c:pt idx="30">
                  <c:v>5.3995113692670502</c:v>
                </c:pt>
                <c:pt idx="31">
                  <c:v>5.4487558399081202</c:v>
                </c:pt>
                <c:pt idx="32">
                  <c:v>5.5037937776835903</c:v>
                </c:pt>
                <c:pt idx="33">
                  <c:v>5.5646251825932902</c:v>
                </c:pt>
                <c:pt idx="34">
                  <c:v>5.6312500546373601</c:v>
                </c:pt>
                <c:pt idx="35">
                  <c:v>5.7036683938156196</c:v>
                </c:pt>
                <c:pt idx="36">
                  <c:v>5.7621873211905399</c:v>
                </c:pt>
                <c:pt idx="37">
                  <c:v>5.8658854734840098</c:v>
                </c:pt>
                <c:pt idx="38">
                  <c:v>5.8448195401611098</c:v>
                </c:pt>
                <c:pt idx="39">
                  <c:v>5.8508835181852596</c:v>
                </c:pt>
                <c:pt idx="40">
                  <c:v>5.8524504448528702</c:v>
                </c:pt>
                <c:pt idx="41">
                  <c:v>5.85152015568839</c:v>
                </c:pt>
                <c:pt idx="42">
                  <c:v>5.8494770007558001</c:v>
                </c:pt>
                <c:pt idx="43">
                  <c:v>5.8472838968435701</c:v>
                </c:pt>
                <c:pt idx="44">
                  <c:v>5.8458030475599596</c:v>
                </c:pt>
                <c:pt idx="45">
                  <c:v>5.8460391039948698</c:v>
                </c:pt>
                <c:pt idx="46">
                  <c:v>5.7474089915601301</c:v>
                </c:pt>
                <c:pt idx="47">
                  <c:v>5.7162219840218</c:v>
                </c:pt>
                <c:pt idx="48">
                  <c:v>5.7916917793018996</c:v>
                </c:pt>
                <c:pt idx="49">
                  <c:v>5.9473561050972501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4E99-43D2-B1E2-9664A8A3DA10}"/>
            </c:ext>
          </c:extLst>
        </c:ser>
        <c:ser>
          <c:idx val="19"/>
          <c:order val="19"/>
          <c:tx>
            <c:strRef>
              <c:f>TBBand!$Y$1</c:f>
              <c:strCache>
                <c:ptCount val="1"/>
                <c:pt idx="0">
                  <c:v>E(0 -1 1)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TBBand!$Y$2:$Y$51</c:f>
              <c:numCache>
                <c:formatCode>General</c:formatCode>
                <c:ptCount val="50"/>
                <c:pt idx="0">
                  <c:v>6.46785577039158</c:v>
                </c:pt>
                <c:pt idx="1">
                  <c:v>6.4518020059000998</c:v>
                </c:pt>
                <c:pt idx="2">
                  <c:v>6.4805291884233904</c:v>
                </c:pt>
                <c:pt idx="3">
                  <c:v>6.5126306518765604</c:v>
                </c:pt>
                <c:pt idx="4">
                  <c:v>6.4497360374674102</c:v>
                </c:pt>
                <c:pt idx="5">
                  <c:v>6.28776163179751</c:v>
                </c:pt>
                <c:pt idx="6">
                  <c:v>6.1338625931180797</c:v>
                </c:pt>
                <c:pt idx="7">
                  <c:v>5.9897390659697001</c:v>
                </c:pt>
                <c:pt idx="8">
                  <c:v>5.9092233543257304</c:v>
                </c:pt>
                <c:pt idx="9">
                  <c:v>5.7971939373277799</c:v>
                </c:pt>
                <c:pt idx="10">
                  <c:v>5.7029442103983703</c:v>
                </c:pt>
                <c:pt idx="11">
                  <c:v>5.6248681884757801</c:v>
                </c:pt>
                <c:pt idx="12">
                  <c:v>5.5535813858508796</c:v>
                </c:pt>
                <c:pt idx="13">
                  <c:v>5.4890838025237603</c:v>
                </c:pt>
                <c:pt idx="14">
                  <c:v>5.4313754384940403</c:v>
                </c:pt>
                <c:pt idx="15">
                  <c:v>5.3804562937619398</c:v>
                </c:pt>
                <c:pt idx="16">
                  <c:v>5.3363263683275397</c:v>
                </c:pt>
                <c:pt idx="17">
                  <c:v>5.2989856621908</c:v>
                </c:pt>
                <c:pt idx="18">
                  <c:v>5.2684341753514596</c:v>
                </c:pt>
                <c:pt idx="19">
                  <c:v>5.2446719078099102</c:v>
                </c:pt>
                <c:pt idx="20">
                  <c:v>5.2276988595657796</c:v>
                </c:pt>
                <c:pt idx="21">
                  <c:v>5.2175150306194897</c:v>
                </c:pt>
                <c:pt idx="22">
                  <c:v>5.2141204209706604</c:v>
                </c:pt>
                <c:pt idx="23">
                  <c:v>5.2889466662842102</c:v>
                </c:pt>
                <c:pt idx="24">
                  <c:v>5.4397909941353397</c:v>
                </c:pt>
                <c:pt idx="25">
                  <c:v>5.6142752078165401</c:v>
                </c:pt>
                <c:pt idx="26">
                  <c:v>5.7832921205486301</c:v>
                </c:pt>
                <c:pt idx="27">
                  <c:v>5.8520767547884196</c:v>
                </c:pt>
                <c:pt idx="28">
                  <c:v>5.8384693816005901</c:v>
                </c:pt>
                <c:pt idx="29">
                  <c:v>5.7706726160170998</c:v>
                </c:pt>
                <c:pt idx="30">
                  <c:v>5.70699428180576</c:v>
                </c:pt>
                <c:pt idx="31">
                  <c:v>5.6688051563710804</c:v>
                </c:pt>
                <c:pt idx="32">
                  <c:v>5.6565272500924797</c:v>
                </c:pt>
                <c:pt idx="33">
                  <c:v>5.6643381522834799</c:v>
                </c:pt>
                <c:pt idx="34">
                  <c:v>5.6866546750386604</c:v>
                </c:pt>
                <c:pt idx="35">
                  <c:v>5.71972149891418</c:v>
                </c:pt>
                <c:pt idx="36">
                  <c:v>5.7818802001281497</c:v>
                </c:pt>
                <c:pt idx="37">
                  <c:v>5.8658854735749104</c:v>
                </c:pt>
                <c:pt idx="38">
                  <c:v>5.9863424045261597</c:v>
                </c:pt>
                <c:pt idx="39">
                  <c:v>6.1140289222755699</c:v>
                </c:pt>
                <c:pt idx="40">
                  <c:v>6.2311930517092202</c:v>
                </c:pt>
                <c:pt idx="41">
                  <c:v>6.3277472939516501</c:v>
                </c:pt>
                <c:pt idx="42">
                  <c:v>6.3958137296215103</c:v>
                </c:pt>
                <c:pt idx="43">
                  <c:v>6.4367721880898099</c:v>
                </c:pt>
                <c:pt idx="44">
                  <c:v>6.45866850268765</c:v>
                </c:pt>
                <c:pt idx="45">
                  <c:v>6.46785577039158</c:v>
                </c:pt>
                <c:pt idx="46">
                  <c:v>6.3483651228787803</c:v>
                </c:pt>
                <c:pt idx="47">
                  <c:v>6.2146464471664498</c:v>
                </c:pt>
                <c:pt idx="48">
                  <c:v>6.0608152111878901</c:v>
                </c:pt>
                <c:pt idx="49">
                  <c:v>5.9473561051312496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4E99-43D2-B1E2-9664A8A3DA10}"/>
            </c:ext>
          </c:extLst>
        </c:ser>
        <c:ser>
          <c:idx val="20"/>
          <c:order val="20"/>
          <c:tx>
            <c:strRef>
              <c:f>TBBand!$Z$1</c:f>
              <c:strCache>
                <c:ptCount val="1"/>
                <c:pt idx="0">
                  <c:v>E(1 -1 1)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TBBand!$Z$2:$Z$51</c:f>
              <c:numCache>
                <c:formatCode>General</c:formatCode>
                <c:ptCount val="50"/>
                <c:pt idx="0">
                  <c:v>7.1584262909166396</c:v>
                </c:pt>
                <c:pt idx="1">
                  <c:v>6.98023980041852</c:v>
                </c:pt>
                <c:pt idx="2">
                  <c:v>6.7965161888861703</c:v>
                </c:pt>
                <c:pt idx="3">
                  <c:v>6.6197637501144504</c:v>
                </c:pt>
                <c:pt idx="4">
                  <c:v>6.5069765487809796</c:v>
                </c:pt>
                <c:pt idx="5">
                  <c:v>6.4694802120517902</c:v>
                </c:pt>
                <c:pt idx="6">
                  <c:v>6.4177488058439804</c:v>
                </c:pt>
                <c:pt idx="7">
                  <c:v>6.2881286328786503</c:v>
                </c:pt>
                <c:pt idx="8">
                  <c:v>6.09572019912593</c:v>
                </c:pt>
                <c:pt idx="9">
                  <c:v>5.9360192261520899</c:v>
                </c:pt>
                <c:pt idx="10">
                  <c:v>5.8723000338324098</c:v>
                </c:pt>
                <c:pt idx="11">
                  <c:v>5.79906620990341</c:v>
                </c:pt>
                <c:pt idx="12">
                  <c:v>5.7331713825261499</c:v>
                </c:pt>
                <c:pt idx="13">
                  <c:v>5.6742331481016004</c:v>
                </c:pt>
                <c:pt idx="14">
                  <c:v>5.6219757303388</c:v>
                </c:pt>
                <c:pt idx="15">
                  <c:v>5.5761974309560101</c:v>
                </c:pt>
                <c:pt idx="16">
                  <c:v>5.53674915222207</c:v>
                </c:pt>
                <c:pt idx="17">
                  <c:v>5.5035200334482104</c:v>
                </c:pt>
                <c:pt idx="18">
                  <c:v>5.4764277216066199</c:v>
                </c:pt>
                <c:pt idx="19">
                  <c:v>5.45541172286703</c:v>
                </c:pt>
                <c:pt idx="20">
                  <c:v>5.44042885744914</c:v>
                </c:pt>
                <c:pt idx="21">
                  <c:v>5.4314502006748402</c:v>
                </c:pt>
                <c:pt idx="22">
                  <c:v>5.4284591237071496</c:v>
                </c:pt>
                <c:pt idx="23">
                  <c:v>5.4705979405081404</c:v>
                </c:pt>
                <c:pt idx="24">
                  <c:v>5.5650548655821597</c:v>
                </c:pt>
                <c:pt idx="25">
                  <c:v>5.6766297771029501</c:v>
                </c:pt>
                <c:pt idx="26">
                  <c:v>5.8005261155212802</c:v>
                </c:pt>
                <c:pt idx="27">
                  <c:v>5.9952256851498102</c:v>
                </c:pt>
                <c:pt idx="28">
                  <c:v>6.19713562892436</c:v>
                </c:pt>
                <c:pt idx="29">
                  <c:v>6.3631556777419096</c:v>
                </c:pt>
                <c:pt idx="30">
                  <c:v>6.46714086554028</c:v>
                </c:pt>
                <c:pt idx="31">
                  <c:v>6.5733816376294696</c:v>
                </c:pt>
                <c:pt idx="32">
                  <c:v>6.5900688653461197</c:v>
                </c:pt>
                <c:pt idx="33">
                  <c:v>6.5639982632374796</c:v>
                </c:pt>
                <c:pt idx="34">
                  <c:v>6.54372112826288</c:v>
                </c:pt>
                <c:pt idx="35">
                  <c:v>6.5292374604226904</c:v>
                </c:pt>
                <c:pt idx="36">
                  <c:v>6.5205472597167802</c:v>
                </c:pt>
                <c:pt idx="37">
                  <c:v>6.5176505261450499</c:v>
                </c:pt>
                <c:pt idx="38">
                  <c:v>6.5962593036714301</c:v>
                </c:pt>
                <c:pt idx="39">
                  <c:v>6.6597020379883798</c:v>
                </c:pt>
                <c:pt idx="40">
                  <c:v>6.7119722789694301</c:v>
                </c:pt>
                <c:pt idx="41">
                  <c:v>6.7711755112355299</c:v>
                </c:pt>
                <c:pt idx="42">
                  <c:v>6.85197397090172</c:v>
                </c:pt>
                <c:pt idx="43">
                  <c:v>6.9543375874583102</c:v>
                </c:pt>
                <c:pt idx="44">
                  <c:v>7.0661809093145997</c:v>
                </c:pt>
                <c:pt idx="45">
                  <c:v>7.1584262909166396</c:v>
                </c:pt>
                <c:pt idx="46">
                  <c:v>6.8110824123667797</c:v>
                </c:pt>
                <c:pt idx="47">
                  <c:v>6.4790543844931099</c:v>
                </c:pt>
                <c:pt idx="48">
                  <c:v>6.17796275553951</c:v>
                </c:pt>
                <c:pt idx="49">
                  <c:v>5.9473561051653601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4E99-43D2-B1E2-9664A8A3DA10}"/>
            </c:ext>
          </c:extLst>
        </c:ser>
        <c:ser>
          <c:idx val="21"/>
          <c:order val="21"/>
          <c:tx>
            <c:strRef>
              <c:f>TBBand!$AA$1</c:f>
              <c:strCache>
                <c:ptCount val="1"/>
                <c:pt idx="0">
                  <c:v>E(-1 0 1)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TBBand!$AA$2:$AA$51</c:f>
              <c:numCache>
                <c:formatCode>General</c:formatCode>
                <c:ptCount val="50"/>
                <c:pt idx="0">
                  <c:v>7.1722996355080104</c:v>
                </c:pt>
                <c:pt idx="1">
                  <c:v>7.05752810052038</c:v>
                </c:pt>
                <c:pt idx="2">
                  <c:v>6.9775592725589597</c:v>
                </c:pt>
                <c:pt idx="3">
                  <c:v>6.9440513035059102</c:v>
                </c:pt>
                <c:pt idx="4">
                  <c:v>6.9760385294735903</c:v>
                </c:pt>
                <c:pt idx="5">
                  <c:v>6.8670708956464699</c:v>
                </c:pt>
                <c:pt idx="6">
                  <c:v>6.6829894441982196</c:v>
                </c:pt>
                <c:pt idx="7">
                  <c:v>6.6349345999568099</c:v>
                </c:pt>
                <c:pt idx="8">
                  <c:v>6.7195199700925299</c:v>
                </c:pt>
                <c:pt idx="9">
                  <c:v>6.8553567866476302</c:v>
                </c:pt>
                <c:pt idx="10">
                  <c:v>7.00647431567503</c:v>
                </c:pt>
                <c:pt idx="11">
                  <c:v>6.98271204813335</c:v>
                </c:pt>
                <c:pt idx="12">
                  <c:v>6.9657389998893997</c:v>
                </c:pt>
                <c:pt idx="13">
                  <c:v>6.9555551709430397</c:v>
                </c:pt>
                <c:pt idx="14">
                  <c:v>6.9521605612942396</c:v>
                </c:pt>
                <c:pt idx="15">
                  <c:v>6.9555551709430397</c:v>
                </c:pt>
                <c:pt idx="16">
                  <c:v>6.96573899988931</c:v>
                </c:pt>
                <c:pt idx="17">
                  <c:v>6.9827120481334504</c:v>
                </c:pt>
                <c:pt idx="18">
                  <c:v>7.00647431567507</c:v>
                </c:pt>
                <c:pt idx="19">
                  <c:v>7.0370258025141901</c:v>
                </c:pt>
                <c:pt idx="20">
                  <c:v>7.0743665086510701</c:v>
                </c:pt>
                <c:pt idx="21">
                  <c:v>7.1184964340855004</c:v>
                </c:pt>
                <c:pt idx="22">
                  <c:v>7.1694155788175902</c:v>
                </c:pt>
                <c:pt idx="23">
                  <c:v>6.9540719522329102</c:v>
                </c:pt>
                <c:pt idx="24">
                  <c:v>6.74798529729485</c:v>
                </c:pt>
                <c:pt idx="25">
                  <c:v>6.55683132925948</c:v>
                </c:pt>
                <c:pt idx="26">
                  <c:v>6.3926569063553398</c:v>
                </c:pt>
                <c:pt idx="27">
                  <c:v>6.2864286311100397</c:v>
                </c:pt>
                <c:pt idx="28">
                  <c:v>6.28459667388484</c:v>
                </c:pt>
                <c:pt idx="29">
                  <c:v>6.4056933092045503</c:v>
                </c:pt>
                <c:pt idx="30">
                  <c:v>6.62060587291605</c:v>
                </c:pt>
                <c:pt idx="31">
                  <c:v>6.6219329345891396</c:v>
                </c:pt>
                <c:pt idx="32">
                  <c:v>6.6745953853609699</c:v>
                </c:pt>
                <c:pt idx="33">
                  <c:v>6.7695905703003199</c:v>
                </c:pt>
                <c:pt idx="34">
                  <c:v>6.8600280381988403</c:v>
                </c:pt>
                <c:pt idx="35">
                  <c:v>6.9487780755953699</c:v>
                </c:pt>
                <c:pt idx="36">
                  <c:v>7.03899323592334</c:v>
                </c:pt>
                <c:pt idx="37">
                  <c:v>7.1337306909700704</c:v>
                </c:pt>
                <c:pt idx="38">
                  <c:v>7.1726801580929997</c:v>
                </c:pt>
                <c:pt idx="39">
                  <c:v>7.2608832971270703</c:v>
                </c:pt>
                <c:pt idx="40">
                  <c:v>7.3849625708708304</c:v>
                </c:pt>
                <c:pt idx="41">
                  <c:v>7.5062897536575504</c:v>
                </c:pt>
                <c:pt idx="42">
                  <c:v>7.5386536930706098</c:v>
                </c:pt>
                <c:pt idx="43">
                  <c:v>7.4485825684606697</c:v>
                </c:pt>
                <c:pt idx="44">
                  <c:v>7.3106404382496502</c:v>
                </c:pt>
                <c:pt idx="45">
                  <c:v>7.1722996355080104</c:v>
                </c:pt>
                <c:pt idx="46">
                  <c:v>7.12774091396573</c:v>
                </c:pt>
                <c:pt idx="47">
                  <c:v>7.0519840278051502</c:v>
                </c:pt>
                <c:pt idx="48">
                  <c:v>6.9861021493454798</c:v>
                </c:pt>
                <c:pt idx="49">
                  <c:v>6.9611634209989299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4E99-43D2-B1E2-9664A8A3DA10}"/>
            </c:ext>
          </c:extLst>
        </c:ser>
        <c:ser>
          <c:idx val="22"/>
          <c:order val="22"/>
          <c:tx>
            <c:strRef>
              <c:f>TBBand!$AB$1</c:f>
              <c:strCache>
                <c:ptCount val="1"/>
                <c:pt idx="0">
                  <c:v>E(0 0 1)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TBBand!$AB$2:$AB$51</c:f>
              <c:numCache>
                <c:formatCode>General</c:formatCode>
                <c:ptCount val="50"/>
                <c:pt idx="0">
                  <c:v>7.8772057665444297</c:v>
                </c:pt>
                <c:pt idx="1">
                  <c:v>7.7097491943624696</c:v>
                </c:pt>
                <c:pt idx="2">
                  <c:v>7.5240265331721599</c:v>
                </c:pt>
                <c:pt idx="3">
                  <c:v>7.3191394076296801</c:v>
                </c:pt>
                <c:pt idx="4">
                  <c:v>7.1066734730358103</c:v>
                </c:pt>
                <c:pt idx="5">
                  <c:v>7.0879449472015503</c:v>
                </c:pt>
                <c:pt idx="6">
                  <c:v>7.1897208839214102</c:v>
                </c:pt>
                <c:pt idx="7">
                  <c:v>7.25884471084865</c:v>
                </c:pt>
                <c:pt idx="8">
                  <c:v>7.2450369772336201</c:v>
                </c:pt>
                <c:pt idx="9">
                  <c:v>7.1474888321576397</c:v>
                </c:pt>
                <c:pt idx="10">
                  <c:v>7.00647431567503</c:v>
                </c:pt>
                <c:pt idx="11">
                  <c:v>6.98271204813335</c:v>
                </c:pt>
                <c:pt idx="12">
                  <c:v>6.9657389998893997</c:v>
                </c:pt>
                <c:pt idx="13">
                  <c:v>6.9555551709430397</c:v>
                </c:pt>
                <c:pt idx="14">
                  <c:v>6.9521605612942396</c:v>
                </c:pt>
                <c:pt idx="15">
                  <c:v>6.9555551709430397</c:v>
                </c:pt>
                <c:pt idx="16">
                  <c:v>6.9657389998895001</c:v>
                </c:pt>
                <c:pt idx="17">
                  <c:v>6.9827120481334504</c:v>
                </c:pt>
                <c:pt idx="18">
                  <c:v>7.00647431567507</c:v>
                </c:pt>
                <c:pt idx="19">
                  <c:v>7.0370258025143499</c:v>
                </c:pt>
                <c:pt idx="20">
                  <c:v>7.0743665086510701</c:v>
                </c:pt>
                <c:pt idx="21">
                  <c:v>7.1184964340855004</c:v>
                </c:pt>
                <c:pt idx="22">
                  <c:v>7.1694155788175902</c:v>
                </c:pt>
                <c:pt idx="23">
                  <c:v>7.08541030536629</c:v>
                </c:pt>
                <c:pt idx="24">
                  <c:v>7.0071984990491396</c:v>
                </c:pt>
                <c:pt idx="25">
                  <c:v>6.9347801598664596</c:v>
                </c:pt>
                <c:pt idx="26">
                  <c:v>6.8681552878179097</c:v>
                </c:pt>
                <c:pt idx="27">
                  <c:v>6.80732388290361</c:v>
                </c:pt>
                <c:pt idx="28">
                  <c:v>6.7522859451235</c:v>
                </c:pt>
                <c:pt idx="29">
                  <c:v>6.7030414744778604</c:v>
                </c:pt>
                <c:pt idx="30">
                  <c:v>6.6595904709663598</c:v>
                </c:pt>
                <c:pt idx="31">
                  <c:v>6.8417050699179196</c:v>
                </c:pt>
                <c:pt idx="32">
                  <c:v>7.0688867217806104</c:v>
                </c:pt>
                <c:pt idx="33">
                  <c:v>7.3020824272292</c:v>
                </c:pt>
                <c:pt idx="34">
                  <c:v>7.5412451118366901</c:v>
                </c:pt>
                <c:pt idx="35">
                  <c:v>7.7863411076829996</c:v>
                </c:pt>
                <c:pt idx="36">
                  <c:v>8.0373455537926102</c:v>
                </c:pt>
                <c:pt idx="37">
                  <c:v>8.2942395930743604</c:v>
                </c:pt>
                <c:pt idx="38">
                  <c:v>8.2046703201162803</c:v>
                </c:pt>
                <c:pt idx="39">
                  <c:v>8.1025196414993399</c:v>
                </c:pt>
                <c:pt idx="40">
                  <c:v>7.9958811439663799</c:v>
                </c:pt>
                <c:pt idx="41">
                  <c:v>7.9045546761599104</c:v>
                </c:pt>
                <c:pt idx="42">
                  <c:v>7.8843611836507401</c:v>
                </c:pt>
                <c:pt idx="43">
                  <c:v>7.9005085195718898</c:v>
                </c:pt>
                <c:pt idx="44">
                  <c:v>7.88154362141763</c:v>
                </c:pt>
                <c:pt idx="45">
                  <c:v>7.8772057665444297</c:v>
                </c:pt>
                <c:pt idx="46">
                  <c:v>7.7700450963616996</c:v>
                </c:pt>
                <c:pt idx="47">
                  <c:v>7.7301920311122601</c:v>
                </c:pt>
                <c:pt idx="48">
                  <c:v>7.72801165626091</c:v>
                </c:pt>
                <c:pt idx="49">
                  <c:v>7.7312883211371597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E99-43D2-B1E2-9664A8A3DA10}"/>
            </c:ext>
          </c:extLst>
        </c:ser>
        <c:ser>
          <c:idx val="23"/>
          <c:order val="23"/>
          <c:tx>
            <c:strRef>
              <c:f>TBBand!$AC$1</c:f>
              <c:strCache>
                <c:ptCount val="1"/>
                <c:pt idx="0">
                  <c:v>E(1 0 1)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TBBand!$AC$2:$AC$51</c:f>
              <c:numCache>
                <c:formatCode>General</c:formatCode>
                <c:ptCount val="50"/>
                <c:pt idx="0">
                  <c:v>8.4628124868729007</c:v>
                </c:pt>
                <c:pt idx="1">
                  <c:v>8.2829595274380701</c:v>
                </c:pt>
                <c:pt idx="2">
                  <c:v>8.1234428172306803</c:v>
                </c:pt>
                <c:pt idx="3">
                  <c:v>7.99040729284396</c:v>
                </c:pt>
                <c:pt idx="4">
                  <c:v>7.8833323186251496</c:v>
                </c:pt>
                <c:pt idx="5">
                  <c:v>7.7984217554753101</c:v>
                </c:pt>
                <c:pt idx="6">
                  <c:v>7.7330289496444697</c:v>
                </c:pt>
                <c:pt idx="7">
                  <c:v>7.6899333187246199</c:v>
                </c:pt>
                <c:pt idx="8">
                  <c:v>7.6727697188587696</c:v>
                </c:pt>
                <c:pt idx="9">
                  <c:v>7.6672868238140399</c:v>
                </c:pt>
                <c:pt idx="10">
                  <c:v>7.6650015794286599</c:v>
                </c:pt>
                <c:pt idx="11">
                  <c:v>7.5844371886258797</c:v>
                </c:pt>
                <c:pt idx="12">
                  <c:v>7.5113421186392104</c:v>
                </c:pt>
                <c:pt idx="13">
                  <c:v>7.44559095826909</c:v>
                </c:pt>
                <c:pt idx="14">
                  <c:v>7.3870703939060602</c:v>
                </c:pt>
                <c:pt idx="15">
                  <c:v>7.3356787187664203</c:v>
                </c:pt>
                <c:pt idx="16">
                  <c:v>7.2913256142034601</c:v>
                </c:pt>
                <c:pt idx="17">
                  <c:v>7.25393213877115</c:v>
                </c:pt>
                <c:pt idx="18">
                  <c:v>7.2234308643295204</c:v>
                </c:pt>
                <c:pt idx="19">
                  <c:v>7.1997661024591499</c:v>
                </c:pt>
                <c:pt idx="20">
                  <c:v>7.1828941693494404</c:v>
                </c:pt>
                <c:pt idx="21">
                  <c:v>7.1727836435547303</c:v>
                </c:pt>
                <c:pt idx="22">
                  <c:v>7.1694155788175902</c:v>
                </c:pt>
                <c:pt idx="23">
                  <c:v>7.1722362002127698</c:v>
                </c:pt>
                <c:pt idx="24">
                  <c:v>7.1809677557974103</c:v>
                </c:pt>
                <c:pt idx="25">
                  <c:v>7.19642796943665</c:v>
                </c:pt>
                <c:pt idx="26">
                  <c:v>7.2200067395940701</c:v>
                </c:pt>
                <c:pt idx="27">
                  <c:v>7.2536939987808102</c:v>
                </c:pt>
                <c:pt idx="28">
                  <c:v>7.3000703604098396</c:v>
                </c:pt>
                <c:pt idx="29">
                  <c:v>7.3621658005914199</c:v>
                </c:pt>
                <c:pt idx="30">
                  <c:v>7.4430485531647603</c:v>
                </c:pt>
                <c:pt idx="31">
                  <c:v>7.5450938123748701</c:v>
                </c:pt>
                <c:pt idx="32">
                  <c:v>7.6691969599379801</c:v>
                </c:pt>
                <c:pt idx="33">
                  <c:v>7.8144670597930403</c:v>
                </c:pt>
                <c:pt idx="34">
                  <c:v>7.9786547906699399</c:v>
                </c:pt>
                <c:pt idx="35">
                  <c:v>8.1589546791484597</c:v>
                </c:pt>
                <c:pt idx="36">
                  <c:v>8.3526609159451795</c:v>
                </c:pt>
                <c:pt idx="37">
                  <c:v>8.5574813935187208</c:v>
                </c:pt>
                <c:pt idx="38">
                  <c:v>8.4772640171627796</c:v>
                </c:pt>
                <c:pt idx="39">
                  <c:v>8.3829814840055406</c:v>
                </c:pt>
                <c:pt idx="40">
                  <c:v>8.2801963402760208</c:v>
                </c:pt>
                <c:pt idx="41">
                  <c:v>8.1831290386482198</c:v>
                </c:pt>
                <c:pt idx="42">
                  <c:v>8.11959724822586</c:v>
                </c:pt>
                <c:pt idx="43">
                  <c:v>8.1582479841825908</c:v>
                </c:pt>
                <c:pt idx="44">
                  <c:v>8.29871135373571</c:v>
                </c:pt>
                <c:pt idx="45">
                  <c:v>8.4628124868729007</c:v>
                </c:pt>
                <c:pt idx="46">
                  <c:v>8.4881602015975393</c:v>
                </c:pt>
                <c:pt idx="47">
                  <c:v>8.4696480986810503</c:v>
                </c:pt>
                <c:pt idx="48">
                  <c:v>8.4381917230591803</c:v>
                </c:pt>
                <c:pt idx="49">
                  <c:v>8.4239823574783603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4E99-43D2-B1E2-9664A8A3DA10}"/>
            </c:ext>
          </c:extLst>
        </c:ser>
        <c:ser>
          <c:idx val="24"/>
          <c:order val="24"/>
          <c:tx>
            <c:strRef>
              <c:f>TBBand!$AD$1</c:f>
              <c:strCache>
                <c:ptCount val="1"/>
                <c:pt idx="0">
                  <c:v>E(-1 1 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TBBand!$AD$2:$AD$51</c:f>
              <c:numCache>
                <c:formatCode>General</c:formatCode>
                <c:ptCount val="50"/>
                <c:pt idx="0">
                  <c:v>9.2932347499445402</c:v>
                </c:pt>
                <c:pt idx="1">
                  <c:v>9.0957829743312093</c:v>
                </c:pt>
                <c:pt idx="2">
                  <c:v>8.91161723174387</c:v>
                </c:pt>
                <c:pt idx="3">
                  <c:v>8.7342906886862295</c:v>
                </c:pt>
                <c:pt idx="4">
                  <c:v>8.5601400206408993</c:v>
                </c:pt>
                <c:pt idx="5">
                  <c:v>8.39147505244412</c:v>
                </c:pt>
                <c:pt idx="6">
                  <c:v>8.2403710993444399</c:v>
                </c:pt>
                <c:pt idx="7">
                  <c:v>8.1334096914823899</c:v>
                </c:pt>
                <c:pt idx="8">
                  <c:v>8.1083691774211708</c:v>
                </c:pt>
                <c:pt idx="9">
                  <c:v>8.1779476333369701</c:v>
                </c:pt>
                <c:pt idx="10">
                  <c:v>8.3100044208154706</c:v>
                </c:pt>
                <c:pt idx="11">
                  <c:v>8.1776146445121203</c:v>
                </c:pt>
                <c:pt idx="12">
                  <c:v>8.0520140875063504</c:v>
                </c:pt>
                <c:pt idx="13">
                  <c:v>7.9332027497983004</c:v>
                </c:pt>
                <c:pt idx="14">
                  <c:v>7.8211806313878096</c:v>
                </c:pt>
                <c:pt idx="15">
                  <c:v>7.7159477322749304</c:v>
                </c:pt>
                <c:pt idx="16">
                  <c:v>7.6175040524595596</c:v>
                </c:pt>
                <c:pt idx="17">
                  <c:v>7.5258495919419302</c:v>
                </c:pt>
                <c:pt idx="18">
                  <c:v>7.4409843507218199</c:v>
                </c:pt>
                <c:pt idx="19">
                  <c:v>7.3629083287994002</c:v>
                </c:pt>
                <c:pt idx="20">
                  <c:v>7.2916215261744899</c:v>
                </c:pt>
                <c:pt idx="21">
                  <c:v>7.2271239428473004</c:v>
                </c:pt>
                <c:pt idx="22">
                  <c:v>7.1694155788175902</c:v>
                </c:pt>
                <c:pt idx="23">
                  <c:v>7.2592143194032301</c:v>
                </c:pt>
                <c:pt idx="24">
                  <c:v>7.3548065271230101</c:v>
                </c:pt>
                <c:pt idx="25">
                  <c:v>7.4561922019771503</c:v>
                </c:pt>
                <c:pt idx="26">
                  <c:v>7.5633713439655601</c:v>
                </c:pt>
                <c:pt idx="27">
                  <c:v>7.6763439530881001</c:v>
                </c:pt>
                <c:pt idx="28">
                  <c:v>7.7951100293450404</c:v>
                </c:pt>
                <c:pt idx="29">
                  <c:v>7.9196695727361801</c:v>
                </c:pt>
                <c:pt idx="30">
                  <c:v>8.0500225832614696</c:v>
                </c:pt>
                <c:pt idx="31">
                  <c:v>8.1861690609211699</c:v>
                </c:pt>
                <c:pt idx="32">
                  <c:v>8.3281090057149996</c:v>
                </c:pt>
                <c:pt idx="33">
                  <c:v>8.4758424176434009</c:v>
                </c:pt>
                <c:pt idx="34">
                  <c:v>8.6293692967057698</c:v>
                </c:pt>
                <c:pt idx="35">
                  <c:v>8.78868964290238</c:v>
                </c:pt>
                <c:pt idx="36">
                  <c:v>8.9538034562333806</c:v>
                </c:pt>
                <c:pt idx="37">
                  <c:v>9.1247107366985194</c:v>
                </c:pt>
                <c:pt idx="38">
                  <c:v>9.0558185203932897</c:v>
                </c:pt>
                <c:pt idx="39">
                  <c:v>9.0150814634296292</c:v>
                </c:pt>
                <c:pt idx="40">
                  <c:v>9.0024142782448795</c:v>
                </c:pt>
                <c:pt idx="41">
                  <c:v>9.0143713272556791</c:v>
                </c:pt>
                <c:pt idx="42">
                  <c:v>9.0482573147156504</c:v>
                </c:pt>
                <c:pt idx="43">
                  <c:v>9.1039338095022195</c:v>
                </c:pt>
                <c:pt idx="44">
                  <c:v>9.1840252765122194</c:v>
                </c:pt>
                <c:pt idx="45">
                  <c:v>9.2932347499445402</c:v>
                </c:pt>
                <c:pt idx="46">
                  <c:v>9.3409615134034407</c:v>
                </c:pt>
                <c:pt idx="47">
                  <c:v>9.4775108882762797</c:v>
                </c:pt>
                <c:pt idx="48">
                  <c:v>9.6629576399094592</c:v>
                </c:pt>
                <c:pt idx="49">
                  <c:v>9.8579464207911691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4E99-43D2-B1E2-9664A8A3DA10}"/>
            </c:ext>
          </c:extLst>
        </c:ser>
        <c:ser>
          <c:idx val="25"/>
          <c:order val="25"/>
          <c:tx>
            <c:strRef>
              <c:f>TBBand!$AE$1</c:f>
              <c:strCache>
                <c:ptCount val="1"/>
                <c:pt idx="0">
                  <c:v>E(0 1 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TBBand!$AE$2:$AE$51</c:f>
              <c:numCache>
                <c:formatCode>General</c:formatCode>
                <c:ptCount val="50"/>
                <c:pt idx="0">
                  <c:v>10.345413032009199</c:v>
                </c:pt>
                <c:pt idx="1">
                  <c:v>10.0718417061321</c:v>
                </c:pt>
                <c:pt idx="2">
                  <c:v>9.8168538203274203</c:v>
                </c:pt>
                <c:pt idx="3">
                  <c:v>9.5824856513336698</c:v>
                </c:pt>
                <c:pt idx="4">
                  <c:v>9.3690772917894805</c:v>
                </c:pt>
                <c:pt idx="5">
                  <c:v>9.1739807697029807</c:v>
                </c:pt>
                <c:pt idx="6">
                  <c:v>8.9916008481929008</c:v>
                </c:pt>
                <c:pt idx="7">
                  <c:v>8.8155028613776594</c:v>
                </c:pt>
                <c:pt idx="8">
                  <c:v>8.6415705265932097</c:v>
                </c:pt>
                <c:pt idx="9">
                  <c:v>8.4705610640711306</c:v>
                </c:pt>
                <c:pt idx="10">
                  <c:v>8.3100044208154706</c:v>
                </c:pt>
                <c:pt idx="11">
                  <c:v>8.1776146445121203</c:v>
                </c:pt>
                <c:pt idx="12">
                  <c:v>8.0520140875063504</c:v>
                </c:pt>
                <c:pt idx="13">
                  <c:v>7.9332027497983004</c:v>
                </c:pt>
                <c:pt idx="14">
                  <c:v>7.8211806313878096</c:v>
                </c:pt>
                <c:pt idx="15">
                  <c:v>7.7159477322749304</c:v>
                </c:pt>
                <c:pt idx="16">
                  <c:v>7.6175040524595596</c:v>
                </c:pt>
                <c:pt idx="17">
                  <c:v>7.5258495919419302</c:v>
                </c:pt>
                <c:pt idx="18">
                  <c:v>7.4409843507218199</c:v>
                </c:pt>
                <c:pt idx="19">
                  <c:v>7.3629083287994002</c:v>
                </c:pt>
                <c:pt idx="20">
                  <c:v>7.2916215261744899</c:v>
                </c:pt>
                <c:pt idx="21">
                  <c:v>7.2271239428473004</c:v>
                </c:pt>
                <c:pt idx="22">
                  <c:v>7.1694155788175902</c:v>
                </c:pt>
                <c:pt idx="23">
                  <c:v>7.3904440130705398</c:v>
                </c:pt>
                <c:pt idx="24">
                  <c:v>7.61423751488788</c:v>
                </c:pt>
                <c:pt idx="25">
                  <c:v>7.8379173335966703</c:v>
                </c:pt>
                <c:pt idx="26">
                  <c:v>8.0583996500996502</c:v>
                </c:pt>
                <c:pt idx="27">
                  <c:v>8.2724853212867195</c:v>
                </c:pt>
                <c:pt idx="28">
                  <c:v>8.4773804683212202</c:v>
                </c:pt>
                <c:pt idx="29">
                  <c:v>8.6715620867700292</c:v>
                </c:pt>
                <c:pt idx="30">
                  <c:v>8.8554642162996302</c:v>
                </c:pt>
                <c:pt idx="31">
                  <c:v>9.0313624446523004</c:v>
                </c:pt>
                <c:pt idx="32">
                  <c:v>9.2025070796946302</c:v>
                </c:pt>
                <c:pt idx="33">
                  <c:v>9.3721769582520302</c:v>
                </c:pt>
                <c:pt idx="34">
                  <c:v>9.5431387416510294</c:v>
                </c:pt>
                <c:pt idx="35">
                  <c:v>9.7175132068562409</c:v>
                </c:pt>
                <c:pt idx="36">
                  <c:v>9.8968525149607895</c:v>
                </c:pt>
                <c:pt idx="37">
                  <c:v>10.0822753991604</c:v>
                </c:pt>
                <c:pt idx="38">
                  <c:v>10.0387338777035</c:v>
                </c:pt>
                <c:pt idx="39">
                  <c:v>10.025900368820899</c:v>
                </c:pt>
                <c:pt idx="40">
                  <c:v>10.0386285081478</c:v>
                </c:pt>
                <c:pt idx="41">
                  <c:v>10.0720957459977</c:v>
                </c:pt>
                <c:pt idx="42">
                  <c:v>10.1223260558176</c:v>
                </c:pt>
                <c:pt idx="43">
                  <c:v>10.1861953752578</c:v>
                </c:pt>
                <c:pt idx="44">
                  <c:v>10.261238126336201</c:v>
                </c:pt>
                <c:pt idx="45">
                  <c:v>10.345413032009199</c:v>
                </c:pt>
                <c:pt idx="46">
                  <c:v>10.2581937837745</c:v>
                </c:pt>
                <c:pt idx="47">
                  <c:v>10.1597418909206</c:v>
                </c:pt>
                <c:pt idx="48">
                  <c:v>10.029486539616199</c:v>
                </c:pt>
                <c:pt idx="49">
                  <c:v>9.8579464208592604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4E99-43D2-B1E2-9664A8A3DA10}"/>
            </c:ext>
          </c:extLst>
        </c:ser>
        <c:ser>
          <c:idx val="26"/>
          <c:order val="26"/>
          <c:tx>
            <c:strRef>
              <c:f>TBBand!$AF$1</c:f>
              <c:strCache>
                <c:ptCount val="1"/>
                <c:pt idx="0">
                  <c:v>E(1 1 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TBBand!$E$2:$E$51</c:f>
              <c:numCache>
                <c:formatCode>General</c:formatCode>
                <c:ptCount val="50"/>
                <c:pt idx="0">
                  <c:v>0</c:v>
                </c:pt>
                <c:pt idx="1">
                  <c:v>1.3079079447301E-2</c:v>
                </c:pt>
                <c:pt idx="2">
                  <c:v>2.61581588946019E-2</c:v>
                </c:pt>
                <c:pt idx="3">
                  <c:v>3.9237238341902902E-2</c:v>
                </c:pt>
                <c:pt idx="4">
                  <c:v>5.2316317789203801E-2</c:v>
                </c:pt>
                <c:pt idx="5">
                  <c:v>6.5395397236504796E-2</c:v>
                </c:pt>
                <c:pt idx="6">
                  <c:v>7.8474476683805805E-2</c:v>
                </c:pt>
                <c:pt idx="7">
                  <c:v>9.1553556131106703E-2</c:v>
                </c:pt>
                <c:pt idx="8">
                  <c:v>0.104632635578408</c:v>
                </c:pt>
                <c:pt idx="9">
                  <c:v>0.117711715025709</c:v>
                </c:pt>
                <c:pt idx="10">
                  <c:v>0.13079079447301001</c:v>
                </c:pt>
                <c:pt idx="11">
                  <c:v>0.14413957403548999</c:v>
                </c:pt>
                <c:pt idx="12">
                  <c:v>0.157488353597971</c:v>
                </c:pt>
                <c:pt idx="13">
                  <c:v>0.17083713316045099</c:v>
                </c:pt>
                <c:pt idx="14">
                  <c:v>0.184185912722932</c:v>
                </c:pt>
                <c:pt idx="15">
                  <c:v>0.19753469228541201</c:v>
                </c:pt>
                <c:pt idx="16">
                  <c:v>0.21088347184789299</c:v>
                </c:pt>
                <c:pt idx="17">
                  <c:v>0.22423225141037301</c:v>
                </c:pt>
                <c:pt idx="18">
                  <c:v>0.23758103097285399</c:v>
                </c:pt>
                <c:pt idx="19">
                  <c:v>0.25092981053533397</c:v>
                </c:pt>
                <c:pt idx="20">
                  <c:v>0.26427859009781501</c:v>
                </c:pt>
                <c:pt idx="21">
                  <c:v>0.277627369660295</c:v>
                </c:pt>
                <c:pt idx="22">
                  <c:v>0.29097614922277598</c:v>
                </c:pt>
                <c:pt idx="23">
                  <c:v>0.30330722358110002</c:v>
                </c:pt>
                <c:pt idx="24">
                  <c:v>0.315638297939424</c:v>
                </c:pt>
                <c:pt idx="25">
                  <c:v>0.32796937229774797</c:v>
                </c:pt>
                <c:pt idx="26">
                  <c:v>0.34030044665607301</c:v>
                </c:pt>
                <c:pt idx="27">
                  <c:v>0.35263152101439699</c:v>
                </c:pt>
                <c:pt idx="28">
                  <c:v>0.36496259537272102</c:v>
                </c:pt>
                <c:pt idx="29">
                  <c:v>0.377293669731046</c:v>
                </c:pt>
                <c:pt idx="30">
                  <c:v>0.38962474408936998</c:v>
                </c:pt>
                <c:pt idx="31">
                  <c:v>0.40195581844769401</c:v>
                </c:pt>
                <c:pt idx="32">
                  <c:v>0.41428689280601799</c:v>
                </c:pt>
                <c:pt idx="33">
                  <c:v>0.42661796716434303</c:v>
                </c:pt>
                <c:pt idx="34">
                  <c:v>0.43894904152266701</c:v>
                </c:pt>
                <c:pt idx="35">
                  <c:v>0.45128011588099098</c:v>
                </c:pt>
                <c:pt idx="36">
                  <c:v>0.46361119023931502</c:v>
                </c:pt>
                <c:pt idx="37">
                  <c:v>0.47594226459764</c:v>
                </c:pt>
                <c:pt idx="38">
                  <c:v>0.48750264680856897</c:v>
                </c:pt>
                <c:pt idx="39">
                  <c:v>0.49906302901949801</c:v>
                </c:pt>
                <c:pt idx="40">
                  <c:v>0.51062341123042598</c:v>
                </c:pt>
                <c:pt idx="41">
                  <c:v>0.52218379344135502</c:v>
                </c:pt>
                <c:pt idx="42">
                  <c:v>0.53374417565228405</c:v>
                </c:pt>
                <c:pt idx="43">
                  <c:v>0.54530455786321297</c:v>
                </c:pt>
                <c:pt idx="44">
                  <c:v>0.556864940074142</c:v>
                </c:pt>
                <c:pt idx="45">
                  <c:v>0.56842532228507103</c:v>
                </c:pt>
                <c:pt idx="46">
                  <c:v>0.58477417159419698</c:v>
                </c:pt>
                <c:pt idx="47">
                  <c:v>0.60112302090332304</c:v>
                </c:pt>
                <c:pt idx="48">
                  <c:v>0.61747187021244998</c:v>
                </c:pt>
                <c:pt idx="49">
                  <c:v>0.63382071952157604</c:v>
                </c:pt>
              </c:numCache>
            </c:numRef>
          </c:xVal>
          <c:yVal>
            <c:numRef>
              <c:f>TBBand!$AF$2:$AF$51</c:f>
              <c:numCache>
                <c:formatCode>General</c:formatCode>
                <c:ptCount val="50"/>
                <c:pt idx="0">
                  <c:v>11.560722977594001</c:v>
                </c:pt>
                <c:pt idx="1">
                  <c:v>11.270550005862001</c:v>
                </c:pt>
                <c:pt idx="2">
                  <c:v>10.9947054433635</c:v>
                </c:pt>
                <c:pt idx="3">
                  <c:v>10.735916677246699</c:v>
                </c:pt>
                <c:pt idx="4">
                  <c:v>10.497896834953</c:v>
                </c:pt>
                <c:pt idx="5">
                  <c:v>10.285425649236201</c:v>
                </c:pt>
                <c:pt idx="6">
                  <c:v>10.104023692846299</c:v>
                </c:pt>
                <c:pt idx="7">
                  <c:v>9.9589934200300902</c:v>
                </c:pt>
                <c:pt idx="8">
                  <c:v>9.8541378763097605</c:v>
                </c:pt>
                <c:pt idx="9">
                  <c:v>9.7911377822386996</c:v>
                </c:pt>
                <c:pt idx="10">
                  <c:v>9.7701794812741092</c:v>
                </c:pt>
                <c:pt idx="11">
                  <c:v>9.6699861596772294</c:v>
                </c:pt>
                <c:pt idx="12">
                  <c:v>9.5782739762920794</c:v>
                </c:pt>
                <c:pt idx="13">
                  <c:v>9.4950981386296807</c:v>
                </c:pt>
                <c:pt idx="14">
                  <c:v>9.4205119882921107</c:v>
                </c:pt>
                <c:pt idx="15">
                  <c:v>9.3545662158234606</c:v>
                </c:pt>
                <c:pt idx="16">
                  <c:v>9.2973080538329604</c:v>
                </c:pt>
                <c:pt idx="17">
                  <c:v>9.2487804705857801</c:v>
                </c:pt>
                <c:pt idx="18">
                  <c:v>9.2090213897004602</c:v>
                </c:pt>
                <c:pt idx="19">
                  <c:v>9.1780629638198299</c:v>
                </c:pt>
                <c:pt idx="20">
                  <c:v>9.1559309307435903</c:v>
                </c:pt>
                <c:pt idx="21">
                  <c:v>9.1426440792283206</c:v>
                </c:pt>
                <c:pt idx="22">
                  <c:v>9.1382138483636304</c:v>
                </c:pt>
                <c:pt idx="23">
                  <c:v>9.1500393387527996</c:v>
                </c:pt>
                <c:pt idx="24">
                  <c:v>9.1858374073158995</c:v>
                </c:pt>
                <c:pt idx="25">
                  <c:v>9.2465740609632192</c:v>
                </c:pt>
                <c:pt idx="26">
                  <c:v>9.33381437751809</c:v>
                </c:pt>
                <c:pt idx="27">
                  <c:v>9.4494873887175306</c:v>
                </c:pt>
                <c:pt idx="28">
                  <c:v>9.5952935714509096</c:v>
                </c:pt>
                <c:pt idx="29">
                  <c:v>9.7718044168656792</c:v>
                </c:pt>
                <c:pt idx="30">
                  <c:v>9.9777589448058901</c:v>
                </c:pt>
                <c:pt idx="31">
                  <c:v>10.2101690054884</c:v>
                </c:pt>
                <c:pt idx="32">
                  <c:v>10.4651779947155</c:v>
                </c:pt>
                <c:pt idx="33">
                  <c:v>10.7389989509714</c:v>
                </c:pt>
                <c:pt idx="34">
                  <c:v>11.028446611248199</c:v>
                </c:pt>
                <c:pt idx="35">
                  <c:v>11.331061958254899</c:v>
                </c:pt>
                <c:pt idx="36">
                  <c:v>11.645025476709399</c:v>
                </c:pt>
                <c:pt idx="37">
                  <c:v>11.9690123375916</c:v>
                </c:pt>
                <c:pt idx="38">
                  <c:v>11.8954717281566</c:v>
                </c:pt>
                <c:pt idx="39">
                  <c:v>11.827910987812199</c:v>
                </c:pt>
                <c:pt idx="40">
                  <c:v>11.766470943501201</c:v>
                </c:pt>
                <c:pt idx="41">
                  <c:v>11.7113411258604</c:v>
                </c:pt>
                <c:pt idx="42">
                  <c:v>11.662777622973</c:v>
                </c:pt>
                <c:pt idx="43">
                  <c:v>11.621130197167499</c:v>
                </c:pt>
                <c:pt idx="44">
                  <c:v>11.586883835002</c:v>
                </c:pt>
                <c:pt idx="45">
                  <c:v>11.560722977594001</c:v>
                </c:pt>
                <c:pt idx="46">
                  <c:v>11.266676342930699</c:v>
                </c:pt>
                <c:pt idx="47">
                  <c:v>11.023862881811199</c:v>
                </c:pt>
                <c:pt idx="48">
                  <c:v>10.8610462202198</c:v>
                </c:pt>
                <c:pt idx="49">
                  <c:v>10.804048872902101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4E99-43D2-B1E2-9664A8A3D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25823"/>
        <c:axId val="23622079"/>
      </c:scatterChart>
      <c:valAx>
        <c:axId val="23625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622079"/>
        <c:crosses val="autoZero"/>
        <c:crossBetween val="midCat"/>
      </c:valAx>
      <c:valAx>
        <c:axId val="2362207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625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14260717410324E-2"/>
          <c:y val="1.5715363905692045E-2"/>
          <c:w val="0.89337751531058618"/>
          <c:h val="0.93221520056774021"/>
        </c:manualLayout>
      </c:layout>
      <c:scatterChart>
        <c:scatterStyle val="lineMarker"/>
        <c:varyColors val="0"/>
        <c:ser>
          <c:idx val="0"/>
          <c:order val="0"/>
          <c:tx>
            <c:strRef>
              <c:f>FreeElectronBand!$F$1</c:f>
              <c:strCache>
                <c:ptCount val="1"/>
                <c:pt idx="0">
                  <c:v>E(-1 -1 -1)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FreeElectronBand!$F$2:$F$56</c:f>
              <c:numCache>
                <c:formatCode>General</c:formatCode>
                <c:ptCount val="55"/>
                <c:pt idx="0">
                  <c:v>1.25</c:v>
                </c:pt>
                <c:pt idx="1">
                  <c:v>1.155</c:v>
                </c:pt>
                <c:pt idx="2">
                  <c:v>1.07</c:v>
                </c:pt>
                <c:pt idx="3">
                  <c:v>0.995</c:v>
                </c:pt>
                <c:pt idx="4">
                  <c:v>0.93</c:v>
                </c:pt>
                <c:pt idx="5">
                  <c:v>0.875</c:v>
                </c:pt>
                <c:pt idx="6">
                  <c:v>0.83</c:v>
                </c:pt>
                <c:pt idx="7">
                  <c:v>0.79500000000000004</c:v>
                </c:pt>
                <c:pt idx="8">
                  <c:v>0.77</c:v>
                </c:pt>
                <c:pt idx="9">
                  <c:v>0.755</c:v>
                </c:pt>
                <c:pt idx="10">
                  <c:v>0.75</c:v>
                </c:pt>
                <c:pt idx="11">
                  <c:v>0.75</c:v>
                </c:pt>
                <c:pt idx="12">
                  <c:v>0.90749999999999997</c:v>
                </c:pt>
                <c:pt idx="13">
                  <c:v>1.08</c:v>
                </c:pt>
                <c:pt idx="14">
                  <c:v>1.2675000000000001</c:v>
                </c:pt>
                <c:pt idx="15">
                  <c:v>1.47</c:v>
                </c:pt>
                <c:pt idx="16">
                  <c:v>1.6875</c:v>
                </c:pt>
                <c:pt idx="17">
                  <c:v>1.92</c:v>
                </c:pt>
                <c:pt idx="18">
                  <c:v>2.1675</c:v>
                </c:pt>
                <c:pt idx="19">
                  <c:v>2.4300000000000002</c:v>
                </c:pt>
                <c:pt idx="20">
                  <c:v>2.7075</c:v>
                </c:pt>
                <c:pt idx="21">
                  <c:v>3</c:v>
                </c:pt>
                <c:pt idx="22">
                  <c:v>3</c:v>
                </c:pt>
                <c:pt idx="23">
                  <c:v>2.81</c:v>
                </c:pt>
                <c:pt idx="24">
                  <c:v>2.64</c:v>
                </c:pt>
                <c:pt idx="25">
                  <c:v>2.4900000000000002</c:v>
                </c:pt>
                <c:pt idx="26">
                  <c:v>2.36</c:v>
                </c:pt>
                <c:pt idx="27">
                  <c:v>2.25</c:v>
                </c:pt>
                <c:pt idx="28">
                  <c:v>2.16</c:v>
                </c:pt>
                <c:pt idx="29">
                  <c:v>2.09</c:v>
                </c:pt>
                <c:pt idx="30">
                  <c:v>2.04</c:v>
                </c:pt>
                <c:pt idx="31">
                  <c:v>2.0099999999999998</c:v>
                </c:pt>
                <c:pt idx="32">
                  <c:v>2</c:v>
                </c:pt>
                <c:pt idx="33">
                  <c:v>2</c:v>
                </c:pt>
                <c:pt idx="34">
                  <c:v>1.9025000000000001</c:v>
                </c:pt>
                <c:pt idx="35">
                  <c:v>1.81</c:v>
                </c:pt>
                <c:pt idx="36">
                  <c:v>1.7224999999999999</c:v>
                </c:pt>
                <c:pt idx="37">
                  <c:v>1.64</c:v>
                </c:pt>
                <c:pt idx="38">
                  <c:v>1.5625</c:v>
                </c:pt>
                <c:pt idx="39">
                  <c:v>1.49</c:v>
                </c:pt>
                <c:pt idx="40">
                  <c:v>1.4225000000000001</c:v>
                </c:pt>
                <c:pt idx="41">
                  <c:v>1.36</c:v>
                </c:pt>
                <c:pt idx="42">
                  <c:v>1.3025</c:v>
                </c:pt>
                <c:pt idx="43">
                  <c:v>1.25</c:v>
                </c:pt>
                <c:pt idx="44">
                  <c:v>1.25</c:v>
                </c:pt>
                <c:pt idx="45">
                  <c:v>1.0912500000000001</c:v>
                </c:pt>
                <c:pt idx="46">
                  <c:v>0.96499999999999997</c:v>
                </c:pt>
                <c:pt idx="47">
                  <c:v>0.87124999999999997</c:v>
                </c:pt>
                <c:pt idx="48">
                  <c:v>0.81</c:v>
                </c:pt>
                <c:pt idx="49">
                  <c:v>0.78125</c:v>
                </c:pt>
                <c:pt idx="50">
                  <c:v>0.78500000000000003</c:v>
                </c:pt>
                <c:pt idx="51">
                  <c:v>0.82125000000000004</c:v>
                </c:pt>
                <c:pt idx="52">
                  <c:v>0.89</c:v>
                </c:pt>
                <c:pt idx="53">
                  <c:v>0.99124999999999996</c:v>
                </c:pt>
                <c:pt idx="54">
                  <c:v>1.125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A9-4467-81BF-7A2F161A9DF2}"/>
            </c:ext>
          </c:extLst>
        </c:ser>
        <c:ser>
          <c:idx val="1"/>
          <c:order val="1"/>
          <c:tx>
            <c:strRef>
              <c:f>FreeElectronBand!$G$1</c:f>
              <c:strCache>
                <c:ptCount val="1"/>
                <c:pt idx="0">
                  <c:v>E(0 -1 -1)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FreeElectronBand!$G$2:$G$56</c:f>
              <c:numCache>
                <c:formatCode>General</c:formatCode>
                <c:ptCount val="55"/>
                <c:pt idx="0">
                  <c:v>1.25</c:v>
                </c:pt>
                <c:pt idx="1">
                  <c:v>1.155</c:v>
                </c:pt>
                <c:pt idx="2">
                  <c:v>1.07</c:v>
                </c:pt>
                <c:pt idx="3">
                  <c:v>0.995</c:v>
                </c:pt>
                <c:pt idx="4">
                  <c:v>0.93</c:v>
                </c:pt>
                <c:pt idx="5">
                  <c:v>0.875</c:v>
                </c:pt>
                <c:pt idx="6">
                  <c:v>0.83</c:v>
                </c:pt>
                <c:pt idx="7">
                  <c:v>0.79500000000000004</c:v>
                </c:pt>
                <c:pt idx="8">
                  <c:v>0.77</c:v>
                </c:pt>
                <c:pt idx="9">
                  <c:v>0.755</c:v>
                </c:pt>
                <c:pt idx="10">
                  <c:v>0.75</c:v>
                </c:pt>
                <c:pt idx="11">
                  <c:v>0.75</c:v>
                </c:pt>
                <c:pt idx="12">
                  <c:v>0.8075</c:v>
                </c:pt>
                <c:pt idx="13">
                  <c:v>0.88</c:v>
                </c:pt>
                <c:pt idx="14">
                  <c:v>0.96750000000000003</c:v>
                </c:pt>
                <c:pt idx="15">
                  <c:v>1.07</c:v>
                </c:pt>
                <c:pt idx="16">
                  <c:v>1.1875</c:v>
                </c:pt>
                <c:pt idx="17">
                  <c:v>1.32</c:v>
                </c:pt>
                <c:pt idx="18">
                  <c:v>1.4675</c:v>
                </c:pt>
                <c:pt idx="19">
                  <c:v>1.63</c:v>
                </c:pt>
                <c:pt idx="20">
                  <c:v>1.8075000000000001</c:v>
                </c:pt>
                <c:pt idx="21">
                  <c:v>2</c:v>
                </c:pt>
                <c:pt idx="22">
                  <c:v>2</c:v>
                </c:pt>
                <c:pt idx="23">
                  <c:v>1.81</c:v>
                </c:pt>
                <c:pt idx="24">
                  <c:v>1.64</c:v>
                </c:pt>
                <c:pt idx="25">
                  <c:v>1.49</c:v>
                </c:pt>
                <c:pt idx="26">
                  <c:v>1.36</c:v>
                </c:pt>
                <c:pt idx="27">
                  <c:v>1.25</c:v>
                </c:pt>
                <c:pt idx="28">
                  <c:v>1.1599999999999999</c:v>
                </c:pt>
                <c:pt idx="29">
                  <c:v>1.0900000000000001</c:v>
                </c:pt>
                <c:pt idx="30">
                  <c:v>1.04</c:v>
                </c:pt>
                <c:pt idx="31">
                  <c:v>1.01</c:v>
                </c:pt>
                <c:pt idx="32">
                  <c:v>1</c:v>
                </c:pt>
                <c:pt idx="33">
                  <c:v>1</c:v>
                </c:pt>
                <c:pt idx="34">
                  <c:v>1.0024999999999999</c:v>
                </c:pt>
                <c:pt idx="35">
                  <c:v>1.01</c:v>
                </c:pt>
                <c:pt idx="36">
                  <c:v>1.0225</c:v>
                </c:pt>
                <c:pt idx="37">
                  <c:v>1.04</c:v>
                </c:pt>
                <c:pt idx="38">
                  <c:v>1.0625</c:v>
                </c:pt>
                <c:pt idx="39">
                  <c:v>1.0900000000000001</c:v>
                </c:pt>
                <c:pt idx="40">
                  <c:v>1.1225000000000001</c:v>
                </c:pt>
                <c:pt idx="41">
                  <c:v>1.1599999999999999</c:v>
                </c:pt>
                <c:pt idx="42">
                  <c:v>1.2024999999999999</c:v>
                </c:pt>
                <c:pt idx="43">
                  <c:v>1.25</c:v>
                </c:pt>
                <c:pt idx="44">
                  <c:v>1.25</c:v>
                </c:pt>
                <c:pt idx="45">
                  <c:v>1.1412500000000001</c:v>
                </c:pt>
                <c:pt idx="46">
                  <c:v>1.0649999999999999</c:v>
                </c:pt>
                <c:pt idx="47">
                  <c:v>1.02125</c:v>
                </c:pt>
                <c:pt idx="48">
                  <c:v>1.01</c:v>
                </c:pt>
                <c:pt idx="49">
                  <c:v>1.03125</c:v>
                </c:pt>
                <c:pt idx="50">
                  <c:v>1.085</c:v>
                </c:pt>
                <c:pt idx="51">
                  <c:v>1.1712499999999999</c:v>
                </c:pt>
                <c:pt idx="52">
                  <c:v>1.29</c:v>
                </c:pt>
                <c:pt idx="53">
                  <c:v>1.4412499999999999</c:v>
                </c:pt>
                <c:pt idx="54">
                  <c:v>1.625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A9-4467-81BF-7A2F161A9DF2}"/>
            </c:ext>
          </c:extLst>
        </c:ser>
        <c:ser>
          <c:idx val="2"/>
          <c:order val="2"/>
          <c:tx>
            <c:strRef>
              <c:f>FreeElectronBand!$H$1</c:f>
              <c:strCache>
                <c:ptCount val="1"/>
                <c:pt idx="0">
                  <c:v>E(1 -1 -1)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FreeElectronBand!$H$2:$H$56</c:f>
              <c:numCache>
                <c:formatCode>General</c:formatCode>
                <c:ptCount val="55"/>
                <c:pt idx="0">
                  <c:v>3.25</c:v>
                </c:pt>
                <c:pt idx="1">
                  <c:v>3.1549999999999998</c:v>
                </c:pt>
                <c:pt idx="2">
                  <c:v>3.07</c:v>
                </c:pt>
                <c:pt idx="3">
                  <c:v>2.9950000000000001</c:v>
                </c:pt>
                <c:pt idx="4">
                  <c:v>2.93</c:v>
                </c:pt>
                <c:pt idx="5">
                  <c:v>2.875</c:v>
                </c:pt>
                <c:pt idx="6">
                  <c:v>2.83</c:v>
                </c:pt>
                <c:pt idx="7">
                  <c:v>2.7949999999999999</c:v>
                </c:pt>
                <c:pt idx="8">
                  <c:v>2.77</c:v>
                </c:pt>
                <c:pt idx="9">
                  <c:v>2.7549999999999999</c:v>
                </c:pt>
                <c:pt idx="10">
                  <c:v>2.75</c:v>
                </c:pt>
                <c:pt idx="11">
                  <c:v>2.75</c:v>
                </c:pt>
                <c:pt idx="12">
                  <c:v>2.7075</c:v>
                </c:pt>
                <c:pt idx="13">
                  <c:v>2.68</c:v>
                </c:pt>
                <c:pt idx="14">
                  <c:v>2.6675</c:v>
                </c:pt>
                <c:pt idx="15">
                  <c:v>2.67</c:v>
                </c:pt>
                <c:pt idx="16">
                  <c:v>2.6875</c:v>
                </c:pt>
                <c:pt idx="17">
                  <c:v>2.72</c:v>
                </c:pt>
                <c:pt idx="18">
                  <c:v>2.7675000000000001</c:v>
                </c:pt>
                <c:pt idx="19">
                  <c:v>2.83</c:v>
                </c:pt>
                <c:pt idx="20">
                  <c:v>2.9075000000000002</c:v>
                </c:pt>
                <c:pt idx="21">
                  <c:v>3</c:v>
                </c:pt>
                <c:pt idx="22">
                  <c:v>3</c:v>
                </c:pt>
                <c:pt idx="23">
                  <c:v>2.81</c:v>
                </c:pt>
                <c:pt idx="24">
                  <c:v>2.64</c:v>
                </c:pt>
                <c:pt idx="25">
                  <c:v>2.4900000000000002</c:v>
                </c:pt>
                <c:pt idx="26">
                  <c:v>2.36</c:v>
                </c:pt>
                <c:pt idx="27">
                  <c:v>2.25</c:v>
                </c:pt>
                <c:pt idx="28">
                  <c:v>2.16</c:v>
                </c:pt>
                <c:pt idx="29">
                  <c:v>2.09</c:v>
                </c:pt>
                <c:pt idx="30">
                  <c:v>2.04</c:v>
                </c:pt>
                <c:pt idx="31">
                  <c:v>2.0099999999999998</c:v>
                </c:pt>
                <c:pt idx="32">
                  <c:v>2</c:v>
                </c:pt>
                <c:pt idx="33">
                  <c:v>2</c:v>
                </c:pt>
                <c:pt idx="34">
                  <c:v>2.1025</c:v>
                </c:pt>
                <c:pt idx="35">
                  <c:v>2.21</c:v>
                </c:pt>
                <c:pt idx="36">
                  <c:v>2.3224999999999998</c:v>
                </c:pt>
                <c:pt idx="37">
                  <c:v>2.44</c:v>
                </c:pt>
                <c:pt idx="38">
                  <c:v>2.5625</c:v>
                </c:pt>
                <c:pt idx="39">
                  <c:v>2.69</c:v>
                </c:pt>
                <c:pt idx="40">
                  <c:v>2.8224999999999998</c:v>
                </c:pt>
                <c:pt idx="41">
                  <c:v>2.96</c:v>
                </c:pt>
                <c:pt idx="42">
                  <c:v>3.1025</c:v>
                </c:pt>
                <c:pt idx="43">
                  <c:v>3.25</c:v>
                </c:pt>
                <c:pt idx="44">
                  <c:v>3.25</c:v>
                </c:pt>
                <c:pt idx="45">
                  <c:v>3.1912500000000001</c:v>
                </c:pt>
                <c:pt idx="46">
                  <c:v>3.165</c:v>
                </c:pt>
                <c:pt idx="47">
                  <c:v>3.1712500000000001</c:v>
                </c:pt>
                <c:pt idx="48">
                  <c:v>3.21</c:v>
                </c:pt>
                <c:pt idx="49">
                  <c:v>3.28125</c:v>
                </c:pt>
                <c:pt idx="50">
                  <c:v>3.3849999999999998</c:v>
                </c:pt>
                <c:pt idx="51">
                  <c:v>3.5212500000000002</c:v>
                </c:pt>
                <c:pt idx="52">
                  <c:v>3.69</c:v>
                </c:pt>
                <c:pt idx="53">
                  <c:v>3.8912499999999999</c:v>
                </c:pt>
                <c:pt idx="54">
                  <c:v>4.125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A9-4467-81BF-7A2F161A9DF2}"/>
            </c:ext>
          </c:extLst>
        </c:ser>
        <c:ser>
          <c:idx val="3"/>
          <c:order val="3"/>
          <c:tx>
            <c:strRef>
              <c:f>FreeElectronBand!$I$1</c:f>
              <c:strCache>
                <c:ptCount val="1"/>
                <c:pt idx="0">
                  <c:v>E(-1 0 -1)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FreeElectronBand!$I$2:$I$56</c:f>
              <c:numCache>
                <c:formatCode>General</c:formatCode>
                <c:ptCount val="55"/>
                <c:pt idx="0">
                  <c:v>0.25</c:v>
                </c:pt>
                <c:pt idx="1">
                  <c:v>0.255</c:v>
                </c:pt>
                <c:pt idx="2">
                  <c:v>0.27</c:v>
                </c:pt>
                <c:pt idx="3">
                  <c:v>0.29499999999999998</c:v>
                </c:pt>
                <c:pt idx="4">
                  <c:v>0.33</c:v>
                </c:pt>
                <c:pt idx="5">
                  <c:v>0.375</c:v>
                </c:pt>
                <c:pt idx="6">
                  <c:v>0.43</c:v>
                </c:pt>
                <c:pt idx="7">
                  <c:v>0.495</c:v>
                </c:pt>
                <c:pt idx="8">
                  <c:v>0.56999999999999995</c:v>
                </c:pt>
                <c:pt idx="9">
                  <c:v>0.65500000000000003</c:v>
                </c:pt>
                <c:pt idx="10">
                  <c:v>0.75</c:v>
                </c:pt>
                <c:pt idx="11">
                  <c:v>0.75</c:v>
                </c:pt>
                <c:pt idx="12">
                  <c:v>0.8075</c:v>
                </c:pt>
                <c:pt idx="13">
                  <c:v>0.88</c:v>
                </c:pt>
                <c:pt idx="14">
                  <c:v>0.96750000000000003</c:v>
                </c:pt>
                <c:pt idx="15">
                  <c:v>1.07</c:v>
                </c:pt>
                <c:pt idx="16">
                  <c:v>1.1875</c:v>
                </c:pt>
                <c:pt idx="17">
                  <c:v>1.32</c:v>
                </c:pt>
                <c:pt idx="18">
                  <c:v>1.4675</c:v>
                </c:pt>
                <c:pt idx="19">
                  <c:v>1.63</c:v>
                </c:pt>
                <c:pt idx="20">
                  <c:v>1.8075000000000001</c:v>
                </c:pt>
                <c:pt idx="21">
                  <c:v>2</c:v>
                </c:pt>
                <c:pt idx="22">
                  <c:v>2</c:v>
                </c:pt>
                <c:pt idx="23">
                  <c:v>1.81</c:v>
                </c:pt>
                <c:pt idx="24">
                  <c:v>1.64</c:v>
                </c:pt>
                <c:pt idx="25">
                  <c:v>1.49</c:v>
                </c:pt>
                <c:pt idx="26">
                  <c:v>1.36</c:v>
                </c:pt>
                <c:pt idx="27">
                  <c:v>1.25</c:v>
                </c:pt>
                <c:pt idx="28">
                  <c:v>1.1599999999999999</c:v>
                </c:pt>
                <c:pt idx="29">
                  <c:v>1.0900000000000001</c:v>
                </c:pt>
                <c:pt idx="30">
                  <c:v>1.04</c:v>
                </c:pt>
                <c:pt idx="31">
                  <c:v>1.01</c:v>
                </c:pt>
                <c:pt idx="32">
                  <c:v>1</c:v>
                </c:pt>
                <c:pt idx="33">
                  <c:v>1</c:v>
                </c:pt>
                <c:pt idx="34">
                  <c:v>0.90249999999999997</c:v>
                </c:pt>
                <c:pt idx="35">
                  <c:v>0.81</c:v>
                </c:pt>
                <c:pt idx="36">
                  <c:v>0.72250000000000003</c:v>
                </c:pt>
                <c:pt idx="37">
                  <c:v>0.64</c:v>
                </c:pt>
                <c:pt idx="38">
                  <c:v>0.5625</c:v>
                </c:pt>
                <c:pt idx="39">
                  <c:v>0.49</c:v>
                </c:pt>
                <c:pt idx="40">
                  <c:v>0.42249999999999999</c:v>
                </c:pt>
                <c:pt idx="41">
                  <c:v>0.36</c:v>
                </c:pt>
                <c:pt idx="42">
                  <c:v>0.30249999999999999</c:v>
                </c:pt>
                <c:pt idx="43">
                  <c:v>0.25</c:v>
                </c:pt>
                <c:pt idx="44">
                  <c:v>0.25</c:v>
                </c:pt>
                <c:pt idx="45">
                  <c:v>0.24124999999999999</c:v>
                </c:pt>
                <c:pt idx="46">
                  <c:v>0.26500000000000001</c:v>
                </c:pt>
                <c:pt idx="47">
                  <c:v>0.32124999999999998</c:v>
                </c:pt>
                <c:pt idx="48">
                  <c:v>0.41</c:v>
                </c:pt>
                <c:pt idx="49">
                  <c:v>0.53125</c:v>
                </c:pt>
                <c:pt idx="50">
                  <c:v>0.68500000000000005</c:v>
                </c:pt>
                <c:pt idx="51">
                  <c:v>0.87124999999999997</c:v>
                </c:pt>
                <c:pt idx="52">
                  <c:v>1.0900000000000001</c:v>
                </c:pt>
                <c:pt idx="53">
                  <c:v>1.3412500000000001</c:v>
                </c:pt>
                <c:pt idx="54">
                  <c:v>1.625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A9-4467-81BF-7A2F161A9DF2}"/>
            </c:ext>
          </c:extLst>
        </c:ser>
        <c:ser>
          <c:idx val="4"/>
          <c:order val="4"/>
          <c:tx>
            <c:strRef>
              <c:f>FreeElectronBand!$J$1</c:f>
              <c:strCache>
                <c:ptCount val="1"/>
                <c:pt idx="0">
                  <c:v>E(0 0 -1)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FreeElectronBand!$J$2:$J$56</c:f>
              <c:numCache>
                <c:formatCode>General</c:formatCode>
                <c:ptCount val="55"/>
                <c:pt idx="0">
                  <c:v>0.25</c:v>
                </c:pt>
                <c:pt idx="1">
                  <c:v>0.255</c:v>
                </c:pt>
                <c:pt idx="2">
                  <c:v>0.27</c:v>
                </c:pt>
                <c:pt idx="3">
                  <c:v>0.29499999999999998</c:v>
                </c:pt>
                <c:pt idx="4">
                  <c:v>0.33</c:v>
                </c:pt>
                <c:pt idx="5">
                  <c:v>0.375</c:v>
                </c:pt>
                <c:pt idx="6">
                  <c:v>0.43</c:v>
                </c:pt>
                <c:pt idx="7">
                  <c:v>0.495</c:v>
                </c:pt>
                <c:pt idx="8">
                  <c:v>0.56999999999999995</c:v>
                </c:pt>
                <c:pt idx="9">
                  <c:v>0.65500000000000003</c:v>
                </c:pt>
                <c:pt idx="10">
                  <c:v>0.75</c:v>
                </c:pt>
                <c:pt idx="11">
                  <c:v>0.75</c:v>
                </c:pt>
                <c:pt idx="12">
                  <c:v>0.70750000000000002</c:v>
                </c:pt>
                <c:pt idx="13">
                  <c:v>0.68</c:v>
                </c:pt>
                <c:pt idx="14">
                  <c:v>0.66749999999999998</c:v>
                </c:pt>
                <c:pt idx="15">
                  <c:v>0.67</c:v>
                </c:pt>
                <c:pt idx="16">
                  <c:v>0.6875</c:v>
                </c:pt>
                <c:pt idx="17">
                  <c:v>0.72</c:v>
                </c:pt>
                <c:pt idx="18">
                  <c:v>0.76749999999999996</c:v>
                </c:pt>
                <c:pt idx="19">
                  <c:v>0.83</c:v>
                </c:pt>
                <c:pt idx="20">
                  <c:v>0.90749999999999997</c:v>
                </c:pt>
                <c:pt idx="21">
                  <c:v>1</c:v>
                </c:pt>
                <c:pt idx="22">
                  <c:v>1</c:v>
                </c:pt>
                <c:pt idx="23">
                  <c:v>0.81</c:v>
                </c:pt>
                <c:pt idx="24">
                  <c:v>0.64</c:v>
                </c:pt>
                <c:pt idx="25">
                  <c:v>0.49</c:v>
                </c:pt>
                <c:pt idx="26">
                  <c:v>0.36</c:v>
                </c:pt>
                <c:pt idx="27">
                  <c:v>0.25</c:v>
                </c:pt>
                <c:pt idx="28">
                  <c:v>0.16</c:v>
                </c:pt>
                <c:pt idx="29">
                  <c:v>0.09</c:v>
                </c:pt>
                <c:pt idx="30">
                  <c:v>0.04</c:v>
                </c:pt>
                <c:pt idx="31">
                  <c:v>0.01</c:v>
                </c:pt>
                <c:pt idx="32">
                  <c:v>0</c:v>
                </c:pt>
                <c:pt idx="33">
                  <c:v>0</c:v>
                </c:pt>
                <c:pt idx="34">
                  <c:v>2.5000000000000001E-3</c:v>
                </c:pt>
                <c:pt idx="35">
                  <c:v>0.01</c:v>
                </c:pt>
                <c:pt idx="36">
                  <c:v>2.2499999999999999E-2</c:v>
                </c:pt>
                <c:pt idx="37">
                  <c:v>0.04</c:v>
                </c:pt>
                <c:pt idx="38">
                  <c:v>6.25E-2</c:v>
                </c:pt>
                <c:pt idx="39">
                  <c:v>0.09</c:v>
                </c:pt>
                <c:pt idx="40">
                  <c:v>0.1225</c:v>
                </c:pt>
                <c:pt idx="41">
                  <c:v>0.16</c:v>
                </c:pt>
                <c:pt idx="42">
                  <c:v>0.20250000000000001</c:v>
                </c:pt>
                <c:pt idx="43">
                  <c:v>0.25</c:v>
                </c:pt>
                <c:pt idx="44">
                  <c:v>0.25</c:v>
                </c:pt>
                <c:pt idx="45">
                  <c:v>0.29125000000000001</c:v>
                </c:pt>
                <c:pt idx="46">
                  <c:v>0.36499999999999999</c:v>
                </c:pt>
                <c:pt idx="47">
                  <c:v>0.47125</c:v>
                </c:pt>
                <c:pt idx="48">
                  <c:v>0.61</c:v>
                </c:pt>
                <c:pt idx="49">
                  <c:v>0.78125</c:v>
                </c:pt>
                <c:pt idx="50">
                  <c:v>0.98499999999999999</c:v>
                </c:pt>
                <c:pt idx="51">
                  <c:v>1.2212499999999999</c:v>
                </c:pt>
                <c:pt idx="52">
                  <c:v>1.49</c:v>
                </c:pt>
                <c:pt idx="53">
                  <c:v>1.79125</c:v>
                </c:pt>
                <c:pt idx="54">
                  <c:v>2.125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EA9-4467-81BF-7A2F161A9DF2}"/>
            </c:ext>
          </c:extLst>
        </c:ser>
        <c:ser>
          <c:idx val="5"/>
          <c:order val="5"/>
          <c:tx>
            <c:strRef>
              <c:f>FreeElectronBand!$K$1</c:f>
              <c:strCache>
                <c:ptCount val="1"/>
                <c:pt idx="0">
                  <c:v>E(1 0 -1)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FreeElectronBand!$K$2:$K$56</c:f>
              <c:numCache>
                <c:formatCode>General</c:formatCode>
                <c:ptCount val="55"/>
                <c:pt idx="0">
                  <c:v>2.25</c:v>
                </c:pt>
                <c:pt idx="1">
                  <c:v>2.2549999999999999</c:v>
                </c:pt>
                <c:pt idx="2">
                  <c:v>2.27</c:v>
                </c:pt>
                <c:pt idx="3">
                  <c:v>2.2949999999999999</c:v>
                </c:pt>
                <c:pt idx="4">
                  <c:v>2.33</c:v>
                </c:pt>
                <c:pt idx="5">
                  <c:v>2.375</c:v>
                </c:pt>
                <c:pt idx="6">
                  <c:v>2.4300000000000002</c:v>
                </c:pt>
                <c:pt idx="7">
                  <c:v>2.4950000000000001</c:v>
                </c:pt>
                <c:pt idx="8">
                  <c:v>2.57</c:v>
                </c:pt>
                <c:pt idx="9">
                  <c:v>2.6549999999999998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1.81</c:v>
                </c:pt>
                <c:pt idx="24">
                  <c:v>1.64</c:v>
                </c:pt>
                <c:pt idx="25">
                  <c:v>1.49</c:v>
                </c:pt>
                <c:pt idx="26">
                  <c:v>1.36</c:v>
                </c:pt>
                <c:pt idx="27">
                  <c:v>1.25</c:v>
                </c:pt>
                <c:pt idx="28">
                  <c:v>1.1599999999999999</c:v>
                </c:pt>
                <c:pt idx="29">
                  <c:v>1.0900000000000001</c:v>
                </c:pt>
                <c:pt idx="30">
                  <c:v>1.04</c:v>
                </c:pt>
                <c:pt idx="31">
                  <c:v>1.01</c:v>
                </c:pt>
                <c:pt idx="32">
                  <c:v>1</c:v>
                </c:pt>
                <c:pt idx="33">
                  <c:v>1</c:v>
                </c:pt>
                <c:pt idx="34">
                  <c:v>1.1025</c:v>
                </c:pt>
                <c:pt idx="35">
                  <c:v>1.21</c:v>
                </c:pt>
                <c:pt idx="36">
                  <c:v>1.3225</c:v>
                </c:pt>
                <c:pt idx="37">
                  <c:v>1.44</c:v>
                </c:pt>
                <c:pt idx="38">
                  <c:v>1.5625</c:v>
                </c:pt>
                <c:pt idx="39">
                  <c:v>1.69</c:v>
                </c:pt>
                <c:pt idx="40">
                  <c:v>1.8225</c:v>
                </c:pt>
                <c:pt idx="41">
                  <c:v>1.96</c:v>
                </c:pt>
                <c:pt idx="42">
                  <c:v>2.1025</c:v>
                </c:pt>
                <c:pt idx="43">
                  <c:v>2.25</c:v>
                </c:pt>
                <c:pt idx="44">
                  <c:v>2.25</c:v>
                </c:pt>
                <c:pt idx="45">
                  <c:v>2.3412500000000001</c:v>
                </c:pt>
                <c:pt idx="46">
                  <c:v>2.4649999999999999</c:v>
                </c:pt>
                <c:pt idx="47">
                  <c:v>2.6212499999999999</c:v>
                </c:pt>
                <c:pt idx="48">
                  <c:v>2.81</c:v>
                </c:pt>
                <c:pt idx="49">
                  <c:v>3.03125</c:v>
                </c:pt>
                <c:pt idx="50">
                  <c:v>3.2850000000000001</c:v>
                </c:pt>
                <c:pt idx="51">
                  <c:v>3.57125</c:v>
                </c:pt>
                <c:pt idx="52">
                  <c:v>3.89</c:v>
                </c:pt>
                <c:pt idx="53">
                  <c:v>4.24125</c:v>
                </c:pt>
                <c:pt idx="54">
                  <c:v>4.625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EA9-4467-81BF-7A2F161A9DF2}"/>
            </c:ext>
          </c:extLst>
        </c:ser>
        <c:ser>
          <c:idx val="6"/>
          <c:order val="6"/>
          <c:tx>
            <c:strRef>
              <c:f>FreeElectronBand!$L$1</c:f>
              <c:strCache>
                <c:ptCount val="1"/>
                <c:pt idx="0">
                  <c:v>E(-1 1 -1)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FreeElectronBand!$L$2:$L$56</c:f>
              <c:numCache>
                <c:formatCode>General</c:formatCode>
                <c:ptCount val="55"/>
                <c:pt idx="0">
                  <c:v>1.25</c:v>
                </c:pt>
                <c:pt idx="1">
                  <c:v>1.355</c:v>
                </c:pt>
                <c:pt idx="2">
                  <c:v>1.47</c:v>
                </c:pt>
                <c:pt idx="3">
                  <c:v>1.595</c:v>
                </c:pt>
                <c:pt idx="4">
                  <c:v>1.73</c:v>
                </c:pt>
                <c:pt idx="5">
                  <c:v>1.875</c:v>
                </c:pt>
                <c:pt idx="6">
                  <c:v>2.0299999999999998</c:v>
                </c:pt>
                <c:pt idx="7">
                  <c:v>2.1949999999999998</c:v>
                </c:pt>
                <c:pt idx="8">
                  <c:v>2.37</c:v>
                </c:pt>
                <c:pt idx="9">
                  <c:v>2.5550000000000002</c:v>
                </c:pt>
                <c:pt idx="10">
                  <c:v>2.75</c:v>
                </c:pt>
                <c:pt idx="11">
                  <c:v>2.75</c:v>
                </c:pt>
                <c:pt idx="12">
                  <c:v>2.7075</c:v>
                </c:pt>
                <c:pt idx="13">
                  <c:v>2.68</c:v>
                </c:pt>
                <c:pt idx="14">
                  <c:v>2.6675</c:v>
                </c:pt>
                <c:pt idx="15">
                  <c:v>2.67</c:v>
                </c:pt>
                <c:pt idx="16">
                  <c:v>2.6875</c:v>
                </c:pt>
                <c:pt idx="17">
                  <c:v>2.72</c:v>
                </c:pt>
                <c:pt idx="18">
                  <c:v>2.7675000000000001</c:v>
                </c:pt>
                <c:pt idx="19">
                  <c:v>2.83</c:v>
                </c:pt>
                <c:pt idx="20">
                  <c:v>2.9075000000000002</c:v>
                </c:pt>
                <c:pt idx="21">
                  <c:v>3</c:v>
                </c:pt>
                <c:pt idx="22">
                  <c:v>3</c:v>
                </c:pt>
                <c:pt idx="23">
                  <c:v>2.81</c:v>
                </c:pt>
                <c:pt idx="24">
                  <c:v>2.64</c:v>
                </c:pt>
                <c:pt idx="25">
                  <c:v>2.4900000000000002</c:v>
                </c:pt>
                <c:pt idx="26">
                  <c:v>2.36</c:v>
                </c:pt>
                <c:pt idx="27">
                  <c:v>2.25</c:v>
                </c:pt>
                <c:pt idx="28">
                  <c:v>2.16</c:v>
                </c:pt>
                <c:pt idx="29">
                  <c:v>2.09</c:v>
                </c:pt>
                <c:pt idx="30">
                  <c:v>2.04</c:v>
                </c:pt>
                <c:pt idx="31">
                  <c:v>2.0099999999999998</c:v>
                </c:pt>
                <c:pt idx="32">
                  <c:v>2</c:v>
                </c:pt>
                <c:pt idx="33">
                  <c:v>2</c:v>
                </c:pt>
                <c:pt idx="34">
                  <c:v>1.9025000000000001</c:v>
                </c:pt>
                <c:pt idx="35">
                  <c:v>1.81</c:v>
                </c:pt>
                <c:pt idx="36">
                  <c:v>1.7224999999999999</c:v>
                </c:pt>
                <c:pt idx="37">
                  <c:v>1.64</c:v>
                </c:pt>
                <c:pt idx="38">
                  <c:v>1.5625</c:v>
                </c:pt>
                <c:pt idx="39">
                  <c:v>1.49</c:v>
                </c:pt>
                <c:pt idx="40">
                  <c:v>1.4225000000000001</c:v>
                </c:pt>
                <c:pt idx="41">
                  <c:v>1.36</c:v>
                </c:pt>
                <c:pt idx="42">
                  <c:v>1.3025</c:v>
                </c:pt>
                <c:pt idx="43">
                  <c:v>1.25</c:v>
                </c:pt>
                <c:pt idx="44">
                  <c:v>1.25</c:v>
                </c:pt>
                <c:pt idx="45">
                  <c:v>1.3912500000000001</c:v>
                </c:pt>
                <c:pt idx="46">
                  <c:v>1.5649999999999999</c:v>
                </c:pt>
                <c:pt idx="47">
                  <c:v>1.77125</c:v>
                </c:pt>
                <c:pt idx="48">
                  <c:v>2.0099999999999998</c:v>
                </c:pt>
                <c:pt idx="49">
                  <c:v>2.28125</c:v>
                </c:pt>
                <c:pt idx="50">
                  <c:v>2.585</c:v>
                </c:pt>
                <c:pt idx="51">
                  <c:v>2.9212500000000001</c:v>
                </c:pt>
                <c:pt idx="52">
                  <c:v>3.29</c:v>
                </c:pt>
                <c:pt idx="53">
                  <c:v>3.6912500000000001</c:v>
                </c:pt>
                <c:pt idx="54">
                  <c:v>4.125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A9-4467-81BF-7A2F161A9DF2}"/>
            </c:ext>
          </c:extLst>
        </c:ser>
        <c:ser>
          <c:idx val="7"/>
          <c:order val="7"/>
          <c:tx>
            <c:strRef>
              <c:f>FreeElectronBand!$M$1</c:f>
              <c:strCache>
                <c:ptCount val="1"/>
                <c:pt idx="0">
                  <c:v>E(0 1 -1)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FreeElectronBand!$M$2:$M$56</c:f>
              <c:numCache>
                <c:formatCode>General</c:formatCode>
                <c:ptCount val="55"/>
                <c:pt idx="0">
                  <c:v>1.25</c:v>
                </c:pt>
                <c:pt idx="1">
                  <c:v>1.355</c:v>
                </c:pt>
                <c:pt idx="2">
                  <c:v>1.47</c:v>
                </c:pt>
                <c:pt idx="3">
                  <c:v>1.595</c:v>
                </c:pt>
                <c:pt idx="4">
                  <c:v>1.73</c:v>
                </c:pt>
                <c:pt idx="5">
                  <c:v>1.875</c:v>
                </c:pt>
                <c:pt idx="6">
                  <c:v>2.0299999999999998</c:v>
                </c:pt>
                <c:pt idx="7">
                  <c:v>2.1949999999999998</c:v>
                </c:pt>
                <c:pt idx="8">
                  <c:v>2.37</c:v>
                </c:pt>
                <c:pt idx="9">
                  <c:v>2.5550000000000002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1.81</c:v>
                </c:pt>
                <c:pt idx="24">
                  <c:v>1.64</c:v>
                </c:pt>
                <c:pt idx="25">
                  <c:v>1.49</c:v>
                </c:pt>
                <c:pt idx="26">
                  <c:v>1.36</c:v>
                </c:pt>
                <c:pt idx="27">
                  <c:v>1.25</c:v>
                </c:pt>
                <c:pt idx="28">
                  <c:v>1.1599999999999999</c:v>
                </c:pt>
                <c:pt idx="29">
                  <c:v>1.0900000000000001</c:v>
                </c:pt>
                <c:pt idx="30">
                  <c:v>1.04</c:v>
                </c:pt>
                <c:pt idx="31">
                  <c:v>1.01</c:v>
                </c:pt>
                <c:pt idx="32">
                  <c:v>1</c:v>
                </c:pt>
                <c:pt idx="33">
                  <c:v>1</c:v>
                </c:pt>
                <c:pt idx="34">
                  <c:v>1.0024999999999999</c:v>
                </c:pt>
                <c:pt idx="35">
                  <c:v>1.01</c:v>
                </c:pt>
                <c:pt idx="36">
                  <c:v>1.0225</c:v>
                </c:pt>
                <c:pt idx="37">
                  <c:v>1.04</c:v>
                </c:pt>
                <c:pt idx="38">
                  <c:v>1.0625</c:v>
                </c:pt>
                <c:pt idx="39">
                  <c:v>1.0900000000000001</c:v>
                </c:pt>
                <c:pt idx="40">
                  <c:v>1.1225000000000001</c:v>
                </c:pt>
                <c:pt idx="41">
                  <c:v>1.1599999999999999</c:v>
                </c:pt>
                <c:pt idx="42">
                  <c:v>1.2024999999999999</c:v>
                </c:pt>
                <c:pt idx="43">
                  <c:v>1.25</c:v>
                </c:pt>
                <c:pt idx="44">
                  <c:v>1.25</c:v>
                </c:pt>
                <c:pt idx="45">
                  <c:v>1.4412499999999999</c:v>
                </c:pt>
                <c:pt idx="46">
                  <c:v>1.665</c:v>
                </c:pt>
                <c:pt idx="47">
                  <c:v>1.9212499999999999</c:v>
                </c:pt>
                <c:pt idx="48">
                  <c:v>2.21</c:v>
                </c:pt>
                <c:pt idx="49">
                  <c:v>2.53125</c:v>
                </c:pt>
                <c:pt idx="50">
                  <c:v>2.8849999999999998</c:v>
                </c:pt>
                <c:pt idx="51">
                  <c:v>3.2712500000000002</c:v>
                </c:pt>
                <c:pt idx="52">
                  <c:v>3.69</c:v>
                </c:pt>
                <c:pt idx="53">
                  <c:v>4.1412500000000003</c:v>
                </c:pt>
                <c:pt idx="54">
                  <c:v>4.625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EA9-4467-81BF-7A2F161A9DF2}"/>
            </c:ext>
          </c:extLst>
        </c:ser>
        <c:ser>
          <c:idx val="8"/>
          <c:order val="8"/>
          <c:tx>
            <c:strRef>
              <c:f>FreeElectronBand!$N$1</c:f>
              <c:strCache>
                <c:ptCount val="1"/>
                <c:pt idx="0">
                  <c:v>E(1 1 -1)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FreeElectronBand!$N$2:$N$56</c:f>
              <c:numCache>
                <c:formatCode>General</c:formatCode>
                <c:ptCount val="55"/>
                <c:pt idx="0">
                  <c:v>3.25</c:v>
                </c:pt>
                <c:pt idx="1">
                  <c:v>3.355</c:v>
                </c:pt>
                <c:pt idx="2">
                  <c:v>3.47</c:v>
                </c:pt>
                <c:pt idx="3">
                  <c:v>3.5950000000000002</c:v>
                </c:pt>
                <c:pt idx="4">
                  <c:v>3.73</c:v>
                </c:pt>
                <c:pt idx="5">
                  <c:v>3.875</c:v>
                </c:pt>
                <c:pt idx="6">
                  <c:v>4.03</c:v>
                </c:pt>
                <c:pt idx="7">
                  <c:v>4.1950000000000003</c:v>
                </c:pt>
                <c:pt idx="8">
                  <c:v>4.37</c:v>
                </c:pt>
                <c:pt idx="9">
                  <c:v>4.5549999999999997</c:v>
                </c:pt>
                <c:pt idx="10">
                  <c:v>4.75</c:v>
                </c:pt>
                <c:pt idx="11">
                  <c:v>4.75</c:v>
                </c:pt>
                <c:pt idx="12">
                  <c:v>4.5075000000000003</c:v>
                </c:pt>
                <c:pt idx="13">
                  <c:v>4.28</c:v>
                </c:pt>
                <c:pt idx="14">
                  <c:v>4.0674999999999999</c:v>
                </c:pt>
                <c:pt idx="15">
                  <c:v>3.87</c:v>
                </c:pt>
                <c:pt idx="16">
                  <c:v>3.6875</c:v>
                </c:pt>
                <c:pt idx="17">
                  <c:v>3.52</c:v>
                </c:pt>
                <c:pt idx="18">
                  <c:v>3.3675000000000002</c:v>
                </c:pt>
                <c:pt idx="19">
                  <c:v>3.23</c:v>
                </c:pt>
                <c:pt idx="20">
                  <c:v>3.1074999999999999</c:v>
                </c:pt>
                <c:pt idx="21">
                  <c:v>3</c:v>
                </c:pt>
                <c:pt idx="22">
                  <c:v>3</c:v>
                </c:pt>
                <c:pt idx="23">
                  <c:v>2.81</c:v>
                </c:pt>
                <c:pt idx="24">
                  <c:v>2.64</c:v>
                </c:pt>
                <c:pt idx="25">
                  <c:v>2.4900000000000002</c:v>
                </c:pt>
                <c:pt idx="26">
                  <c:v>2.36</c:v>
                </c:pt>
                <c:pt idx="27">
                  <c:v>2.25</c:v>
                </c:pt>
                <c:pt idx="28">
                  <c:v>2.16</c:v>
                </c:pt>
                <c:pt idx="29">
                  <c:v>2.09</c:v>
                </c:pt>
                <c:pt idx="30">
                  <c:v>2.04</c:v>
                </c:pt>
                <c:pt idx="31">
                  <c:v>2.0099999999999998</c:v>
                </c:pt>
                <c:pt idx="32">
                  <c:v>2</c:v>
                </c:pt>
                <c:pt idx="33">
                  <c:v>2</c:v>
                </c:pt>
                <c:pt idx="34">
                  <c:v>2.1025</c:v>
                </c:pt>
                <c:pt idx="35">
                  <c:v>2.21</c:v>
                </c:pt>
                <c:pt idx="36">
                  <c:v>2.3224999999999998</c:v>
                </c:pt>
                <c:pt idx="37">
                  <c:v>2.44</c:v>
                </c:pt>
                <c:pt idx="38">
                  <c:v>2.5625</c:v>
                </c:pt>
                <c:pt idx="39">
                  <c:v>2.69</c:v>
                </c:pt>
                <c:pt idx="40">
                  <c:v>2.8224999999999998</c:v>
                </c:pt>
                <c:pt idx="41">
                  <c:v>2.96</c:v>
                </c:pt>
                <c:pt idx="42">
                  <c:v>3.1025</c:v>
                </c:pt>
                <c:pt idx="43">
                  <c:v>3.25</c:v>
                </c:pt>
                <c:pt idx="44">
                  <c:v>3.25</c:v>
                </c:pt>
                <c:pt idx="45">
                  <c:v>3.49125</c:v>
                </c:pt>
                <c:pt idx="46">
                  <c:v>3.7650000000000001</c:v>
                </c:pt>
                <c:pt idx="47">
                  <c:v>4.07125</c:v>
                </c:pt>
                <c:pt idx="48">
                  <c:v>4.41</c:v>
                </c:pt>
                <c:pt idx="49">
                  <c:v>4.78125</c:v>
                </c:pt>
                <c:pt idx="50">
                  <c:v>5.1849999999999996</c:v>
                </c:pt>
                <c:pt idx="51">
                  <c:v>5.6212499999999999</c:v>
                </c:pt>
                <c:pt idx="52">
                  <c:v>6.09</c:v>
                </c:pt>
                <c:pt idx="53">
                  <c:v>6.5912499999999996</c:v>
                </c:pt>
                <c:pt idx="54">
                  <c:v>7.125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EA9-4467-81BF-7A2F161A9DF2}"/>
            </c:ext>
          </c:extLst>
        </c:ser>
        <c:ser>
          <c:idx val="9"/>
          <c:order val="9"/>
          <c:tx>
            <c:strRef>
              <c:f>FreeElectronBand!$O$1</c:f>
              <c:strCache>
                <c:ptCount val="1"/>
                <c:pt idx="0">
                  <c:v>E(-1 -1 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FreeElectronBand!$O$2:$O$56</c:f>
              <c:numCache>
                <c:formatCode>General</c:formatCode>
                <c:ptCount val="55"/>
                <c:pt idx="0">
                  <c:v>2.25</c:v>
                </c:pt>
                <c:pt idx="1">
                  <c:v>2.0550000000000002</c:v>
                </c:pt>
                <c:pt idx="2">
                  <c:v>1.87</c:v>
                </c:pt>
                <c:pt idx="3">
                  <c:v>1.6950000000000001</c:v>
                </c:pt>
                <c:pt idx="4">
                  <c:v>1.53</c:v>
                </c:pt>
                <c:pt idx="5">
                  <c:v>1.375</c:v>
                </c:pt>
                <c:pt idx="6">
                  <c:v>1.23</c:v>
                </c:pt>
                <c:pt idx="7">
                  <c:v>1.095</c:v>
                </c:pt>
                <c:pt idx="8">
                  <c:v>0.97</c:v>
                </c:pt>
                <c:pt idx="9">
                  <c:v>0.85499999999999998</c:v>
                </c:pt>
                <c:pt idx="10">
                  <c:v>0.75</c:v>
                </c:pt>
                <c:pt idx="11">
                  <c:v>0.75</c:v>
                </c:pt>
                <c:pt idx="12">
                  <c:v>0.8075</c:v>
                </c:pt>
                <c:pt idx="13">
                  <c:v>0.88</c:v>
                </c:pt>
                <c:pt idx="14">
                  <c:v>0.96750000000000003</c:v>
                </c:pt>
                <c:pt idx="15">
                  <c:v>1.07</c:v>
                </c:pt>
                <c:pt idx="16">
                  <c:v>1.1875</c:v>
                </c:pt>
                <c:pt idx="17">
                  <c:v>1.32</c:v>
                </c:pt>
                <c:pt idx="18">
                  <c:v>1.4675</c:v>
                </c:pt>
                <c:pt idx="19">
                  <c:v>1.63</c:v>
                </c:pt>
                <c:pt idx="20">
                  <c:v>1.8075000000000001</c:v>
                </c:pt>
                <c:pt idx="21">
                  <c:v>2</c:v>
                </c:pt>
                <c:pt idx="22">
                  <c:v>2</c:v>
                </c:pt>
                <c:pt idx="23">
                  <c:v>2.0099999999999998</c:v>
                </c:pt>
                <c:pt idx="24">
                  <c:v>2.04</c:v>
                </c:pt>
                <c:pt idx="25">
                  <c:v>2.09</c:v>
                </c:pt>
                <c:pt idx="26">
                  <c:v>2.16</c:v>
                </c:pt>
                <c:pt idx="27">
                  <c:v>2.25</c:v>
                </c:pt>
                <c:pt idx="28">
                  <c:v>2.36</c:v>
                </c:pt>
                <c:pt idx="29">
                  <c:v>2.4900000000000002</c:v>
                </c:pt>
                <c:pt idx="30">
                  <c:v>2.64</c:v>
                </c:pt>
                <c:pt idx="31">
                  <c:v>2.81</c:v>
                </c:pt>
                <c:pt idx="32">
                  <c:v>3</c:v>
                </c:pt>
                <c:pt idx="33">
                  <c:v>3</c:v>
                </c:pt>
                <c:pt idx="34">
                  <c:v>2.9024999999999999</c:v>
                </c:pt>
                <c:pt idx="35">
                  <c:v>2.81</c:v>
                </c:pt>
                <c:pt idx="36">
                  <c:v>2.7225000000000001</c:v>
                </c:pt>
                <c:pt idx="37">
                  <c:v>2.64</c:v>
                </c:pt>
                <c:pt idx="38">
                  <c:v>2.5625</c:v>
                </c:pt>
                <c:pt idx="39">
                  <c:v>2.4900000000000002</c:v>
                </c:pt>
                <c:pt idx="40">
                  <c:v>2.4224999999999999</c:v>
                </c:pt>
                <c:pt idx="41">
                  <c:v>2.36</c:v>
                </c:pt>
                <c:pt idx="42">
                  <c:v>2.3025000000000002</c:v>
                </c:pt>
                <c:pt idx="43">
                  <c:v>2.25</c:v>
                </c:pt>
                <c:pt idx="44">
                  <c:v>2.25</c:v>
                </c:pt>
                <c:pt idx="45">
                  <c:v>1.8912500000000001</c:v>
                </c:pt>
                <c:pt idx="46">
                  <c:v>1.5649999999999999</c:v>
                </c:pt>
                <c:pt idx="47">
                  <c:v>1.27125</c:v>
                </c:pt>
                <c:pt idx="48">
                  <c:v>1.01</c:v>
                </c:pt>
                <c:pt idx="49">
                  <c:v>0.78125</c:v>
                </c:pt>
                <c:pt idx="50">
                  <c:v>0.58499999999999996</c:v>
                </c:pt>
                <c:pt idx="51">
                  <c:v>0.42125000000000001</c:v>
                </c:pt>
                <c:pt idx="52">
                  <c:v>0.28999999999999998</c:v>
                </c:pt>
                <c:pt idx="53">
                  <c:v>0.19125</c:v>
                </c:pt>
                <c:pt idx="54">
                  <c:v>0.125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EA9-4467-81BF-7A2F161A9DF2}"/>
            </c:ext>
          </c:extLst>
        </c:ser>
        <c:ser>
          <c:idx val="10"/>
          <c:order val="10"/>
          <c:tx>
            <c:strRef>
              <c:f>FreeElectronBand!$P$1</c:f>
              <c:strCache>
                <c:ptCount val="1"/>
                <c:pt idx="0">
                  <c:v>E(0 -1 0)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FreeElectronBand!$P$2:$P$56</c:f>
              <c:numCache>
                <c:formatCode>General</c:formatCode>
                <c:ptCount val="55"/>
                <c:pt idx="0">
                  <c:v>2.25</c:v>
                </c:pt>
                <c:pt idx="1">
                  <c:v>2.0550000000000002</c:v>
                </c:pt>
                <c:pt idx="2">
                  <c:v>1.87</c:v>
                </c:pt>
                <c:pt idx="3">
                  <c:v>1.6950000000000001</c:v>
                </c:pt>
                <c:pt idx="4">
                  <c:v>1.53</c:v>
                </c:pt>
                <c:pt idx="5">
                  <c:v>1.375</c:v>
                </c:pt>
                <c:pt idx="6">
                  <c:v>1.23</c:v>
                </c:pt>
                <c:pt idx="7">
                  <c:v>1.095</c:v>
                </c:pt>
                <c:pt idx="8">
                  <c:v>0.97</c:v>
                </c:pt>
                <c:pt idx="9">
                  <c:v>0.85499999999999998</c:v>
                </c:pt>
                <c:pt idx="10">
                  <c:v>0.75</c:v>
                </c:pt>
                <c:pt idx="11">
                  <c:v>0.75</c:v>
                </c:pt>
                <c:pt idx="12">
                  <c:v>0.70750000000000002</c:v>
                </c:pt>
                <c:pt idx="13">
                  <c:v>0.68</c:v>
                </c:pt>
                <c:pt idx="14">
                  <c:v>0.66749999999999998</c:v>
                </c:pt>
                <c:pt idx="15">
                  <c:v>0.67</c:v>
                </c:pt>
                <c:pt idx="16">
                  <c:v>0.6875</c:v>
                </c:pt>
                <c:pt idx="17">
                  <c:v>0.72</c:v>
                </c:pt>
                <c:pt idx="18">
                  <c:v>0.76749999999999996</c:v>
                </c:pt>
                <c:pt idx="19">
                  <c:v>0.83</c:v>
                </c:pt>
                <c:pt idx="20">
                  <c:v>0.90749999999999997</c:v>
                </c:pt>
                <c:pt idx="21">
                  <c:v>1</c:v>
                </c:pt>
                <c:pt idx="22">
                  <c:v>1</c:v>
                </c:pt>
                <c:pt idx="23">
                  <c:v>1.01</c:v>
                </c:pt>
                <c:pt idx="24">
                  <c:v>1.04</c:v>
                </c:pt>
                <c:pt idx="25">
                  <c:v>1.0900000000000001</c:v>
                </c:pt>
                <c:pt idx="26">
                  <c:v>1.1599999999999999</c:v>
                </c:pt>
                <c:pt idx="27">
                  <c:v>1.25</c:v>
                </c:pt>
                <c:pt idx="28">
                  <c:v>1.36</c:v>
                </c:pt>
                <c:pt idx="29">
                  <c:v>1.49</c:v>
                </c:pt>
                <c:pt idx="30">
                  <c:v>1.64</c:v>
                </c:pt>
                <c:pt idx="31">
                  <c:v>1.81</c:v>
                </c:pt>
                <c:pt idx="32">
                  <c:v>2</c:v>
                </c:pt>
                <c:pt idx="33">
                  <c:v>2</c:v>
                </c:pt>
                <c:pt idx="34">
                  <c:v>2.0024999999999999</c:v>
                </c:pt>
                <c:pt idx="35">
                  <c:v>2.0099999999999998</c:v>
                </c:pt>
                <c:pt idx="36">
                  <c:v>2.0225</c:v>
                </c:pt>
                <c:pt idx="37">
                  <c:v>2.04</c:v>
                </c:pt>
                <c:pt idx="38">
                  <c:v>2.0625</c:v>
                </c:pt>
                <c:pt idx="39">
                  <c:v>2.09</c:v>
                </c:pt>
                <c:pt idx="40">
                  <c:v>2.1225000000000001</c:v>
                </c:pt>
                <c:pt idx="41">
                  <c:v>2.16</c:v>
                </c:pt>
                <c:pt idx="42">
                  <c:v>2.2025000000000001</c:v>
                </c:pt>
                <c:pt idx="43">
                  <c:v>2.25</c:v>
                </c:pt>
                <c:pt idx="44">
                  <c:v>2.25</c:v>
                </c:pt>
                <c:pt idx="45">
                  <c:v>1.9412499999999999</c:v>
                </c:pt>
                <c:pt idx="46">
                  <c:v>1.665</c:v>
                </c:pt>
                <c:pt idx="47">
                  <c:v>1.4212499999999999</c:v>
                </c:pt>
                <c:pt idx="48">
                  <c:v>1.21</c:v>
                </c:pt>
                <c:pt idx="49">
                  <c:v>1.03125</c:v>
                </c:pt>
                <c:pt idx="50">
                  <c:v>0.88500000000000001</c:v>
                </c:pt>
                <c:pt idx="51">
                  <c:v>0.77124999999999999</c:v>
                </c:pt>
                <c:pt idx="52">
                  <c:v>0.69</c:v>
                </c:pt>
                <c:pt idx="53">
                  <c:v>0.64124999999999999</c:v>
                </c:pt>
                <c:pt idx="54">
                  <c:v>0.625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EA9-4467-81BF-7A2F161A9DF2}"/>
            </c:ext>
          </c:extLst>
        </c:ser>
        <c:ser>
          <c:idx val="11"/>
          <c:order val="11"/>
          <c:tx>
            <c:strRef>
              <c:f>FreeElectronBand!$Q$1</c:f>
              <c:strCache>
                <c:ptCount val="1"/>
                <c:pt idx="0">
                  <c:v>E(1 -1 0)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FreeElectronBand!$Q$2:$Q$56</c:f>
              <c:numCache>
                <c:formatCode>General</c:formatCode>
                <c:ptCount val="55"/>
                <c:pt idx="0">
                  <c:v>4.25</c:v>
                </c:pt>
                <c:pt idx="1">
                  <c:v>4.0549999999999997</c:v>
                </c:pt>
                <c:pt idx="2">
                  <c:v>3.87</c:v>
                </c:pt>
                <c:pt idx="3">
                  <c:v>3.6949999999999998</c:v>
                </c:pt>
                <c:pt idx="4">
                  <c:v>3.53</c:v>
                </c:pt>
                <c:pt idx="5">
                  <c:v>3.375</c:v>
                </c:pt>
                <c:pt idx="6">
                  <c:v>3.23</c:v>
                </c:pt>
                <c:pt idx="7">
                  <c:v>3.0950000000000002</c:v>
                </c:pt>
                <c:pt idx="8">
                  <c:v>2.97</c:v>
                </c:pt>
                <c:pt idx="9">
                  <c:v>2.855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2.0099999999999998</c:v>
                </c:pt>
                <c:pt idx="24">
                  <c:v>2.04</c:v>
                </c:pt>
                <c:pt idx="25">
                  <c:v>2.09</c:v>
                </c:pt>
                <c:pt idx="26">
                  <c:v>2.16</c:v>
                </c:pt>
                <c:pt idx="27">
                  <c:v>2.25</c:v>
                </c:pt>
                <c:pt idx="28">
                  <c:v>2.36</c:v>
                </c:pt>
                <c:pt idx="29">
                  <c:v>2.4900000000000002</c:v>
                </c:pt>
                <c:pt idx="30">
                  <c:v>2.64</c:v>
                </c:pt>
                <c:pt idx="31">
                  <c:v>2.81</c:v>
                </c:pt>
                <c:pt idx="32">
                  <c:v>3</c:v>
                </c:pt>
                <c:pt idx="33">
                  <c:v>3</c:v>
                </c:pt>
                <c:pt idx="34">
                  <c:v>3.1025</c:v>
                </c:pt>
                <c:pt idx="35">
                  <c:v>3.21</c:v>
                </c:pt>
                <c:pt idx="36">
                  <c:v>3.3224999999999998</c:v>
                </c:pt>
                <c:pt idx="37">
                  <c:v>3.44</c:v>
                </c:pt>
                <c:pt idx="38">
                  <c:v>3.5625</c:v>
                </c:pt>
                <c:pt idx="39">
                  <c:v>3.69</c:v>
                </c:pt>
                <c:pt idx="40">
                  <c:v>3.8224999999999998</c:v>
                </c:pt>
                <c:pt idx="41">
                  <c:v>3.96</c:v>
                </c:pt>
                <c:pt idx="42">
                  <c:v>4.1025</c:v>
                </c:pt>
                <c:pt idx="43">
                  <c:v>4.25</c:v>
                </c:pt>
                <c:pt idx="44">
                  <c:v>4.25</c:v>
                </c:pt>
                <c:pt idx="45">
                  <c:v>3.99125</c:v>
                </c:pt>
                <c:pt idx="46">
                  <c:v>3.7650000000000001</c:v>
                </c:pt>
                <c:pt idx="47">
                  <c:v>3.57125</c:v>
                </c:pt>
                <c:pt idx="48">
                  <c:v>3.41</c:v>
                </c:pt>
                <c:pt idx="49">
                  <c:v>3.28125</c:v>
                </c:pt>
                <c:pt idx="50">
                  <c:v>3.1850000000000001</c:v>
                </c:pt>
                <c:pt idx="51">
                  <c:v>3.1212499999999999</c:v>
                </c:pt>
                <c:pt idx="52">
                  <c:v>3.09</c:v>
                </c:pt>
                <c:pt idx="53">
                  <c:v>3.0912500000000001</c:v>
                </c:pt>
                <c:pt idx="54">
                  <c:v>3.125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EA9-4467-81BF-7A2F161A9DF2}"/>
            </c:ext>
          </c:extLst>
        </c:ser>
        <c:ser>
          <c:idx val="12"/>
          <c:order val="12"/>
          <c:tx>
            <c:strRef>
              <c:f>FreeElectronBand!$R$1</c:f>
              <c:strCache>
                <c:ptCount val="1"/>
                <c:pt idx="0">
                  <c:v>E(-1 0 0)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FreeElectronBand!$R$2:$R$56</c:f>
              <c:numCache>
                <c:formatCode>General</c:formatCode>
                <c:ptCount val="55"/>
                <c:pt idx="0">
                  <c:v>1.25</c:v>
                </c:pt>
                <c:pt idx="1">
                  <c:v>1.155</c:v>
                </c:pt>
                <c:pt idx="2">
                  <c:v>1.07</c:v>
                </c:pt>
                <c:pt idx="3">
                  <c:v>0.995</c:v>
                </c:pt>
                <c:pt idx="4">
                  <c:v>0.93</c:v>
                </c:pt>
                <c:pt idx="5">
                  <c:v>0.875</c:v>
                </c:pt>
                <c:pt idx="6">
                  <c:v>0.83</c:v>
                </c:pt>
                <c:pt idx="7">
                  <c:v>0.79500000000000004</c:v>
                </c:pt>
                <c:pt idx="8">
                  <c:v>0.77</c:v>
                </c:pt>
                <c:pt idx="9">
                  <c:v>0.755</c:v>
                </c:pt>
                <c:pt idx="10">
                  <c:v>0.75</c:v>
                </c:pt>
                <c:pt idx="11">
                  <c:v>0.75</c:v>
                </c:pt>
                <c:pt idx="12">
                  <c:v>0.70750000000000002</c:v>
                </c:pt>
                <c:pt idx="13">
                  <c:v>0.68</c:v>
                </c:pt>
                <c:pt idx="14">
                  <c:v>0.66749999999999998</c:v>
                </c:pt>
                <c:pt idx="15">
                  <c:v>0.67</c:v>
                </c:pt>
                <c:pt idx="16">
                  <c:v>0.6875</c:v>
                </c:pt>
                <c:pt idx="17">
                  <c:v>0.72</c:v>
                </c:pt>
                <c:pt idx="18">
                  <c:v>0.76749999999999996</c:v>
                </c:pt>
                <c:pt idx="19">
                  <c:v>0.83</c:v>
                </c:pt>
                <c:pt idx="20">
                  <c:v>0.90749999999999997</c:v>
                </c:pt>
                <c:pt idx="21">
                  <c:v>1</c:v>
                </c:pt>
                <c:pt idx="22">
                  <c:v>1</c:v>
                </c:pt>
                <c:pt idx="23">
                  <c:v>1.01</c:v>
                </c:pt>
                <c:pt idx="24">
                  <c:v>1.04</c:v>
                </c:pt>
                <c:pt idx="25">
                  <c:v>1.0900000000000001</c:v>
                </c:pt>
                <c:pt idx="26">
                  <c:v>1.1599999999999999</c:v>
                </c:pt>
                <c:pt idx="27">
                  <c:v>1.25</c:v>
                </c:pt>
                <c:pt idx="28">
                  <c:v>1.36</c:v>
                </c:pt>
                <c:pt idx="29">
                  <c:v>1.49</c:v>
                </c:pt>
                <c:pt idx="30">
                  <c:v>1.64</c:v>
                </c:pt>
                <c:pt idx="31">
                  <c:v>1.81</c:v>
                </c:pt>
                <c:pt idx="32">
                  <c:v>2</c:v>
                </c:pt>
                <c:pt idx="33">
                  <c:v>2</c:v>
                </c:pt>
                <c:pt idx="34">
                  <c:v>1.9025000000000001</c:v>
                </c:pt>
                <c:pt idx="35">
                  <c:v>1.81</c:v>
                </c:pt>
                <c:pt idx="36">
                  <c:v>1.7224999999999999</c:v>
                </c:pt>
                <c:pt idx="37">
                  <c:v>1.64</c:v>
                </c:pt>
                <c:pt idx="38">
                  <c:v>1.5625</c:v>
                </c:pt>
                <c:pt idx="39">
                  <c:v>1.49</c:v>
                </c:pt>
                <c:pt idx="40">
                  <c:v>1.4225000000000001</c:v>
                </c:pt>
                <c:pt idx="41">
                  <c:v>1.36</c:v>
                </c:pt>
                <c:pt idx="42">
                  <c:v>1.3025</c:v>
                </c:pt>
                <c:pt idx="43">
                  <c:v>1.25</c:v>
                </c:pt>
                <c:pt idx="44">
                  <c:v>1.25</c:v>
                </c:pt>
                <c:pt idx="45">
                  <c:v>1.04125</c:v>
                </c:pt>
                <c:pt idx="46">
                  <c:v>0.86499999999999999</c:v>
                </c:pt>
                <c:pt idx="47">
                  <c:v>0.72124999999999995</c:v>
                </c:pt>
                <c:pt idx="48">
                  <c:v>0.61</c:v>
                </c:pt>
                <c:pt idx="49">
                  <c:v>0.53125</c:v>
                </c:pt>
                <c:pt idx="50">
                  <c:v>0.48499999999999999</c:v>
                </c:pt>
                <c:pt idx="51">
                  <c:v>0.47125</c:v>
                </c:pt>
                <c:pt idx="52">
                  <c:v>0.49</c:v>
                </c:pt>
                <c:pt idx="53">
                  <c:v>0.54125000000000001</c:v>
                </c:pt>
                <c:pt idx="54">
                  <c:v>0.625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EA9-4467-81BF-7A2F161A9DF2}"/>
            </c:ext>
          </c:extLst>
        </c:ser>
        <c:ser>
          <c:idx val="13"/>
          <c:order val="13"/>
          <c:tx>
            <c:strRef>
              <c:f>FreeElectronBand!$S$1</c:f>
              <c:strCache>
                <c:ptCount val="1"/>
                <c:pt idx="0">
                  <c:v>E(0 0 0)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FreeElectronBand!$S$2:$S$56</c:f>
              <c:numCache>
                <c:formatCode>General</c:formatCode>
                <c:ptCount val="55"/>
                <c:pt idx="0">
                  <c:v>1.25</c:v>
                </c:pt>
                <c:pt idx="1">
                  <c:v>1.155</c:v>
                </c:pt>
                <c:pt idx="2">
                  <c:v>1.07</c:v>
                </c:pt>
                <c:pt idx="3">
                  <c:v>0.995</c:v>
                </c:pt>
                <c:pt idx="4">
                  <c:v>0.93</c:v>
                </c:pt>
                <c:pt idx="5">
                  <c:v>0.875</c:v>
                </c:pt>
                <c:pt idx="6">
                  <c:v>0.83</c:v>
                </c:pt>
                <c:pt idx="7">
                  <c:v>0.79500000000000004</c:v>
                </c:pt>
                <c:pt idx="8">
                  <c:v>0.77</c:v>
                </c:pt>
                <c:pt idx="9">
                  <c:v>0.755</c:v>
                </c:pt>
                <c:pt idx="10">
                  <c:v>0.75</c:v>
                </c:pt>
                <c:pt idx="11">
                  <c:v>0.75</c:v>
                </c:pt>
                <c:pt idx="12">
                  <c:v>0.60750000000000004</c:v>
                </c:pt>
                <c:pt idx="13">
                  <c:v>0.48</c:v>
                </c:pt>
                <c:pt idx="14">
                  <c:v>0.36749999999999999</c:v>
                </c:pt>
                <c:pt idx="15">
                  <c:v>0.27</c:v>
                </c:pt>
                <c:pt idx="16">
                  <c:v>0.1875</c:v>
                </c:pt>
                <c:pt idx="17">
                  <c:v>0.12</c:v>
                </c:pt>
                <c:pt idx="18">
                  <c:v>6.7500000000000004E-2</c:v>
                </c:pt>
                <c:pt idx="19">
                  <c:v>0.03</c:v>
                </c:pt>
                <c:pt idx="20">
                  <c:v>7.4999999999999997E-3</c:v>
                </c:pt>
                <c:pt idx="21">
                  <c:v>0</c:v>
                </c:pt>
                <c:pt idx="22">
                  <c:v>0</c:v>
                </c:pt>
                <c:pt idx="23">
                  <c:v>0.01</c:v>
                </c:pt>
                <c:pt idx="24">
                  <c:v>0.04</c:v>
                </c:pt>
                <c:pt idx="25">
                  <c:v>0.09</c:v>
                </c:pt>
                <c:pt idx="26">
                  <c:v>0.16</c:v>
                </c:pt>
                <c:pt idx="27">
                  <c:v>0.25</c:v>
                </c:pt>
                <c:pt idx="28">
                  <c:v>0.36</c:v>
                </c:pt>
                <c:pt idx="29">
                  <c:v>0.49</c:v>
                </c:pt>
                <c:pt idx="30">
                  <c:v>0.64</c:v>
                </c:pt>
                <c:pt idx="31">
                  <c:v>0.81</c:v>
                </c:pt>
                <c:pt idx="32">
                  <c:v>1</c:v>
                </c:pt>
                <c:pt idx="33">
                  <c:v>1</c:v>
                </c:pt>
                <c:pt idx="34">
                  <c:v>1.0024999999999999</c:v>
                </c:pt>
                <c:pt idx="35">
                  <c:v>1.01</c:v>
                </c:pt>
                <c:pt idx="36">
                  <c:v>1.0225</c:v>
                </c:pt>
                <c:pt idx="37">
                  <c:v>1.04</c:v>
                </c:pt>
                <c:pt idx="38">
                  <c:v>1.0625</c:v>
                </c:pt>
                <c:pt idx="39">
                  <c:v>1.0900000000000001</c:v>
                </c:pt>
                <c:pt idx="40">
                  <c:v>1.1225000000000001</c:v>
                </c:pt>
                <c:pt idx="41">
                  <c:v>1.1599999999999999</c:v>
                </c:pt>
                <c:pt idx="42">
                  <c:v>1.2024999999999999</c:v>
                </c:pt>
                <c:pt idx="43">
                  <c:v>1.25</c:v>
                </c:pt>
                <c:pt idx="44">
                  <c:v>1.25</c:v>
                </c:pt>
                <c:pt idx="45">
                  <c:v>1.0912500000000001</c:v>
                </c:pt>
                <c:pt idx="46">
                  <c:v>0.96499999999999997</c:v>
                </c:pt>
                <c:pt idx="47">
                  <c:v>0.87124999999999997</c:v>
                </c:pt>
                <c:pt idx="48">
                  <c:v>0.81</c:v>
                </c:pt>
                <c:pt idx="49">
                  <c:v>0.78125</c:v>
                </c:pt>
                <c:pt idx="50">
                  <c:v>0.78500000000000003</c:v>
                </c:pt>
                <c:pt idx="51">
                  <c:v>0.82125000000000004</c:v>
                </c:pt>
                <c:pt idx="52">
                  <c:v>0.89</c:v>
                </c:pt>
                <c:pt idx="53">
                  <c:v>0.99124999999999996</c:v>
                </c:pt>
                <c:pt idx="54">
                  <c:v>1.125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EA9-4467-81BF-7A2F161A9DF2}"/>
            </c:ext>
          </c:extLst>
        </c:ser>
        <c:ser>
          <c:idx val="14"/>
          <c:order val="14"/>
          <c:tx>
            <c:strRef>
              <c:f>FreeElectronBand!$T$1</c:f>
              <c:strCache>
                <c:ptCount val="1"/>
                <c:pt idx="0">
                  <c:v>E(1 0 0)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FreeElectronBand!$T$2:$T$56</c:f>
              <c:numCache>
                <c:formatCode>General</c:formatCode>
                <c:ptCount val="55"/>
                <c:pt idx="0">
                  <c:v>3.25</c:v>
                </c:pt>
                <c:pt idx="1">
                  <c:v>3.1549999999999998</c:v>
                </c:pt>
                <c:pt idx="2">
                  <c:v>3.07</c:v>
                </c:pt>
                <c:pt idx="3">
                  <c:v>2.9950000000000001</c:v>
                </c:pt>
                <c:pt idx="4">
                  <c:v>2.93</c:v>
                </c:pt>
                <c:pt idx="5">
                  <c:v>2.875</c:v>
                </c:pt>
                <c:pt idx="6">
                  <c:v>2.83</c:v>
                </c:pt>
                <c:pt idx="7">
                  <c:v>2.7949999999999999</c:v>
                </c:pt>
                <c:pt idx="8">
                  <c:v>2.77</c:v>
                </c:pt>
                <c:pt idx="9">
                  <c:v>2.7549999999999999</c:v>
                </c:pt>
                <c:pt idx="10">
                  <c:v>2.75</c:v>
                </c:pt>
                <c:pt idx="11">
                  <c:v>2.75</c:v>
                </c:pt>
                <c:pt idx="12">
                  <c:v>2.5074999999999998</c:v>
                </c:pt>
                <c:pt idx="13">
                  <c:v>2.2799999999999998</c:v>
                </c:pt>
                <c:pt idx="14">
                  <c:v>2.0674999999999999</c:v>
                </c:pt>
                <c:pt idx="15">
                  <c:v>1.87</c:v>
                </c:pt>
                <c:pt idx="16">
                  <c:v>1.6875</c:v>
                </c:pt>
                <c:pt idx="17">
                  <c:v>1.52</c:v>
                </c:pt>
                <c:pt idx="18">
                  <c:v>1.3674999999999999</c:v>
                </c:pt>
                <c:pt idx="19">
                  <c:v>1.23</c:v>
                </c:pt>
                <c:pt idx="20">
                  <c:v>1.1074999999999999</c:v>
                </c:pt>
                <c:pt idx="21">
                  <c:v>1</c:v>
                </c:pt>
                <c:pt idx="22">
                  <c:v>1</c:v>
                </c:pt>
                <c:pt idx="23">
                  <c:v>1.01</c:v>
                </c:pt>
                <c:pt idx="24">
                  <c:v>1.04</c:v>
                </c:pt>
                <c:pt idx="25">
                  <c:v>1.0900000000000001</c:v>
                </c:pt>
                <c:pt idx="26">
                  <c:v>1.1599999999999999</c:v>
                </c:pt>
                <c:pt idx="27">
                  <c:v>1.25</c:v>
                </c:pt>
                <c:pt idx="28">
                  <c:v>1.36</c:v>
                </c:pt>
                <c:pt idx="29">
                  <c:v>1.49</c:v>
                </c:pt>
                <c:pt idx="30">
                  <c:v>1.64</c:v>
                </c:pt>
                <c:pt idx="31">
                  <c:v>1.81</c:v>
                </c:pt>
                <c:pt idx="32">
                  <c:v>2</c:v>
                </c:pt>
                <c:pt idx="33">
                  <c:v>2</c:v>
                </c:pt>
                <c:pt idx="34">
                  <c:v>2.1025</c:v>
                </c:pt>
                <c:pt idx="35">
                  <c:v>2.21</c:v>
                </c:pt>
                <c:pt idx="36">
                  <c:v>2.3224999999999998</c:v>
                </c:pt>
                <c:pt idx="37">
                  <c:v>2.44</c:v>
                </c:pt>
                <c:pt idx="38">
                  <c:v>2.5625</c:v>
                </c:pt>
                <c:pt idx="39">
                  <c:v>2.69</c:v>
                </c:pt>
                <c:pt idx="40">
                  <c:v>2.8224999999999998</c:v>
                </c:pt>
                <c:pt idx="41">
                  <c:v>2.96</c:v>
                </c:pt>
                <c:pt idx="42">
                  <c:v>3.1025</c:v>
                </c:pt>
                <c:pt idx="43">
                  <c:v>3.25</c:v>
                </c:pt>
                <c:pt idx="44">
                  <c:v>3.25</c:v>
                </c:pt>
                <c:pt idx="45">
                  <c:v>3.1412499999999999</c:v>
                </c:pt>
                <c:pt idx="46">
                  <c:v>3.0649999999999999</c:v>
                </c:pt>
                <c:pt idx="47">
                  <c:v>3.0212500000000002</c:v>
                </c:pt>
                <c:pt idx="48">
                  <c:v>3.01</c:v>
                </c:pt>
                <c:pt idx="49">
                  <c:v>3.03125</c:v>
                </c:pt>
                <c:pt idx="50">
                  <c:v>3.085</c:v>
                </c:pt>
                <c:pt idx="51">
                  <c:v>3.1712500000000001</c:v>
                </c:pt>
                <c:pt idx="52">
                  <c:v>3.29</c:v>
                </c:pt>
                <c:pt idx="53">
                  <c:v>3.4412500000000001</c:v>
                </c:pt>
                <c:pt idx="54">
                  <c:v>3.625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EA9-4467-81BF-7A2F161A9DF2}"/>
            </c:ext>
          </c:extLst>
        </c:ser>
        <c:ser>
          <c:idx val="15"/>
          <c:order val="15"/>
          <c:tx>
            <c:strRef>
              <c:f>FreeElectronBand!$U$1</c:f>
              <c:strCache>
                <c:ptCount val="1"/>
                <c:pt idx="0">
                  <c:v>E(-1 1 0)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FreeElectronBand!$U$2:$U$56</c:f>
              <c:numCache>
                <c:formatCode>General</c:formatCode>
                <c:ptCount val="55"/>
                <c:pt idx="0">
                  <c:v>2.25</c:v>
                </c:pt>
                <c:pt idx="1">
                  <c:v>2.2549999999999999</c:v>
                </c:pt>
                <c:pt idx="2">
                  <c:v>2.27</c:v>
                </c:pt>
                <c:pt idx="3">
                  <c:v>2.2949999999999999</c:v>
                </c:pt>
                <c:pt idx="4">
                  <c:v>2.33</c:v>
                </c:pt>
                <c:pt idx="5">
                  <c:v>2.375</c:v>
                </c:pt>
                <c:pt idx="6">
                  <c:v>2.4300000000000002</c:v>
                </c:pt>
                <c:pt idx="7">
                  <c:v>2.4950000000000001</c:v>
                </c:pt>
                <c:pt idx="8">
                  <c:v>2.57</c:v>
                </c:pt>
                <c:pt idx="9">
                  <c:v>2.6549999999999998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2.0099999999999998</c:v>
                </c:pt>
                <c:pt idx="24">
                  <c:v>2.04</c:v>
                </c:pt>
                <c:pt idx="25">
                  <c:v>2.09</c:v>
                </c:pt>
                <c:pt idx="26">
                  <c:v>2.16</c:v>
                </c:pt>
                <c:pt idx="27">
                  <c:v>2.25</c:v>
                </c:pt>
                <c:pt idx="28">
                  <c:v>2.36</c:v>
                </c:pt>
                <c:pt idx="29">
                  <c:v>2.4900000000000002</c:v>
                </c:pt>
                <c:pt idx="30">
                  <c:v>2.64</c:v>
                </c:pt>
                <c:pt idx="31">
                  <c:v>2.81</c:v>
                </c:pt>
                <c:pt idx="32">
                  <c:v>3</c:v>
                </c:pt>
                <c:pt idx="33">
                  <c:v>3</c:v>
                </c:pt>
                <c:pt idx="34">
                  <c:v>2.9024999999999999</c:v>
                </c:pt>
                <c:pt idx="35">
                  <c:v>2.81</c:v>
                </c:pt>
                <c:pt idx="36">
                  <c:v>2.7225000000000001</c:v>
                </c:pt>
                <c:pt idx="37">
                  <c:v>2.64</c:v>
                </c:pt>
                <c:pt idx="38">
                  <c:v>2.5625</c:v>
                </c:pt>
                <c:pt idx="39">
                  <c:v>2.4900000000000002</c:v>
                </c:pt>
                <c:pt idx="40">
                  <c:v>2.4224999999999999</c:v>
                </c:pt>
                <c:pt idx="41">
                  <c:v>2.36</c:v>
                </c:pt>
                <c:pt idx="42">
                  <c:v>2.3025000000000002</c:v>
                </c:pt>
                <c:pt idx="43">
                  <c:v>2.25</c:v>
                </c:pt>
                <c:pt idx="44">
                  <c:v>2.25</c:v>
                </c:pt>
                <c:pt idx="45">
                  <c:v>2.1912500000000001</c:v>
                </c:pt>
                <c:pt idx="46">
                  <c:v>2.165</c:v>
                </c:pt>
                <c:pt idx="47">
                  <c:v>2.1712500000000001</c:v>
                </c:pt>
                <c:pt idx="48">
                  <c:v>2.21</c:v>
                </c:pt>
                <c:pt idx="49">
                  <c:v>2.28125</c:v>
                </c:pt>
                <c:pt idx="50">
                  <c:v>2.3849999999999998</c:v>
                </c:pt>
                <c:pt idx="51">
                  <c:v>2.5212500000000002</c:v>
                </c:pt>
                <c:pt idx="52">
                  <c:v>2.69</c:v>
                </c:pt>
                <c:pt idx="53">
                  <c:v>2.8912499999999999</c:v>
                </c:pt>
                <c:pt idx="54">
                  <c:v>3.125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9EA9-4467-81BF-7A2F161A9DF2}"/>
            </c:ext>
          </c:extLst>
        </c:ser>
        <c:ser>
          <c:idx val="16"/>
          <c:order val="16"/>
          <c:tx>
            <c:strRef>
              <c:f>FreeElectronBand!$V$1</c:f>
              <c:strCache>
                <c:ptCount val="1"/>
                <c:pt idx="0">
                  <c:v>E(0 1 0)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FreeElectronBand!$V$2:$V$56</c:f>
              <c:numCache>
                <c:formatCode>General</c:formatCode>
                <c:ptCount val="55"/>
                <c:pt idx="0">
                  <c:v>2.25</c:v>
                </c:pt>
                <c:pt idx="1">
                  <c:v>2.2549999999999999</c:v>
                </c:pt>
                <c:pt idx="2">
                  <c:v>2.27</c:v>
                </c:pt>
                <c:pt idx="3">
                  <c:v>2.2949999999999999</c:v>
                </c:pt>
                <c:pt idx="4">
                  <c:v>2.33</c:v>
                </c:pt>
                <c:pt idx="5">
                  <c:v>2.375</c:v>
                </c:pt>
                <c:pt idx="6">
                  <c:v>2.4300000000000002</c:v>
                </c:pt>
                <c:pt idx="7">
                  <c:v>2.4950000000000001</c:v>
                </c:pt>
                <c:pt idx="8">
                  <c:v>2.57</c:v>
                </c:pt>
                <c:pt idx="9">
                  <c:v>2.6549999999999998</c:v>
                </c:pt>
                <c:pt idx="10">
                  <c:v>2.75</c:v>
                </c:pt>
                <c:pt idx="11">
                  <c:v>2.75</c:v>
                </c:pt>
                <c:pt idx="12">
                  <c:v>2.5074999999999998</c:v>
                </c:pt>
                <c:pt idx="13">
                  <c:v>2.2799999999999998</c:v>
                </c:pt>
                <c:pt idx="14">
                  <c:v>2.0674999999999999</c:v>
                </c:pt>
                <c:pt idx="15">
                  <c:v>1.87</c:v>
                </c:pt>
                <c:pt idx="16">
                  <c:v>1.6875</c:v>
                </c:pt>
                <c:pt idx="17">
                  <c:v>1.52</c:v>
                </c:pt>
                <c:pt idx="18">
                  <c:v>1.3674999999999999</c:v>
                </c:pt>
                <c:pt idx="19">
                  <c:v>1.23</c:v>
                </c:pt>
                <c:pt idx="20">
                  <c:v>1.1074999999999999</c:v>
                </c:pt>
                <c:pt idx="21">
                  <c:v>1</c:v>
                </c:pt>
                <c:pt idx="22">
                  <c:v>1</c:v>
                </c:pt>
                <c:pt idx="23">
                  <c:v>1.01</c:v>
                </c:pt>
                <c:pt idx="24">
                  <c:v>1.04</c:v>
                </c:pt>
                <c:pt idx="25">
                  <c:v>1.0900000000000001</c:v>
                </c:pt>
                <c:pt idx="26">
                  <c:v>1.1599999999999999</c:v>
                </c:pt>
                <c:pt idx="27">
                  <c:v>1.25</c:v>
                </c:pt>
                <c:pt idx="28">
                  <c:v>1.36</c:v>
                </c:pt>
                <c:pt idx="29">
                  <c:v>1.49</c:v>
                </c:pt>
                <c:pt idx="30">
                  <c:v>1.64</c:v>
                </c:pt>
                <c:pt idx="31">
                  <c:v>1.81</c:v>
                </c:pt>
                <c:pt idx="32">
                  <c:v>2</c:v>
                </c:pt>
                <c:pt idx="33">
                  <c:v>2</c:v>
                </c:pt>
                <c:pt idx="34">
                  <c:v>2.0024999999999999</c:v>
                </c:pt>
                <c:pt idx="35">
                  <c:v>2.0099999999999998</c:v>
                </c:pt>
                <c:pt idx="36">
                  <c:v>2.0225</c:v>
                </c:pt>
                <c:pt idx="37">
                  <c:v>2.04</c:v>
                </c:pt>
                <c:pt idx="38">
                  <c:v>2.0625</c:v>
                </c:pt>
                <c:pt idx="39">
                  <c:v>2.09</c:v>
                </c:pt>
                <c:pt idx="40">
                  <c:v>2.1225000000000001</c:v>
                </c:pt>
                <c:pt idx="41">
                  <c:v>2.16</c:v>
                </c:pt>
                <c:pt idx="42">
                  <c:v>2.2025000000000001</c:v>
                </c:pt>
                <c:pt idx="43">
                  <c:v>2.25</c:v>
                </c:pt>
                <c:pt idx="44">
                  <c:v>2.25</c:v>
                </c:pt>
                <c:pt idx="45">
                  <c:v>2.24125</c:v>
                </c:pt>
                <c:pt idx="46">
                  <c:v>2.2650000000000001</c:v>
                </c:pt>
                <c:pt idx="47">
                  <c:v>2.32125</c:v>
                </c:pt>
                <c:pt idx="48">
                  <c:v>2.41</c:v>
                </c:pt>
                <c:pt idx="49">
                  <c:v>2.53125</c:v>
                </c:pt>
                <c:pt idx="50">
                  <c:v>2.6850000000000001</c:v>
                </c:pt>
                <c:pt idx="51">
                  <c:v>2.8712499999999999</c:v>
                </c:pt>
                <c:pt idx="52">
                  <c:v>3.09</c:v>
                </c:pt>
                <c:pt idx="53">
                  <c:v>3.3412500000000001</c:v>
                </c:pt>
                <c:pt idx="54">
                  <c:v>3.625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9EA9-4467-81BF-7A2F161A9DF2}"/>
            </c:ext>
          </c:extLst>
        </c:ser>
        <c:ser>
          <c:idx val="17"/>
          <c:order val="17"/>
          <c:tx>
            <c:strRef>
              <c:f>FreeElectronBand!$W$1</c:f>
              <c:strCache>
                <c:ptCount val="1"/>
                <c:pt idx="0">
                  <c:v>E(1 1 0)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FreeElectronBand!$W$2:$W$56</c:f>
              <c:numCache>
                <c:formatCode>General</c:formatCode>
                <c:ptCount val="55"/>
                <c:pt idx="0">
                  <c:v>4.25</c:v>
                </c:pt>
                <c:pt idx="1">
                  <c:v>4.2549999999999999</c:v>
                </c:pt>
                <c:pt idx="2">
                  <c:v>4.2699999999999996</c:v>
                </c:pt>
                <c:pt idx="3">
                  <c:v>4.2949999999999999</c:v>
                </c:pt>
                <c:pt idx="4">
                  <c:v>4.33</c:v>
                </c:pt>
                <c:pt idx="5">
                  <c:v>4.375</c:v>
                </c:pt>
                <c:pt idx="6">
                  <c:v>4.43</c:v>
                </c:pt>
                <c:pt idx="7">
                  <c:v>4.4950000000000001</c:v>
                </c:pt>
                <c:pt idx="8">
                  <c:v>4.57</c:v>
                </c:pt>
                <c:pt idx="9">
                  <c:v>4.6550000000000002</c:v>
                </c:pt>
                <c:pt idx="10">
                  <c:v>4.75</c:v>
                </c:pt>
                <c:pt idx="11">
                  <c:v>4.75</c:v>
                </c:pt>
                <c:pt idx="12">
                  <c:v>4.4074999999999998</c:v>
                </c:pt>
                <c:pt idx="13">
                  <c:v>4.08</c:v>
                </c:pt>
                <c:pt idx="14">
                  <c:v>3.7675000000000001</c:v>
                </c:pt>
                <c:pt idx="15">
                  <c:v>3.47</c:v>
                </c:pt>
                <c:pt idx="16">
                  <c:v>3.1875</c:v>
                </c:pt>
                <c:pt idx="17">
                  <c:v>2.92</c:v>
                </c:pt>
                <c:pt idx="18">
                  <c:v>2.6675</c:v>
                </c:pt>
                <c:pt idx="19">
                  <c:v>2.4300000000000002</c:v>
                </c:pt>
                <c:pt idx="20">
                  <c:v>2.2075</c:v>
                </c:pt>
                <c:pt idx="21">
                  <c:v>2</c:v>
                </c:pt>
                <c:pt idx="22">
                  <c:v>2</c:v>
                </c:pt>
                <c:pt idx="23">
                  <c:v>2.0099999999999998</c:v>
                </c:pt>
                <c:pt idx="24">
                  <c:v>2.04</c:v>
                </c:pt>
                <c:pt idx="25">
                  <c:v>2.09</c:v>
                </c:pt>
                <c:pt idx="26">
                  <c:v>2.16</c:v>
                </c:pt>
                <c:pt idx="27">
                  <c:v>2.25</c:v>
                </c:pt>
                <c:pt idx="28">
                  <c:v>2.36</c:v>
                </c:pt>
                <c:pt idx="29">
                  <c:v>2.4900000000000002</c:v>
                </c:pt>
                <c:pt idx="30">
                  <c:v>2.64</c:v>
                </c:pt>
                <c:pt idx="31">
                  <c:v>2.81</c:v>
                </c:pt>
                <c:pt idx="32">
                  <c:v>3</c:v>
                </c:pt>
                <c:pt idx="33">
                  <c:v>3</c:v>
                </c:pt>
                <c:pt idx="34">
                  <c:v>3.1025</c:v>
                </c:pt>
                <c:pt idx="35">
                  <c:v>3.21</c:v>
                </c:pt>
                <c:pt idx="36">
                  <c:v>3.3224999999999998</c:v>
                </c:pt>
                <c:pt idx="37">
                  <c:v>3.44</c:v>
                </c:pt>
                <c:pt idx="38">
                  <c:v>3.5625</c:v>
                </c:pt>
                <c:pt idx="39">
                  <c:v>3.69</c:v>
                </c:pt>
                <c:pt idx="40">
                  <c:v>3.8224999999999998</c:v>
                </c:pt>
                <c:pt idx="41">
                  <c:v>3.96</c:v>
                </c:pt>
                <c:pt idx="42">
                  <c:v>4.1025</c:v>
                </c:pt>
                <c:pt idx="43">
                  <c:v>4.25</c:v>
                </c:pt>
                <c:pt idx="44">
                  <c:v>4.25</c:v>
                </c:pt>
                <c:pt idx="45">
                  <c:v>4.2912499999999998</c:v>
                </c:pt>
                <c:pt idx="46">
                  <c:v>4.3650000000000002</c:v>
                </c:pt>
                <c:pt idx="47">
                  <c:v>4.4712500000000004</c:v>
                </c:pt>
                <c:pt idx="48">
                  <c:v>4.6100000000000003</c:v>
                </c:pt>
                <c:pt idx="49">
                  <c:v>4.78125</c:v>
                </c:pt>
                <c:pt idx="50">
                  <c:v>4.9850000000000003</c:v>
                </c:pt>
                <c:pt idx="51">
                  <c:v>5.2212500000000004</c:v>
                </c:pt>
                <c:pt idx="52">
                  <c:v>5.49</c:v>
                </c:pt>
                <c:pt idx="53">
                  <c:v>5.7912499999999998</c:v>
                </c:pt>
                <c:pt idx="54">
                  <c:v>6.125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9EA9-4467-81BF-7A2F161A9DF2}"/>
            </c:ext>
          </c:extLst>
        </c:ser>
        <c:ser>
          <c:idx val="18"/>
          <c:order val="18"/>
          <c:tx>
            <c:strRef>
              <c:f>FreeElectronBand!$X$1</c:f>
              <c:strCache>
                <c:ptCount val="1"/>
                <c:pt idx="0">
                  <c:v>E(-1 -1 1)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FreeElectronBand!$X$2:$X$56</c:f>
              <c:numCache>
                <c:formatCode>General</c:formatCode>
                <c:ptCount val="55"/>
                <c:pt idx="0">
                  <c:v>5.25</c:v>
                </c:pt>
                <c:pt idx="1">
                  <c:v>4.9550000000000001</c:v>
                </c:pt>
                <c:pt idx="2">
                  <c:v>4.67</c:v>
                </c:pt>
                <c:pt idx="3">
                  <c:v>4.3949999999999996</c:v>
                </c:pt>
                <c:pt idx="4">
                  <c:v>4.13</c:v>
                </c:pt>
                <c:pt idx="5">
                  <c:v>3.875</c:v>
                </c:pt>
                <c:pt idx="6">
                  <c:v>3.63</c:v>
                </c:pt>
                <c:pt idx="7">
                  <c:v>3.395</c:v>
                </c:pt>
                <c:pt idx="8">
                  <c:v>3.17</c:v>
                </c:pt>
                <c:pt idx="9">
                  <c:v>2.9550000000000001</c:v>
                </c:pt>
                <c:pt idx="10">
                  <c:v>2.75</c:v>
                </c:pt>
                <c:pt idx="11">
                  <c:v>2.75</c:v>
                </c:pt>
                <c:pt idx="12">
                  <c:v>2.7075</c:v>
                </c:pt>
                <c:pt idx="13">
                  <c:v>2.68</c:v>
                </c:pt>
                <c:pt idx="14">
                  <c:v>2.6675</c:v>
                </c:pt>
                <c:pt idx="15">
                  <c:v>2.67</c:v>
                </c:pt>
                <c:pt idx="16">
                  <c:v>2.6875</c:v>
                </c:pt>
                <c:pt idx="17">
                  <c:v>2.72</c:v>
                </c:pt>
                <c:pt idx="18">
                  <c:v>2.7675000000000001</c:v>
                </c:pt>
                <c:pt idx="19">
                  <c:v>2.83</c:v>
                </c:pt>
                <c:pt idx="20">
                  <c:v>2.9075000000000002</c:v>
                </c:pt>
                <c:pt idx="21">
                  <c:v>3</c:v>
                </c:pt>
                <c:pt idx="22">
                  <c:v>3</c:v>
                </c:pt>
                <c:pt idx="23">
                  <c:v>3.21</c:v>
                </c:pt>
                <c:pt idx="24">
                  <c:v>3.44</c:v>
                </c:pt>
                <c:pt idx="25">
                  <c:v>3.69</c:v>
                </c:pt>
                <c:pt idx="26">
                  <c:v>3.96</c:v>
                </c:pt>
                <c:pt idx="27">
                  <c:v>4.25</c:v>
                </c:pt>
                <c:pt idx="28">
                  <c:v>4.5599999999999996</c:v>
                </c:pt>
                <c:pt idx="29">
                  <c:v>4.8899999999999997</c:v>
                </c:pt>
                <c:pt idx="30">
                  <c:v>5.24</c:v>
                </c:pt>
                <c:pt idx="31">
                  <c:v>5.61</c:v>
                </c:pt>
                <c:pt idx="32">
                  <c:v>6</c:v>
                </c:pt>
                <c:pt idx="33">
                  <c:v>6</c:v>
                </c:pt>
                <c:pt idx="34">
                  <c:v>5.9024999999999999</c:v>
                </c:pt>
                <c:pt idx="35">
                  <c:v>5.81</c:v>
                </c:pt>
                <c:pt idx="36">
                  <c:v>5.7225000000000001</c:v>
                </c:pt>
                <c:pt idx="37">
                  <c:v>5.64</c:v>
                </c:pt>
                <c:pt idx="38">
                  <c:v>5.5625</c:v>
                </c:pt>
                <c:pt idx="39">
                  <c:v>5.49</c:v>
                </c:pt>
                <c:pt idx="40">
                  <c:v>5.4225000000000003</c:v>
                </c:pt>
                <c:pt idx="41">
                  <c:v>5.36</c:v>
                </c:pt>
                <c:pt idx="42">
                  <c:v>5.3025000000000002</c:v>
                </c:pt>
                <c:pt idx="43">
                  <c:v>5.25</c:v>
                </c:pt>
                <c:pt idx="44">
                  <c:v>5.25</c:v>
                </c:pt>
                <c:pt idx="45">
                  <c:v>4.6912500000000001</c:v>
                </c:pt>
                <c:pt idx="46">
                  <c:v>4.165</c:v>
                </c:pt>
                <c:pt idx="47">
                  <c:v>3.6712500000000001</c:v>
                </c:pt>
                <c:pt idx="48">
                  <c:v>3.21</c:v>
                </c:pt>
                <c:pt idx="49">
                  <c:v>2.78125</c:v>
                </c:pt>
                <c:pt idx="50">
                  <c:v>2.3849999999999998</c:v>
                </c:pt>
                <c:pt idx="51">
                  <c:v>2.0212500000000002</c:v>
                </c:pt>
                <c:pt idx="52">
                  <c:v>1.69</c:v>
                </c:pt>
                <c:pt idx="53">
                  <c:v>1.3912500000000001</c:v>
                </c:pt>
                <c:pt idx="54">
                  <c:v>1.125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EA9-4467-81BF-7A2F161A9DF2}"/>
            </c:ext>
          </c:extLst>
        </c:ser>
        <c:ser>
          <c:idx val="19"/>
          <c:order val="19"/>
          <c:tx>
            <c:strRef>
              <c:f>FreeElectronBand!$Y$1</c:f>
              <c:strCache>
                <c:ptCount val="1"/>
                <c:pt idx="0">
                  <c:v>E(0 -1 1)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FreeElectronBand!$Y$2:$Y$56</c:f>
              <c:numCache>
                <c:formatCode>General</c:formatCode>
                <c:ptCount val="55"/>
                <c:pt idx="0">
                  <c:v>5.25</c:v>
                </c:pt>
                <c:pt idx="1">
                  <c:v>4.9550000000000001</c:v>
                </c:pt>
                <c:pt idx="2">
                  <c:v>4.67</c:v>
                </c:pt>
                <c:pt idx="3">
                  <c:v>4.3949999999999996</c:v>
                </c:pt>
                <c:pt idx="4">
                  <c:v>4.13</c:v>
                </c:pt>
                <c:pt idx="5">
                  <c:v>3.875</c:v>
                </c:pt>
                <c:pt idx="6">
                  <c:v>3.63</c:v>
                </c:pt>
                <c:pt idx="7">
                  <c:v>3.395</c:v>
                </c:pt>
                <c:pt idx="8">
                  <c:v>3.17</c:v>
                </c:pt>
                <c:pt idx="9">
                  <c:v>2.9550000000000001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2.21</c:v>
                </c:pt>
                <c:pt idx="24">
                  <c:v>2.44</c:v>
                </c:pt>
                <c:pt idx="25">
                  <c:v>2.69</c:v>
                </c:pt>
                <c:pt idx="26">
                  <c:v>2.96</c:v>
                </c:pt>
                <c:pt idx="27">
                  <c:v>3.25</c:v>
                </c:pt>
                <c:pt idx="28">
                  <c:v>3.56</c:v>
                </c:pt>
                <c:pt idx="29">
                  <c:v>3.89</c:v>
                </c:pt>
                <c:pt idx="30">
                  <c:v>4.24</c:v>
                </c:pt>
                <c:pt idx="31">
                  <c:v>4.6100000000000003</c:v>
                </c:pt>
                <c:pt idx="32">
                  <c:v>5</c:v>
                </c:pt>
                <c:pt idx="33">
                  <c:v>5</c:v>
                </c:pt>
                <c:pt idx="34">
                  <c:v>5.0025000000000004</c:v>
                </c:pt>
                <c:pt idx="35">
                  <c:v>5.01</c:v>
                </c:pt>
                <c:pt idx="36">
                  <c:v>5.0225</c:v>
                </c:pt>
                <c:pt idx="37">
                  <c:v>5.04</c:v>
                </c:pt>
                <c:pt idx="38">
                  <c:v>5.0625</c:v>
                </c:pt>
                <c:pt idx="39">
                  <c:v>5.09</c:v>
                </c:pt>
                <c:pt idx="40">
                  <c:v>5.1224999999999996</c:v>
                </c:pt>
                <c:pt idx="41">
                  <c:v>5.16</c:v>
                </c:pt>
                <c:pt idx="42">
                  <c:v>5.2024999999999997</c:v>
                </c:pt>
                <c:pt idx="43">
                  <c:v>5.25</c:v>
                </c:pt>
                <c:pt idx="44">
                  <c:v>5.25</c:v>
                </c:pt>
                <c:pt idx="45">
                  <c:v>4.74125</c:v>
                </c:pt>
                <c:pt idx="46">
                  <c:v>4.2649999999999997</c:v>
                </c:pt>
                <c:pt idx="47">
                  <c:v>3.82125</c:v>
                </c:pt>
                <c:pt idx="48">
                  <c:v>3.41</c:v>
                </c:pt>
                <c:pt idx="49">
                  <c:v>3.03125</c:v>
                </c:pt>
                <c:pt idx="50">
                  <c:v>2.6850000000000001</c:v>
                </c:pt>
                <c:pt idx="51">
                  <c:v>2.3712499999999999</c:v>
                </c:pt>
                <c:pt idx="52">
                  <c:v>2.09</c:v>
                </c:pt>
                <c:pt idx="53">
                  <c:v>1.8412500000000001</c:v>
                </c:pt>
                <c:pt idx="54">
                  <c:v>1.625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9EA9-4467-81BF-7A2F161A9DF2}"/>
            </c:ext>
          </c:extLst>
        </c:ser>
        <c:ser>
          <c:idx val="20"/>
          <c:order val="20"/>
          <c:tx>
            <c:strRef>
              <c:f>FreeElectronBand!$Z$1</c:f>
              <c:strCache>
                <c:ptCount val="1"/>
                <c:pt idx="0">
                  <c:v>E(1 -1 1)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FreeElectronBand!$Z$2:$Z$56</c:f>
              <c:numCache>
                <c:formatCode>General</c:formatCode>
                <c:ptCount val="55"/>
                <c:pt idx="0">
                  <c:v>7.25</c:v>
                </c:pt>
                <c:pt idx="1">
                  <c:v>6.9550000000000001</c:v>
                </c:pt>
                <c:pt idx="2">
                  <c:v>6.67</c:v>
                </c:pt>
                <c:pt idx="3">
                  <c:v>6.3949999999999996</c:v>
                </c:pt>
                <c:pt idx="4">
                  <c:v>6.13</c:v>
                </c:pt>
                <c:pt idx="5">
                  <c:v>5.875</c:v>
                </c:pt>
                <c:pt idx="6">
                  <c:v>5.63</c:v>
                </c:pt>
                <c:pt idx="7">
                  <c:v>5.3949999999999996</c:v>
                </c:pt>
                <c:pt idx="8">
                  <c:v>5.17</c:v>
                </c:pt>
                <c:pt idx="9">
                  <c:v>4.9550000000000001</c:v>
                </c:pt>
                <c:pt idx="10">
                  <c:v>4.75</c:v>
                </c:pt>
                <c:pt idx="11">
                  <c:v>4.75</c:v>
                </c:pt>
                <c:pt idx="12">
                  <c:v>4.5075000000000003</c:v>
                </c:pt>
                <c:pt idx="13">
                  <c:v>4.28</c:v>
                </c:pt>
                <c:pt idx="14">
                  <c:v>4.0674999999999999</c:v>
                </c:pt>
                <c:pt idx="15">
                  <c:v>3.87</c:v>
                </c:pt>
                <c:pt idx="16">
                  <c:v>3.6875</c:v>
                </c:pt>
                <c:pt idx="17">
                  <c:v>3.52</c:v>
                </c:pt>
                <c:pt idx="18">
                  <c:v>3.3675000000000002</c:v>
                </c:pt>
                <c:pt idx="19">
                  <c:v>3.23</c:v>
                </c:pt>
                <c:pt idx="20">
                  <c:v>3.1074999999999999</c:v>
                </c:pt>
                <c:pt idx="21">
                  <c:v>3</c:v>
                </c:pt>
                <c:pt idx="22">
                  <c:v>3</c:v>
                </c:pt>
                <c:pt idx="23">
                  <c:v>3.21</c:v>
                </c:pt>
                <c:pt idx="24">
                  <c:v>3.44</c:v>
                </c:pt>
                <c:pt idx="25">
                  <c:v>3.69</c:v>
                </c:pt>
                <c:pt idx="26">
                  <c:v>3.96</c:v>
                </c:pt>
                <c:pt idx="27">
                  <c:v>4.25</c:v>
                </c:pt>
                <c:pt idx="28">
                  <c:v>4.5599999999999996</c:v>
                </c:pt>
                <c:pt idx="29">
                  <c:v>4.8899999999999997</c:v>
                </c:pt>
                <c:pt idx="30">
                  <c:v>5.24</c:v>
                </c:pt>
                <c:pt idx="31">
                  <c:v>5.61</c:v>
                </c:pt>
                <c:pt idx="32">
                  <c:v>6</c:v>
                </c:pt>
                <c:pt idx="33">
                  <c:v>6</c:v>
                </c:pt>
                <c:pt idx="34">
                  <c:v>6.1025</c:v>
                </c:pt>
                <c:pt idx="35">
                  <c:v>6.21</c:v>
                </c:pt>
                <c:pt idx="36">
                  <c:v>6.3224999999999998</c:v>
                </c:pt>
                <c:pt idx="37">
                  <c:v>6.44</c:v>
                </c:pt>
                <c:pt idx="38">
                  <c:v>6.5625</c:v>
                </c:pt>
                <c:pt idx="39">
                  <c:v>6.69</c:v>
                </c:pt>
                <c:pt idx="40">
                  <c:v>6.8224999999999998</c:v>
                </c:pt>
                <c:pt idx="41">
                  <c:v>6.96</c:v>
                </c:pt>
                <c:pt idx="42">
                  <c:v>7.1025</c:v>
                </c:pt>
                <c:pt idx="43">
                  <c:v>7.25</c:v>
                </c:pt>
                <c:pt idx="44">
                  <c:v>7.25</c:v>
                </c:pt>
                <c:pt idx="45">
                  <c:v>6.7912499999999998</c:v>
                </c:pt>
                <c:pt idx="46">
                  <c:v>6.3650000000000002</c:v>
                </c:pt>
                <c:pt idx="47">
                  <c:v>5.9712500000000004</c:v>
                </c:pt>
                <c:pt idx="48">
                  <c:v>5.61</c:v>
                </c:pt>
                <c:pt idx="49">
                  <c:v>5.28125</c:v>
                </c:pt>
                <c:pt idx="50">
                  <c:v>4.9850000000000003</c:v>
                </c:pt>
                <c:pt idx="51">
                  <c:v>4.7212500000000004</c:v>
                </c:pt>
                <c:pt idx="52">
                  <c:v>4.49</c:v>
                </c:pt>
                <c:pt idx="53">
                  <c:v>4.2912499999999998</c:v>
                </c:pt>
                <c:pt idx="54">
                  <c:v>4.125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EA9-4467-81BF-7A2F161A9DF2}"/>
            </c:ext>
          </c:extLst>
        </c:ser>
        <c:ser>
          <c:idx val="21"/>
          <c:order val="21"/>
          <c:tx>
            <c:strRef>
              <c:f>FreeElectronBand!$AA$1</c:f>
              <c:strCache>
                <c:ptCount val="1"/>
                <c:pt idx="0">
                  <c:v>E(-1 0 1)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FreeElectronBand!$AA$2:$AA$56</c:f>
              <c:numCache>
                <c:formatCode>General</c:formatCode>
                <c:ptCount val="55"/>
                <c:pt idx="0">
                  <c:v>4.25</c:v>
                </c:pt>
                <c:pt idx="1">
                  <c:v>4.0549999999999997</c:v>
                </c:pt>
                <c:pt idx="2">
                  <c:v>3.87</c:v>
                </c:pt>
                <c:pt idx="3">
                  <c:v>3.6949999999999998</c:v>
                </c:pt>
                <c:pt idx="4">
                  <c:v>3.53</c:v>
                </c:pt>
                <c:pt idx="5">
                  <c:v>3.375</c:v>
                </c:pt>
                <c:pt idx="6">
                  <c:v>3.23</c:v>
                </c:pt>
                <c:pt idx="7">
                  <c:v>3.0950000000000002</c:v>
                </c:pt>
                <c:pt idx="8">
                  <c:v>2.97</c:v>
                </c:pt>
                <c:pt idx="9">
                  <c:v>2.855</c:v>
                </c:pt>
                <c:pt idx="10">
                  <c:v>2.75</c:v>
                </c:pt>
                <c:pt idx="11">
                  <c:v>2.75</c:v>
                </c:pt>
                <c:pt idx="12">
                  <c:v>2.6074999999999999</c:v>
                </c:pt>
                <c:pt idx="13">
                  <c:v>2.48</c:v>
                </c:pt>
                <c:pt idx="14">
                  <c:v>2.3675000000000002</c:v>
                </c:pt>
                <c:pt idx="15">
                  <c:v>2.27</c:v>
                </c:pt>
                <c:pt idx="16">
                  <c:v>2.1875</c:v>
                </c:pt>
                <c:pt idx="17">
                  <c:v>2.12</c:v>
                </c:pt>
                <c:pt idx="18">
                  <c:v>2.0674999999999999</c:v>
                </c:pt>
                <c:pt idx="19">
                  <c:v>2.0299999999999998</c:v>
                </c:pt>
                <c:pt idx="20">
                  <c:v>2.0074999999999998</c:v>
                </c:pt>
                <c:pt idx="21">
                  <c:v>2</c:v>
                </c:pt>
                <c:pt idx="22">
                  <c:v>2</c:v>
                </c:pt>
                <c:pt idx="23">
                  <c:v>2.21</c:v>
                </c:pt>
                <c:pt idx="24">
                  <c:v>2.44</c:v>
                </c:pt>
                <c:pt idx="25">
                  <c:v>2.69</c:v>
                </c:pt>
                <c:pt idx="26">
                  <c:v>2.96</c:v>
                </c:pt>
                <c:pt idx="27">
                  <c:v>3.25</c:v>
                </c:pt>
                <c:pt idx="28">
                  <c:v>3.56</c:v>
                </c:pt>
                <c:pt idx="29">
                  <c:v>3.89</c:v>
                </c:pt>
                <c:pt idx="30">
                  <c:v>4.24</c:v>
                </c:pt>
                <c:pt idx="31">
                  <c:v>4.6100000000000003</c:v>
                </c:pt>
                <c:pt idx="32">
                  <c:v>5</c:v>
                </c:pt>
                <c:pt idx="33">
                  <c:v>5</c:v>
                </c:pt>
                <c:pt idx="34">
                  <c:v>4.9024999999999999</c:v>
                </c:pt>
                <c:pt idx="35">
                  <c:v>4.8099999999999996</c:v>
                </c:pt>
                <c:pt idx="36">
                  <c:v>4.7225000000000001</c:v>
                </c:pt>
                <c:pt idx="37">
                  <c:v>4.6399999999999997</c:v>
                </c:pt>
                <c:pt idx="38">
                  <c:v>4.5625</c:v>
                </c:pt>
                <c:pt idx="39">
                  <c:v>4.49</c:v>
                </c:pt>
                <c:pt idx="40">
                  <c:v>4.4225000000000003</c:v>
                </c:pt>
                <c:pt idx="41">
                  <c:v>4.3600000000000003</c:v>
                </c:pt>
                <c:pt idx="42">
                  <c:v>4.3025000000000002</c:v>
                </c:pt>
                <c:pt idx="43">
                  <c:v>4.25</c:v>
                </c:pt>
                <c:pt idx="44">
                  <c:v>4.25</c:v>
                </c:pt>
                <c:pt idx="45">
                  <c:v>3.8412500000000001</c:v>
                </c:pt>
                <c:pt idx="46">
                  <c:v>3.4649999999999999</c:v>
                </c:pt>
                <c:pt idx="47">
                  <c:v>3.1212499999999999</c:v>
                </c:pt>
                <c:pt idx="48">
                  <c:v>2.81</c:v>
                </c:pt>
                <c:pt idx="49">
                  <c:v>2.53125</c:v>
                </c:pt>
                <c:pt idx="50">
                  <c:v>2.2850000000000001</c:v>
                </c:pt>
                <c:pt idx="51">
                  <c:v>2.07125</c:v>
                </c:pt>
                <c:pt idx="52">
                  <c:v>1.89</c:v>
                </c:pt>
                <c:pt idx="53">
                  <c:v>1.74125</c:v>
                </c:pt>
                <c:pt idx="54">
                  <c:v>1.625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9EA9-4467-81BF-7A2F161A9DF2}"/>
            </c:ext>
          </c:extLst>
        </c:ser>
        <c:ser>
          <c:idx val="22"/>
          <c:order val="22"/>
          <c:tx>
            <c:strRef>
              <c:f>FreeElectronBand!$AB$1</c:f>
              <c:strCache>
                <c:ptCount val="1"/>
                <c:pt idx="0">
                  <c:v>E(0 0 1)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FreeElectronBand!$AB$2:$AB$56</c:f>
              <c:numCache>
                <c:formatCode>General</c:formatCode>
                <c:ptCount val="55"/>
                <c:pt idx="0">
                  <c:v>4.25</c:v>
                </c:pt>
                <c:pt idx="1">
                  <c:v>4.0549999999999997</c:v>
                </c:pt>
                <c:pt idx="2">
                  <c:v>3.87</c:v>
                </c:pt>
                <c:pt idx="3">
                  <c:v>3.6949999999999998</c:v>
                </c:pt>
                <c:pt idx="4">
                  <c:v>3.53</c:v>
                </c:pt>
                <c:pt idx="5">
                  <c:v>3.375</c:v>
                </c:pt>
                <c:pt idx="6">
                  <c:v>3.23</c:v>
                </c:pt>
                <c:pt idx="7">
                  <c:v>3.0950000000000002</c:v>
                </c:pt>
                <c:pt idx="8">
                  <c:v>2.97</c:v>
                </c:pt>
                <c:pt idx="9">
                  <c:v>2.855</c:v>
                </c:pt>
                <c:pt idx="10">
                  <c:v>2.75</c:v>
                </c:pt>
                <c:pt idx="11">
                  <c:v>2.75</c:v>
                </c:pt>
                <c:pt idx="12">
                  <c:v>2.5074999999999998</c:v>
                </c:pt>
                <c:pt idx="13">
                  <c:v>2.2799999999999998</c:v>
                </c:pt>
                <c:pt idx="14">
                  <c:v>2.0674999999999999</c:v>
                </c:pt>
                <c:pt idx="15">
                  <c:v>1.87</c:v>
                </c:pt>
                <c:pt idx="16">
                  <c:v>1.6875</c:v>
                </c:pt>
                <c:pt idx="17">
                  <c:v>1.52</c:v>
                </c:pt>
                <c:pt idx="18">
                  <c:v>1.3674999999999999</c:v>
                </c:pt>
                <c:pt idx="19">
                  <c:v>1.23</c:v>
                </c:pt>
                <c:pt idx="20">
                  <c:v>1.1074999999999999</c:v>
                </c:pt>
                <c:pt idx="21">
                  <c:v>1</c:v>
                </c:pt>
                <c:pt idx="22">
                  <c:v>1</c:v>
                </c:pt>
                <c:pt idx="23">
                  <c:v>1.21</c:v>
                </c:pt>
                <c:pt idx="24">
                  <c:v>1.44</c:v>
                </c:pt>
                <c:pt idx="25">
                  <c:v>1.69</c:v>
                </c:pt>
                <c:pt idx="26">
                  <c:v>1.96</c:v>
                </c:pt>
                <c:pt idx="27">
                  <c:v>2.25</c:v>
                </c:pt>
                <c:pt idx="28">
                  <c:v>2.56</c:v>
                </c:pt>
                <c:pt idx="29">
                  <c:v>2.89</c:v>
                </c:pt>
                <c:pt idx="30">
                  <c:v>3.24</c:v>
                </c:pt>
                <c:pt idx="31">
                  <c:v>3.61</c:v>
                </c:pt>
                <c:pt idx="32">
                  <c:v>4</c:v>
                </c:pt>
                <c:pt idx="33">
                  <c:v>4</c:v>
                </c:pt>
                <c:pt idx="34">
                  <c:v>4.0025000000000004</c:v>
                </c:pt>
                <c:pt idx="35">
                  <c:v>4.01</c:v>
                </c:pt>
                <c:pt idx="36">
                  <c:v>4.0225</c:v>
                </c:pt>
                <c:pt idx="37">
                  <c:v>4.04</c:v>
                </c:pt>
                <c:pt idx="38">
                  <c:v>4.0625</c:v>
                </c:pt>
                <c:pt idx="39">
                  <c:v>4.09</c:v>
                </c:pt>
                <c:pt idx="40">
                  <c:v>4.1224999999999996</c:v>
                </c:pt>
                <c:pt idx="41">
                  <c:v>4.16</c:v>
                </c:pt>
                <c:pt idx="42">
                  <c:v>4.2024999999999997</c:v>
                </c:pt>
                <c:pt idx="43">
                  <c:v>4.25</c:v>
                </c:pt>
                <c:pt idx="44">
                  <c:v>4.25</c:v>
                </c:pt>
                <c:pt idx="45">
                  <c:v>3.8912499999999999</c:v>
                </c:pt>
                <c:pt idx="46">
                  <c:v>3.5649999999999999</c:v>
                </c:pt>
                <c:pt idx="47">
                  <c:v>3.2712500000000002</c:v>
                </c:pt>
                <c:pt idx="48">
                  <c:v>3.01</c:v>
                </c:pt>
                <c:pt idx="49">
                  <c:v>2.78125</c:v>
                </c:pt>
                <c:pt idx="50">
                  <c:v>2.585</c:v>
                </c:pt>
                <c:pt idx="51">
                  <c:v>2.4212500000000001</c:v>
                </c:pt>
                <c:pt idx="52">
                  <c:v>2.29</c:v>
                </c:pt>
                <c:pt idx="53">
                  <c:v>2.1912500000000001</c:v>
                </c:pt>
                <c:pt idx="54">
                  <c:v>2.125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9EA9-4467-81BF-7A2F161A9DF2}"/>
            </c:ext>
          </c:extLst>
        </c:ser>
        <c:ser>
          <c:idx val="23"/>
          <c:order val="23"/>
          <c:tx>
            <c:strRef>
              <c:f>FreeElectronBand!$AC$1</c:f>
              <c:strCache>
                <c:ptCount val="1"/>
                <c:pt idx="0">
                  <c:v>E(1 0 1)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FreeElectronBand!$AC$2:$AC$56</c:f>
              <c:numCache>
                <c:formatCode>General</c:formatCode>
                <c:ptCount val="55"/>
                <c:pt idx="0">
                  <c:v>6.25</c:v>
                </c:pt>
                <c:pt idx="1">
                  <c:v>6.0549999999999997</c:v>
                </c:pt>
                <c:pt idx="2">
                  <c:v>5.87</c:v>
                </c:pt>
                <c:pt idx="3">
                  <c:v>5.6950000000000003</c:v>
                </c:pt>
                <c:pt idx="4">
                  <c:v>5.53</c:v>
                </c:pt>
                <c:pt idx="5">
                  <c:v>5.375</c:v>
                </c:pt>
                <c:pt idx="6">
                  <c:v>5.23</c:v>
                </c:pt>
                <c:pt idx="7">
                  <c:v>5.0949999999999998</c:v>
                </c:pt>
                <c:pt idx="8">
                  <c:v>4.97</c:v>
                </c:pt>
                <c:pt idx="9">
                  <c:v>4.8550000000000004</c:v>
                </c:pt>
                <c:pt idx="10">
                  <c:v>4.75</c:v>
                </c:pt>
                <c:pt idx="11">
                  <c:v>4.75</c:v>
                </c:pt>
                <c:pt idx="12">
                  <c:v>4.4074999999999998</c:v>
                </c:pt>
                <c:pt idx="13">
                  <c:v>4.08</c:v>
                </c:pt>
                <c:pt idx="14">
                  <c:v>3.7675000000000001</c:v>
                </c:pt>
                <c:pt idx="15">
                  <c:v>3.47</c:v>
                </c:pt>
                <c:pt idx="16">
                  <c:v>3.1875</c:v>
                </c:pt>
                <c:pt idx="17">
                  <c:v>2.92</c:v>
                </c:pt>
                <c:pt idx="18">
                  <c:v>2.6675</c:v>
                </c:pt>
                <c:pt idx="19">
                  <c:v>2.4300000000000002</c:v>
                </c:pt>
                <c:pt idx="20">
                  <c:v>2.2075</c:v>
                </c:pt>
                <c:pt idx="21">
                  <c:v>2</c:v>
                </c:pt>
                <c:pt idx="22">
                  <c:v>2</c:v>
                </c:pt>
                <c:pt idx="23">
                  <c:v>2.21</c:v>
                </c:pt>
                <c:pt idx="24">
                  <c:v>2.44</c:v>
                </c:pt>
                <c:pt idx="25">
                  <c:v>2.69</c:v>
                </c:pt>
                <c:pt idx="26">
                  <c:v>2.96</c:v>
                </c:pt>
                <c:pt idx="27">
                  <c:v>3.25</c:v>
                </c:pt>
                <c:pt idx="28">
                  <c:v>3.56</c:v>
                </c:pt>
                <c:pt idx="29">
                  <c:v>3.89</c:v>
                </c:pt>
                <c:pt idx="30">
                  <c:v>4.24</c:v>
                </c:pt>
                <c:pt idx="31">
                  <c:v>4.6100000000000003</c:v>
                </c:pt>
                <c:pt idx="32">
                  <c:v>5</c:v>
                </c:pt>
                <c:pt idx="33">
                  <c:v>5</c:v>
                </c:pt>
                <c:pt idx="34">
                  <c:v>5.1025</c:v>
                </c:pt>
                <c:pt idx="35">
                  <c:v>5.21</c:v>
                </c:pt>
                <c:pt idx="36">
                  <c:v>5.3224999999999998</c:v>
                </c:pt>
                <c:pt idx="37">
                  <c:v>5.44</c:v>
                </c:pt>
                <c:pt idx="38">
                  <c:v>5.5625</c:v>
                </c:pt>
                <c:pt idx="39">
                  <c:v>5.69</c:v>
                </c:pt>
                <c:pt idx="40">
                  <c:v>5.8224999999999998</c:v>
                </c:pt>
                <c:pt idx="41">
                  <c:v>5.96</c:v>
                </c:pt>
                <c:pt idx="42">
                  <c:v>6.1025</c:v>
                </c:pt>
                <c:pt idx="43">
                  <c:v>6.25</c:v>
                </c:pt>
                <c:pt idx="44">
                  <c:v>6.25</c:v>
                </c:pt>
                <c:pt idx="45">
                  <c:v>5.9412500000000001</c:v>
                </c:pt>
                <c:pt idx="46">
                  <c:v>5.665</c:v>
                </c:pt>
                <c:pt idx="47">
                  <c:v>5.4212499999999997</c:v>
                </c:pt>
                <c:pt idx="48">
                  <c:v>5.21</c:v>
                </c:pt>
                <c:pt idx="49">
                  <c:v>5.03125</c:v>
                </c:pt>
                <c:pt idx="50">
                  <c:v>4.8849999999999998</c:v>
                </c:pt>
                <c:pt idx="51">
                  <c:v>4.7712500000000002</c:v>
                </c:pt>
                <c:pt idx="52">
                  <c:v>4.6900000000000004</c:v>
                </c:pt>
                <c:pt idx="53">
                  <c:v>4.6412500000000003</c:v>
                </c:pt>
                <c:pt idx="54">
                  <c:v>4.625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9EA9-4467-81BF-7A2F161A9DF2}"/>
            </c:ext>
          </c:extLst>
        </c:ser>
        <c:ser>
          <c:idx val="24"/>
          <c:order val="24"/>
          <c:tx>
            <c:strRef>
              <c:f>FreeElectronBand!$AD$1</c:f>
              <c:strCache>
                <c:ptCount val="1"/>
                <c:pt idx="0">
                  <c:v>E(-1 1 1)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FreeElectronBand!$AD$2:$AD$56</c:f>
              <c:numCache>
                <c:formatCode>General</c:formatCode>
                <c:ptCount val="55"/>
                <c:pt idx="0">
                  <c:v>5.25</c:v>
                </c:pt>
                <c:pt idx="1">
                  <c:v>5.1550000000000002</c:v>
                </c:pt>
                <c:pt idx="2">
                  <c:v>5.07</c:v>
                </c:pt>
                <c:pt idx="3">
                  <c:v>4.9950000000000001</c:v>
                </c:pt>
                <c:pt idx="4">
                  <c:v>4.93</c:v>
                </c:pt>
                <c:pt idx="5">
                  <c:v>4.875</c:v>
                </c:pt>
                <c:pt idx="6">
                  <c:v>4.83</c:v>
                </c:pt>
                <c:pt idx="7">
                  <c:v>4.7949999999999999</c:v>
                </c:pt>
                <c:pt idx="8">
                  <c:v>4.7699999999999996</c:v>
                </c:pt>
                <c:pt idx="9">
                  <c:v>4.7549999999999999</c:v>
                </c:pt>
                <c:pt idx="10">
                  <c:v>4.75</c:v>
                </c:pt>
                <c:pt idx="11">
                  <c:v>4.75</c:v>
                </c:pt>
                <c:pt idx="12">
                  <c:v>4.5075000000000003</c:v>
                </c:pt>
                <c:pt idx="13">
                  <c:v>4.28</c:v>
                </c:pt>
                <c:pt idx="14">
                  <c:v>4.0674999999999999</c:v>
                </c:pt>
                <c:pt idx="15">
                  <c:v>3.87</c:v>
                </c:pt>
                <c:pt idx="16">
                  <c:v>3.6875</c:v>
                </c:pt>
                <c:pt idx="17">
                  <c:v>3.52</c:v>
                </c:pt>
                <c:pt idx="18">
                  <c:v>3.3675000000000002</c:v>
                </c:pt>
                <c:pt idx="19">
                  <c:v>3.23</c:v>
                </c:pt>
                <c:pt idx="20">
                  <c:v>3.1074999999999999</c:v>
                </c:pt>
                <c:pt idx="21">
                  <c:v>3</c:v>
                </c:pt>
                <c:pt idx="22">
                  <c:v>3</c:v>
                </c:pt>
                <c:pt idx="23">
                  <c:v>3.21</c:v>
                </c:pt>
                <c:pt idx="24">
                  <c:v>3.44</c:v>
                </c:pt>
                <c:pt idx="25">
                  <c:v>3.69</c:v>
                </c:pt>
                <c:pt idx="26">
                  <c:v>3.96</c:v>
                </c:pt>
                <c:pt idx="27">
                  <c:v>4.25</c:v>
                </c:pt>
                <c:pt idx="28">
                  <c:v>4.5599999999999996</c:v>
                </c:pt>
                <c:pt idx="29">
                  <c:v>4.8899999999999997</c:v>
                </c:pt>
                <c:pt idx="30">
                  <c:v>5.24</c:v>
                </c:pt>
                <c:pt idx="31">
                  <c:v>5.61</c:v>
                </c:pt>
                <c:pt idx="32">
                  <c:v>6</c:v>
                </c:pt>
                <c:pt idx="33">
                  <c:v>6</c:v>
                </c:pt>
                <c:pt idx="34">
                  <c:v>5.9024999999999999</c:v>
                </c:pt>
                <c:pt idx="35">
                  <c:v>5.81</c:v>
                </c:pt>
                <c:pt idx="36">
                  <c:v>5.7225000000000001</c:v>
                </c:pt>
                <c:pt idx="37">
                  <c:v>5.64</c:v>
                </c:pt>
                <c:pt idx="38">
                  <c:v>5.5625</c:v>
                </c:pt>
                <c:pt idx="39">
                  <c:v>5.49</c:v>
                </c:pt>
                <c:pt idx="40">
                  <c:v>5.4225000000000003</c:v>
                </c:pt>
                <c:pt idx="41">
                  <c:v>5.36</c:v>
                </c:pt>
                <c:pt idx="42">
                  <c:v>5.3025000000000002</c:v>
                </c:pt>
                <c:pt idx="43">
                  <c:v>5.25</c:v>
                </c:pt>
                <c:pt idx="44">
                  <c:v>5.25</c:v>
                </c:pt>
                <c:pt idx="45">
                  <c:v>4.99125</c:v>
                </c:pt>
                <c:pt idx="46">
                  <c:v>4.7649999999999997</c:v>
                </c:pt>
                <c:pt idx="47">
                  <c:v>4.57125</c:v>
                </c:pt>
                <c:pt idx="48">
                  <c:v>4.41</c:v>
                </c:pt>
                <c:pt idx="49">
                  <c:v>4.28125</c:v>
                </c:pt>
                <c:pt idx="50">
                  <c:v>4.1849999999999996</c:v>
                </c:pt>
                <c:pt idx="51">
                  <c:v>4.1212499999999999</c:v>
                </c:pt>
                <c:pt idx="52">
                  <c:v>4.09</c:v>
                </c:pt>
                <c:pt idx="53">
                  <c:v>4.0912499999999996</c:v>
                </c:pt>
                <c:pt idx="54">
                  <c:v>4.125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9EA9-4467-81BF-7A2F161A9DF2}"/>
            </c:ext>
          </c:extLst>
        </c:ser>
        <c:ser>
          <c:idx val="25"/>
          <c:order val="25"/>
          <c:tx>
            <c:strRef>
              <c:f>FreeElectronBand!$AE$1</c:f>
              <c:strCache>
                <c:ptCount val="1"/>
                <c:pt idx="0">
                  <c:v>E(0 1 1)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FreeElectronBand!$AE$2:$AE$56</c:f>
              <c:numCache>
                <c:formatCode>General</c:formatCode>
                <c:ptCount val="55"/>
                <c:pt idx="0">
                  <c:v>5.25</c:v>
                </c:pt>
                <c:pt idx="1">
                  <c:v>5.1550000000000002</c:v>
                </c:pt>
                <c:pt idx="2">
                  <c:v>5.07</c:v>
                </c:pt>
                <c:pt idx="3">
                  <c:v>4.9950000000000001</c:v>
                </c:pt>
                <c:pt idx="4">
                  <c:v>4.93</c:v>
                </c:pt>
                <c:pt idx="5">
                  <c:v>4.875</c:v>
                </c:pt>
                <c:pt idx="6">
                  <c:v>4.83</c:v>
                </c:pt>
                <c:pt idx="7">
                  <c:v>4.7949999999999999</c:v>
                </c:pt>
                <c:pt idx="8">
                  <c:v>4.7699999999999996</c:v>
                </c:pt>
                <c:pt idx="9">
                  <c:v>4.7549999999999999</c:v>
                </c:pt>
                <c:pt idx="10">
                  <c:v>4.75</c:v>
                </c:pt>
                <c:pt idx="11">
                  <c:v>4.75</c:v>
                </c:pt>
                <c:pt idx="12">
                  <c:v>4.4074999999999998</c:v>
                </c:pt>
                <c:pt idx="13">
                  <c:v>4.08</c:v>
                </c:pt>
                <c:pt idx="14">
                  <c:v>3.7675000000000001</c:v>
                </c:pt>
                <c:pt idx="15">
                  <c:v>3.47</c:v>
                </c:pt>
                <c:pt idx="16">
                  <c:v>3.1875</c:v>
                </c:pt>
                <c:pt idx="17">
                  <c:v>2.92</c:v>
                </c:pt>
                <c:pt idx="18">
                  <c:v>2.6675</c:v>
                </c:pt>
                <c:pt idx="19">
                  <c:v>2.4300000000000002</c:v>
                </c:pt>
                <c:pt idx="20">
                  <c:v>2.2075</c:v>
                </c:pt>
                <c:pt idx="21">
                  <c:v>2</c:v>
                </c:pt>
                <c:pt idx="22">
                  <c:v>2</c:v>
                </c:pt>
                <c:pt idx="23">
                  <c:v>2.21</c:v>
                </c:pt>
                <c:pt idx="24">
                  <c:v>2.44</c:v>
                </c:pt>
                <c:pt idx="25">
                  <c:v>2.69</c:v>
                </c:pt>
                <c:pt idx="26">
                  <c:v>2.96</c:v>
                </c:pt>
                <c:pt idx="27">
                  <c:v>3.25</c:v>
                </c:pt>
                <c:pt idx="28">
                  <c:v>3.56</c:v>
                </c:pt>
                <c:pt idx="29">
                  <c:v>3.89</c:v>
                </c:pt>
                <c:pt idx="30">
                  <c:v>4.24</c:v>
                </c:pt>
                <c:pt idx="31">
                  <c:v>4.6100000000000003</c:v>
                </c:pt>
                <c:pt idx="32">
                  <c:v>5</c:v>
                </c:pt>
                <c:pt idx="33">
                  <c:v>5</c:v>
                </c:pt>
                <c:pt idx="34">
                  <c:v>5.0025000000000004</c:v>
                </c:pt>
                <c:pt idx="35">
                  <c:v>5.01</c:v>
                </c:pt>
                <c:pt idx="36">
                  <c:v>5.0225</c:v>
                </c:pt>
                <c:pt idx="37">
                  <c:v>5.04</c:v>
                </c:pt>
                <c:pt idx="38">
                  <c:v>5.0625</c:v>
                </c:pt>
                <c:pt idx="39">
                  <c:v>5.09</c:v>
                </c:pt>
                <c:pt idx="40">
                  <c:v>5.1224999999999996</c:v>
                </c:pt>
                <c:pt idx="41">
                  <c:v>5.16</c:v>
                </c:pt>
                <c:pt idx="42">
                  <c:v>5.2024999999999997</c:v>
                </c:pt>
                <c:pt idx="43">
                  <c:v>5.25</c:v>
                </c:pt>
                <c:pt idx="44">
                  <c:v>5.25</c:v>
                </c:pt>
                <c:pt idx="45">
                  <c:v>5.0412499999999998</c:v>
                </c:pt>
                <c:pt idx="46">
                  <c:v>4.8650000000000002</c:v>
                </c:pt>
                <c:pt idx="47">
                  <c:v>4.7212500000000004</c:v>
                </c:pt>
                <c:pt idx="48">
                  <c:v>4.6100000000000003</c:v>
                </c:pt>
                <c:pt idx="49">
                  <c:v>4.53125</c:v>
                </c:pt>
                <c:pt idx="50">
                  <c:v>4.4850000000000003</c:v>
                </c:pt>
                <c:pt idx="51">
                  <c:v>4.4712500000000004</c:v>
                </c:pt>
                <c:pt idx="52">
                  <c:v>4.49</c:v>
                </c:pt>
                <c:pt idx="53">
                  <c:v>4.5412499999999998</c:v>
                </c:pt>
                <c:pt idx="54">
                  <c:v>4.625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9EA9-4467-81BF-7A2F161A9DF2}"/>
            </c:ext>
          </c:extLst>
        </c:ser>
        <c:ser>
          <c:idx val="26"/>
          <c:order val="26"/>
          <c:tx>
            <c:strRef>
              <c:f>FreeElectronBand!$AF$1</c:f>
              <c:strCache>
                <c:ptCount val="1"/>
                <c:pt idx="0">
                  <c:v>E(1 1 1)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FreeElectronBand!$E$2:$E$56</c:f>
              <c:numCache>
                <c:formatCode>General</c:formatCode>
                <c:ptCount val="5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0.05</c:v>
                </c:pt>
                <c:pt idx="12">
                  <c:v>5.7500000000000002E-2</c:v>
                </c:pt>
                <c:pt idx="13">
                  <c:v>6.5000000000000002E-2</c:v>
                </c:pt>
                <c:pt idx="14">
                  <c:v>7.2499999999999995E-2</c:v>
                </c:pt>
                <c:pt idx="15">
                  <c:v>0.08</c:v>
                </c:pt>
                <c:pt idx="16">
                  <c:v>8.7499999999999994E-2</c:v>
                </c:pt>
                <c:pt idx="17">
                  <c:v>9.5000000000000001E-2</c:v>
                </c:pt>
                <c:pt idx="18">
                  <c:v>0.10249999999999999</c:v>
                </c:pt>
                <c:pt idx="19">
                  <c:v>0.11</c:v>
                </c:pt>
                <c:pt idx="20">
                  <c:v>0.11749999999999999</c:v>
                </c:pt>
                <c:pt idx="21">
                  <c:v>0.125</c:v>
                </c:pt>
                <c:pt idx="22">
                  <c:v>0.125</c:v>
                </c:pt>
                <c:pt idx="23">
                  <c:v>0.13500000000000001</c:v>
                </c:pt>
                <c:pt idx="24">
                  <c:v>0.14499999999999999</c:v>
                </c:pt>
                <c:pt idx="25">
                  <c:v>0.155</c:v>
                </c:pt>
                <c:pt idx="26">
                  <c:v>0.16500000000000001</c:v>
                </c:pt>
                <c:pt idx="27">
                  <c:v>0.17499999999999999</c:v>
                </c:pt>
                <c:pt idx="28">
                  <c:v>0.185</c:v>
                </c:pt>
                <c:pt idx="29">
                  <c:v>0.19500000000000001</c:v>
                </c:pt>
                <c:pt idx="30">
                  <c:v>0.20499999999999999</c:v>
                </c:pt>
                <c:pt idx="31">
                  <c:v>0.215</c:v>
                </c:pt>
                <c:pt idx="32">
                  <c:v>0.22500000000000001</c:v>
                </c:pt>
                <c:pt idx="33">
                  <c:v>0.22500000000000001</c:v>
                </c:pt>
                <c:pt idx="34">
                  <c:v>0.22750000000000001</c:v>
                </c:pt>
                <c:pt idx="35">
                  <c:v>0.23</c:v>
                </c:pt>
                <c:pt idx="36">
                  <c:v>0.23250000000000001</c:v>
                </c:pt>
                <c:pt idx="37">
                  <c:v>0.23499999999999999</c:v>
                </c:pt>
                <c:pt idx="38">
                  <c:v>0.23749999999999999</c:v>
                </c:pt>
                <c:pt idx="39">
                  <c:v>0.24</c:v>
                </c:pt>
                <c:pt idx="40">
                  <c:v>0.24249999999999999</c:v>
                </c:pt>
                <c:pt idx="41">
                  <c:v>0.245</c:v>
                </c:pt>
                <c:pt idx="42">
                  <c:v>0.2475</c:v>
                </c:pt>
                <c:pt idx="43">
                  <c:v>0.25</c:v>
                </c:pt>
                <c:pt idx="44">
                  <c:v>0.25</c:v>
                </c:pt>
                <c:pt idx="45">
                  <c:v>0.26624999999999999</c:v>
                </c:pt>
                <c:pt idx="46">
                  <c:v>0.28249999999999997</c:v>
                </c:pt>
                <c:pt idx="47">
                  <c:v>0.29875000000000002</c:v>
                </c:pt>
                <c:pt idx="48">
                  <c:v>0.315</c:v>
                </c:pt>
                <c:pt idx="49">
                  <c:v>0.33124999999999999</c:v>
                </c:pt>
                <c:pt idx="50">
                  <c:v>0.34749999999999998</c:v>
                </c:pt>
                <c:pt idx="51">
                  <c:v>0.36375000000000002</c:v>
                </c:pt>
                <c:pt idx="52">
                  <c:v>0.38</c:v>
                </c:pt>
                <c:pt idx="53">
                  <c:v>0.39624999999999999</c:v>
                </c:pt>
                <c:pt idx="54">
                  <c:v>0.41249999999999998</c:v>
                </c:pt>
              </c:numCache>
            </c:numRef>
          </c:xVal>
          <c:yVal>
            <c:numRef>
              <c:f>FreeElectronBand!$AF$2:$AF$56</c:f>
              <c:numCache>
                <c:formatCode>General</c:formatCode>
                <c:ptCount val="55"/>
                <c:pt idx="0">
                  <c:v>7.25</c:v>
                </c:pt>
                <c:pt idx="1">
                  <c:v>7.1550000000000002</c:v>
                </c:pt>
                <c:pt idx="2">
                  <c:v>7.07</c:v>
                </c:pt>
                <c:pt idx="3">
                  <c:v>6.9950000000000001</c:v>
                </c:pt>
                <c:pt idx="4">
                  <c:v>6.93</c:v>
                </c:pt>
                <c:pt idx="5">
                  <c:v>6.875</c:v>
                </c:pt>
                <c:pt idx="6">
                  <c:v>6.83</c:v>
                </c:pt>
                <c:pt idx="7">
                  <c:v>6.7949999999999999</c:v>
                </c:pt>
                <c:pt idx="8">
                  <c:v>6.77</c:v>
                </c:pt>
                <c:pt idx="9">
                  <c:v>6.7549999999999999</c:v>
                </c:pt>
                <c:pt idx="10">
                  <c:v>6.75</c:v>
                </c:pt>
                <c:pt idx="11">
                  <c:v>6.75</c:v>
                </c:pt>
                <c:pt idx="12">
                  <c:v>6.3075000000000001</c:v>
                </c:pt>
                <c:pt idx="13">
                  <c:v>5.88</c:v>
                </c:pt>
                <c:pt idx="14">
                  <c:v>5.4675000000000002</c:v>
                </c:pt>
                <c:pt idx="15">
                  <c:v>5.07</c:v>
                </c:pt>
                <c:pt idx="16">
                  <c:v>4.6875</c:v>
                </c:pt>
                <c:pt idx="17">
                  <c:v>4.32</c:v>
                </c:pt>
                <c:pt idx="18">
                  <c:v>3.9674999999999998</c:v>
                </c:pt>
                <c:pt idx="19">
                  <c:v>3.63</c:v>
                </c:pt>
                <c:pt idx="20">
                  <c:v>3.3075000000000001</c:v>
                </c:pt>
                <c:pt idx="21">
                  <c:v>3</c:v>
                </c:pt>
                <c:pt idx="22">
                  <c:v>3</c:v>
                </c:pt>
                <c:pt idx="23">
                  <c:v>3.21</c:v>
                </c:pt>
                <c:pt idx="24">
                  <c:v>3.44</c:v>
                </c:pt>
                <c:pt idx="25">
                  <c:v>3.69</c:v>
                </c:pt>
                <c:pt idx="26">
                  <c:v>3.96</c:v>
                </c:pt>
                <c:pt idx="27">
                  <c:v>4.25</c:v>
                </c:pt>
                <c:pt idx="28">
                  <c:v>4.5599999999999996</c:v>
                </c:pt>
                <c:pt idx="29">
                  <c:v>4.8899999999999997</c:v>
                </c:pt>
                <c:pt idx="30">
                  <c:v>5.24</c:v>
                </c:pt>
                <c:pt idx="31">
                  <c:v>5.61</c:v>
                </c:pt>
                <c:pt idx="32">
                  <c:v>6</c:v>
                </c:pt>
                <c:pt idx="33">
                  <c:v>6</c:v>
                </c:pt>
                <c:pt idx="34">
                  <c:v>6.1025</c:v>
                </c:pt>
                <c:pt idx="35">
                  <c:v>6.21</c:v>
                </c:pt>
                <c:pt idx="36">
                  <c:v>6.3224999999999998</c:v>
                </c:pt>
                <c:pt idx="37">
                  <c:v>6.44</c:v>
                </c:pt>
                <c:pt idx="38">
                  <c:v>6.5625</c:v>
                </c:pt>
                <c:pt idx="39">
                  <c:v>6.69</c:v>
                </c:pt>
                <c:pt idx="40">
                  <c:v>6.8224999999999998</c:v>
                </c:pt>
                <c:pt idx="41">
                  <c:v>6.96</c:v>
                </c:pt>
                <c:pt idx="42">
                  <c:v>7.1025</c:v>
                </c:pt>
                <c:pt idx="43">
                  <c:v>7.25</c:v>
                </c:pt>
                <c:pt idx="44">
                  <c:v>7.25</c:v>
                </c:pt>
                <c:pt idx="45">
                  <c:v>7.0912499999999996</c:v>
                </c:pt>
                <c:pt idx="46">
                  <c:v>6.9649999999999999</c:v>
                </c:pt>
                <c:pt idx="47">
                  <c:v>6.8712499999999999</c:v>
                </c:pt>
                <c:pt idx="48">
                  <c:v>6.81</c:v>
                </c:pt>
                <c:pt idx="49">
                  <c:v>6.78125</c:v>
                </c:pt>
                <c:pt idx="50">
                  <c:v>6.7850000000000001</c:v>
                </c:pt>
                <c:pt idx="51">
                  <c:v>6.82125</c:v>
                </c:pt>
                <c:pt idx="52">
                  <c:v>6.89</c:v>
                </c:pt>
                <c:pt idx="53">
                  <c:v>6.99125</c:v>
                </c:pt>
                <c:pt idx="54">
                  <c:v>7.125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9EA9-4467-81BF-7A2F161A9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6155344"/>
        <c:axId val="2056159504"/>
      </c:scatterChart>
      <c:valAx>
        <c:axId val="2056155344"/>
        <c:scaling>
          <c:orientation val="minMax"/>
          <c:max val="0.4125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6159504"/>
        <c:crosses val="autoZero"/>
        <c:crossBetween val="midCat"/>
      </c:valAx>
      <c:valAx>
        <c:axId val="205615950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6155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46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70B24C-6210-476B-B0A2-AF5BBC6E2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0DB78-7C27-41B9-B4AA-F3FBA5DB51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0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77566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40012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9389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5715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5350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E386C-1CA6-4D5A-9AC4-8F6F1C943F0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9687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927799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43462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3471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0DB78-7C27-41B9-B4AA-F3FBA5DB51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0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36303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19365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1F095-7E74-4886-B74B-ACFB6D53209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85739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F9618-4A16-49D9-A631-D3E3EBC2D3F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24164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8281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9F550-A50B-48A4-BFA6-041996098A4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07463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8F5FF-15F8-449F-BF48-286EA10D3FB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00030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E386C-1CA6-4D5A-9AC4-8F6F1C943F0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1640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7388-8CF7-4EC6-9D91-7E5584E0D5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78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DFB0-01E3-4107-AABA-0C6644FC27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534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0D62-0315-4182-B658-452C69F36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715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1B055B-0F25-4EA6-A564-06065AFECE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360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B3299-D68B-4A2A-AA5A-AF537803CC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93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8364D8-13D6-4B63-AFD3-0B208F778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71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3E4D1F-5E30-40C2-9867-1C05845DDC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876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F90E4B-644B-4611-89AB-C27A1EA7D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88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6566C9-6053-461B-AE05-53AE635A6B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869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4B05C1-B837-4B07-8372-AC3DE256E4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9272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173DA3-3BA7-4739-A6AE-0CD46E3A3D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22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6B1A-BCAA-4479-AFDC-68D9903A44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71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BB257-C66D-4EA5-BD3E-51587155A8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27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98F90F-4F15-4444-8703-2A38F85847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446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43731C-63FC-4B37-9B70-DCECCA25A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347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879E52-414D-4870-AA8F-60ACFE5041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2946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AC2F-9B2F-4F77-BE12-15589C1FBC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00217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3E84-976A-44CC-8624-E0152866EE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973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1ED6-D480-449D-9E05-3CC2EC938C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5892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1E55-BC05-453B-9193-2F9B8BBF3D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03648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7103-DE09-487D-916B-B9E95ACC11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7286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BBED-C13B-4BF9-AC92-EF310E3A7E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62731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9DC2-7F16-4A89-81A8-B90D2FD362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882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44A5-BFF1-4C78-BD5A-9F3CC7E347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1585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3A1A-A592-4523-A9BF-4CAC2B1EA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9759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5D8C-57D7-43E2-AB95-05BC89AEA6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93693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DE4C-DDDD-4E97-A0CF-16EBBC04CC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69968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F4B5-7DBE-4EA2-87C4-4E56861609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35177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F42B-9C6F-4E93-871C-AB6CDBD921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C736-9014-44BF-89BA-F52F7212C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27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A3BF-7925-4261-ADC9-DF0F6D8F51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36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7A88-C698-4FE4-8F58-BB041DEE8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600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B992-AEBD-45E3-9940-899D491D2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238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B7DE-6287-49DE-B755-006EC5B1DB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674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A82D63-BAFF-4DD9-A469-770C34B279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74096A-A692-461E-B7EF-650ACBB2B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01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FA901468-7477-4B6A-85DD-6876499B29C5}" type="slidenum">
              <a:rPr lang="en-US" altLang="ja-JP">
                <a:latin typeface="Times New Roman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altLang="ja-JP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703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11" Type="http://schemas.openxmlformats.org/officeDocument/2006/relationships/image" Target="../media/image38.wmf"/><Relationship Id="rId5" Type="http://schemas.openxmlformats.org/officeDocument/2006/relationships/image" Target="../media/image43.e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2.emf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11" Type="http://schemas.openxmlformats.org/officeDocument/2006/relationships/image" Target="../media/image38.wmf"/><Relationship Id="rId5" Type="http://schemas.openxmlformats.org/officeDocument/2006/relationships/image" Target="../media/image43.e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2.emf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emf"/><Relationship Id="rId3" Type="http://schemas.openxmlformats.org/officeDocument/2006/relationships/image" Target="../media/image33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11" Type="http://schemas.openxmlformats.org/officeDocument/2006/relationships/image" Target="../media/image34.png"/><Relationship Id="rId5" Type="http://schemas.openxmlformats.org/officeDocument/2006/relationships/image" Target="../media/image51.png"/><Relationship Id="rId15" Type="http://schemas.openxmlformats.org/officeDocument/2006/relationships/chart" Target="../charts/chart4.xml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Rectangle 308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 smtClean="0">
                <a:solidFill>
                  <a:srgbClr val="0000FF"/>
                </a:solidFill>
                <a:ea typeface="ＨＧ丸ゴシックB" charset="-128"/>
              </a:rPr>
              <a:t>自由電子的バンド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0" y="8109520"/>
          <a:ext cx="69310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4" name="数式" r:id="rId4" imgW="3060360" imgH="482400" progId="Equation.3">
                  <p:embed/>
                </p:oleObj>
              </mc:Choice>
              <mc:Fallback>
                <p:oleObj name="数式" r:id="rId4" imgW="3060360" imgH="482400" progId="Equation.3">
                  <p:embed/>
                  <p:pic>
                    <p:nvPicPr>
                      <p:cNvPr id="13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09520"/>
                        <a:ext cx="6931025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683567" y="863470"/>
          <a:ext cx="5425561" cy="79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5" name="数式" r:id="rId6" imgW="1549080" imgH="228600" progId="Equation.3">
                  <p:embed/>
                </p:oleObj>
              </mc:Choice>
              <mc:Fallback>
                <p:oleObj name="数式" r:id="rId6" imgW="1549080" imgH="22860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863470"/>
                        <a:ext cx="5425561" cy="79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/>
          </p:nvPr>
        </p:nvGraphicFramePr>
        <p:xfrm>
          <a:off x="683567" y="1559003"/>
          <a:ext cx="2445427" cy="70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6" name="数式" r:id="rId8" imgW="698400" imgH="203040" progId="Equation.3">
                  <p:embed/>
                </p:oleObj>
              </mc:Choice>
              <mc:Fallback>
                <p:oleObj name="数式" r:id="rId8" imgW="698400" imgH="203040" progId="Equation.3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1559003"/>
                        <a:ext cx="2445427" cy="708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760816" y="3393675"/>
          <a:ext cx="5363063" cy="197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7" name="数式" r:id="rId10" imgW="1295280" imgH="482400" progId="Equation.3">
                  <p:embed/>
                </p:oleObj>
              </mc:Choice>
              <mc:Fallback>
                <p:oleObj name="数式" r:id="rId10" imgW="1295280" imgH="482400" progId="Equation.3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816" y="3393675"/>
                        <a:ext cx="5363063" cy="1972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118265" y="2352478"/>
          <a:ext cx="8648166" cy="6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8" name="数式" r:id="rId12" imgW="3403440" imgH="253800" progId="Equation.3">
                  <p:embed/>
                </p:oleObj>
              </mc:Choice>
              <mc:Fallback>
                <p:oleObj name="数式" r:id="rId12" imgW="3403440" imgH="2538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5" y="2352478"/>
                        <a:ext cx="8648166" cy="65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/>
          </p:nvPr>
        </p:nvGraphicFramePr>
        <p:xfrm>
          <a:off x="0" y="9317226"/>
          <a:ext cx="10566662" cy="176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9" name="数式" r:id="rId14" imgW="4597200" imgH="761760" progId="Equation.3">
                  <p:embed/>
                </p:oleObj>
              </mc:Choice>
              <mc:Fallback>
                <p:oleObj name="数式" r:id="rId14" imgW="4597200" imgH="761760" progId="Equation.3">
                  <p:embed/>
                  <p:pic>
                    <p:nvPicPr>
                      <p:cNvPr id="22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317226"/>
                        <a:ext cx="10566662" cy="1769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085"/>
          <p:cNvSpPr>
            <a:spLocks noChangeArrowheads="1"/>
          </p:cNvSpPr>
          <p:nvPr/>
        </p:nvSpPr>
        <p:spPr bwMode="auto">
          <a:xfrm>
            <a:off x="5742246" y="10022231"/>
            <a:ext cx="4637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 = </a:t>
            </a: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=&gt;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cos(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1" lang="en-US" altLang="ja-JP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G</a:t>
            </a:r>
            <a:r>
              <a:rPr kumimoji="1" lang="en-US" altLang="ja-JP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) =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cos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  <a:sym typeface="Symbol" panose="05050102010706020507" pitchFamily="18" charset="2"/>
              </a:rPr>
              <a:t>/2) = 0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ＨＧ丸ゴシックB" charset="-128"/>
              <a:cs typeface="+mn-cs"/>
            </a:endParaRPr>
          </a:p>
        </p:txBody>
      </p:sp>
      <p:sp>
        <p:nvSpPr>
          <p:cNvPr id="26" name="Rectangle 3085"/>
          <p:cNvSpPr>
            <a:spLocks noChangeArrowheads="1"/>
          </p:cNvSpPr>
          <p:nvPr/>
        </p:nvSpPr>
        <p:spPr bwMode="auto">
          <a:xfrm>
            <a:off x="-68115" y="7478612"/>
            <a:ext cx="2481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X: G</a:t>
            </a:r>
            <a:r>
              <a:rPr kumimoji="1" lang="en-US" altLang="ja-JP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X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ＨＧ丸ゴシックB" charset="-128"/>
                <a:cs typeface="+mn-cs"/>
              </a:rPr>
              <a:t>= (1/2, 0, 0)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ＨＧ丸ゴシックB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 smtClean="0">
                <a:solidFill>
                  <a:srgbClr val="0000FF"/>
                </a:solidFill>
              </a:rPr>
              <a:t>バンド</a:t>
            </a:r>
            <a:r>
              <a:rPr lang="ja-JP" altLang="en-US" sz="3600" b="1" dirty="0">
                <a:solidFill>
                  <a:srgbClr val="0000FF"/>
                </a:solidFill>
              </a:rPr>
              <a:t>構造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Zinc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blend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2" y="1124744"/>
            <a:ext cx="8331635" cy="41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Zinc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blend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907" y="276221"/>
            <a:ext cx="3315037" cy="15518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75" y="1952683"/>
            <a:ext cx="1838325" cy="120864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219" y="7143514"/>
            <a:ext cx="5091035" cy="1851195"/>
          </a:xfrm>
          <a:prstGeom prst="rect">
            <a:avLst/>
          </a:prstGeom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1215"/>
              </p:ext>
            </p:extLst>
          </p:nvPr>
        </p:nvGraphicFramePr>
        <p:xfrm>
          <a:off x="179512" y="2692400"/>
          <a:ext cx="866933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4" name="ワークシート" r:id="rId7" imgW="5133892" imgH="2371742" progId="Excel.Sheet.12">
                  <p:embed/>
                </p:oleObj>
              </mc:Choice>
              <mc:Fallback>
                <p:oleObj name="ワークシート" r:id="rId7" imgW="5133892" imgH="2371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692400"/>
                        <a:ext cx="8669337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219" y="3331766"/>
            <a:ext cx="4445987" cy="3648075"/>
          </a:xfrm>
          <a:prstGeom prst="rect">
            <a:avLst/>
          </a:prstGeom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010301"/>
              </p:ext>
            </p:extLst>
          </p:nvPr>
        </p:nvGraphicFramePr>
        <p:xfrm>
          <a:off x="7085670" y="899005"/>
          <a:ext cx="2058330" cy="147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5" name="数式" r:id="rId10" imgW="1371600" imgH="990360" progId="Equation.3">
                  <p:embed/>
                </p:oleObj>
              </mc:Choice>
              <mc:Fallback>
                <p:oleObj name="数式" r:id="rId10" imgW="1371600" imgH="99036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670" y="899005"/>
                        <a:ext cx="2058330" cy="147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4767"/>
              </p:ext>
            </p:extLst>
          </p:nvPr>
        </p:nvGraphicFramePr>
        <p:xfrm>
          <a:off x="492339" y="-1510507"/>
          <a:ext cx="1257300" cy="136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6" name="数式" r:id="rId12" imgW="838080" imgH="914400" progId="Equation.3">
                  <p:embed/>
                </p:oleObj>
              </mc:Choice>
              <mc:Fallback>
                <p:oleObj name="数式" r:id="rId12" imgW="838080" imgH="91440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39" y="-1510507"/>
                        <a:ext cx="1257300" cy="1362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33376"/>
              </p:ext>
            </p:extLst>
          </p:nvPr>
        </p:nvGraphicFramePr>
        <p:xfrm>
          <a:off x="2111588" y="-1661377"/>
          <a:ext cx="31067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7" name="数式" r:id="rId14" imgW="2070000" imgH="990360" progId="Equation.3">
                  <p:embed/>
                </p:oleObj>
              </mc:Choice>
              <mc:Fallback>
                <p:oleObj name="数式" r:id="rId14" imgW="2070000" imgH="99036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588" y="-1661377"/>
                        <a:ext cx="3106738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4100"/>
              </p:ext>
            </p:extLst>
          </p:nvPr>
        </p:nvGraphicFramePr>
        <p:xfrm>
          <a:off x="246063" y="731838"/>
          <a:ext cx="4983162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8" name="数式" r:id="rId16" imgW="2501640" imgH="990360" progId="Equation.3">
                  <p:embed/>
                </p:oleObj>
              </mc:Choice>
              <mc:Fallback>
                <p:oleObj name="数式" r:id="rId16" imgW="2501640" imgH="99036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731838"/>
                        <a:ext cx="4983162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276856" y="5949280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1100" baseline="30000" dirty="0" smtClean="0">
                <a:solidFill>
                  <a:srgbClr val="FF0000"/>
                </a:solidFill>
              </a:rPr>
              <a:t>*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276856" y="6335742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100" baseline="30000" dirty="0" smtClean="0">
                <a:solidFill>
                  <a:srgbClr val="FF0000"/>
                </a:solidFill>
              </a:rPr>
              <a:t>*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629058" y="56215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137043" y="56215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Zinc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blend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907" y="276221"/>
            <a:ext cx="3315037" cy="15518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75" y="1952683"/>
            <a:ext cx="1838325" cy="120864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219" y="7143514"/>
            <a:ext cx="5091035" cy="1851195"/>
          </a:xfrm>
          <a:prstGeom prst="rect">
            <a:avLst/>
          </a:prstGeom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03205"/>
              </p:ext>
            </p:extLst>
          </p:nvPr>
        </p:nvGraphicFramePr>
        <p:xfrm>
          <a:off x="169863" y="2735263"/>
          <a:ext cx="866933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4" name="ワークシート" r:id="rId7" imgW="5133892" imgH="2371742" progId="Excel.Sheet.12">
                  <p:embed/>
                </p:oleObj>
              </mc:Choice>
              <mc:Fallback>
                <p:oleObj name="ワークシート" r:id="rId7" imgW="5133892" imgH="2371742" progId="Excel.Shee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863" y="2735263"/>
                        <a:ext cx="8669337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219" y="3331766"/>
            <a:ext cx="4445987" cy="3648075"/>
          </a:xfrm>
          <a:prstGeom prst="rect">
            <a:avLst/>
          </a:prstGeom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7085670" y="899005"/>
          <a:ext cx="2058330" cy="147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5" name="数式" r:id="rId10" imgW="1371600" imgH="990360" progId="Equation.3">
                  <p:embed/>
                </p:oleObj>
              </mc:Choice>
              <mc:Fallback>
                <p:oleObj name="数式" r:id="rId10" imgW="1371600" imgH="99036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670" y="899005"/>
                        <a:ext cx="2058330" cy="147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492339" y="-1510507"/>
          <a:ext cx="1257300" cy="136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6" name="数式" r:id="rId12" imgW="838080" imgH="914400" progId="Equation.3">
                  <p:embed/>
                </p:oleObj>
              </mc:Choice>
              <mc:Fallback>
                <p:oleObj name="数式" r:id="rId12" imgW="838080" imgH="914400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39" y="-1510507"/>
                        <a:ext cx="1257300" cy="1362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111588" y="-1661377"/>
          <a:ext cx="31067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7" name="数式" r:id="rId14" imgW="2070000" imgH="990360" progId="Equation.3">
                  <p:embed/>
                </p:oleObj>
              </mc:Choice>
              <mc:Fallback>
                <p:oleObj name="数式" r:id="rId14" imgW="2070000" imgH="99036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588" y="-1661377"/>
                        <a:ext cx="3106738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246063" y="731838"/>
          <a:ext cx="4983162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8" name="数式" r:id="rId16" imgW="2501640" imgH="990360" progId="Equation.3">
                  <p:embed/>
                </p:oleObj>
              </mc:Choice>
              <mc:Fallback>
                <p:oleObj name="数式" r:id="rId16" imgW="2501640" imgH="990360" progId="Equation.3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731838"/>
                        <a:ext cx="4983162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276856" y="5949280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1100" baseline="30000" dirty="0" smtClean="0">
                <a:solidFill>
                  <a:srgbClr val="FF0000"/>
                </a:solidFill>
              </a:rPr>
              <a:t>*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276856" y="6335742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100" baseline="30000" dirty="0" smtClean="0">
                <a:solidFill>
                  <a:srgbClr val="FF0000"/>
                </a:solidFill>
              </a:rPr>
              <a:t>*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629058" y="56215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137043" y="56215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1100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?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923740"/>
              </p:ext>
            </p:extLst>
          </p:nvPr>
        </p:nvGraphicFramePr>
        <p:xfrm>
          <a:off x="1619673" y="1717706"/>
          <a:ext cx="3024336" cy="44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7" name="数式" r:id="rId4" imgW="1549080" imgH="228600" progId="Equation.3">
                  <p:embed/>
                </p:oleObj>
              </mc:Choice>
              <mc:Fallback>
                <p:oleObj name="数式" r:id="rId4" imgW="1549080" imgH="228600" progId="Equation.3">
                  <p:embed/>
                  <p:pic>
                    <p:nvPicPr>
                      <p:cNvPr id="171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1717706"/>
                        <a:ext cx="3024336" cy="443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 smtClean="0">
                <a:solidFill>
                  <a:srgbClr val="0000FF"/>
                </a:solidFill>
              </a:rPr>
              <a:t>バンド計算の方程式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80353"/>
              </p:ext>
            </p:extLst>
          </p:nvPr>
        </p:nvGraphicFramePr>
        <p:xfrm>
          <a:off x="611561" y="751682"/>
          <a:ext cx="4320480" cy="96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8" name="数式" r:id="rId6" imgW="2145960" imgH="482400" progId="Equation.3">
                  <p:embed/>
                </p:oleObj>
              </mc:Choice>
              <mc:Fallback>
                <p:oleObj name="数式" r:id="rId6" imgW="2145960" imgH="482400" progId="Equation.3">
                  <p:embed/>
                  <p:pic>
                    <p:nvPicPr>
                      <p:cNvPr id="171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751682"/>
                        <a:ext cx="4320480" cy="96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73078"/>
              </p:ext>
            </p:extLst>
          </p:nvPr>
        </p:nvGraphicFramePr>
        <p:xfrm>
          <a:off x="624906" y="2469388"/>
          <a:ext cx="52149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9" name="数式" r:id="rId8" imgW="2590560" imgH="431640" progId="Equation.3">
                  <p:embed/>
                </p:oleObj>
              </mc:Choice>
              <mc:Fallback>
                <p:oleObj name="数式" r:id="rId8" imgW="2590560" imgH="43164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06" y="2469388"/>
                        <a:ext cx="52149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9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2" descr="Brillouin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8475"/>
            <a:ext cx="2895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rgbClr val="0000FF"/>
                </a:solidFill>
              </a:rPr>
              <a:t>Si</a:t>
            </a:r>
            <a:r>
              <a:rPr lang="ja-JP" altLang="en-US" sz="3600" b="1" smtClean="0">
                <a:solidFill>
                  <a:srgbClr val="0000FF"/>
                </a:solidFill>
              </a:rPr>
              <a:t>の格子設定とバンド構造</a:t>
            </a:r>
          </a:p>
        </p:txBody>
      </p:sp>
      <p:sp>
        <p:nvSpPr>
          <p:cNvPr id="143365" name="Text Box 8"/>
          <p:cNvSpPr txBox="1">
            <a:spLocks noChangeArrowheads="1"/>
          </p:cNvSpPr>
          <p:nvPr/>
        </p:nvSpPr>
        <p:spPr bwMode="auto">
          <a:xfrm>
            <a:off x="762000" y="685800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=8</a:t>
            </a:r>
          </a:p>
        </p:txBody>
      </p:sp>
      <p:sp>
        <p:nvSpPr>
          <p:cNvPr id="143366" name="Text Box 9"/>
          <p:cNvSpPr txBox="1">
            <a:spLocks noChangeArrowheads="1"/>
          </p:cNvSpPr>
          <p:nvPr/>
        </p:nvSpPr>
        <p:spPr bwMode="auto">
          <a:xfrm>
            <a:off x="5197475" y="762000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=2</a:t>
            </a:r>
          </a:p>
        </p:txBody>
      </p:sp>
      <p:grpSp>
        <p:nvGrpSpPr>
          <p:cNvPr id="143386" name="グループ化 1"/>
          <p:cNvGrpSpPr>
            <a:grpSpLocks/>
          </p:cNvGrpSpPr>
          <p:nvPr/>
        </p:nvGrpSpPr>
        <p:grpSpPr bwMode="auto">
          <a:xfrm>
            <a:off x="179388" y="1219200"/>
            <a:ext cx="2195512" cy="1963738"/>
            <a:chOff x="601663" y="1981200"/>
            <a:chExt cx="4049712" cy="3622675"/>
          </a:xfrm>
        </p:grpSpPr>
        <p:pic>
          <p:nvPicPr>
            <p:cNvPr id="143391" name="Picture 2" descr="C:\Documents and Settings\tkamiya\デスクトップ\GaA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3" y="1981200"/>
              <a:ext cx="4049712" cy="362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2" name="Line 3"/>
            <p:cNvSpPr>
              <a:spLocks noChangeAspect="1" noChangeShapeType="1"/>
            </p:cNvSpPr>
            <p:nvPr/>
          </p:nvSpPr>
          <p:spPr bwMode="auto">
            <a:xfrm flipV="1">
              <a:off x="966788" y="5073650"/>
              <a:ext cx="1741487" cy="2079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3" name="Line 4"/>
            <p:cNvSpPr>
              <a:spLocks noChangeAspect="1" noChangeShapeType="1"/>
            </p:cNvSpPr>
            <p:nvPr/>
          </p:nvSpPr>
          <p:spPr bwMode="auto">
            <a:xfrm flipV="1">
              <a:off x="1423988" y="2465388"/>
              <a:ext cx="1139825" cy="12684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4" name="Line 5"/>
            <p:cNvSpPr>
              <a:spLocks noChangeAspect="1" noChangeShapeType="1"/>
            </p:cNvSpPr>
            <p:nvPr/>
          </p:nvSpPr>
          <p:spPr bwMode="auto">
            <a:xfrm flipV="1">
              <a:off x="958850" y="3730625"/>
              <a:ext cx="465138" cy="1560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5" name="Line 6"/>
            <p:cNvSpPr>
              <a:spLocks noChangeAspect="1" noChangeShapeType="1"/>
            </p:cNvSpPr>
            <p:nvPr/>
          </p:nvSpPr>
          <p:spPr bwMode="auto">
            <a:xfrm flipV="1">
              <a:off x="2109788" y="3808413"/>
              <a:ext cx="1760537" cy="212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6" name="Line 7"/>
            <p:cNvSpPr>
              <a:spLocks noChangeAspect="1" noChangeShapeType="1"/>
            </p:cNvSpPr>
            <p:nvPr/>
          </p:nvSpPr>
          <p:spPr bwMode="auto">
            <a:xfrm flipV="1">
              <a:off x="3851275" y="2257425"/>
              <a:ext cx="468313" cy="15557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7" name="Line 8"/>
            <p:cNvSpPr>
              <a:spLocks noChangeAspect="1" noChangeShapeType="1"/>
            </p:cNvSpPr>
            <p:nvPr/>
          </p:nvSpPr>
          <p:spPr bwMode="auto">
            <a:xfrm flipV="1">
              <a:off x="2697163" y="3797300"/>
              <a:ext cx="1157287" cy="1284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8" name="Line 9"/>
            <p:cNvSpPr>
              <a:spLocks noChangeAspect="1" noChangeShapeType="1"/>
            </p:cNvSpPr>
            <p:nvPr/>
          </p:nvSpPr>
          <p:spPr bwMode="auto">
            <a:xfrm flipV="1">
              <a:off x="958850" y="4013200"/>
              <a:ext cx="1152525" cy="1270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399" name="Line 10"/>
            <p:cNvSpPr>
              <a:spLocks noChangeAspect="1" noChangeShapeType="1"/>
            </p:cNvSpPr>
            <p:nvPr/>
          </p:nvSpPr>
          <p:spPr bwMode="auto">
            <a:xfrm flipV="1">
              <a:off x="2559050" y="2265363"/>
              <a:ext cx="1768475" cy="2047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43400" name="Line 11"/>
            <p:cNvSpPr>
              <a:spLocks noChangeAspect="1" noChangeShapeType="1"/>
            </p:cNvSpPr>
            <p:nvPr/>
          </p:nvSpPr>
          <p:spPr bwMode="auto">
            <a:xfrm flipV="1">
              <a:off x="2109788" y="2462213"/>
              <a:ext cx="465137" cy="155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pic>
          <p:nvPicPr>
            <p:cNvPr id="143401" name="Picture 12" descr="C:\Documents and Settings\tkamiya\デスクトップ\Si-1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25" y="2249488"/>
              <a:ext cx="476250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2" name="Picture 13" descr="C:\Documents and Settings\tkamiya\デスクトップ\Si-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3800475"/>
              <a:ext cx="457200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3" name="Picture 14" descr="C:\Documents and Settings\tkamiya\デスクトップ\Si-3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13" y="3582988"/>
              <a:ext cx="4572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4" name="Picture 15" descr="C:\Documents and Settings\tkamiya\デスクトップ\Si-4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863" y="4852988"/>
              <a:ext cx="476250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5" name="Picture 16" descr="C:\Documents and Settings\tkamiya\デスクトップ\Si-5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8" y="5054600"/>
              <a:ext cx="47148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6" name="Picture 17" descr="C:\Documents and Settings\tkamiya\デスクトップ\Si-6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3509963"/>
              <a:ext cx="458788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9" name="Picture 31" descr="C:\Documents and Settings\tkamiya\デスクトップ\GaAs-PrimitiveCell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19200"/>
            <a:ext cx="20589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0" name="Picture 3" descr="Brillouin zo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20574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13"/>
          <a:srcRect l="16970" t="-996" r="-900" b="3661"/>
          <a:stretch/>
        </p:blipFill>
        <p:spPr>
          <a:xfrm>
            <a:off x="1201024" y="3153472"/>
            <a:ext cx="2548486" cy="34875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4"/>
          <a:srcRect l="19585" t="460" b="4498"/>
          <a:stretch/>
        </p:blipFill>
        <p:spPr>
          <a:xfrm>
            <a:off x="5715821" y="3194810"/>
            <a:ext cx="2440738" cy="3403909"/>
          </a:xfrm>
          <a:prstGeom prst="rect">
            <a:avLst/>
          </a:prstGeom>
        </p:spPr>
      </p:pic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517701" y="6539315"/>
            <a:ext cx="2798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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403007" y="3069462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505599" y="379236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505599" y="451244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436669" y="5247760"/>
            <a:ext cx="356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334077" y="5967840"/>
            <a:ext cx="4587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083678" y="6548453"/>
            <a:ext cx="2798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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939444" y="3081660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1042036" y="3804558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042036" y="4524638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973106" y="5259958"/>
            <a:ext cx="356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870514" y="5980038"/>
            <a:ext cx="4587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 rot="16200000">
            <a:off x="4609298" y="4674798"/>
            <a:ext cx="1481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 / 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 rot="16200000">
            <a:off x="142875" y="4674798"/>
            <a:ext cx="1481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 / 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1" name="グラフ 40"/>
          <p:cNvGraphicFramePr>
            <a:graphicFrameLocks/>
          </p:cNvGraphicFramePr>
          <p:nvPr/>
        </p:nvGraphicFramePr>
        <p:xfrm>
          <a:off x="-2965417" y="4834093"/>
          <a:ext cx="2985454" cy="193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531207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9" y="456279"/>
            <a:ext cx="1928550" cy="2808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7" y="1748656"/>
            <a:ext cx="6266650" cy="40531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00" y="737112"/>
            <a:ext cx="2063100" cy="8649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731" y="2170358"/>
            <a:ext cx="3228505" cy="32097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0528" y="-808751"/>
            <a:ext cx="4247080" cy="9735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44" y="5948388"/>
            <a:ext cx="4843800" cy="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Zinc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blend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71766"/>
            <a:ext cx="6670713" cy="547353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92696"/>
            <a:ext cx="2871788" cy="13443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2045698"/>
            <a:ext cx="2511600" cy="16513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0" y="6858000"/>
            <a:ext cx="8835451" cy="32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Tight-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32" y="12558890"/>
            <a:ext cx="5023200" cy="8312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838200"/>
            <a:ext cx="750891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Rectangle 308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 smtClean="0">
                <a:solidFill>
                  <a:srgbClr val="0000FF"/>
                </a:solidFill>
                <a:ea typeface="ＨＧ丸ゴシックB" charset="-128"/>
              </a:rPr>
              <a:t>自由電子的バンド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639763" y="819150"/>
          <a:ext cx="55133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6" name="数式" r:id="rId4" imgW="1574640" imgH="253800" progId="Equation.3">
                  <p:embed/>
                </p:oleObj>
              </mc:Choice>
              <mc:Fallback>
                <p:oleObj name="数式" r:id="rId4" imgW="1574640" imgH="253800" progId="Equation.3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819150"/>
                        <a:ext cx="5513387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/>
          </p:nvPr>
        </p:nvGraphicFramePr>
        <p:xfrm>
          <a:off x="639763" y="1674891"/>
          <a:ext cx="34671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7" name="数式" r:id="rId6" imgW="990360" imgH="253800" progId="Equation.3">
                  <p:embed/>
                </p:oleObj>
              </mc:Choice>
              <mc:Fallback>
                <p:oleObj name="数式" r:id="rId6" imgW="990360" imgH="253800" progId="Equation.3">
                  <p:embed/>
                  <p:pic>
                    <p:nvPicPr>
                      <p:cNvPr id="16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674891"/>
                        <a:ext cx="346710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639763" y="3717032"/>
          <a:ext cx="8249642" cy="296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8" name="数式" r:id="rId8" imgW="3213000" imgH="1168200" progId="Equation.3">
                  <p:embed/>
                </p:oleObj>
              </mc:Choice>
              <mc:Fallback>
                <p:oleObj name="数式" r:id="rId8" imgW="3213000" imgH="1168200" progId="Equation.3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717032"/>
                        <a:ext cx="8249642" cy="2960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18306" y="2562305"/>
          <a:ext cx="9072769" cy="57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9" name="数式" r:id="rId10" imgW="4025880" imgH="253800" progId="Equation.3">
                  <p:embed/>
                </p:oleObj>
              </mc:Choice>
              <mc:Fallback>
                <p:oleObj name="数式" r:id="rId10" imgW="4025880" imgH="25380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6" y="2562305"/>
                        <a:ext cx="9072769" cy="578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1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01874"/>
              </p:ext>
            </p:extLst>
          </p:nvPr>
        </p:nvGraphicFramePr>
        <p:xfrm>
          <a:off x="311150" y="903288"/>
          <a:ext cx="66198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3" name="数式" r:id="rId4" imgW="3390840" imgH="482400" progId="Equation.3">
                  <p:embed/>
                </p:oleObj>
              </mc:Choice>
              <mc:Fallback>
                <p:oleObj name="数式" r:id="rId4" imgW="3390840" imgH="482400" progId="Equation.3">
                  <p:embed/>
                  <p:pic>
                    <p:nvPicPr>
                      <p:cNvPr id="171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903288"/>
                        <a:ext cx="66198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LCAO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バンドの計算式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43454"/>
              </p:ext>
            </p:extLst>
          </p:nvPr>
        </p:nvGraphicFramePr>
        <p:xfrm>
          <a:off x="417513" y="2117725"/>
          <a:ext cx="7251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4" name="数式" r:id="rId6" imgW="7149960" imgH="507960" progId="Equation.3">
                  <p:embed/>
                </p:oleObj>
              </mc:Choice>
              <mc:Fallback>
                <p:oleObj name="数式" r:id="rId6" imgW="7149960" imgH="507960" progId="Equation.3">
                  <p:embed/>
                  <p:pic>
                    <p:nvPicPr>
                      <p:cNvPr id="171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117725"/>
                        <a:ext cx="7251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68379"/>
              </p:ext>
            </p:extLst>
          </p:nvPr>
        </p:nvGraphicFramePr>
        <p:xfrm>
          <a:off x="133350" y="2971800"/>
          <a:ext cx="83915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5" name="数式" r:id="rId8" imgW="4647960" imgH="457200" progId="Equation.3">
                  <p:embed/>
                </p:oleObj>
              </mc:Choice>
              <mc:Fallback>
                <p:oleObj name="数式" r:id="rId8" imgW="4647960" imgH="457200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971800"/>
                        <a:ext cx="83915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2264" y="419100"/>
            <a:ext cx="9155638" cy="6085270"/>
          </a:xfrm>
          <a:prstGeom prst="rect">
            <a:avLst/>
          </a:prstGeom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71610"/>
              </p:ext>
            </p:extLst>
          </p:nvPr>
        </p:nvGraphicFramePr>
        <p:xfrm>
          <a:off x="2117725" y="3914775"/>
          <a:ext cx="44465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6" name="数式" r:id="rId11" imgW="2463480" imgH="457200" progId="Equation.3">
                  <p:embed/>
                </p:oleObj>
              </mc:Choice>
              <mc:Fallback>
                <p:oleObj name="数式" r:id="rId11" imgW="246348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3914775"/>
                        <a:ext cx="44465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87532"/>
              </p:ext>
            </p:extLst>
          </p:nvPr>
        </p:nvGraphicFramePr>
        <p:xfrm>
          <a:off x="501650" y="4987925"/>
          <a:ext cx="7562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7" name="数式" r:id="rId13" imgW="4190760" imgH="457200" progId="Equation.3">
                  <p:embed/>
                </p:oleObj>
              </mc:Choice>
              <mc:Fallback>
                <p:oleObj name="数式" r:id="rId13" imgW="419076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987925"/>
                        <a:ext cx="7562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689"/>
              </p:ext>
            </p:extLst>
          </p:nvPr>
        </p:nvGraphicFramePr>
        <p:xfrm>
          <a:off x="513556" y="5903913"/>
          <a:ext cx="3208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78" name="数式" r:id="rId15" imgW="1777680" imgH="444240" progId="Equation.3">
                  <p:embed/>
                </p:oleObj>
              </mc:Choice>
              <mc:Fallback>
                <p:oleObj name="数式" r:id="rId15" imgW="1777680" imgH="44424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" y="5903913"/>
                        <a:ext cx="320833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962150" y="20716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1905000" y="1143000"/>
          <a:ext cx="54006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6" r:id="rId4" imgW="9525" imgH="9525" progId="MgxDesigner">
                  <p:embed/>
                </p:oleObj>
              </mc:Choice>
              <mc:Fallback>
                <p:oleObj r:id="rId4" imgW="9525" imgH="9525" progId="MgxDesigner">
                  <p:embed/>
                  <p:pic>
                    <p:nvPicPr>
                      <p:cNvPr id="18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54006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438400" y="5105400"/>
          <a:ext cx="48196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7" r:id="rId6" imgW="1968500" imgH="457200" progId="Equation.3">
                  <p:embed/>
                </p:oleObj>
              </mc:Choice>
              <mc:Fallback>
                <p:oleObj r:id="rId6" imgW="1968500" imgH="457200" progId="Equation.3">
                  <p:embed/>
                  <p:pic>
                    <p:nvPicPr>
                      <p:cNvPr id="186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48196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結晶軌道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rgbClr val="0000FF"/>
                </a:solidFill>
              </a:rPr>
              <a:t>1</a:t>
            </a:r>
            <a:r>
              <a:rPr lang="ja-JP" altLang="en-US" sz="3600" b="1" smtClean="0">
                <a:solidFill>
                  <a:srgbClr val="0000FF"/>
                </a:solidFill>
              </a:rPr>
              <a:t>原子だけを単位格子に含む場合</a:t>
            </a:r>
          </a:p>
        </p:txBody>
      </p:sp>
    </p:spTree>
    <p:extLst>
      <p:ext uri="{BB962C8B-B14F-4D97-AF65-F5344CB8AC3E}">
        <p14:creationId xmlns:p14="http://schemas.microsoft.com/office/powerpoint/2010/main" val="17776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1752600" y="762000"/>
          <a:ext cx="553243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8" name="Designer 描画" r:id="rId4" imgW="5534025" imgH="2771775" progId="Designer.Drawing.7">
                  <p:embed/>
                </p:oleObj>
              </mc:Choice>
              <mc:Fallback>
                <p:oleObj name="Designer 描画" r:id="rId4" imgW="5534025" imgH="2771775" progId="Designer.Drawing.7">
                  <p:embed/>
                  <p:pic>
                    <p:nvPicPr>
                      <p:cNvPr id="188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532438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914400" y="42672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結晶軌道</a:t>
            </a: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228600" y="3657600"/>
          <a:ext cx="3343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9" r:id="rId6" imgW="1701800" imgH="254000" progId="Equation.3">
                  <p:embed/>
                </p:oleObj>
              </mc:Choice>
              <mc:Fallback>
                <p:oleObj r:id="rId6" imgW="1701800" imgH="254000" progId="Equation.3">
                  <p:embed/>
                  <p:pic>
                    <p:nvPicPr>
                      <p:cNvPr id="188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33432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4114800" y="3657600"/>
          <a:ext cx="3419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60" r:id="rId8" imgW="1739900" imgH="254000" progId="Equation.3">
                  <p:embed/>
                </p:oleObj>
              </mc:Choice>
              <mc:Fallback>
                <p:oleObj r:id="rId8" imgW="1739900" imgH="254000" progId="Equation.3">
                  <p:embed/>
                  <p:pic>
                    <p:nvPicPr>
                      <p:cNvPr id="188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3419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2514600" y="4219575"/>
          <a:ext cx="46005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61" r:id="rId10" imgW="1879600" imgH="368300" progId="Equation.3">
                  <p:embed/>
                </p:oleObj>
              </mc:Choice>
              <mc:Fallback>
                <p:oleObj r:id="rId10" imgW="1879600" imgH="368300" progId="Equation.3">
                  <p:embed/>
                  <p:pic>
                    <p:nvPicPr>
                      <p:cNvPr id="188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19575"/>
                        <a:ext cx="46005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smtClean="0">
                <a:solidFill>
                  <a:srgbClr val="0000FF"/>
                </a:solidFill>
              </a:rPr>
              <a:t>複数原子を単位格子に含む場合</a:t>
            </a:r>
            <a:endParaRPr lang="ja-JP" altLang="en-US" smtClean="0"/>
          </a:p>
        </p:txBody>
      </p:sp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1295400" y="5181600"/>
          <a:ext cx="66690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62" name="数式" r:id="rId12" imgW="2070100" imgH="482600" progId="Equation.3">
                  <p:embed/>
                </p:oleObj>
              </mc:Choice>
              <mc:Fallback>
                <p:oleObj name="数式" r:id="rId12" imgW="2070100" imgH="482600" progId="Equation.3">
                  <p:embed/>
                  <p:pic>
                    <p:nvPicPr>
                      <p:cNvPr id="188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6669088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45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法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: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 パラメータ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613" y="838200"/>
            <a:ext cx="10675226" cy="57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600200" y="762000"/>
          <a:ext cx="5715000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82" name="Designer 描画" r:id="rId4" imgW="7019925" imgH="5791200" progId="Designer.Drawing.7">
                  <p:embed/>
                </p:oleObj>
              </mc:Choice>
              <mc:Fallback>
                <p:oleObj name="Designer 描画" r:id="rId4" imgW="7019925" imgH="5791200" progId="Designer.Drawing.7">
                  <p:embed/>
                  <p:pic>
                    <p:nvPicPr>
                      <p:cNvPr id="190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5715000" cy="471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017588" y="5486400"/>
          <a:ext cx="17287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83" r:id="rId6" imgW="660400" imgH="228600" progId="Equation.3">
                  <p:embed/>
                </p:oleObj>
              </mc:Choice>
              <mc:Fallback>
                <p:oleObj r:id="rId6" imgW="660400" imgH="228600" progId="Equation.3">
                  <p:embed/>
                  <p:pic>
                    <p:nvPicPr>
                      <p:cNvPr id="190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5486400"/>
                        <a:ext cx="1728787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1017588" y="6019800"/>
          <a:ext cx="18780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84" r:id="rId8" imgW="711200" imgH="228600" progId="Equation.3">
                  <p:embed/>
                </p:oleObj>
              </mc:Choice>
              <mc:Fallback>
                <p:oleObj r:id="rId8" imgW="711200" imgH="228600" progId="Equation.3">
                  <p:embed/>
                  <p:pic>
                    <p:nvPicPr>
                      <p:cNvPr id="190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6019800"/>
                        <a:ext cx="18780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3429000" y="5441950"/>
          <a:ext cx="41719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85" r:id="rId10" imgW="1586811" imgH="253890" progId="Equation.3">
                  <p:embed/>
                </p:oleObj>
              </mc:Choice>
              <mc:Fallback>
                <p:oleObj r:id="rId10" imgW="1586811" imgH="253890" progId="Equation.3">
                  <p:embed/>
                  <p:pic>
                    <p:nvPicPr>
                      <p:cNvPr id="190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41950"/>
                        <a:ext cx="41719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3429000" y="6107113"/>
          <a:ext cx="37068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86" r:id="rId12" imgW="1409700" imgH="228600" progId="Equation.3">
                  <p:embed/>
                </p:oleObj>
              </mc:Choice>
              <mc:Fallback>
                <p:oleObj r:id="rId12" imgW="1409700" imgH="228600" progId="Equation.3">
                  <p:embed/>
                  <p:pic>
                    <p:nvPicPr>
                      <p:cNvPr id="190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107113"/>
                        <a:ext cx="37068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rgbClr val="0000FF"/>
                </a:solidFill>
              </a:rPr>
              <a:t>Fock</a:t>
            </a:r>
            <a:r>
              <a:rPr lang="ja-JP" altLang="en-US" sz="3600" b="1" smtClean="0">
                <a:solidFill>
                  <a:srgbClr val="0000FF"/>
                </a:solidFill>
              </a:rPr>
              <a:t>行列の計算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228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533400"/>
            <a:ext cx="6477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Tight-binding</a:t>
            </a:r>
            <a:r>
              <a:rPr lang="ja-JP" altLang="en-US" sz="3600" b="1" dirty="0">
                <a:solidFill>
                  <a:srgbClr val="0000FF"/>
                </a:solidFill>
              </a:rPr>
              <a:t>法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Slater-</a:t>
            </a:r>
            <a:r>
              <a:rPr lang="en-US" altLang="ja-JP" sz="3600" b="1" dirty="0" err="1">
                <a:solidFill>
                  <a:srgbClr val="0000FF"/>
                </a:solidFill>
              </a:rPr>
              <a:t>Koster</a:t>
            </a:r>
            <a:r>
              <a:rPr lang="ja-JP" altLang="en-US" sz="3600" b="1" dirty="0">
                <a:solidFill>
                  <a:srgbClr val="0000FF"/>
                </a:solidFill>
              </a:rPr>
              <a:t>表</a:t>
            </a:r>
            <a:endParaRPr lang="ja-JP" alt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354460" y="69496"/>
            <a:ext cx="8067692" cy="118670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32" y="12558890"/>
            <a:ext cx="5023200" cy="8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2" descr="Brillouin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32" y="498475"/>
            <a:ext cx="2895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rgbClr val="0000FF"/>
                </a:solidFill>
              </a:rPr>
              <a:t>Si</a:t>
            </a:r>
            <a:r>
              <a:rPr lang="ja-JP" altLang="en-US" sz="3600" b="1" smtClean="0">
                <a:solidFill>
                  <a:srgbClr val="0000FF"/>
                </a:solidFill>
              </a:rPr>
              <a:t>の格子設定とバンド構造</a:t>
            </a:r>
          </a:p>
        </p:txBody>
      </p:sp>
      <p:sp>
        <p:nvSpPr>
          <p:cNvPr id="143366" name="Text Box 9"/>
          <p:cNvSpPr txBox="1">
            <a:spLocks noChangeArrowheads="1"/>
          </p:cNvSpPr>
          <p:nvPr/>
        </p:nvSpPr>
        <p:spPr bwMode="auto">
          <a:xfrm>
            <a:off x="837307" y="762000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=2</a:t>
            </a:r>
          </a:p>
        </p:txBody>
      </p:sp>
      <p:pic>
        <p:nvPicPr>
          <p:cNvPr id="143389" name="Picture 31" descr="C:\Documents and Settings\tkamiya\デスクトップ\GaAs-PrimitiveCe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" y="1219200"/>
            <a:ext cx="20589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19585" t="460" b="4498"/>
          <a:stretch/>
        </p:blipFill>
        <p:spPr>
          <a:xfrm>
            <a:off x="457310" y="3194810"/>
            <a:ext cx="2440738" cy="3403909"/>
          </a:xfrm>
          <a:prstGeom prst="rect">
            <a:avLst/>
          </a:prstGeom>
        </p:spPr>
      </p:pic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259190" y="6539315"/>
            <a:ext cx="2798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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44496" y="3069462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47088" y="379236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247088" y="451244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178158" y="5247760"/>
            <a:ext cx="356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-5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75566" y="5967840"/>
            <a:ext cx="4587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-10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 rot="16200000">
            <a:off x="-649213" y="4674798"/>
            <a:ext cx="1481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 / 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71344" y="2756322"/>
            <a:ext cx="2855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 smtClean="0">
                <a:solidFill>
                  <a:srgbClr val="000000"/>
                </a:solidFill>
              </a:rPr>
              <a:t>Harrison’s tight-binding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254521"/>
              </p:ext>
            </p:extLst>
          </p:nvPr>
        </p:nvGraphicFramePr>
        <p:xfrm>
          <a:off x="3278216" y="3236392"/>
          <a:ext cx="3000291" cy="364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962166"/>
              </p:ext>
            </p:extLst>
          </p:nvPr>
        </p:nvGraphicFramePr>
        <p:xfrm>
          <a:off x="6278507" y="3377507"/>
          <a:ext cx="2867758" cy="365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704297" y="2812866"/>
            <a:ext cx="2240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 smtClean="0">
                <a:solidFill>
                  <a:srgbClr val="000000"/>
                </a:solidFill>
              </a:rPr>
              <a:t>Free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electron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band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398846" y="6669360"/>
            <a:ext cx="2798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    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    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itchFamily="18" charset="2"/>
              </a:rPr>
              <a:t>    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</a:t>
            </a:r>
            <a:r>
              <a:rPr kumimoji="1" lang="ja-JP" alt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K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620398"/>
              </p:ext>
            </p:extLst>
          </p:nvPr>
        </p:nvGraphicFramePr>
        <p:xfrm>
          <a:off x="9266604" y="3276600"/>
          <a:ext cx="2954200" cy="411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252520" y="2636912"/>
            <a:ext cx="3044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 smtClean="0">
                <a:solidFill>
                  <a:srgbClr val="000000"/>
                </a:solidFill>
              </a:rPr>
              <a:t>Nearly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Free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electron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band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(m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0.2m</a:t>
            </a:r>
            <a:r>
              <a:rPr kumimoji="1" lang="en-US" altLang="ja-JP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U = 0.2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eV)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43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224</Words>
  <Application>Microsoft Office PowerPoint</Application>
  <PresentationFormat>画面に合わせる (4:3)</PresentationFormat>
  <Paragraphs>75</Paragraphs>
  <Slides>17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5</vt:i4>
      </vt:variant>
      <vt:variant>
        <vt:lpstr>スライド タイトル</vt:lpstr>
      </vt:variant>
      <vt:variant>
        <vt:i4>17</vt:i4>
      </vt:variant>
    </vt:vector>
  </HeadingPairs>
  <TitlesOfParts>
    <vt:vector size="31" baseType="lpstr">
      <vt:lpstr>ＨＧ丸ゴシックB</vt:lpstr>
      <vt:lpstr>ＭＳ Ｐゴシック</vt:lpstr>
      <vt:lpstr>ＭＳ Ｐ明朝</vt:lpstr>
      <vt:lpstr>Arial</vt:lpstr>
      <vt:lpstr>Symbol</vt:lpstr>
      <vt:lpstr>Times New Roman</vt:lpstr>
      <vt:lpstr>標準デザイン</vt:lpstr>
      <vt:lpstr>12_標準デザイン</vt:lpstr>
      <vt:lpstr>9_標準デザイン</vt:lpstr>
      <vt:lpstr>数式</vt:lpstr>
      <vt:lpstr>MgxDesigner</vt:lpstr>
      <vt:lpstr>Microsoft 数式 3.0</vt:lpstr>
      <vt:lpstr>Designer 描画</vt:lpstr>
      <vt:lpstr>ワークシート</vt:lpstr>
      <vt:lpstr>自由電子的バンド</vt:lpstr>
      <vt:lpstr>自由電子的バンド</vt:lpstr>
      <vt:lpstr>LCAOバンドの計算式</vt:lpstr>
      <vt:lpstr>1原子だけを単位格子に含む場合</vt:lpstr>
      <vt:lpstr>複数原子を単位格子に含む場合</vt:lpstr>
      <vt:lpstr>Tight-binding法: パラメータ</vt:lpstr>
      <vt:lpstr>Fock行列の計算</vt:lpstr>
      <vt:lpstr>Tight-binding法: Slater-Koster表</vt:lpstr>
      <vt:lpstr>Siの格子設定とバンド構造</vt:lpstr>
      <vt:lpstr>バンド構造: Zinc blend</vt:lpstr>
      <vt:lpstr>Tight-binding法: Zinc blend</vt:lpstr>
      <vt:lpstr>Tight-binding法: Zinc blend</vt:lpstr>
      <vt:lpstr>バンド計算の方程式</vt:lpstr>
      <vt:lpstr>Siの格子設定とバンド構造</vt:lpstr>
      <vt:lpstr>Tight-binding法</vt:lpstr>
      <vt:lpstr>Tight-binding法: Zinc blend</vt:lpstr>
      <vt:lpstr>Tight-binding法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原子軌道の絵をみてみよう: 4fx(5z2-r2)</dc:title>
  <dc:creator>Toshio Kamiya</dc:creator>
  <cp:lastModifiedBy>神谷利夫</cp:lastModifiedBy>
  <cp:revision>69</cp:revision>
  <cp:lastPrinted>2016-08-17T23:37:40Z</cp:lastPrinted>
  <dcterms:created xsi:type="dcterms:W3CDTF">2008-11-15T00:32:58Z</dcterms:created>
  <dcterms:modified xsi:type="dcterms:W3CDTF">2016-08-21T06:57:32Z</dcterms:modified>
</cp:coreProperties>
</file>