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1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E46729-9F90-E634-E809-4F6606385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179C52-CFA7-D2CE-56A4-A28995273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FCC1E-E137-17BB-3C96-EC0FAC7E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DD13C1-0DBE-5F0E-6BB9-A316B792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9FE177-A711-7EBE-713F-C1BE4D46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02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3FBBB0-F1BD-EC8B-25C6-D53526F75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3E114D-C0D1-195B-D150-3F4DC8D74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245DFF-6034-5D13-B1A6-48D5DED7B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F89CE2-1C5A-6597-9EF9-498AB30EC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F3A4CA-38D6-1AD2-C2FE-D9D7A275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1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A8B8778-68C2-431E-71BD-7D196EAAE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CF6F4F-5AA3-26A0-8D3E-02D660F4A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917B5D-02DA-3390-5791-7990326A3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FF2667-DD72-0DE0-3B35-0E13A538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40E994-CECD-9629-CDA3-59285A2A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00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B5EB96-8AC2-D236-2AED-F07B9D1C8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9C10D8-BA27-624D-E036-BA91C41C6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B231E6-1516-041A-CFDE-8CBFF4890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60CC04-18F8-9BBB-0936-493ECD1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F13C3F-10AE-99DE-B5C6-FFD0A6107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18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B8DC7E-8B9D-7BDC-65E7-8C1410E62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524658-4628-4CEC-53EC-8898BEC42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87D0E6-EB8E-6EE8-8E2E-C6FB94A7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51E05E-6707-7A11-44F1-2450DBCE7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6E28F2-9A57-E332-452C-31ECE0CD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4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50F57D-B2B9-CB34-0733-23F42200D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4ED77D-2E5F-6B12-A46A-5526ED57A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2FF0E9-9AD5-674D-3CEB-31C7423EF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131BD9-8A45-DED7-BA5A-BB1017687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14CB1B-E3A0-3037-C4E3-3D5476AF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58B77F-D0E1-E6C9-0D82-54A762604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84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96BEDF-D7BF-0D77-98DF-6EB3F8AAC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84C2A7-ABBF-A7DA-C359-F67C4C6F4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A2CA7B-896B-B26A-83A0-0BE59FFAB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AEB7177-33C7-0045-04BD-1832228B4B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F7309C-2793-FE6E-5D57-6D6CEC124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69DAE63-8795-3314-B498-89721AEC3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863A93-1CFF-C5C4-2C51-F206D4128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B7B652-4BB6-002E-9C44-61933B8BE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47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83550-45AA-00B1-58F5-A0296AEE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DFB31DE-ACD4-9673-8BE6-36D938FB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E43687F-59C0-9FB5-1EB6-51653A1B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B09623-C287-AAC9-EF80-998D4541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62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BF4D929-38A2-9597-AF16-09F144FF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6B5CF7B-2161-8C1D-D90F-0775C4306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A95BEE-496B-8B52-685C-1BC0DFC5C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97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38B794-65EB-56A5-D9EA-B0BF97DEB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3EC8B5-180B-4A79-3BB1-D30371985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A064F3-4DEA-28FF-A2A3-089DA2F1C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BB943E-DD90-3D10-D1CA-53BABEA9E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1B0A56-310A-BB8F-AAA3-0B3BECE5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05D2DA-1F9C-1C7B-6F53-32587A789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70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761B40-757B-2047-EC70-CEE5568CA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5A82BE3-AF16-7778-AF96-E6A891C625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CB800E-B0C3-D079-96C9-5A03D0719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A6B40B-6F6B-C1DA-7B30-91DECB97A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12D2D7-4843-5AD7-E6B2-0FD58D8A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F1A3E9-F39F-6275-1BC9-1FCBE083E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498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8ACA07-785F-E666-62DB-BB569E773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28729A-7D91-EFDB-4A4A-709BA6A42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55FF5F-F0B2-EBCD-274B-680100E70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D8243-8BCC-4A09-A777-7709928372BF}" type="datetimeFigureOut">
              <a:rPr kumimoji="1" lang="ja-JP" altLang="en-US" smtClean="0"/>
              <a:t>2025/11/24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1721DD-CACA-E92B-5780-35DD1EB48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52F161-B2FB-A443-901E-768965D94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ADBA6C-D900-477F-9DF7-ECE4E4AB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92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F820EE-7197-EDDA-C145-8957765114DD}"/>
              </a:ext>
            </a:extLst>
          </p:cNvPr>
          <p:cNvSpPr txBox="1"/>
          <p:nvPr/>
        </p:nvSpPr>
        <p:spPr>
          <a:xfrm>
            <a:off x="120869" y="6581001"/>
            <a:ext cx="11950262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rgbClr val="FF0000"/>
                </a:solidFill>
              </a:rPr>
              <a:t>{{supertitle}}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B15BF8-D897-C42E-FBB2-2304534BCBFE}"/>
              </a:ext>
            </a:extLst>
          </p:cNvPr>
          <p:cNvSpPr txBox="1"/>
          <p:nvPr/>
        </p:nvSpPr>
        <p:spPr>
          <a:xfrm>
            <a:off x="259492" y="100225"/>
            <a:ext cx="9786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/>
              <a:t>下から上へ移動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1549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 -0.89398 " pathEditMode="relative" rAng="0" ptsTypes="AA">
                                      <p:cBhvr>
                                        <p:cTn id="6" dur="2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6AE11-E6EF-71D5-AD25-0F1A54760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3D47DDE-1310-25F7-8B24-8F328E5C96DA}"/>
              </a:ext>
            </a:extLst>
          </p:cNvPr>
          <p:cNvSpPr txBox="1"/>
          <p:nvPr/>
        </p:nvSpPr>
        <p:spPr>
          <a:xfrm>
            <a:off x="120869" y="6581001"/>
            <a:ext cx="11950262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rgbClr val="FF0000"/>
                </a:solidFill>
              </a:rPr>
              <a:t>{{supertitle}}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F7F772-38E1-AE62-9766-8D01F71AD13E}"/>
              </a:ext>
            </a:extLst>
          </p:cNvPr>
          <p:cNvSpPr txBox="1"/>
          <p:nvPr/>
        </p:nvSpPr>
        <p:spPr>
          <a:xfrm>
            <a:off x="259492" y="100225"/>
            <a:ext cx="9786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点滅を繰り返す</a:t>
            </a:r>
          </a:p>
        </p:txBody>
      </p:sp>
    </p:spTree>
    <p:extLst>
      <p:ext uri="{BB962C8B-B14F-4D97-AF65-F5344CB8AC3E}">
        <p14:creationId xmlns:p14="http://schemas.microsoft.com/office/powerpoint/2010/main" val="190188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利夫 神谷</dc:creator>
  <cp:lastModifiedBy>利夫 神谷</cp:lastModifiedBy>
  <cp:revision>3</cp:revision>
  <dcterms:created xsi:type="dcterms:W3CDTF">2025-11-24T08:32:18Z</dcterms:created>
  <dcterms:modified xsi:type="dcterms:W3CDTF">2025-11-24T08:51:42Z</dcterms:modified>
</cp:coreProperties>
</file>