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4076" r:id="rId2"/>
  </p:sldMasterIdLst>
  <p:notesMasterIdLst>
    <p:notesMasterId r:id="rId5"/>
  </p:notesMasterIdLst>
  <p:sldIdLst>
    <p:sldId id="3708" r:id="rId3"/>
    <p:sldId id="3709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1" autoAdjust="0"/>
  </p:normalViewPr>
  <p:slideViewPr>
    <p:cSldViewPr snapToGrid="0">
      <p:cViewPr varScale="1">
        <p:scale>
          <a:sx n="125" d="100"/>
          <a:sy n="125" d="100"/>
        </p:scale>
        <p:origin x="102" y="150"/>
      </p:cViewPr>
      <p:guideLst/>
    </p:cSldViewPr>
  </p:slideViewPr>
  <p:outlineViewPr>
    <p:cViewPr>
      <p:scale>
        <a:sx n="33" d="100"/>
        <a:sy n="33" d="100"/>
      </p:scale>
      <p:origin x="0" y="-390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52D-4DC6-43D8-9FF5-E1C9EAEB0F0E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6E9C1-5B12-4393-898A-0F129C7F5F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9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E769D2-9CBE-4645-88D3-F8ECEFDAAFD1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79450" y="811213"/>
            <a:ext cx="5399088" cy="4049712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4339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E769D2-9CBE-4645-88D3-F8ECEFDAAFD1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79450" y="811213"/>
            <a:ext cx="5399088" cy="4049712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87517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99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6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46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FFD452-D6C8-4457-A19E-BCF2A28B953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977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8D5A7-90A5-43E6-BC84-F2A5DAED557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67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22855-7AB7-4449-A8D9-C0157CACEAE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155AB-EE5D-4017-BD2F-761123675B1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4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5C93-6F7B-4FFF-A0D0-0249924A8BF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17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90678-006A-49DA-B114-4E72D9E1EFB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080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B8063-A1F4-4332-9D28-38051B08A82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465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2B2A1-F09E-4708-B99D-A56FC476FA2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2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55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7E3D1-6DFB-4869-9E2F-A54C9297DC6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19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545FA-44DC-4929-B83A-12C3235F082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169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D5394-D96E-45CD-AB8A-6F0716746D7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02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67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59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1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5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AC9C-C48F-4FA9-A1BF-043E4229BD26}" type="datetimeFigureOut">
              <a:rPr kumimoji="1" lang="ja-JP" altLang="en-US" smtClean="0"/>
              <a:t>2021/8/21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2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BE128B-FAF9-49F9-B534-D0362DE59A7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35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\\192.168.27.2\share\apps\data-CO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hyperlink" Target="file:///\\192.168.27.2\share\apps\Perl%20to%20e.g" TargetMode="External"/><Relationship Id="rId4" Type="http://schemas.openxmlformats.org/officeDocument/2006/relationships/hyperlink" Target="file:///\\192.168.27.2\share\apps\Programs%20to%20e.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ja-JP" sz="3600" b="1">
                <a:solidFill>
                  <a:srgbClr val="0000FF"/>
                </a:solidFill>
              </a:rPr>
              <a:t>Installation</a:t>
            </a:r>
            <a:endParaRPr lang="ja-JP" altLang="en-US" sz="3600" b="1" dirty="0">
              <a:solidFill>
                <a:srgbClr val="0000FF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2501" y="976699"/>
            <a:ext cx="853244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4163" indent="-284163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For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 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all: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Install Anaconda</a:t>
            </a:r>
            <a:b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</a:br>
            <a:r>
              <a:rPr kumimoji="1" lang="en-US" altLang="ja-JP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  Follow 10-01-Install-Anaconda3.pptx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433513" algn="l"/>
              </a:tabLst>
              <a:defRPr/>
            </a:pPr>
            <a:r>
              <a:rPr lang="en-US" altLang="ja-JP" sz="1800" b="1" dirty="0"/>
              <a:t>Install Visual Studio Code</a:t>
            </a:r>
            <a:br>
              <a:rPr lang="en-US" altLang="ja-JP" sz="1800" b="1" dirty="0"/>
            </a:br>
            <a:r>
              <a:rPr lang="en-US" altLang="ja-JP" sz="1800" dirty="0"/>
              <a:t>  </a:t>
            </a:r>
            <a:r>
              <a:rPr kumimoji="1" lang="en-US" altLang="ja-JP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Follow 10-02-Install-VSCode.pptx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433513" algn="l"/>
              </a:tabLst>
              <a:defRPr/>
            </a:pPr>
            <a:r>
              <a:rPr lang="en-US" altLang="ja-JP" sz="1800" b="1" dirty="0"/>
              <a:t>Copy files</a:t>
            </a:r>
            <a:br>
              <a:rPr lang="en-US" altLang="ja-JP" sz="1800" b="1" dirty="0"/>
            </a:br>
            <a:r>
              <a:rPr lang="en-US" altLang="ja-JP" sz="1800" dirty="0"/>
              <a:t>  </a:t>
            </a:r>
            <a:r>
              <a:rPr kumimoji="1" lang="en-US" altLang="ja-JP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Copy folder </a:t>
            </a:r>
            <a:r>
              <a:rPr lang="en-US" altLang="ja-JP" sz="1800" dirty="0"/>
              <a:t>from </a:t>
            </a:r>
            <a:br>
              <a:rPr lang="en-US" altLang="ja-JP" sz="1800" dirty="0"/>
            </a:br>
            <a:r>
              <a:rPr lang="en-US" altLang="ja-JP" sz="1800" dirty="0"/>
              <a:t>	 </a:t>
            </a:r>
            <a:r>
              <a:rPr lang="en-US" altLang="ja-JP" sz="1800" dirty="0"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\\192.168.27.2\share\apps\data-COE</a:t>
            </a:r>
            <a:br>
              <a:rPr lang="en-US" altLang="ja-JP" sz="1800" dirty="0"/>
            </a:br>
            <a:r>
              <a:rPr lang="en-US" altLang="ja-JP" sz="1800" dirty="0"/>
              <a:t>  to your local folder. The destination path is better to be simple such as d:\data-COE.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lang="en-US" altLang="ja-JP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For who are interested in semiconductor analysis: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Install Programs</a:t>
            </a:r>
            <a:b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</a:br>
            <a:r>
              <a:rPr kumimoji="1" lang="en-US" altLang="ja-JP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(1)</a:t>
            </a:r>
            <a:r>
              <a:rPr lang="ja-JP" altLang="en-US" sz="1800" dirty="0"/>
              <a:t> </a:t>
            </a:r>
            <a:r>
              <a:rPr lang="en-US" altLang="ja-JP" sz="1800" dirty="0"/>
              <a:t>Copy </a:t>
            </a:r>
            <a:r>
              <a:rPr lang="en-US" altLang="ja-JP" sz="1800" dirty="0">
                <a:hlinkClick r:id="rId4" action="ppaction://hlinkfile"/>
              </a:rPr>
              <a:t>\\192.168.27.2\share\apps\Programs to e.g</a:t>
            </a:r>
            <a:r>
              <a:rPr lang="en-US" altLang="ja-JP" sz="1800" dirty="0"/>
              <a:t>. d:\Programs, c:\Programs </a:t>
            </a:r>
            <a:r>
              <a:rPr lang="en-US" altLang="ja-JP" sz="1800" dirty="0" err="1"/>
              <a:t>etc</a:t>
            </a:r>
            <a:br>
              <a:rPr lang="en-US" altLang="ja-JP" sz="1800" dirty="0"/>
            </a:br>
            <a:r>
              <a:rPr lang="en-US" altLang="ja-JP" sz="1800" dirty="0"/>
              <a:t>    (The destination path must comprise only of numerical and alphabetical characters)</a:t>
            </a:r>
            <a:br>
              <a:rPr lang="en-US" altLang="ja-JP" sz="1800" dirty="0"/>
            </a:br>
            <a:r>
              <a:rPr lang="en-US" altLang="ja-JP" sz="1800" dirty="0"/>
              <a:t>(2) Copy </a:t>
            </a:r>
            <a:r>
              <a:rPr lang="en-US" altLang="ja-JP" sz="1800" dirty="0">
                <a:hlinkClick r:id="rId5" action="ppaction://hlinkfile"/>
              </a:rPr>
              <a:t>\\192.168.27.2\share\apps\Perl to e.g</a:t>
            </a:r>
            <a:r>
              <a:rPr lang="en-US" altLang="ja-JP" sz="1800" dirty="0"/>
              <a:t>. d:\Perl, c:\Perl etc.</a:t>
            </a:r>
            <a:br>
              <a:rPr lang="en-US" altLang="ja-JP" sz="1800" dirty="0"/>
            </a:br>
            <a:r>
              <a:rPr lang="en-US" altLang="ja-JP" sz="1800" dirty="0"/>
              <a:t>(3) Follow .\Programs\</a:t>
            </a:r>
            <a:r>
              <a:rPr lang="ja-JP" altLang="en-US" sz="1800" dirty="0"/>
              <a:t>マニュアル </a:t>
            </a:r>
            <a:r>
              <a:rPr lang="en-US" altLang="ja-JP" sz="1800" dirty="0"/>
              <a:t>01-</a:t>
            </a:r>
            <a:r>
              <a:rPr lang="ja-JP" altLang="en-US" sz="1800" dirty="0"/>
              <a:t>インストール方法</a:t>
            </a:r>
            <a:r>
              <a:rPr lang="en-US" altLang="ja-JP" sz="1800" dirty="0"/>
              <a:t>.docx</a:t>
            </a:r>
            <a:br>
              <a:rPr lang="en-US" altLang="ja-JP" sz="1800" dirty="0"/>
            </a:br>
            <a:r>
              <a:rPr lang="en-US" altLang="ja-JP" sz="1800" dirty="0"/>
              <a:t>      </a:t>
            </a:r>
            <a:r>
              <a:rPr lang="ja-JP" altLang="en-US" sz="1800" dirty="0"/>
              <a:t>特に、</a:t>
            </a:r>
            <a:r>
              <a:rPr lang="en-US" altLang="ja-JP" sz="1800" dirty="0">
                <a:solidFill>
                  <a:srgbClr val="FF0000"/>
                </a:solidFill>
              </a:rPr>
              <a:t>PATH</a:t>
            </a:r>
            <a:r>
              <a:rPr lang="ja-JP" altLang="en-US" sz="1800" dirty="0">
                <a:solidFill>
                  <a:srgbClr val="FF0000"/>
                </a:solidFill>
              </a:rPr>
              <a:t>環境変数の設定は必須</a:t>
            </a:r>
            <a:br>
              <a:rPr lang="en-US" altLang="ja-JP" sz="1800" dirty="0"/>
            </a:br>
            <a:endParaRPr kumimoji="1" lang="en-US" altLang="ja-JP" sz="1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1732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ja-JP" sz="3600" b="1" dirty="0">
                <a:solidFill>
                  <a:srgbClr val="0000FF"/>
                </a:solidFill>
              </a:rPr>
              <a:t>Files in data-COE</a:t>
            </a:r>
            <a:endParaRPr lang="ja-JP" altLang="en-US" sz="3600" b="1" dirty="0">
              <a:solidFill>
                <a:srgbClr val="0000FF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2501" y="671899"/>
            <a:ext cx="853244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4163" indent="-284163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データルートフォルダ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修正の必要がない</a:t>
            </a:r>
            <a:r>
              <a:rPr lang="en-US" altLang="ja-JP" sz="1800" b="1" dirty="0"/>
              <a:t>python</a:t>
            </a:r>
            <a:r>
              <a:rPr lang="ja-JP" altLang="en-US" sz="1800" b="1" dirty="0"/>
              <a:t>プログラム、</a:t>
            </a:r>
            <a:r>
              <a:rPr lang="en-US" altLang="ja-JP" sz="1800" b="1" dirty="0"/>
              <a:t>python</a:t>
            </a:r>
            <a:r>
              <a:rPr lang="ja-JP" altLang="en-US" sz="1800" b="1" dirty="0"/>
              <a:t>プログラムで必要な共通ファイル等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data-COE\docs\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マニュアルファイル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data-COE\docs\Programs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</a:t>
            </a:r>
            <a:r>
              <a:rPr lang="en-US" altLang="ja-JP" sz="1800" b="1" dirty="0"/>
              <a:t>Programs</a:t>
            </a:r>
            <a:r>
              <a:rPr lang="ja-JP" altLang="en-US" sz="1800" b="1" dirty="0"/>
              <a:t>関係マニュアル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data-COE\source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</a:t>
            </a:r>
            <a:r>
              <a:rPr lang="en-US" altLang="ja-JP" sz="1800" b="1" dirty="0"/>
              <a:t>anaconda,</a:t>
            </a:r>
            <a:r>
              <a:rPr lang="ja-JP" altLang="en-US" sz="1800" b="1" dirty="0"/>
              <a:t> </a:t>
            </a:r>
            <a:r>
              <a:rPr lang="en-US" altLang="ja-JP" sz="1800" b="1" dirty="0"/>
              <a:t>VSC</a:t>
            </a:r>
            <a:r>
              <a:rPr lang="ja-JP" altLang="en-US" sz="1800" b="1" dirty="0"/>
              <a:t>等インストールファイル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data-COE\shortcuts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</a:t>
            </a:r>
            <a:r>
              <a:rPr lang="en-US" altLang="ja-JP" sz="1800" b="1" dirty="0"/>
              <a:t>COE-NAS</a:t>
            </a:r>
            <a:r>
              <a:rPr lang="ja-JP" altLang="en-US" sz="1800" b="1" dirty="0"/>
              <a:t>等へのショートカット</a:t>
            </a: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endParaRPr lang="en-US" altLang="ja-JP" sz="18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 以下のその他のフォルダ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33513" algn="l"/>
              </a:tabLst>
              <a:defRPr/>
            </a:pPr>
            <a:r>
              <a:rPr lang="ja-JP" altLang="en-US" sz="1800" b="1" dirty="0"/>
              <a:t>　</a:t>
            </a:r>
            <a:r>
              <a:rPr lang="en-US" altLang="ja-JP" sz="1800" b="1" dirty="0"/>
              <a:t>python</a:t>
            </a:r>
            <a:r>
              <a:rPr lang="ja-JP" altLang="en-US" sz="1800" b="1" dirty="0"/>
              <a:t>プログラムのサンプルデータ等</a:t>
            </a:r>
            <a:endParaRPr lang="en-US" altLang="ja-JP" sz="1800" b="1" dirty="0"/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/>
            </a:pPr>
            <a:r>
              <a:rPr lang="ja-JP" altLang="en-US" sz="1800" b="1" dirty="0"/>
              <a:t>　修正が必要な</a:t>
            </a:r>
            <a:r>
              <a:rPr lang="en-US" altLang="ja-JP" sz="1800" b="1" dirty="0"/>
              <a:t>python</a:t>
            </a:r>
            <a:r>
              <a:rPr lang="ja-JP" altLang="en-US" sz="1800" b="1" dirty="0"/>
              <a:t>プログラムもここにある</a:t>
            </a:r>
            <a:endParaRPr lang="en-US" altLang="ja-JP" sz="1800" b="1" dirty="0"/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/>
            </a:pPr>
            <a:endParaRPr lang="en-US" altLang="ja-JP" sz="1800" b="1" dirty="0"/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data-COE\bin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/>
            </a:pPr>
            <a:r>
              <a:rPr lang="ja-JP" altLang="en-US" sz="1800" b="1" dirty="0"/>
              <a:t>　</a:t>
            </a:r>
            <a:r>
              <a:rPr lang="en-US" altLang="ja-JP" sz="1800" b="1" dirty="0"/>
              <a:t>data-COE</a:t>
            </a:r>
            <a:r>
              <a:rPr lang="ja-JP" altLang="en-US" sz="1800" b="1" dirty="0"/>
              <a:t>管理関係プログラム</a:t>
            </a:r>
            <a:endParaRPr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85473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3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2568</TotalTime>
  <Words>257</Words>
  <Application>Microsoft Office PowerPoint</Application>
  <PresentationFormat>画面に合わせる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Arial</vt:lpstr>
      <vt:lpstr>Calibri</vt:lpstr>
      <vt:lpstr>Calibri Light</vt:lpstr>
      <vt:lpstr>Times New Roman</vt:lpstr>
      <vt:lpstr>Office テーマ</vt:lpstr>
      <vt:lpstr>13_標準デザイン</vt:lpstr>
      <vt:lpstr>Installation</vt:lpstr>
      <vt:lpstr>Files in data-COE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レポートS6点群のステレオ投影</dc:title>
  <dc:creator>神谷利夫</dc:creator>
  <cp:lastModifiedBy>神谷 利夫</cp:lastModifiedBy>
  <cp:revision>141</cp:revision>
  <dcterms:created xsi:type="dcterms:W3CDTF">2013-04-22T01:26:47Z</dcterms:created>
  <dcterms:modified xsi:type="dcterms:W3CDTF">2021-08-22T09:38:44Z</dcterms:modified>
</cp:coreProperties>
</file>