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rts/chart1.xml" ContentType="application/vnd.openxmlformats-officedocument.drawingml.chart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charts/chart2.xml" ContentType="application/vnd.openxmlformats-officedocument.drawingml.chart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0.xml" ContentType="application/vnd.openxmlformats-officedocument.presentationml.notesSlid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1.xml" ContentType="application/vnd.openxmlformats-officedocument.presentationml.notesSlid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notesSlides/notesSlide62.xml" ContentType="application/vnd.openxmlformats-officedocument.presentationml.notesSlid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63.xml" ContentType="application/vnd.openxmlformats-officedocument.presentationml.notesSlid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64.xml" ContentType="application/vnd.openxmlformats-officedocument.presentationml.notesSlide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9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65.xml" ContentType="application/vnd.openxmlformats-officedocument.presentationml.notesSlide+xml"/>
  <Override PartName="/ppt/charts/chart10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4216" r:id="rId1"/>
    <p:sldMasterId id="2147484228" r:id="rId2"/>
    <p:sldMasterId id="2147484240" r:id="rId3"/>
    <p:sldMasterId id="2147484252" r:id="rId4"/>
    <p:sldMasterId id="2147484264" r:id="rId5"/>
    <p:sldMasterId id="2147484276" r:id="rId6"/>
  </p:sldMasterIdLst>
  <p:notesMasterIdLst>
    <p:notesMasterId r:id="rId101"/>
  </p:notesMasterIdLst>
  <p:handoutMasterIdLst>
    <p:handoutMasterId r:id="rId102"/>
  </p:handoutMasterIdLst>
  <p:sldIdLst>
    <p:sldId id="4790" r:id="rId7"/>
    <p:sldId id="851" r:id="rId8"/>
    <p:sldId id="2223" r:id="rId9"/>
    <p:sldId id="4967" r:id="rId10"/>
    <p:sldId id="5038" r:id="rId11"/>
    <p:sldId id="5050" r:id="rId12"/>
    <p:sldId id="5054" r:id="rId13"/>
    <p:sldId id="5053" r:id="rId14"/>
    <p:sldId id="5056" r:id="rId15"/>
    <p:sldId id="5061" r:id="rId16"/>
    <p:sldId id="5075" r:id="rId17"/>
    <p:sldId id="5076" r:id="rId18"/>
    <p:sldId id="5077" r:id="rId19"/>
    <p:sldId id="4820" r:id="rId20"/>
    <p:sldId id="4802" r:id="rId21"/>
    <p:sldId id="4825" r:id="rId22"/>
    <p:sldId id="4818" r:id="rId23"/>
    <p:sldId id="4819" r:id="rId24"/>
    <p:sldId id="5116" r:id="rId25"/>
    <p:sldId id="4836" r:id="rId26"/>
    <p:sldId id="5119" r:id="rId27"/>
    <p:sldId id="5126" r:id="rId28"/>
    <p:sldId id="5121" r:id="rId29"/>
    <p:sldId id="5120" r:id="rId30"/>
    <p:sldId id="5127" r:id="rId31"/>
    <p:sldId id="4799" r:id="rId32"/>
    <p:sldId id="4800" r:id="rId33"/>
    <p:sldId id="4823" r:id="rId34"/>
    <p:sldId id="4832" r:id="rId35"/>
    <p:sldId id="4835" r:id="rId36"/>
    <p:sldId id="4801" r:id="rId37"/>
    <p:sldId id="4896" r:id="rId38"/>
    <p:sldId id="1003" r:id="rId39"/>
    <p:sldId id="4897" r:id="rId40"/>
    <p:sldId id="4898" r:id="rId41"/>
    <p:sldId id="4899" r:id="rId42"/>
    <p:sldId id="4915" r:id="rId43"/>
    <p:sldId id="4916" r:id="rId44"/>
    <p:sldId id="4917" r:id="rId45"/>
    <p:sldId id="4918" r:id="rId46"/>
    <p:sldId id="4919" r:id="rId47"/>
    <p:sldId id="4920" r:id="rId48"/>
    <p:sldId id="4921" r:id="rId49"/>
    <p:sldId id="4922" r:id="rId50"/>
    <p:sldId id="4923" r:id="rId51"/>
    <p:sldId id="4924" r:id="rId52"/>
    <p:sldId id="4925" r:id="rId53"/>
    <p:sldId id="4926" r:id="rId54"/>
    <p:sldId id="4927" r:id="rId55"/>
    <p:sldId id="4928" r:id="rId56"/>
    <p:sldId id="4929" r:id="rId57"/>
    <p:sldId id="4930" r:id="rId58"/>
    <p:sldId id="4931" r:id="rId59"/>
    <p:sldId id="4932" r:id="rId60"/>
    <p:sldId id="4933" r:id="rId61"/>
    <p:sldId id="4934" r:id="rId62"/>
    <p:sldId id="4935" r:id="rId63"/>
    <p:sldId id="4936" r:id="rId64"/>
    <p:sldId id="4937" r:id="rId65"/>
    <p:sldId id="4938" r:id="rId66"/>
    <p:sldId id="4939" r:id="rId67"/>
    <p:sldId id="4940" r:id="rId68"/>
    <p:sldId id="4941" r:id="rId69"/>
    <p:sldId id="4942" r:id="rId70"/>
    <p:sldId id="4943" r:id="rId71"/>
    <p:sldId id="4944" r:id="rId72"/>
    <p:sldId id="4945" r:id="rId73"/>
    <p:sldId id="4946" r:id="rId74"/>
    <p:sldId id="4947" r:id="rId75"/>
    <p:sldId id="4887" r:id="rId76"/>
    <p:sldId id="4888" r:id="rId77"/>
    <p:sldId id="4948" r:id="rId78"/>
    <p:sldId id="1676" r:id="rId79"/>
    <p:sldId id="1678" r:id="rId80"/>
    <p:sldId id="4884" r:id="rId81"/>
    <p:sldId id="1021" r:id="rId82"/>
    <p:sldId id="4889" r:id="rId83"/>
    <p:sldId id="4890" r:id="rId84"/>
    <p:sldId id="1004" r:id="rId85"/>
    <p:sldId id="4010" r:id="rId86"/>
    <p:sldId id="4815" r:id="rId87"/>
    <p:sldId id="4816" r:id="rId88"/>
    <p:sldId id="4817" r:id="rId89"/>
    <p:sldId id="4851" r:id="rId90"/>
    <p:sldId id="4850" r:id="rId91"/>
    <p:sldId id="4852" r:id="rId92"/>
    <p:sldId id="4885" r:id="rId93"/>
    <p:sldId id="4027" r:id="rId94"/>
    <p:sldId id="4028" r:id="rId95"/>
    <p:sldId id="4029" r:id="rId96"/>
    <p:sldId id="3873" r:id="rId97"/>
    <p:sldId id="3874" r:id="rId98"/>
    <p:sldId id="1014" r:id="rId99"/>
    <p:sldId id="1015" r:id="rId100"/>
  </p:sldIdLst>
  <p:sldSz cx="12192000" cy="6858000"/>
  <p:notesSz cx="6807200" cy="9939338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1" userDrawn="1">
          <p15:clr>
            <a:srgbClr val="A4A3A4"/>
          </p15:clr>
        </p15:guide>
        <p15:guide id="2" pos="2145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9900"/>
    <a:srgbClr val="FF9933"/>
    <a:srgbClr val="FF0000"/>
    <a:srgbClr val="00CCFF"/>
    <a:srgbClr val="6666FF"/>
    <a:srgbClr val="FF00FF"/>
    <a:srgbClr val="666633"/>
    <a:srgbClr val="993300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686" autoAdjust="0"/>
    <p:restoredTop sz="96619" autoAdjust="0"/>
  </p:normalViewPr>
  <p:slideViewPr>
    <p:cSldViewPr>
      <p:cViewPr varScale="1">
        <p:scale>
          <a:sx n="83" d="100"/>
          <a:sy n="83" d="100"/>
        </p:scale>
        <p:origin x="72" y="475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9677"/>
    </p:cViewPr>
  </p:sorterViewPr>
  <p:notesViewPr>
    <p:cSldViewPr>
      <p:cViewPr varScale="1">
        <p:scale>
          <a:sx n="79" d="100"/>
          <a:sy n="79" d="100"/>
        </p:scale>
        <p:origin x="1794" y="90"/>
      </p:cViewPr>
      <p:guideLst>
        <p:guide orient="horz" pos="3131"/>
        <p:guide pos="21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102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4.xml"/><Relationship Id="rId95" Type="http://schemas.openxmlformats.org/officeDocument/2006/relationships/slide" Target="slides/slide89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59" Type="http://schemas.openxmlformats.org/officeDocument/2006/relationships/slide" Target="slides/slide53.xml"/><Relationship Id="rId103" Type="http://schemas.openxmlformats.org/officeDocument/2006/relationships/presProps" Target="pres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91" Type="http://schemas.openxmlformats.org/officeDocument/2006/relationships/slide" Target="slides/slide85.xml"/><Relationship Id="rId96" Type="http://schemas.openxmlformats.org/officeDocument/2006/relationships/slide" Target="slides/slide9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6" Type="http://schemas.openxmlformats.org/officeDocument/2006/relationships/tableStyles" Target="tableStyles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04" Type="http://schemas.openxmlformats.org/officeDocument/2006/relationships/viewProps" Target="viewProps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105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slide" Target="slides/slide87.xml"/><Relationship Id="rId98" Type="http://schemas.openxmlformats.org/officeDocument/2006/relationships/slide" Target="slides/slide92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9.xml"/><Relationship Id="rId46" Type="http://schemas.openxmlformats.org/officeDocument/2006/relationships/slide" Target="slides/slide40.xml"/><Relationship Id="rId67" Type="http://schemas.openxmlformats.org/officeDocument/2006/relationships/slide" Target="slides/slide6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H:\SCF.xlsx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\\fsv\tkamiya\doc1.current\doc.&#35611;&#32681;\&#35336;&#31639;&#26448;&#26009;&#23398;&#29305;&#35542;\&#25968;&#20516;&#35336;&#31639;&#12487;&#12540;&#12479;\Optimize\Trajectory\Trajectory-SD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H:\&#25968;&#20516;&#35336;&#31639;&#12487;&#12540;&#12479;\FermiLevel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E:\doc1.current\doc.&#35611;&#32681;\&#35336;&#31639;&#26448;&#26009;&#23398;&#29305;&#35542;\20200703&#35336;&#31639;&#26448;&#26009;&#23398;&#29305;&#35542;\LineSearch-func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E:\doc1.current\doc.&#35611;&#32681;\&#35336;&#31639;&#26448;&#26009;&#23398;&#29305;&#35542;\20200703&#35336;&#31639;&#26448;&#26009;&#23398;&#29305;&#35542;\LineSearch-func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E:\doc1.current\doc.&#35611;&#32681;\&#35336;&#31639;&#26448;&#26009;&#23398;&#29305;&#35542;\20200703&#35336;&#31639;&#26448;&#26009;&#23398;&#29305;&#35542;\LineSearch-func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E:\doc1.current\doc.&#35611;&#32681;\&#35336;&#31639;&#26448;&#26009;&#23398;&#29305;&#35542;\20200703&#35336;&#31639;&#26448;&#26009;&#23398;&#29305;&#35542;\LineSearch-func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\\fsv\tkamiya\doc1.current\doc.&#35611;&#32681;\&#35336;&#31639;&#26448;&#26009;&#23398;&#29305;&#35542;\&#25968;&#20516;&#35336;&#31639;&#12487;&#12540;&#12479;\Optimize\Trajectory\Trajectory-SD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\\fsv\tkamiya\doc1.current\doc.&#35611;&#32681;\&#35336;&#31639;&#26448;&#26009;&#23398;&#29305;&#35542;\&#25968;&#20516;&#35336;&#31639;&#12487;&#12540;&#12479;\Optimize\Trajectory\Trajectory-SD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\\fsv\tkamiya\doc1.current\doc.&#35611;&#32681;\&#35336;&#31639;&#26448;&#26009;&#23398;&#29305;&#35542;\&#25968;&#20516;&#35336;&#31639;&#12487;&#12540;&#12479;\Optimize\Trajectory\Trajectory-SD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7512477050552339E-2"/>
          <c:y val="1.9378753417583675E-2"/>
          <c:w val="0.93444466316710417"/>
          <c:h val="0.94349518810148747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'0.25(-x^3+x^2-2)'!$G$2</c:f>
              <c:strCache>
                <c:ptCount val="1"/>
                <c:pt idx="0">
                  <c:v>f(x)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xVal>
            <c:numRef>
              <c:f>'0.25(-x^3+x^2-2)'!$F$3:$F$31</c:f>
              <c:numCache>
                <c:formatCode>General</c:formatCode>
                <c:ptCount val="29"/>
                <c:pt idx="0">
                  <c:v>-3</c:v>
                </c:pt>
                <c:pt idx="1">
                  <c:v>-2.8</c:v>
                </c:pt>
                <c:pt idx="2">
                  <c:v>-2.6</c:v>
                </c:pt>
                <c:pt idx="3">
                  <c:v>-2.4</c:v>
                </c:pt>
                <c:pt idx="4">
                  <c:v>-2.2000000000000002</c:v>
                </c:pt>
                <c:pt idx="5">
                  <c:v>-2</c:v>
                </c:pt>
                <c:pt idx="6">
                  <c:v>-1.8</c:v>
                </c:pt>
                <c:pt idx="7">
                  <c:v>-1.6</c:v>
                </c:pt>
                <c:pt idx="8">
                  <c:v>-1.4</c:v>
                </c:pt>
                <c:pt idx="9">
                  <c:v>-1.2</c:v>
                </c:pt>
                <c:pt idx="10">
                  <c:v>-1</c:v>
                </c:pt>
                <c:pt idx="11">
                  <c:v>-0.8</c:v>
                </c:pt>
                <c:pt idx="12">
                  <c:v>-0.60000000000000009</c:v>
                </c:pt>
                <c:pt idx="13">
                  <c:v>-0.4</c:v>
                </c:pt>
                <c:pt idx="14">
                  <c:v>-0.2</c:v>
                </c:pt>
                <c:pt idx="15">
                  <c:v>0</c:v>
                </c:pt>
                <c:pt idx="16">
                  <c:v>0.2</c:v>
                </c:pt>
                <c:pt idx="17">
                  <c:v>0.4</c:v>
                </c:pt>
                <c:pt idx="18">
                  <c:v>0.60000000000000009</c:v>
                </c:pt>
                <c:pt idx="19">
                  <c:v>0.8</c:v>
                </c:pt>
                <c:pt idx="20">
                  <c:v>1</c:v>
                </c:pt>
                <c:pt idx="21">
                  <c:v>1.2</c:v>
                </c:pt>
                <c:pt idx="22">
                  <c:v>1.4</c:v>
                </c:pt>
                <c:pt idx="23">
                  <c:v>1.6</c:v>
                </c:pt>
                <c:pt idx="24">
                  <c:v>1.8</c:v>
                </c:pt>
                <c:pt idx="25">
                  <c:v>2</c:v>
                </c:pt>
                <c:pt idx="26">
                  <c:v>2.2000000000000002</c:v>
                </c:pt>
                <c:pt idx="27">
                  <c:v>2.4</c:v>
                </c:pt>
                <c:pt idx="28">
                  <c:v>2.6</c:v>
                </c:pt>
              </c:numCache>
            </c:numRef>
          </c:xVal>
          <c:yVal>
            <c:numRef>
              <c:f>'0.25(-x^3+x^2-2)'!$G$3:$G$31</c:f>
              <c:numCache>
                <c:formatCode>General</c:formatCode>
                <c:ptCount val="29"/>
                <c:pt idx="0">
                  <c:v>-36.200000000000003</c:v>
                </c:pt>
                <c:pt idx="1">
                  <c:v>-29.99199999999999</c:v>
                </c:pt>
                <c:pt idx="2">
                  <c:v>-24.536000000000005</c:v>
                </c:pt>
                <c:pt idx="3">
                  <c:v>-19.783999999999995</c:v>
                </c:pt>
                <c:pt idx="4">
                  <c:v>-15.688000000000001</c:v>
                </c:pt>
                <c:pt idx="5">
                  <c:v>-12.2</c:v>
                </c:pt>
                <c:pt idx="6">
                  <c:v>-9.272000000000002</c:v>
                </c:pt>
                <c:pt idx="7">
                  <c:v>-6.8560000000000016</c:v>
                </c:pt>
                <c:pt idx="8">
                  <c:v>-4.903999999999999</c:v>
                </c:pt>
                <c:pt idx="9">
                  <c:v>-3.3680000000000003</c:v>
                </c:pt>
                <c:pt idx="10">
                  <c:v>-2.2000000000000002</c:v>
                </c:pt>
                <c:pt idx="11">
                  <c:v>-1.3520000000000003</c:v>
                </c:pt>
                <c:pt idx="12">
                  <c:v>-0.77600000000000036</c:v>
                </c:pt>
                <c:pt idx="13">
                  <c:v>-0.42400000000000021</c:v>
                </c:pt>
                <c:pt idx="14">
                  <c:v>-0.24800000000000025</c:v>
                </c:pt>
                <c:pt idx="15">
                  <c:v>-0.20000000000000021</c:v>
                </c:pt>
                <c:pt idx="16">
                  <c:v>-0.23200000000000021</c:v>
                </c:pt>
                <c:pt idx="17">
                  <c:v>-0.29600000000000032</c:v>
                </c:pt>
                <c:pt idx="18">
                  <c:v>-0.34400000000000008</c:v>
                </c:pt>
                <c:pt idx="19">
                  <c:v>-0.3280000000000004</c:v>
                </c:pt>
                <c:pt idx="20">
                  <c:v>-0.20000000000000021</c:v>
                </c:pt>
                <c:pt idx="21">
                  <c:v>8.8000000000000092E-2</c:v>
                </c:pt>
                <c:pt idx="22">
                  <c:v>0.58399999999999952</c:v>
                </c:pt>
                <c:pt idx="23">
                  <c:v>1.3360000000000003</c:v>
                </c:pt>
                <c:pt idx="24">
                  <c:v>2.3919999999999999</c:v>
                </c:pt>
                <c:pt idx="25">
                  <c:v>3.8</c:v>
                </c:pt>
                <c:pt idx="26">
                  <c:v>5.6080000000000014</c:v>
                </c:pt>
                <c:pt idx="27">
                  <c:v>7.863999999999999</c:v>
                </c:pt>
                <c:pt idx="28">
                  <c:v>10.616000000000003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284E-4F81-9924-ED2D54C8C2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51114464"/>
        <c:axId val="551112504"/>
      </c:scatterChart>
      <c:valAx>
        <c:axId val="551114464"/>
        <c:scaling>
          <c:orientation val="minMax"/>
          <c:max val="2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crossAx val="551112504"/>
        <c:crosses val="autoZero"/>
        <c:crossBetween val="midCat"/>
      </c:valAx>
      <c:valAx>
        <c:axId val="551112504"/>
        <c:scaling>
          <c:orientation val="minMax"/>
          <c:max val="3"/>
          <c:min val="-0.5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51114464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1257385543020474E-2"/>
          <c:y val="4.0197130916484643E-2"/>
          <c:w val="0.93570507570048889"/>
          <c:h val="0.93824561403508777"/>
        </c:manualLayout>
      </c:layout>
      <c:scatterChart>
        <c:scatterStyle val="smoothMarker"/>
        <c:varyColors val="0"/>
        <c:ser>
          <c:idx val="0"/>
          <c:order val="0"/>
          <c:tx>
            <c:strRef>
              <c:f>func!$B$1</c:f>
              <c:strCache>
                <c:ptCount val="1"/>
                <c:pt idx="0">
                  <c:v>y</c:v>
                </c:pt>
              </c:strCache>
            </c:strRef>
          </c:tx>
          <c:spPr>
            <a:ln w="31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func!$A$2:$A$740</c:f>
              <c:numCache>
                <c:formatCode>General</c:formatCode>
                <c:ptCount val="739"/>
                <c:pt idx="0">
                  <c:v>0.2</c:v>
                </c:pt>
                <c:pt idx="1">
                  <c:v>0.196961550602616</c:v>
                </c:pt>
                <c:pt idx="2">
                  <c:v>0.18793852415786999</c:v>
                </c:pt>
                <c:pt idx="3">
                  <c:v>0.17320508075839799</c:v>
                </c:pt>
                <c:pt idx="4">
                  <c:v>0.15320888862638399</c:v>
                </c:pt>
                <c:pt idx="5">
                  <c:v>0.12855752194116299</c:v>
                </c:pt>
                <c:pt idx="6">
                  <c:v>0.10000000000523</c:v>
                </c:pt>
                <c:pt idx="7">
                  <c:v>6.8404028671754893E-2</c:v>
                </c:pt>
                <c:pt idx="8">
                  <c:v>3.47296355413165E-2</c:v>
                </c:pt>
                <c:pt idx="9" formatCode="0.00E+00">
                  <c:v>9.0593433091628504E-12</c:v>
                </c:pt>
                <c:pt idx="10">
                  <c:v>-3.47296355234731E-2</c:v>
                </c:pt>
                <c:pt idx="11">
                  <c:v>-6.8404028654728999E-2</c:v>
                </c:pt>
                <c:pt idx="12">
                  <c:v>-9.9999999989539207E-2</c:v>
                </c:pt>
                <c:pt idx="13">
                  <c:v>-0.12855752192728401</c:v>
                </c:pt>
                <c:pt idx="14">
                  <c:v>-0.153208888614737</c:v>
                </c:pt>
                <c:pt idx="15">
                  <c:v>-0.17320508074933799</c:v>
                </c:pt>
                <c:pt idx="16">
                  <c:v>-0.187938524151673</c:v>
                </c:pt>
                <c:pt idx="17">
                  <c:v>-0.19696155059946999</c:v>
                </c:pt>
                <c:pt idx="18">
                  <c:v>-0.2</c:v>
                </c:pt>
                <c:pt idx="19">
                  <c:v>-0.19696155060576301</c:v>
                </c:pt>
                <c:pt idx="20">
                  <c:v>-0.18793852416406701</c:v>
                </c:pt>
                <c:pt idx="21">
                  <c:v>-0.173205080767457</c:v>
                </c:pt>
                <c:pt idx="22">
                  <c:v>-0.15320888863803001</c:v>
                </c:pt>
                <c:pt idx="23">
                  <c:v>-0.128557521955043</c:v>
                </c:pt>
                <c:pt idx="24">
                  <c:v>-0.10000000002092201</c:v>
                </c:pt>
                <c:pt idx="25">
                  <c:v>-6.8404028688780802E-2</c:v>
                </c:pt>
                <c:pt idx="26">
                  <c:v>-3.4729635559159901E-2</c:v>
                </c:pt>
                <c:pt idx="27" formatCode="0.00E+00">
                  <c:v>-2.71779411096466E-11</c:v>
                </c:pt>
                <c:pt idx="28">
                  <c:v>3.4729635505629797E-2</c:v>
                </c:pt>
                <c:pt idx="29">
                  <c:v>6.8404028637702993E-2</c:v>
                </c:pt>
                <c:pt idx="30">
                  <c:v>9.9999999973847994E-2</c:v>
                </c:pt>
                <c:pt idx="31">
                  <c:v>0.128557521913404</c:v>
                </c:pt>
                <c:pt idx="32">
                  <c:v>0.15320888860309101</c:v>
                </c:pt>
                <c:pt idx="33">
                  <c:v>0.17320508074027899</c:v>
                </c:pt>
                <c:pt idx="34">
                  <c:v>0.18793852414547599</c:v>
                </c:pt>
                <c:pt idx="35">
                  <c:v>0.196961550596324</c:v>
                </c:pt>
                <c:pt idx="36">
                  <c:v>0.2</c:v>
                </c:pt>
                <c:pt idx="37">
                  <c:v>0.19696155060890899</c:v>
                </c:pt>
                <c:pt idx="38">
                  <c:v>0.18793852417026399</c:v>
                </c:pt>
                <c:pt idx="39">
                  <c:v>0.173205080776516</c:v>
                </c:pt>
                <c:pt idx="40">
                  <c:v>0.15320888864967699</c:v>
                </c:pt>
                <c:pt idx="41">
                  <c:v>0.12855752196892301</c:v>
                </c:pt>
                <c:pt idx="42">
                  <c:v>0.100000000036613</c:v>
                </c:pt>
                <c:pt idx="43">
                  <c:v>6.8404028705806794E-2</c:v>
                </c:pt>
                <c:pt idx="44">
                  <c:v>3.47296355770031E-2</c:v>
                </c:pt>
                <c:pt idx="45" formatCode="0.00E+00">
                  <c:v>4.5296627727972298E-11</c:v>
                </c:pt>
                <c:pt idx="46">
                  <c:v>-3.4729635487786202E-2</c:v>
                </c:pt>
                <c:pt idx="47">
                  <c:v>-6.8404028620677002E-2</c:v>
                </c:pt>
                <c:pt idx="48">
                  <c:v>-9.9999999958156796E-2</c:v>
                </c:pt>
                <c:pt idx="49">
                  <c:v>-0.12855752189952399</c:v>
                </c:pt>
                <c:pt idx="50">
                  <c:v>-0.15320888859144399</c:v>
                </c:pt>
                <c:pt idx="51">
                  <c:v>-0.17320508073122001</c:v>
                </c:pt>
                <c:pt idx="52">
                  <c:v>-0.187938524139279</c:v>
                </c:pt>
                <c:pt idx="53">
                  <c:v>-0.19696155059317799</c:v>
                </c:pt>
                <c:pt idx="54">
                  <c:v>-0.2</c:v>
                </c:pt>
                <c:pt idx="55">
                  <c:v>-0.196961550612055</c:v>
                </c:pt>
                <c:pt idx="56">
                  <c:v>-0.18793852417646101</c:v>
                </c:pt>
                <c:pt idx="57">
                  <c:v>-0.173205080785576</c:v>
                </c:pt>
                <c:pt idx="58">
                  <c:v>-0.15320888866132301</c:v>
                </c:pt>
                <c:pt idx="59">
                  <c:v>-0.12855752198280199</c:v>
                </c:pt>
                <c:pt idx="60">
                  <c:v>-0.100000000052304</c:v>
                </c:pt>
                <c:pt idx="61">
                  <c:v>-6.8404028722832702E-2</c:v>
                </c:pt>
                <c:pt idx="62">
                  <c:v>-3.4729635594846701E-2</c:v>
                </c:pt>
                <c:pt idx="63" formatCode="0.00E+00">
                  <c:v>-6.3415314346297996E-11</c:v>
                </c:pt>
                <c:pt idx="64">
                  <c:v>3.4729635469942899E-2</c:v>
                </c:pt>
                <c:pt idx="65">
                  <c:v>6.8404028603651204E-2</c:v>
                </c:pt>
                <c:pt idx="66">
                  <c:v>9.9999999942465695E-2</c:v>
                </c:pt>
                <c:pt idx="67">
                  <c:v>0.12855752188564401</c:v>
                </c:pt>
                <c:pt idx="68">
                  <c:v>0.153208888579798</c:v>
                </c:pt>
                <c:pt idx="69">
                  <c:v>0.17320508072216001</c:v>
                </c:pt>
                <c:pt idx="70">
                  <c:v>0.18793852413308201</c:v>
                </c:pt>
                <c:pt idx="71">
                  <c:v>0.19696155059003101</c:v>
                </c:pt>
                <c:pt idx="72">
                  <c:v>0.2</c:v>
                </c:pt>
                <c:pt idx="74">
                  <c:v>0.316227766016838</c:v>
                </c:pt>
                <c:pt idx="75">
                  <c:v>0.31142355569138902</c:v>
                </c:pt>
                <c:pt idx="76">
                  <c:v>0.29715689821472402</c:v>
                </c:pt>
                <c:pt idx="77">
                  <c:v>0.27386127875497002</c:v>
                </c:pt>
                <c:pt idx="78">
                  <c:v>0.24224452292121901</c:v>
                </c:pt>
                <c:pt idx="79">
                  <c:v>0.20326728984057399</c:v>
                </c:pt>
                <c:pt idx="80">
                  <c:v>0.15811388301668899</c:v>
                </c:pt>
                <c:pt idx="81">
                  <c:v>0.108156265867104</c:v>
                </c:pt>
                <c:pt idx="82">
                  <c:v>5.4912375309047398E-2</c:v>
                </c:pt>
                <c:pt idx="83" formatCode="0.00E+00">
                  <c:v>1.4324079481180801E-11</c:v>
                </c:pt>
                <c:pt idx="84">
                  <c:v>-5.4912375280834501E-2</c:v>
                </c:pt>
                <c:pt idx="85">
                  <c:v>-0.10815626584018399</c:v>
                </c:pt>
                <c:pt idx="86">
                  <c:v>-0.15811388299187901</c:v>
                </c:pt>
                <c:pt idx="87">
                  <c:v>-0.20326728981862799</c:v>
                </c:pt>
                <c:pt idx="88">
                  <c:v>-0.24224452290280499</c:v>
                </c:pt>
                <c:pt idx="89">
                  <c:v>-0.27386127874064597</c:v>
                </c:pt>
                <c:pt idx="90">
                  <c:v>-0.29715689820492602</c:v>
                </c:pt>
                <c:pt idx="91">
                  <c:v>-0.311423555686414</c:v>
                </c:pt>
                <c:pt idx="92">
                  <c:v>-0.316227766016838</c:v>
                </c:pt>
                <c:pt idx="93">
                  <c:v>-0.31142355569636399</c:v>
                </c:pt>
                <c:pt idx="94">
                  <c:v>-0.29715689822452201</c:v>
                </c:pt>
                <c:pt idx="95">
                  <c:v>-0.273861278769294</c:v>
                </c:pt>
                <c:pt idx="96">
                  <c:v>-0.242244522939634</c:v>
                </c:pt>
                <c:pt idx="97">
                  <c:v>-0.20326728986251899</c:v>
                </c:pt>
                <c:pt idx="98">
                  <c:v>-0.15811388304149901</c:v>
                </c:pt>
                <c:pt idx="99">
                  <c:v>-0.108156265894024</c:v>
                </c:pt>
                <c:pt idx="100">
                  <c:v>-5.4912375337260302E-2</c:v>
                </c:pt>
                <c:pt idx="101" formatCode="0.00E+00">
                  <c:v>-4.29720980102036E-11</c:v>
                </c:pt>
                <c:pt idx="102">
                  <c:v>5.4912375252621798E-2</c:v>
                </c:pt>
                <c:pt idx="103">
                  <c:v>0.108156265813263</c:v>
                </c:pt>
                <c:pt idx="104">
                  <c:v>0.15811388296706899</c:v>
                </c:pt>
                <c:pt idx="105">
                  <c:v>0.20326728979668199</c:v>
                </c:pt>
                <c:pt idx="106">
                  <c:v>0.24224452288439</c:v>
                </c:pt>
                <c:pt idx="107">
                  <c:v>0.27386127872632199</c:v>
                </c:pt>
                <c:pt idx="108">
                  <c:v>0.29715689819512803</c:v>
                </c:pt>
                <c:pt idx="109">
                  <c:v>0.31142355568143898</c:v>
                </c:pt>
                <c:pt idx="110">
                  <c:v>0.316227766016838</c:v>
                </c:pt>
                <c:pt idx="111">
                  <c:v>0.31142355570133801</c:v>
                </c:pt>
                <c:pt idx="112">
                  <c:v>0.29715689823432101</c:v>
                </c:pt>
                <c:pt idx="113">
                  <c:v>0.27386127878361899</c:v>
                </c:pt>
                <c:pt idx="114">
                  <c:v>0.24224452295804899</c:v>
                </c:pt>
                <c:pt idx="115">
                  <c:v>0.20326728988446499</c:v>
                </c:pt>
                <c:pt idx="116">
                  <c:v>0.158113883066309</c:v>
                </c:pt>
                <c:pt idx="117">
                  <c:v>0.108156265920945</c:v>
                </c:pt>
                <c:pt idx="118">
                  <c:v>5.4912375365472998E-2</c:v>
                </c:pt>
                <c:pt idx="119" formatCode="0.00E+00">
                  <c:v>7.1620256972565101E-11</c:v>
                </c:pt>
                <c:pt idx="120">
                  <c:v>-5.4912375224408602E-2</c:v>
                </c:pt>
                <c:pt idx="121">
                  <c:v>-0.10815626578634301</c:v>
                </c:pt>
                <c:pt idx="122">
                  <c:v>-0.158113882942259</c:v>
                </c:pt>
                <c:pt idx="123">
                  <c:v>-0.20326728977473599</c:v>
                </c:pt>
                <c:pt idx="124">
                  <c:v>-0.242244522865975</c:v>
                </c:pt>
                <c:pt idx="125">
                  <c:v>-0.273861278711998</c:v>
                </c:pt>
                <c:pt idx="126">
                  <c:v>-0.29715689818532898</c:v>
                </c:pt>
                <c:pt idx="127">
                  <c:v>-0.31142355567646501</c:v>
                </c:pt>
                <c:pt idx="128">
                  <c:v>-0.316227766016838</c:v>
                </c:pt>
                <c:pt idx="129">
                  <c:v>-0.31142355570631303</c:v>
                </c:pt>
                <c:pt idx="130">
                  <c:v>-0.29715689824411901</c:v>
                </c:pt>
                <c:pt idx="131">
                  <c:v>-0.27386127879794298</c:v>
                </c:pt>
                <c:pt idx="132">
                  <c:v>-0.24224452297646301</c:v>
                </c:pt>
                <c:pt idx="133">
                  <c:v>-0.20326728990641099</c:v>
                </c:pt>
                <c:pt idx="134">
                  <c:v>-0.15811388309111901</c:v>
                </c:pt>
                <c:pt idx="135">
                  <c:v>-0.108156265947865</c:v>
                </c:pt>
                <c:pt idx="136">
                  <c:v>-5.4912375393686201E-2</c:v>
                </c:pt>
                <c:pt idx="137" formatCode="0.00E+00">
                  <c:v>-1.00268415934927E-10</c:v>
                </c:pt>
                <c:pt idx="138">
                  <c:v>5.4912375196196003E-2</c:v>
                </c:pt>
                <c:pt idx="139">
                  <c:v>0.108156265759423</c:v>
                </c:pt>
                <c:pt idx="140">
                  <c:v>0.15811388291744899</c:v>
                </c:pt>
                <c:pt idx="141">
                  <c:v>0.20326728975279101</c:v>
                </c:pt>
                <c:pt idx="142">
                  <c:v>0.24224452284756101</c:v>
                </c:pt>
                <c:pt idx="143">
                  <c:v>0.27386127869767402</c:v>
                </c:pt>
                <c:pt idx="144">
                  <c:v>0.29715689817553098</c:v>
                </c:pt>
                <c:pt idx="145">
                  <c:v>0.31142355567148999</c:v>
                </c:pt>
                <c:pt idx="146">
                  <c:v>0.316227766016838</c:v>
                </c:pt>
                <c:pt idx="148">
                  <c:v>0.44721359549995798</c:v>
                </c:pt>
                <c:pt idx="149">
                  <c:v>0.44041941610121499</c:v>
                </c:pt>
                <c:pt idx="150">
                  <c:v>0.420243315607984</c:v>
                </c:pt>
                <c:pt idx="151">
                  <c:v>0.387298334624118</c:v>
                </c:pt>
                <c:pt idx="152">
                  <c:v>0.34258548972578801</c:v>
                </c:pt>
                <c:pt idx="153">
                  <c:v>0.28746335807936202</c:v>
                </c:pt>
                <c:pt idx="154">
                  <c:v>0.223606797761674</c:v>
                </c:pt>
                <c:pt idx="155">
                  <c:v>0.15295605804488899</c:v>
                </c:pt>
                <c:pt idx="156">
                  <c:v>7.7657825904176303E-2</c:v>
                </c:pt>
                <c:pt idx="157" formatCode="0.00E+00">
                  <c:v>2.0257307470796E-11</c:v>
                </c:pt>
                <c:pt idx="158">
                  <c:v>-7.7657825864277302E-2</c:v>
                </c:pt>
                <c:pt idx="159">
                  <c:v>-0.152956058006818</c:v>
                </c:pt>
                <c:pt idx="160">
                  <c:v>-0.22360679772658801</c:v>
                </c:pt>
                <c:pt idx="161">
                  <c:v>-0.28746335804832601</c:v>
                </c:pt>
                <c:pt idx="162">
                  <c:v>-0.342585489699746</c:v>
                </c:pt>
                <c:pt idx="163">
                  <c:v>-0.38729833460386098</c:v>
                </c:pt>
                <c:pt idx="164">
                  <c:v>-0.42024331559412698</c:v>
                </c:pt>
                <c:pt idx="165">
                  <c:v>-0.44041941609418001</c:v>
                </c:pt>
                <c:pt idx="166">
                  <c:v>-0.44721359549995798</c:v>
                </c:pt>
                <c:pt idx="167">
                  <c:v>-0.44041941610824997</c:v>
                </c:pt>
                <c:pt idx="168">
                  <c:v>-0.42024331562184097</c:v>
                </c:pt>
                <c:pt idx="169">
                  <c:v>-0.38729833464437502</c:v>
                </c:pt>
                <c:pt idx="170">
                  <c:v>-0.34258548975183001</c:v>
                </c:pt>
                <c:pt idx="171">
                  <c:v>-0.28746335811039803</c:v>
                </c:pt>
                <c:pt idx="172">
                  <c:v>-0.22360679779676099</c:v>
                </c:pt>
                <c:pt idx="173">
                  <c:v>-0.15295605808296001</c:v>
                </c:pt>
                <c:pt idx="174">
                  <c:v>-7.7657825944075401E-2</c:v>
                </c:pt>
                <c:pt idx="175" formatCode="0.00E+00">
                  <c:v>-6.0771723809655803E-11</c:v>
                </c:pt>
                <c:pt idx="176">
                  <c:v>7.7657825824378496E-2</c:v>
                </c:pt>
                <c:pt idx="177">
                  <c:v>0.15295605796874601</c:v>
                </c:pt>
                <c:pt idx="178">
                  <c:v>0.22360679769150099</c:v>
                </c:pt>
                <c:pt idx="179">
                  <c:v>0.28746335801729</c:v>
                </c:pt>
                <c:pt idx="180">
                  <c:v>0.342585489673704</c:v>
                </c:pt>
                <c:pt idx="181">
                  <c:v>0.38729833458360302</c:v>
                </c:pt>
                <c:pt idx="182">
                  <c:v>0.420243315580271</c:v>
                </c:pt>
                <c:pt idx="183">
                  <c:v>0.44041941608714402</c:v>
                </c:pt>
                <c:pt idx="184">
                  <c:v>0.44721359549995798</c:v>
                </c:pt>
                <c:pt idx="185">
                  <c:v>0.44041941611528501</c:v>
                </c:pt>
                <c:pt idx="186">
                  <c:v>0.420243315635698</c:v>
                </c:pt>
                <c:pt idx="187">
                  <c:v>0.38729833466463198</c:v>
                </c:pt>
                <c:pt idx="188">
                  <c:v>0.34258548977787301</c:v>
                </c:pt>
                <c:pt idx="189">
                  <c:v>0.28746335814143398</c:v>
                </c:pt>
                <c:pt idx="190">
                  <c:v>0.223606797831848</c:v>
                </c:pt>
                <c:pt idx="191">
                  <c:v>0.152956058121031</c:v>
                </c:pt>
                <c:pt idx="192">
                  <c:v>7.7657825983974096E-2</c:v>
                </c:pt>
                <c:pt idx="193" formatCode="0.00E+00">
                  <c:v>1.01286338751248E-10</c:v>
                </c:pt>
                <c:pt idx="194">
                  <c:v>-7.7657825784478995E-2</c:v>
                </c:pt>
                <c:pt idx="195">
                  <c:v>-0.15295605793067499</c:v>
                </c:pt>
                <c:pt idx="196">
                  <c:v>-0.223606797656415</c:v>
                </c:pt>
                <c:pt idx="197">
                  <c:v>-0.287463357986254</c:v>
                </c:pt>
                <c:pt idx="198">
                  <c:v>-0.342585489647662</c:v>
                </c:pt>
                <c:pt idx="199">
                  <c:v>-0.387298334563346</c:v>
                </c:pt>
                <c:pt idx="200">
                  <c:v>-0.42024331556641398</c:v>
                </c:pt>
                <c:pt idx="201">
                  <c:v>-0.44041941608010898</c:v>
                </c:pt>
                <c:pt idx="202">
                  <c:v>-0.44721359549995798</c:v>
                </c:pt>
                <c:pt idx="203">
                  <c:v>-0.44041941612232099</c:v>
                </c:pt>
                <c:pt idx="204">
                  <c:v>-0.42024331564955397</c:v>
                </c:pt>
                <c:pt idx="205">
                  <c:v>-0.38729833468489</c:v>
                </c:pt>
                <c:pt idx="206">
                  <c:v>-0.34258548980391501</c:v>
                </c:pt>
                <c:pt idx="207">
                  <c:v>-0.28746335817246998</c:v>
                </c:pt>
                <c:pt idx="208">
                  <c:v>-0.22360679786693399</c:v>
                </c:pt>
                <c:pt idx="209">
                  <c:v>-0.15295605815910199</c:v>
                </c:pt>
                <c:pt idx="210">
                  <c:v>-7.7657826023873597E-2</c:v>
                </c:pt>
                <c:pt idx="211" formatCode="0.00E+00">
                  <c:v>-1.4180095369284001E-10</c:v>
                </c:pt>
                <c:pt idx="212">
                  <c:v>7.76578257445803E-2</c:v>
                </c:pt>
                <c:pt idx="213">
                  <c:v>0.152956057892604</c:v>
                </c:pt>
                <c:pt idx="214">
                  <c:v>0.22360679762132801</c:v>
                </c:pt>
                <c:pt idx="215">
                  <c:v>0.28746335795521799</c:v>
                </c:pt>
                <c:pt idx="216">
                  <c:v>0.342585489621619</c:v>
                </c:pt>
                <c:pt idx="217">
                  <c:v>0.38729833454308898</c:v>
                </c:pt>
                <c:pt idx="218">
                  <c:v>0.42024331555255701</c:v>
                </c:pt>
                <c:pt idx="219">
                  <c:v>0.440419416073074</c:v>
                </c:pt>
                <c:pt idx="220">
                  <c:v>0.44721359549995798</c:v>
                </c:pt>
                <c:pt idx="222">
                  <c:v>0.54772255750516596</c:v>
                </c:pt>
                <c:pt idx="223">
                  <c:v>0.53940142113124101</c:v>
                </c:pt>
                <c:pt idx="224">
                  <c:v>0.51469084552747602</c:v>
                </c:pt>
                <c:pt idx="225">
                  <c:v>0.47434164902939202</c:v>
                </c:pt>
                <c:pt idx="226">
                  <c:v>0.41957982155483498</c:v>
                </c:pt>
                <c:pt idx="227">
                  <c:v>0.352069273520702</c:v>
                </c:pt>
                <c:pt idx="228">
                  <c:v>0.27386127876690702</c:v>
                </c:pt>
                <c:pt idx="229">
                  <c:v>0.187332147638752</c:v>
                </c:pt>
                <c:pt idx="230">
                  <c:v>9.5111023999560798E-2</c:v>
                </c:pt>
                <c:pt idx="231" formatCode="0.00E+00">
                  <c:v>2.4810033433059901E-11</c:v>
                </c:pt>
                <c:pt idx="232">
                  <c:v>-9.5111023950694706E-2</c:v>
                </c:pt>
                <c:pt idx="233">
                  <c:v>-0.18733214759212399</c:v>
                </c:pt>
                <c:pt idx="234">
                  <c:v>-0.27386127872393501</c:v>
                </c:pt>
                <c:pt idx="235">
                  <c:v>-0.35206927348269101</c:v>
                </c:pt>
                <c:pt idx="236">
                  <c:v>-0.41957982152293999</c:v>
                </c:pt>
                <c:pt idx="237">
                  <c:v>-0.47434164900458198</c:v>
                </c:pt>
                <c:pt idx="238">
                  <c:v>-0.51469084551050504</c:v>
                </c:pt>
                <c:pt idx="239">
                  <c:v>-0.53940142112262501</c:v>
                </c:pt>
                <c:pt idx="240">
                  <c:v>-0.54772255750516596</c:v>
                </c:pt>
                <c:pt idx="241">
                  <c:v>-0.53940142113985801</c:v>
                </c:pt>
                <c:pt idx="242">
                  <c:v>-0.514690845544447</c:v>
                </c:pt>
                <c:pt idx="243">
                  <c:v>-0.47434164905420201</c:v>
                </c:pt>
                <c:pt idx="244">
                  <c:v>-0.41957982158673002</c:v>
                </c:pt>
                <c:pt idx="245">
                  <c:v>-0.35206927355871398</c:v>
                </c:pt>
                <c:pt idx="246">
                  <c:v>-0.27386127880987898</c:v>
                </c:pt>
                <c:pt idx="247">
                  <c:v>-0.18733214768537901</c:v>
                </c:pt>
                <c:pt idx="248">
                  <c:v>-9.5111024048427001E-2</c:v>
                </c:pt>
                <c:pt idx="249" formatCode="0.00E+00">
                  <c:v>-7.4429857061502E-11</c:v>
                </c:pt>
                <c:pt idx="250">
                  <c:v>9.5111023901828906E-2</c:v>
                </c:pt>
                <c:pt idx="251">
                  <c:v>0.18733214754549701</c:v>
                </c:pt>
                <c:pt idx="252">
                  <c:v>0.27386127868096299</c:v>
                </c:pt>
                <c:pt idx="253">
                  <c:v>0.35206927344467998</c:v>
                </c:pt>
                <c:pt idx="254">
                  <c:v>0.419579821491045</c:v>
                </c:pt>
                <c:pt idx="255">
                  <c:v>0.47434164897977199</c:v>
                </c:pt>
                <c:pt idx="256">
                  <c:v>0.51469084549353405</c:v>
                </c:pt>
                <c:pt idx="257">
                  <c:v>0.53940142111400802</c:v>
                </c:pt>
                <c:pt idx="258">
                  <c:v>0.54772255750516596</c:v>
                </c:pt>
                <c:pt idx="259">
                  <c:v>0.539401421148474</c:v>
                </c:pt>
                <c:pt idx="260">
                  <c:v>0.51469084556141798</c:v>
                </c:pt>
                <c:pt idx="261">
                  <c:v>0.474341649079012</c:v>
                </c:pt>
                <c:pt idx="262">
                  <c:v>0.419579821618625</c:v>
                </c:pt>
                <c:pt idx="263">
                  <c:v>0.35206927359672402</c:v>
                </c:pt>
                <c:pt idx="264">
                  <c:v>0.273861278852851</c:v>
                </c:pt>
                <c:pt idx="265">
                  <c:v>0.18733214773200699</c:v>
                </c:pt>
                <c:pt idx="266">
                  <c:v>9.5111024097292801E-2</c:v>
                </c:pt>
                <c:pt idx="267" formatCode="0.00E+00">
                  <c:v>1.2404992392762199E-10</c:v>
                </c:pt>
                <c:pt idx="268">
                  <c:v>-9.5111023852962107E-2</c:v>
                </c:pt>
                <c:pt idx="269">
                  <c:v>-0.18733214749886901</c:v>
                </c:pt>
                <c:pt idx="270">
                  <c:v>-0.27386127863799098</c:v>
                </c:pt>
                <c:pt idx="271">
                  <c:v>-0.35206927340666899</c:v>
                </c:pt>
                <c:pt idx="272">
                  <c:v>-0.41957982145915002</c:v>
                </c:pt>
                <c:pt idx="273">
                  <c:v>-0.474341648954962</c:v>
                </c:pt>
                <c:pt idx="274">
                  <c:v>-0.51469084547656296</c:v>
                </c:pt>
                <c:pt idx="275">
                  <c:v>-0.53940142110539202</c:v>
                </c:pt>
                <c:pt idx="276">
                  <c:v>-0.54772255750516596</c:v>
                </c:pt>
                <c:pt idx="277">
                  <c:v>-0.53940142115709</c:v>
                </c:pt>
                <c:pt idx="278">
                  <c:v>-0.51469084557838896</c:v>
                </c:pt>
                <c:pt idx="279">
                  <c:v>-0.47434164910382198</c:v>
                </c:pt>
                <c:pt idx="280">
                  <c:v>-0.41957982165051999</c:v>
                </c:pt>
                <c:pt idx="281">
                  <c:v>-0.352069273634736</c:v>
                </c:pt>
                <c:pt idx="282">
                  <c:v>-0.27386127889582301</c:v>
                </c:pt>
                <c:pt idx="283">
                  <c:v>-0.187332147778634</c:v>
                </c:pt>
                <c:pt idx="284">
                  <c:v>-9.5111024146159504E-2</c:v>
                </c:pt>
                <c:pt idx="285" formatCode="0.00E+00">
                  <c:v>-1.73669990793742E-10</c:v>
                </c:pt>
                <c:pt idx="286">
                  <c:v>9.5111023804096403E-2</c:v>
                </c:pt>
                <c:pt idx="287">
                  <c:v>0.187332147452242</c:v>
                </c:pt>
                <c:pt idx="288">
                  <c:v>0.27386127859501902</c:v>
                </c:pt>
                <c:pt idx="289">
                  <c:v>0.35206927336865801</c:v>
                </c:pt>
                <c:pt idx="290">
                  <c:v>0.41957982142725497</c:v>
                </c:pt>
                <c:pt idx="291">
                  <c:v>0.47434164893015202</c:v>
                </c:pt>
                <c:pt idx="292">
                  <c:v>0.51469084545959198</c:v>
                </c:pt>
                <c:pt idx="293">
                  <c:v>0.53940142109677602</c:v>
                </c:pt>
                <c:pt idx="294">
                  <c:v>0.54772255750516596</c:v>
                </c:pt>
                <c:pt idx="296">
                  <c:v>0.63245553203367599</c:v>
                </c:pt>
                <c:pt idx="297">
                  <c:v>0.62284711138277804</c:v>
                </c:pt>
                <c:pt idx="298">
                  <c:v>0.59431379642944804</c:v>
                </c:pt>
                <c:pt idx="299">
                  <c:v>0.54772255750994103</c:v>
                </c:pt>
                <c:pt idx="300">
                  <c:v>0.48448904584243901</c:v>
                </c:pt>
                <c:pt idx="301">
                  <c:v>0.40653457968114698</c:v>
                </c:pt>
                <c:pt idx="302">
                  <c:v>0.31622776603337799</c:v>
                </c:pt>
                <c:pt idx="303">
                  <c:v>0.216312531734208</c:v>
                </c:pt>
                <c:pt idx="304">
                  <c:v>0.109824750618095</c:v>
                </c:pt>
                <c:pt idx="305" formatCode="0.00E+00">
                  <c:v>2.8648158962361501E-11</c:v>
                </c:pt>
                <c:pt idx="306">
                  <c:v>-0.109824750561669</c:v>
                </c:pt>
                <c:pt idx="307">
                  <c:v>-0.21631253168036699</c:v>
                </c:pt>
                <c:pt idx="308">
                  <c:v>-0.31622776598375801</c:v>
                </c:pt>
                <c:pt idx="309">
                  <c:v>-0.40653457963725598</c:v>
                </c:pt>
                <c:pt idx="310">
                  <c:v>-0.48448904580560898</c:v>
                </c:pt>
                <c:pt idx="311">
                  <c:v>-0.54772255748129295</c:v>
                </c:pt>
                <c:pt idx="312">
                  <c:v>-0.59431379640985205</c:v>
                </c:pt>
                <c:pt idx="313">
                  <c:v>-0.622847111372828</c:v>
                </c:pt>
                <c:pt idx="314">
                  <c:v>-0.63245553203367599</c:v>
                </c:pt>
                <c:pt idx="315">
                  <c:v>-0.62284711139272697</c:v>
                </c:pt>
                <c:pt idx="316">
                  <c:v>-0.59431379644904503</c:v>
                </c:pt>
                <c:pt idx="317">
                  <c:v>-0.54772255753858901</c:v>
                </c:pt>
                <c:pt idx="318">
                  <c:v>-0.484489045879268</c:v>
                </c:pt>
                <c:pt idx="319">
                  <c:v>-0.40653457972503898</c:v>
                </c:pt>
                <c:pt idx="320">
                  <c:v>-0.31622776608299802</c:v>
                </c:pt>
                <c:pt idx="321">
                  <c:v>-0.21631253178804899</c:v>
                </c:pt>
                <c:pt idx="322">
                  <c:v>-0.10982475067452099</c:v>
                </c:pt>
                <c:pt idx="323" formatCode="0.00E+00">
                  <c:v>-8.5944196020407096E-11</c:v>
                </c:pt>
                <c:pt idx="324">
                  <c:v>0.109824750505244</c:v>
                </c:pt>
                <c:pt idx="325">
                  <c:v>0.216312531626526</c:v>
                </c:pt>
                <c:pt idx="326">
                  <c:v>0.31622776593413798</c:v>
                </c:pt>
                <c:pt idx="327">
                  <c:v>0.40653457959336398</c:v>
                </c:pt>
                <c:pt idx="328">
                  <c:v>0.48448904576877999</c:v>
                </c:pt>
                <c:pt idx="329">
                  <c:v>0.54772255745264498</c:v>
                </c:pt>
                <c:pt idx="330">
                  <c:v>0.59431379639025494</c:v>
                </c:pt>
                <c:pt idx="331">
                  <c:v>0.62284711136287896</c:v>
                </c:pt>
                <c:pt idx="332">
                  <c:v>0.63245553203367599</c:v>
                </c:pt>
                <c:pt idx="333">
                  <c:v>0.62284711140267601</c:v>
                </c:pt>
                <c:pt idx="334">
                  <c:v>0.59431379646864102</c:v>
                </c:pt>
                <c:pt idx="335">
                  <c:v>0.54772255756723698</c:v>
                </c:pt>
                <c:pt idx="336">
                  <c:v>0.48448904591609698</c:v>
                </c:pt>
                <c:pt idx="337">
                  <c:v>0.40653457976892998</c:v>
                </c:pt>
                <c:pt idx="338">
                  <c:v>0.31622776613261799</c:v>
                </c:pt>
                <c:pt idx="339">
                  <c:v>0.21631253184189</c:v>
                </c:pt>
                <c:pt idx="340">
                  <c:v>0.109824750730946</c:v>
                </c:pt>
                <c:pt idx="341" formatCode="0.00E+00">
                  <c:v>1.4324051394513E-10</c:v>
                </c:pt>
                <c:pt idx="342">
                  <c:v>-0.109824750448817</c:v>
                </c:pt>
                <c:pt idx="343">
                  <c:v>-0.21631253157268501</c:v>
                </c:pt>
                <c:pt idx="344">
                  <c:v>-0.31622776588451801</c:v>
                </c:pt>
                <c:pt idx="345">
                  <c:v>-0.40653457954947297</c:v>
                </c:pt>
                <c:pt idx="346">
                  <c:v>-0.48448904573195101</c:v>
                </c:pt>
                <c:pt idx="347">
                  <c:v>-0.547722557423996</c:v>
                </c:pt>
                <c:pt idx="348">
                  <c:v>-0.59431379637065895</c:v>
                </c:pt>
                <c:pt idx="349">
                  <c:v>-0.62284711135292903</c:v>
                </c:pt>
                <c:pt idx="350">
                  <c:v>-0.63245553203367599</c:v>
                </c:pt>
                <c:pt idx="351">
                  <c:v>-0.62284711141262605</c:v>
                </c:pt>
                <c:pt idx="352">
                  <c:v>-0.59431379648823701</c:v>
                </c:pt>
                <c:pt idx="353">
                  <c:v>-0.54772255759588495</c:v>
                </c:pt>
                <c:pt idx="354">
                  <c:v>-0.48448904595292602</c:v>
                </c:pt>
                <c:pt idx="355">
                  <c:v>-0.40653457981282098</c:v>
                </c:pt>
                <c:pt idx="356">
                  <c:v>-0.31622776618223802</c:v>
                </c:pt>
                <c:pt idx="357">
                  <c:v>-0.21631253189572999</c:v>
                </c:pt>
                <c:pt idx="358">
                  <c:v>-0.109824750787372</c:v>
                </c:pt>
                <c:pt idx="359" formatCode="0.00E+00">
                  <c:v>-2.00536831869853E-10</c:v>
                </c:pt>
                <c:pt idx="360">
                  <c:v>0.10982475039239201</c:v>
                </c:pt>
                <c:pt idx="361">
                  <c:v>0.216312531518845</c:v>
                </c:pt>
                <c:pt idx="362">
                  <c:v>0.31622776583489898</c:v>
                </c:pt>
                <c:pt idx="363">
                  <c:v>0.40653457950558097</c:v>
                </c:pt>
                <c:pt idx="364">
                  <c:v>0.48448904569512102</c:v>
                </c:pt>
                <c:pt idx="365">
                  <c:v>0.54772255739534803</c:v>
                </c:pt>
                <c:pt idx="366">
                  <c:v>0.59431379635106296</c:v>
                </c:pt>
                <c:pt idx="367">
                  <c:v>0.62284711134297999</c:v>
                </c:pt>
                <c:pt idx="368">
                  <c:v>0.63245553203367599</c:v>
                </c:pt>
                <c:pt idx="370">
                  <c:v>0.70710678118654802</c:v>
                </c:pt>
                <c:pt idx="371">
                  <c:v>0.69636424032063704</c:v>
                </c:pt>
                <c:pt idx="372">
                  <c:v>0.66446302439110905</c:v>
                </c:pt>
                <c:pt idx="373">
                  <c:v>0.61237243570113298</c:v>
                </c:pt>
                <c:pt idx="374">
                  <c:v>0.54167522042885197</c:v>
                </c:pt>
                <c:pt idx="375">
                  <c:v>0.45451947768567502</c:v>
                </c:pt>
                <c:pt idx="376">
                  <c:v>0.35355339061176599</c:v>
                </c:pt>
                <c:pt idx="377">
                  <c:v>0.24184476267138499</c:v>
                </c:pt>
                <c:pt idx="378">
                  <c:v>0.122787803997011</c:v>
                </c:pt>
                <c:pt idx="379" formatCode="0.00E+00">
                  <c:v>3.20296154350301E-11</c:v>
                </c:pt>
                <c:pt idx="380">
                  <c:v>-0.12278780393392499</c:v>
                </c:pt>
                <c:pt idx="381">
                  <c:v>-0.24184476261118901</c:v>
                </c:pt>
                <c:pt idx="382">
                  <c:v>-0.35355339055628898</c:v>
                </c:pt>
                <c:pt idx="383">
                  <c:v>-0.454519477636603</c:v>
                </c:pt>
                <c:pt idx="384">
                  <c:v>-0.54167522038767602</c:v>
                </c:pt>
                <c:pt idx="385">
                  <c:v>-0.61237243566910304</c:v>
                </c:pt>
                <c:pt idx="386">
                  <c:v>-0.66446302436920002</c:v>
                </c:pt>
                <c:pt idx="387">
                  <c:v>-0.69636424030951305</c:v>
                </c:pt>
                <c:pt idx="388">
                  <c:v>-0.70710678118654802</c:v>
                </c:pt>
                <c:pt idx="389">
                  <c:v>-0.69636424033176103</c:v>
                </c:pt>
                <c:pt idx="390">
                  <c:v>-0.66446302441301897</c:v>
                </c:pt>
                <c:pt idx="391">
                  <c:v>-0.61237243573316202</c:v>
                </c:pt>
                <c:pt idx="392">
                  <c:v>-0.54167522047002803</c:v>
                </c:pt>
                <c:pt idx="393">
                  <c:v>-0.45451947773474699</c:v>
                </c:pt>
                <c:pt idx="394">
                  <c:v>-0.35355339066724301</c:v>
                </c:pt>
                <c:pt idx="395">
                  <c:v>-0.24184476273158001</c:v>
                </c:pt>
                <c:pt idx="396">
                  <c:v>-0.122787804060097</c:v>
                </c:pt>
                <c:pt idx="397" formatCode="0.00E+00">
                  <c:v>-9.6088532286598702E-11</c:v>
                </c:pt>
                <c:pt idx="398">
                  <c:v>0.12278780387084</c:v>
                </c:pt>
                <c:pt idx="399">
                  <c:v>0.24184476255099299</c:v>
                </c:pt>
                <c:pt idx="400">
                  <c:v>0.35355339050081303</c:v>
                </c:pt>
                <c:pt idx="401">
                  <c:v>0.45451947758752997</c:v>
                </c:pt>
                <c:pt idx="402">
                  <c:v>0.54167522034649995</c:v>
                </c:pt>
                <c:pt idx="403">
                  <c:v>0.612372435637074</c:v>
                </c:pt>
                <c:pt idx="404">
                  <c:v>0.66446302434728999</c:v>
                </c:pt>
                <c:pt idx="405">
                  <c:v>0.69636424029838995</c:v>
                </c:pt>
                <c:pt idx="406">
                  <c:v>0.70710678118654802</c:v>
                </c:pt>
                <c:pt idx="407">
                  <c:v>0.69636424034288402</c:v>
                </c:pt>
                <c:pt idx="408">
                  <c:v>0.664463024434928</c:v>
                </c:pt>
                <c:pt idx="409">
                  <c:v>0.61237243576519196</c:v>
                </c:pt>
                <c:pt idx="410">
                  <c:v>0.54167522051120498</c:v>
                </c:pt>
                <c:pt idx="411">
                  <c:v>0.45451947778381901</c:v>
                </c:pt>
                <c:pt idx="412">
                  <c:v>0.35355339072272002</c:v>
                </c:pt>
                <c:pt idx="413">
                  <c:v>0.241844762791776</c:v>
                </c:pt>
                <c:pt idx="414">
                  <c:v>0.12278780412318201</c:v>
                </c:pt>
                <c:pt idx="415" formatCode="0.00E+00">
                  <c:v>1.60147763156659E-10</c:v>
                </c:pt>
                <c:pt idx="416">
                  <c:v>-0.122787803807753</c:v>
                </c:pt>
                <c:pt idx="417">
                  <c:v>-0.24184476249079701</c:v>
                </c:pt>
                <c:pt idx="418">
                  <c:v>-0.35355339044533601</c:v>
                </c:pt>
                <c:pt idx="419">
                  <c:v>-0.454519477538459</c:v>
                </c:pt>
                <c:pt idx="420">
                  <c:v>-0.541675220305323</c:v>
                </c:pt>
                <c:pt idx="421">
                  <c:v>-0.61237243560504395</c:v>
                </c:pt>
                <c:pt idx="422">
                  <c:v>-0.66446302432538096</c:v>
                </c:pt>
                <c:pt idx="423">
                  <c:v>-0.69636424028726596</c:v>
                </c:pt>
                <c:pt idx="424">
                  <c:v>-0.70710678118654802</c:v>
                </c:pt>
                <c:pt idx="425">
                  <c:v>-0.69636424035400801</c:v>
                </c:pt>
                <c:pt idx="426">
                  <c:v>-0.66446302445683703</c:v>
                </c:pt>
                <c:pt idx="427">
                  <c:v>-0.612372435797222</c:v>
                </c:pt>
                <c:pt idx="428">
                  <c:v>-0.54167522055238104</c:v>
                </c:pt>
                <c:pt idx="429">
                  <c:v>-0.45451947783289098</c:v>
                </c:pt>
                <c:pt idx="430">
                  <c:v>-0.35355339077819598</c:v>
                </c:pt>
                <c:pt idx="431">
                  <c:v>-0.24184476285197201</c:v>
                </c:pt>
                <c:pt idx="432">
                  <c:v>-0.122787804186269</c:v>
                </c:pt>
                <c:pt idx="433" formatCode="0.00E+00">
                  <c:v>-2.24206994026719E-10</c:v>
                </c:pt>
                <c:pt idx="434">
                  <c:v>0.12278780374466799</c:v>
                </c:pt>
                <c:pt idx="435">
                  <c:v>0.24184476243060199</c:v>
                </c:pt>
                <c:pt idx="436">
                  <c:v>0.353553390389859</c:v>
                </c:pt>
                <c:pt idx="437">
                  <c:v>0.45451947748938598</c:v>
                </c:pt>
                <c:pt idx="438">
                  <c:v>0.54167522026414705</c:v>
                </c:pt>
                <c:pt idx="439">
                  <c:v>0.61237243557301502</c:v>
                </c:pt>
                <c:pt idx="440">
                  <c:v>0.66446302430347104</c:v>
                </c:pt>
                <c:pt idx="441">
                  <c:v>0.69636424027614197</c:v>
                </c:pt>
                <c:pt idx="442">
                  <c:v>0.70710678118654802</c:v>
                </c:pt>
                <c:pt idx="444">
                  <c:v>0.77459666924148296</c:v>
                </c:pt>
                <c:pt idx="445">
                  <c:v>0.76282880532712305</c:v>
                </c:pt>
                <c:pt idx="446">
                  <c:v>0.72788277417423197</c:v>
                </c:pt>
                <c:pt idx="447">
                  <c:v>0.67082039325578502</c:v>
                </c:pt>
                <c:pt idx="448">
                  <c:v>0.59337547414093095</c:v>
                </c:pt>
                <c:pt idx="449">
                  <c:v>0.49790114150782</c:v>
                </c:pt>
                <c:pt idx="450">
                  <c:v>0.387298334640999</c:v>
                </c:pt>
                <c:pt idx="451">
                  <c:v>0.26492766385920202</c:v>
                </c:pt>
                <c:pt idx="452">
                  <c:v>0.13450730007137199</c:v>
                </c:pt>
                <c:pt idx="453" formatCode="0.00E+00">
                  <c:v>3.50866857639633E-11</c:v>
                </c:pt>
                <c:pt idx="454">
                  <c:v>-0.13450730000226499</c:v>
                </c:pt>
                <c:pt idx="455">
                  <c:v>-0.26492766379325999</c:v>
                </c:pt>
                <c:pt idx="456">
                  <c:v>-0.387298334580227</c:v>
                </c:pt>
                <c:pt idx="457">
                  <c:v>-0.497901141454064</c:v>
                </c:pt>
                <c:pt idx="458">
                  <c:v>-0.59337547409582503</c:v>
                </c:pt>
                <c:pt idx="459">
                  <c:v>-0.67082039322069797</c:v>
                </c:pt>
                <c:pt idx="460">
                  <c:v>-0.72788277415023095</c:v>
                </c:pt>
                <c:pt idx="461">
                  <c:v>-0.76282880531493702</c:v>
                </c:pt>
                <c:pt idx="462">
                  <c:v>-0.77459666924148296</c:v>
                </c:pt>
                <c:pt idx="463">
                  <c:v>-0.76282880533930797</c:v>
                </c:pt>
                <c:pt idx="464">
                  <c:v>-0.727882774198232</c:v>
                </c:pt>
                <c:pt idx="465">
                  <c:v>-0.67082039329087095</c:v>
                </c:pt>
                <c:pt idx="466">
                  <c:v>-0.59337547418603698</c:v>
                </c:pt>
                <c:pt idx="467">
                  <c:v>-0.497901141561576</c:v>
                </c:pt>
                <c:pt idx="468">
                  <c:v>-0.387298334701771</c:v>
                </c:pt>
                <c:pt idx="469">
                  <c:v>-0.264927663925143</c:v>
                </c:pt>
                <c:pt idx="470">
                  <c:v>-0.13450730014047901</c:v>
                </c:pt>
                <c:pt idx="471" formatCode="0.00E+00">
                  <c:v>-1.05259713301867E-10</c:v>
                </c:pt>
                <c:pt idx="472">
                  <c:v>0.13450729993315799</c:v>
                </c:pt>
                <c:pt idx="473">
                  <c:v>0.26492766372731902</c:v>
                </c:pt>
                <c:pt idx="474">
                  <c:v>0.387298334519456</c:v>
                </c:pt>
                <c:pt idx="475">
                  <c:v>0.497901141400308</c:v>
                </c:pt>
                <c:pt idx="476">
                  <c:v>0.593375474050718</c:v>
                </c:pt>
                <c:pt idx="477">
                  <c:v>0.67082039318561204</c:v>
                </c:pt>
                <c:pt idx="478">
                  <c:v>0.72788277412623004</c:v>
                </c:pt>
                <c:pt idx="479">
                  <c:v>0.76282880530275199</c:v>
                </c:pt>
                <c:pt idx="480">
                  <c:v>0.77459666924148296</c:v>
                </c:pt>
                <c:pt idx="481">
                  <c:v>0.762828805351494</c:v>
                </c:pt>
                <c:pt idx="482">
                  <c:v>0.72788277422223302</c:v>
                </c:pt>
                <c:pt idx="483">
                  <c:v>0.670820393325958</c:v>
                </c:pt>
                <c:pt idx="484">
                  <c:v>0.59337547423114401</c:v>
                </c:pt>
                <c:pt idx="485">
                  <c:v>0.497901141615332</c:v>
                </c:pt>
                <c:pt idx="486">
                  <c:v>0.387298334762543</c:v>
                </c:pt>
                <c:pt idx="487">
                  <c:v>0.26492766399108397</c:v>
                </c:pt>
                <c:pt idx="488">
                  <c:v>0.13450730020958601</c:v>
                </c:pt>
                <c:pt idx="489" formatCode="0.00E+00">
                  <c:v>1.7543308482979399E-10</c:v>
                </c:pt>
                <c:pt idx="490">
                  <c:v>-0.13450729986405</c:v>
                </c:pt>
                <c:pt idx="491">
                  <c:v>-0.26492766366137799</c:v>
                </c:pt>
                <c:pt idx="492">
                  <c:v>-0.387298334458684</c:v>
                </c:pt>
                <c:pt idx="493">
                  <c:v>-0.497901141346553</c:v>
                </c:pt>
                <c:pt idx="494">
                  <c:v>-0.59337547400561197</c:v>
                </c:pt>
                <c:pt idx="495">
                  <c:v>-0.670820393150525</c:v>
                </c:pt>
                <c:pt idx="496">
                  <c:v>-0.72788277410223001</c:v>
                </c:pt>
                <c:pt idx="497">
                  <c:v>-0.76282880529056596</c:v>
                </c:pt>
                <c:pt idx="498">
                  <c:v>-0.77459666924148296</c:v>
                </c:pt>
                <c:pt idx="499">
                  <c:v>-0.76282880536367903</c:v>
                </c:pt>
                <c:pt idx="500">
                  <c:v>-0.72788277424623304</c:v>
                </c:pt>
                <c:pt idx="501">
                  <c:v>-0.67082039336104504</c:v>
                </c:pt>
                <c:pt idx="502">
                  <c:v>-0.59337547427625104</c:v>
                </c:pt>
                <c:pt idx="503">
                  <c:v>-0.497901141669088</c:v>
                </c:pt>
                <c:pt idx="504">
                  <c:v>-0.38729833482331399</c:v>
                </c:pt>
                <c:pt idx="505">
                  <c:v>-0.264927664057025</c:v>
                </c:pt>
                <c:pt idx="506">
                  <c:v>-0.13450730027869401</c:v>
                </c:pt>
                <c:pt idx="507" formatCode="0.00E+00">
                  <c:v>-2.4560645635772001E-10</c:v>
                </c:pt>
                <c:pt idx="508">
                  <c:v>0.134507299794943</c:v>
                </c:pt>
                <c:pt idx="509">
                  <c:v>0.26492766359543701</c:v>
                </c:pt>
                <c:pt idx="510">
                  <c:v>0.387298334397912</c:v>
                </c:pt>
                <c:pt idx="511">
                  <c:v>0.497901141292797</c:v>
                </c:pt>
                <c:pt idx="512">
                  <c:v>0.59337547396050505</c:v>
                </c:pt>
                <c:pt idx="513">
                  <c:v>0.67082039311543795</c:v>
                </c:pt>
                <c:pt idx="514">
                  <c:v>0.72788277407822899</c:v>
                </c:pt>
                <c:pt idx="515">
                  <c:v>0.76282880527838104</c:v>
                </c:pt>
                <c:pt idx="516">
                  <c:v>0.77459666924148296</c:v>
                </c:pt>
                <c:pt idx="518">
                  <c:v>0.83666002653407601</c:v>
                </c:pt>
                <c:pt idx="519">
                  <c:v>0.823949280766889</c:v>
                </c:pt>
                <c:pt idx="520">
                  <c:v>0.78620325304349303</c:v>
                </c:pt>
                <c:pt idx="521">
                  <c:v>0.72456883731578803</c:v>
                </c:pt>
                <c:pt idx="522">
                  <c:v>0.64091876411703197</c:v>
                </c:pt>
                <c:pt idx="523">
                  <c:v>0.53779469859224405</c:v>
                </c:pt>
                <c:pt idx="524">
                  <c:v>0.418330013288918</c:v>
                </c:pt>
                <c:pt idx="525">
                  <c:v>0.28615458221774098</c:v>
                </c:pt>
                <c:pt idx="526">
                  <c:v>0.145284488967583</c:v>
                </c:pt>
                <c:pt idx="527" formatCode="0.00E+00">
                  <c:v>3.78979520671274E-11</c:v>
                </c:pt>
                <c:pt idx="528">
                  <c:v>-0.14528448889293899</c:v>
                </c:pt>
                <c:pt idx="529">
                  <c:v>-0.28615458214651601</c:v>
                </c:pt>
                <c:pt idx="530">
                  <c:v>-0.41833001322327701</c:v>
                </c:pt>
                <c:pt idx="531">
                  <c:v>-0.53779469853418105</c:v>
                </c:pt>
                <c:pt idx="532">
                  <c:v>-0.64091876406831205</c:v>
                </c:pt>
                <c:pt idx="533">
                  <c:v>-0.72456883727789001</c:v>
                </c:pt>
                <c:pt idx="534">
                  <c:v>-0.78620325301756999</c:v>
                </c:pt>
                <c:pt idx="535">
                  <c:v>-0.82394928075372698</c:v>
                </c:pt>
                <c:pt idx="536">
                  <c:v>-0.83666002653407601</c:v>
                </c:pt>
                <c:pt idx="537">
                  <c:v>-0.82394928078005003</c:v>
                </c:pt>
                <c:pt idx="538">
                  <c:v>-0.78620325306941696</c:v>
                </c:pt>
                <c:pt idx="539">
                  <c:v>-0.72456883735368605</c:v>
                </c:pt>
                <c:pt idx="540">
                  <c:v>-0.640918764165752</c:v>
                </c:pt>
                <c:pt idx="541">
                  <c:v>-0.53779469865030705</c:v>
                </c:pt>
                <c:pt idx="542">
                  <c:v>-0.41833001335455899</c:v>
                </c:pt>
                <c:pt idx="543">
                  <c:v>-0.28615458228896501</c:v>
                </c:pt>
                <c:pt idx="544">
                  <c:v>-0.14528448904222699</c:v>
                </c:pt>
                <c:pt idx="545" formatCode="0.00E+00">
                  <c:v>-1.13693484649692E-10</c:v>
                </c:pt>
                <c:pt idx="546">
                  <c:v>0.145284488818295</c:v>
                </c:pt>
                <c:pt idx="547">
                  <c:v>0.28615458207529099</c:v>
                </c:pt>
                <c:pt idx="548">
                  <c:v>0.41833001315763602</c:v>
                </c:pt>
                <c:pt idx="549">
                  <c:v>0.53779469847611805</c:v>
                </c:pt>
                <c:pt idx="550">
                  <c:v>0.64091876401959103</c:v>
                </c:pt>
                <c:pt idx="551">
                  <c:v>0.72456883723999299</c:v>
                </c:pt>
                <c:pt idx="552">
                  <c:v>0.78620325299164595</c:v>
                </c:pt>
                <c:pt idx="553">
                  <c:v>0.82394928074056495</c:v>
                </c:pt>
                <c:pt idx="554">
                  <c:v>0.83666002653407601</c:v>
                </c:pt>
                <c:pt idx="555">
                  <c:v>0.82394928079321195</c:v>
                </c:pt>
                <c:pt idx="556">
                  <c:v>0.786203253095341</c:v>
                </c:pt>
                <c:pt idx="557">
                  <c:v>0.72456883739158395</c:v>
                </c:pt>
                <c:pt idx="558">
                  <c:v>0.64091876421447302</c:v>
                </c:pt>
                <c:pt idx="559">
                  <c:v>0.53779469870836905</c:v>
                </c:pt>
                <c:pt idx="560">
                  <c:v>0.41833001342019999</c:v>
                </c:pt>
                <c:pt idx="561">
                  <c:v>0.28615458236018998</c:v>
                </c:pt>
                <c:pt idx="562">
                  <c:v>0.145284489116871</c:v>
                </c:pt>
                <c:pt idx="563" formatCode="0.00E+00">
                  <c:v>1.89489388783947E-10</c:v>
                </c:pt>
                <c:pt idx="564">
                  <c:v>-0.14528448874364999</c:v>
                </c:pt>
                <c:pt idx="565">
                  <c:v>-0.28615458200406702</c:v>
                </c:pt>
                <c:pt idx="566">
                  <c:v>-0.41833001309199502</c:v>
                </c:pt>
                <c:pt idx="567">
                  <c:v>-0.53779469841805505</c:v>
                </c:pt>
                <c:pt idx="568">
                  <c:v>-0.640918763970871</c:v>
                </c:pt>
                <c:pt idx="569">
                  <c:v>-0.72456883720209397</c:v>
                </c:pt>
                <c:pt idx="570">
                  <c:v>-0.78620325296572202</c:v>
                </c:pt>
                <c:pt idx="571">
                  <c:v>-0.82394928072740303</c:v>
                </c:pt>
                <c:pt idx="572">
                  <c:v>-0.83666002653407601</c:v>
                </c:pt>
                <c:pt idx="573">
                  <c:v>-0.82394928080637397</c:v>
                </c:pt>
                <c:pt idx="574">
                  <c:v>-0.78620325312126405</c:v>
                </c:pt>
                <c:pt idx="575">
                  <c:v>-0.72456883742948197</c:v>
                </c:pt>
                <c:pt idx="576">
                  <c:v>-0.64091876426319405</c:v>
                </c:pt>
                <c:pt idx="577">
                  <c:v>-0.53779469876643204</c:v>
                </c:pt>
                <c:pt idx="578">
                  <c:v>-0.41833001348584098</c:v>
                </c:pt>
                <c:pt idx="579">
                  <c:v>-0.28615458243141401</c:v>
                </c:pt>
                <c:pt idx="580">
                  <c:v>-0.14528448919151599</c:v>
                </c:pt>
                <c:pt idx="581" formatCode="0.00E+00">
                  <c:v>-2.6528529291820198E-10</c:v>
                </c:pt>
                <c:pt idx="582">
                  <c:v>0.14528448866900601</c:v>
                </c:pt>
                <c:pt idx="583">
                  <c:v>0.28615458193284199</c:v>
                </c:pt>
                <c:pt idx="584">
                  <c:v>0.41833001302635497</c:v>
                </c:pt>
                <c:pt idx="585">
                  <c:v>0.53779469835999205</c:v>
                </c:pt>
                <c:pt idx="586">
                  <c:v>0.64091876392214997</c:v>
                </c:pt>
                <c:pt idx="587">
                  <c:v>0.72456883716419695</c:v>
                </c:pt>
                <c:pt idx="588">
                  <c:v>0.78620325293979898</c:v>
                </c:pt>
                <c:pt idx="589">
                  <c:v>0.82394928071424101</c:v>
                </c:pt>
                <c:pt idx="590">
                  <c:v>0.83666002653407601</c:v>
                </c:pt>
                <c:pt idx="592">
                  <c:v>0.89442719099991597</c:v>
                </c:pt>
                <c:pt idx="593">
                  <c:v>0.88083883220242998</c:v>
                </c:pt>
                <c:pt idx="594">
                  <c:v>0.84048663121596801</c:v>
                </c:pt>
                <c:pt idx="595">
                  <c:v>0.774596669248236</c:v>
                </c:pt>
                <c:pt idx="596">
                  <c:v>0.68517097945157701</c:v>
                </c:pt>
                <c:pt idx="597">
                  <c:v>0.57492671615872404</c:v>
                </c:pt>
                <c:pt idx="598">
                  <c:v>0.44721359552334899</c:v>
                </c:pt>
                <c:pt idx="599">
                  <c:v>0.30591211608977698</c:v>
                </c:pt>
                <c:pt idx="600">
                  <c:v>0.15531565180835299</c:v>
                </c:pt>
                <c:pt idx="601" formatCode="0.00E+00">
                  <c:v>4.0514614941592001E-11</c:v>
                </c:pt>
                <c:pt idx="602">
                  <c:v>-0.15531565172855499</c:v>
                </c:pt>
                <c:pt idx="603">
                  <c:v>-0.30591211601363499</c:v>
                </c:pt>
                <c:pt idx="604">
                  <c:v>-0.44721359545317602</c:v>
                </c:pt>
                <c:pt idx="605">
                  <c:v>-0.57492671609665202</c:v>
                </c:pt>
                <c:pt idx="606">
                  <c:v>-0.68517097939949201</c:v>
                </c:pt>
                <c:pt idx="607">
                  <c:v>-0.77459666920772097</c:v>
                </c:pt>
                <c:pt idx="608">
                  <c:v>-0.84048663118825495</c:v>
                </c:pt>
                <c:pt idx="609">
                  <c:v>-0.88083883218835901</c:v>
                </c:pt>
                <c:pt idx="610">
                  <c:v>-0.89442719099991597</c:v>
                </c:pt>
                <c:pt idx="611">
                  <c:v>-0.88083883221650106</c:v>
                </c:pt>
                <c:pt idx="612">
                  <c:v>-0.84048663124368195</c:v>
                </c:pt>
                <c:pt idx="613">
                  <c:v>-0.77459666928875004</c:v>
                </c:pt>
                <c:pt idx="614">
                  <c:v>-0.68517097950366102</c:v>
                </c:pt>
                <c:pt idx="615">
                  <c:v>-0.57492671622079605</c:v>
                </c:pt>
                <c:pt idx="616">
                  <c:v>-0.44721359559352197</c:v>
                </c:pt>
                <c:pt idx="617">
                  <c:v>-0.30591211616592001</c:v>
                </c:pt>
                <c:pt idx="618">
                  <c:v>-0.155315651888151</c:v>
                </c:pt>
                <c:pt idx="619" formatCode="0.00E+00">
                  <c:v>-1.2154344761931199E-10</c:v>
                </c:pt>
                <c:pt idx="620">
                  <c:v>0.15531565164875699</c:v>
                </c:pt>
                <c:pt idx="621">
                  <c:v>0.30591211593749301</c:v>
                </c:pt>
                <c:pt idx="622">
                  <c:v>0.44721359538300298</c:v>
                </c:pt>
                <c:pt idx="623">
                  <c:v>0.57492671603458001</c:v>
                </c:pt>
                <c:pt idx="624">
                  <c:v>0.685170979347408</c:v>
                </c:pt>
                <c:pt idx="625">
                  <c:v>0.77459666916720704</c:v>
                </c:pt>
                <c:pt idx="626">
                  <c:v>0.84048663116054101</c:v>
                </c:pt>
                <c:pt idx="627">
                  <c:v>0.88083883217428904</c:v>
                </c:pt>
                <c:pt idx="628">
                  <c:v>0.89442719099991597</c:v>
                </c:pt>
                <c:pt idx="629">
                  <c:v>0.88083883223057102</c:v>
                </c:pt>
                <c:pt idx="630">
                  <c:v>0.840486631271395</c:v>
                </c:pt>
                <c:pt idx="631">
                  <c:v>0.77459666932926496</c:v>
                </c:pt>
                <c:pt idx="632">
                  <c:v>0.68517097955574602</c:v>
                </c:pt>
                <c:pt idx="633">
                  <c:v>0.57492671628286696</c:v>
                </c:pt>
                <c:pt idx="634">
                  <c:v>0.44721359566369601</c:v>
                </c:pt>
                <c:pt idx="635">
                  <c:v>0.30591211624206199</c:v>
                </c:pt>
                <c:pt idx="636">
                  <c:v>0.155315651967948</c:v>
                </c:pt>
                <c:pt idx="637" formatCode="0.00E+00">
                  <c:v>2.0257267750249601E-10</c:v>
                </c:pt>
                <c:pt idx="638">
                  <c:v>-0.15531565156895799</c:v>
                </c:pt>
                <c:pt idx="639">
                  <c:v>-0.30591211586134998</c:v>
                </c:pt>
                <c:pt idx="640">
                  <c:v>-0.447213595312829</c:v>
                </c:pt>
                <c:pt idx="641">
                  <c:v>-0.57492671597250899</c:v>
                </c:pt>
                <c:pt idx="642">
                  <c:v>-0.685170979295324</c:v>
                </c:pt>
                <c:pt idx="643">
                  <c:v>-0.77459666912669201</c:v>
                </c:pt>
                <c:pt idx="644">
                  <c:v>-0.84048663113282795</c:v>
                </c:pt>
                <c:pt idx="645">
                  <c:v>-0.88083883216021797</c:v>
                </c:pt>
                <c:pt idx="646">
                  <c:v>-0.89442719099991597</c:v>
                </c:pt>
                <c:pt idx="647">
                  <c:v>-0.88083883224464099</c:v>
                </c:pt>
                <c:pt idx="648">
                  <c:v>-0.84048663129910905</c:v>
                </c:pt>
                <c:pt idx="649">
                  <c:v>-0.77459666936978</c:v>
                </c:pt>
                <c:pt idx="650">
                  <c:v>-0.68517097960783002</c:v>
                </c:pt>
                <c:pt idx="651">
                  <c:v>-0.57492671634493897</c:v>
                </c:pt>
                <c:pt idx="652">
                  <c:v>-0.44721359573386799</c:v>
                </c:pt>
                <c:pt idx="653">
                  <c:v>-0.30591211631820397</c:v>
                </c:pt>
                <c:pt idx="654">
                  <c:v>-0.155315652047747</c:v>
                </c:pt>
                <c:pt idx="655" formatCode="0.00E+00">
                  <c:v>-2.8360190738568002E-10</c:v>
                </c:pt>
                <c:pt idx="656">
                  <c:v>0.15531565148916099</c:v>
                </c:pt>
                <c:pt idx="657">
                  <c:v>0.30591211578520799</c:v>
                </c:pt>
                <c:pt idx="658">
                  <c:v>0.44721359524265702</c:v>
                </c:pt>
                <c:pt idx="659">
                  <c:v>0.57492671591043598</c:v>
                </c:pt>
                <c:pt idx="660">
                  <c:v>0.685170979243239</c:v>
                </c:pt>
                <c:pt idx="661">
                  <c:v>0.77459666908617797</c:v>
                </c:pt>
                <c:pt idx="662">
                  <c:v>0.84048663110511401</c:v>
                </c:pt>
                <c:pt idx="663">
                  <c:v>0.880838832146148</c:v>
                </c:pt>
                <c:pt idx="664">
                  <c:v>0.89442719099991597</c:v>
                </c:pt>
                <c:pt idx="666">
                  <c:v>0.94868329805051399</c:v>
                </c:pt>
                <c:pt idx="667">
                  <c:v>0.93427066707416595</c:v>
                </c:pt>
                <c:pt idx="668">
                  <c:v>0.89147069464417195</c:v>
                </c:pt>
                <c:pt idx="669">
                  <c:v>0.82158383626491105</c:v>
                </c:pt>
                <c:pt idx="670">
                  <c:v>0.72673356876365802</c:v>
                </c:pt>
                <c:pt idx="671">
                  <c:v>0.609801869521721</c:v>
                </c:pt>
                <c:pt idx="672">
                  <c:v>0.47434164905006698</c:v>
                </c:pt>
                <c:pt idx="673">
                  <c:v>0.32446879760131198</c:v>
                </c:pt>
                <c:pt idx="674">
                  <c:v>0.16473712592714199</c:v>
                </c:pt>
                <c:pt idx="675" formatCode="0.00E+00">
                  <c:v>4.2972238443542297E-11</c:v>
                </c:pt>
                <c:pt idx="676">
                  <c:v>-0.164737125842504</c:v>
                </c:pt>
                <c:pt idx="677">
                  <c:v>-0.32446879752055102</c:v>
                </c:pt>
                <c:pt idx="678">
                  <c:v>-0.47434164897563702</c:v>
                </c:pt>
                <c:pt idx="679">
                  <c:v>-0.60980186945588299</c:v>
                </c:pt>
                <c:pt idx="680">
                  <c:v>-0.72673356870841399</c:v>
                </c:pt>
                <c:pt idx="681">
                  <c:v>-0.82158383622193898</c:v>
                </c:pt>
                <c:pt idx="682">
                  <c:v>-0.89147069461477801</c:v>
                </c:pt>
                <c:pt idx="683">
                  <c:v>-0.934270667059242</c:v>
                </c:pt>
                <c:pt idx="684">
                  <c:v>-0.94868329805051399</c:v>
                </c:pt>
                <c:pt idx="685">
                  <c:v>-0.93427066708909101</c:v>
                </c:pt>
                <c:pt idx="686">
                  <c:v>-0.89147069467356699</c:v>
                </c:pt>
                <c:pt idx="687">
                  <c:v>-0.82158383630788301</c:v>
                </c:pt>
                <c:pt idx="688">
                  <c:v>-0.72673356881890105</c:v>
                </c:pt>
                <c:pt idx="689">
                  <c:v>-0.609801869587558</c:v>
                </c:pt>
                <c:pt idx="690">
                  <c:v>-0.474341649124497</c:v>
                </c:pt>
                <c:pt idx="691">
                  <c:v>-0.32446879768207298</c:v>
                </c:pt>
                <c:pt idx="692">
                  <c:v>-0.164737126011781</c:v>
                </c:pt>
                <c:pt idx="693" formatCode="0.00E+00">
                  <c:v>-1.2891629403061101E-10</c:v>
                </c:pt>
                <c:pt idx="694">
                  <c:v>0.16473712575786501</c:v>
                </c:pt>
                <c:pt idx="695">
                  <c:v>0.32446879743978901</c:v>
                </c:pt>
                <c:pt idx="696">
                  <c:v>0.474341648901207</c:v>
                </c:pt>
                <c:pt idx="697">
                  <c:v>0.60980186939004599</c:v>
                </c:pt>
                <c:pt idx="698">
                  <c:v>0.72673356865316996</c:v>
                </c:pt>
                <c:pt idx="699">
                  <c:v>0.82158383617896702</c:v>
                </c:pt>
                <c:pt idx="700">
                  <c:v>0.89147069458538297</c:v>
                </c:pt>
                <c:pt idx="701">
                  <c:v>0.93427066704431805</c:v>
                </c:pt>
                <c:pt idx="702">
                  <c:v>0.94868329805051399</c:v>
                </c:pt>
                <c:pt idx="703">
                  <c:v>0.93427066710401496</c:v>
                </c:pt>
                <c:pt idx="704">
                  <c:v>0.89147069470296203</c:v>
                </c:pt>
                <c:pt idx="705">
                  <c:v>0.82158383635085597</c:v>
                </c:pt>
                <c:pt idx="706">
                  <c:v>0.72673356887414597</c:v>
                </c:pt>
                <c:pt idx="707">
                  <c:v>0.609801869653395</c:v>
                </c:pt>
                <c:pt idx="708">
                  <c:v>0.47434164919892702</c:v>
                </c:pt>
                <c:pt idx="709">
                  <c:v>0.32446879776283399</c:v>
                </c:pt>
                <c:pt idx="710">
                  <c:v>0.164737126096419</c:v>
                </c:pt>
                <c:pt idx="711" formatCode="0.00E+00">
                  <c:v>2.1486077091769499E-10</c:v>
                </c:pt>
                <c:pt idx="712">
                  <c:v>-0.16473712567322599</c:v>
                </c:pt>
                <c:pt idx="713">
                  <c:v>-0.32446879735902801</c:v>
                </c:pt>
                <c:pt idx="714">
                  <c:v>-0.47434164882677698</c:v>
                </c:pt>
                <c:pt idx="715">
                  <c:v>-0.60980186932420899</c:v>
                </c:pt>
                <c:pt idx="716">
                  <c:v>-0.72673356859792604</c:v>
                </c:pt>
                <c:pt idx="717">
                  <c:v>-0.82158383613599395</c:v>
                </c:pt>
                <c:pt idx="718">
                  <c:v>-0.89147069455598804</c:v>
                </c:pt>
                <c:pt idx="719">
                  <c:v>-0.93427066702939399</c:v>
                </c:pt>
                <c:pt idx="720">
                  <c:v>-0.94868329805051399</c:v>
                </c:pt>
                <c:pt idx="721">
                  <c:v>-0.93427066711893902</c:v>
                </c:pt>
                <c:pt idx="722">
                  <c:v>-0.89147069473235596</c:v>
                </c:pt>
                <c:pt idx="723">
                  <c:v>-0.82158383639382804</c:v>
                </c:pt>
                <c:pt idx="724">
                  <c:v>-0.72673356892939001</c:v>
                </c:pt>
                <c:pt idx="725">
                  <c:v>-0.609801869719232</c:v>
                </c:pt>
                <c:pt idx="726">
                  <c:v>-0.47434164927335598</c:v>
                </c:pt>
                <c:pt idx="727">
                  <c:v>-0.324468797843595</c:v>
                </c:pt>
                <c:pt idx="728">
                  <c:v>-0.16473712618105901</c:v>
                </c:pt>
                <c:pt idx="729" formatCode="0.00E+00">
                  <c:v>-3.0080524780478001E-10</c:v>
                </c:pt>
                <c:pt idx="730">
                  <c:v>0.164737125588588</c:v>
                </c:pt>
                <c:pt idx="731">
                  <c:v>0.324468797278268</c:v>
                </c:pt>
                <c:pt idx="732">
                  <c:v>0.47434164875234802</c:v>
                </c:pt>
                <c:pt idx="733">
                  <c:v>0.60980186925837099</c:v>
                </c:pt>
                <c:pt idx="734">
                  <c:v>0.72673356854268201</c:v>
                </c:pt>
                <c:pt idx="735">
                  <c:v>0.82158383609302299</c:v>
                </c:pt>
                <c:pt idx="736">
                  <c:v>0.891470694526594</c:v>
                </c:pt>
                <c:pt idx="737">
                  <c:v>0.93427066701447004</c:v>
                </c:pt>
                <c:pt idx="738">
                  <c:v>0.94868329805051399</c:v>
                </c:pt>
              </c:numCache>
            </c:numRef>
          </c:xVal>
          <c:yVal>
            <c:numRef>
              <c:f>func!$B$2:$B$740</c:f>
              <c:numCache>
                <c:formatCode>General</c:formatCode>
                <c:ptCount val="739"/>
                <c:pt idx="0">
                  <c:v>0</c:v>
                </c:pt>
                <c:pt idx="1">
                  <c:v>7.7657825884226706E-2</c:v>
                </c:pt>
                <c:pt idx="2">
                  <c:v>0.15295605802585299</c:v>
                </c:pt>
                <c:pt idx="3">
                  <c:v>0.223606797744131</c:v>
                </c:pt>
                <c:pt idx="4">
                  <c:v>0.28746335806384399</c:v>
                </c:pt>
                <c:pt idx="5">
                  <c:v>0.34258548971276698</c:v>
                </c:pt>
                <c:pt idx="6">
                  <c:v>0.38729833461398899</c:v>
                </c:pt>
                <c:pt idx="7">
                  <c:v>0.42024331560105599</c:v>
                </c:pt>
                <c:pt idx="8">
                  <c:v>0.44041941609769703</c:v>
                </c:pt>
                <c:pt idx="9">
                  <c:v>0.44721359549995798</c:v>
                </c:pt>
                <c:pt idx="10">
                  <c:v>0.44041941610473301</c:v>
                </c:pt>
                <c:pt idx="11">
                  <c:v>0.42024331561491302</c:v>
                </c:pt>
                <c:pt idx="12">
                  <c:v>0.38729833463424701</c:v>
                </c:pt>
                <c:pt idx="13">
                  <c:v>0.34258548973880998</c:v>
                </c:pt>
                <c:pt idx="14">
                  <c:v>0.28746335809487999</c:v>
                </c:pt>
                <c:pt idx="15">
                  <c:v>0.22360679777921799</c:v>
                </c:pt>
                <c:pt idx="16">
                  <c:v>0.15295605806392401</c:v>
                </c:pt>
                <c:pt idx="17">
                  <c:v>7.7657825924125706E-2</c:v>
                </c:pt>
                <c:pt idx="18">
                  <c:v>0</c:v>
                </c:pt>
                <c:pt idx="19">
                  <c:v>7.7657825844327399E-2</c:v>
                </c:pt>
                <c:pt idx="20">
                  <c:v>0.152956057987782</c:v>
                </c:pt>
                <c:pt idx="21">
                  <c:v>0.22360679770904501</c:v>
                </c:pt>
                <c:pt idx="22">
                  <c:v>0.28746335803280798</c:v>
                </c:pt>
                <c:pt idx="23">
                  <c:v>0.34258548968672498</c:v>
                </c:pt>
                <c:pt idx="24">
                  <c:v>0.38729833459373197</c:v>
                </c:pt>
                <c:pt idx="25">
                  <c:v>0.42024331558719902</c:v>
                </c:pt>
                <c:pt idx="26">
                  <c:v>0.44041941609066199</c:v>
                </c:pt>
                <c:pt idx="27">
                  <c:v>0.44721359549995798</c:v>
                </c:pt>
                <c:pt idx="28">
                  <c:v>0.44041941611176799</c:v>
                </c:pt>
                <c:pt idx="29">
                  <c:v>0.42024331562876899</c:v>
                </c:pt>
                <c:pt idx="30">
                  <c:v>0.38729833465450397</c:v>
                </c:pt>
                <c:pt idx="31">
                  <c:v>0.34258548976485198</c:v>
                </c:pt>
                <c:pt idx="32">
                  <c:v>0.287463358125916</c:v>
                </c:pt>
                <c:pt idx="33">
                  <c:v>0.22360679781430401</c:v>
                </c:pt>
                <c:pt idx="34">
                  <c:v>0.152956058101996</c:v>
                </c:pt>
                <c:pt idx="35">
                  <c:v>7.7657825964024402E-2</c:v>
                </c:pt>
                <c:pt idx="36">
                  <c:v>0</c:v>
                </c:pt>
                <c:pt idx="37">
                  <c:v>-7.7657825804428607E-2</c:v>
                </c:pt>
                <c:pt idx="38">
                  <c:v>-0.15295605794971101</c:v>
                </c:pt>
                <c:pt idx="39">
                  <c:v>-0.223606797673958</c:v>
                </c:pt>
                <c:pt idx="40">
                  <c:v>-0.28746335800177197</c:v>
                </c:pt>
                <c:pt idx="41">
                  <c:v>-0.34258548966068297</c:v>
                </c:pt>
                <c:pt idx="42">
                  <c:v>-0.38729833457347501</c:v>
                </c:pt>
                <c:pt idx="43">
                  <c:v>-0.42024331557334199</c:v>
                </c:pt>
                <c:pt idx="44">
                  <c:v>-0.440419416083627</c:v>
                </c:pt>
                <c:pt idx="45">
                  <c:v>-0.44721359549995798</c:v>
                </c:pt>
                <c:pt idx="46">
                  <c:v>-0.44041941611880298</c:v>
                </c:pt>
                <c:pt idx="47">
                  <c:v>-0.42024331564262601</c:v>
                </c:pt>
                <c:pt idx="48">
                  <c:v>-0.38729833467476099</c:v>
                </c:pt>
                <c:pt idx="49">
                  <c:v>-0.34258548979089398</c:v>
                </c:pt>
                <c:pt idx="50">
                  <c:v>-0.28746335815695101</c:v>
                </c:pt>
                <c:pt idx="51">
                  <c:v>-0.223606797849391</c:v>
                </c:pt>
                <c:pt idx="52">
                  <c:v>-0.15295605814006699</c:v>
                </c:pt>
                <c:pt idx="53">
                  <c:v>-7.7657826003923694E-2</c:v>
                </c:pt>
                <c:pt idx="54">
                  <c:v>0</c:v>
                </c:pt>
                <c:pt idx="55">
                  <c:v>-7.7657825764529703E-2</c:v>
                </c:pt>
                <c:pt idx="56">
                  <c:v>-0.15295605791163999</c:v>
                </c:pt>
                <c:pt idx="57">
                  <c:v>-0.22360679763887101</c:v>
                </c:pt>
                <c:pt idx="58">
                  <c:v>-0.28746335797073602</c:v>
                </c:pt>
                <c:pt idx="59">
                  <c:v>-0.34258548963464103</c:v>
                </c:pt>
                <c:pt idx="60">
                  <c:v>-0.38729833455321799</c:v>
                </c:pt>
                <c:pt idx="61">
                  <c:v>-0.42024331555948602</c:v>
                </c:pt>
                <c:pt idx="62">
                  <c:v>-0.44041941607659102</c:v>
                </c:pt>
                <c:pt idx="63">
                  <c:v>-0.44721359549995798</c:v>
                </c:pt>
                <c:pt idx="64">
                  <c:v>-0.44041941612583801</c:v>
                </c:pt>
                <c:pt idx="65">
                  <c:v>-0.42024331565648299</c:v>
                </c:pt>
                <c:pt idx="66">
                  <c:v>-0.38729833469501801</c:v>
                </c:pt>
                <c:pt idx="67">
                  <c:v>-0.34258548981693598</c:v>
                </c:pt>
                <c:pt idx="68">
                  <c:v>-0.28746335818798802</c:v>
                </c:pt>
                <c:pt idx="69">
                  <c:v>-0.22360679788447799</c:v>
                </c:pt>
                <c:pt idx="70">
                  <c:v>-0.15295605817813801</c:v>
                </c:pt>
                <c:pt idx="71">
                  <c:v>-7.7657826043822306E-2</c:v>
                </c:pt>
                <c:pt idx="72">
                  <c:v>0</c:v>
                </c:pt>
                <c:pt idx="74">
                  <c:v>0</c:v>
                </c:pt>
                <c:pt idx="75">
                  <c:v>0.122787803965468</c:v>
                </c:pt>
                <c:pt idx="76">
                  <c:v>0.24184476264128699</c:v>
                </c:pt>
                <c:pt idx="77">
                  <c:v>0.35355339058402802</c:v>
                </c:pt>
                <c:pt idx="78">
                  <c:v>0.45451947766113898</c:v>
                </c:pt>
                <c:pt idx="79">
                  <c:v>0.54167522040826399</c:v>
                </c:pt>
                <c:pt idx="80">
                  <c:v>0.61237243568511801</c:v>
                </c:pt>
                <c:pt idx="81">
                  <c:v>0.66446302438015403</c:v>
                </c:pt>
                <c:pt idx="82">
                  <c:v>0.69636424031507504</c:v>
                </c:pt>
                <c:pt idx="83">
                  <c:v>0.70710678118654802</c:v>
                </c:pt>
                <c:pt idx="84">
                  <c:v>0.69636424032619904</c:v>
                </c:pt>
                <c:pt idx="85">
                  <c:v>0.66446302440206395</c:v>
                </c:pt>
                <c:pt idx="86">
                  <c:v>0.61237243571714794</c:v>
                </c:pt>
                <c:pt idx="87">
                  <c:v>0.54167522044944005</c:v>
                </c:pt>
                <c:pt idx="88">
                  <c:v>0.45451947771021101</c:v>
                </c:pt>
                <c:pt idx="89">
                  <c:v>0.35355339063950397</c:v>
                </c:pt>
                <c:pt idx="90">
                  <c:v>0.241844762701483</c:v>
                </c:pt>
                <c:pt idx="91">
                  <c:v>0.12278780402855401</c:v>
                </c:pt>
                <c:pt idx="92">
                  <c:v>0</c:v>
                </c:pt>
                <c:pt idx="93">
                  <c:v>0.122787803902382</c:v>
                </c:pt>
                <c:pt idx="94">
                  <c:v>0.241844762581091</c:v>
                </c:pt>
                <c:pt idx="95">
                  <c:v>0.353553390528551</c:v>
                </c:pt>
                <c:pt idx="96">
                  <c:v>0.45451947761206701</c:v>
                </c:pt>
                <c:pt idx="97">
                  <c:v>0.54167522036708704</c:v>
                </c:pt>
                <c:pt idx="98">
                  <c:v>0.61237243565308797</c:v>
                </c:pt>
                <c:pt idx="99">
                  <c:v>0.664463024358245</c:v>
                </c:pt>
                <c:pt idx="100">
                  <c:v>0.69636424030395105</c:v>
                </c:pt>
                <c:pt idx="101">
                  <c:v>0.70710678118654802</c:v>
                </c:pt>
                <c:pt idx="102">
                  <c:v>0.69636424033732203</c:v>
                </c:pt>
                <c:pt idx="103">
                  <c:v>0.66446302442397298</c:v>
                </c:pt>
                <c:pt idx="104">
                  <c:v>0.61237243574917699</c:v>
                </c:pt>
                <c:pt idx="105">
                  <c:v>0.541675220490617</c:v>
                </c:pt>
                <c:pt idx="106">
                  <c:v>0.45451947775928297</c:v>
                </c:pt>
                <c:pt idx="107">
                  <c:v>0.35355339069498098</c:v>
                </c:pt>
                <c:pt idx="108">
                  <c:v>0.24184476276167899</c:v>
                </c:pt>
                <c:pt idx="109">
                  <c:v>0.122787804091639</c:v>
                </c:pt>
                <c:pt idx="110">
                  <c:v>0</c:v>
                </c:pt>
                <c:pt idx="111">
                  <c:v>-0.12278780383929599</c:v>
                </c:pt>
                <c:pt idx="112">
                  <c:v>-0.24184476252089501</c:v>
                </c:pt>
                <c:pt idx="113">
                  <c:v>-0.35355339047307399</c:v>
                </c:pt>
                <c:pt idx="114">
                  <c:v>-0.45451947756299499</c:v>
                </c:pt>
                <c:pt idx="115">
                  <c:v>-0.54167522032591098</c:v>
                </c:pt>
                <c:pt idx="116">
                  <c:v>-0.61237243562105903</c:v>
                </c:pt>
                <c:pt idx="117">
                  <c:v>-0.66446302433633497</c:v>
                </c:pt>
                <c:pt idx="118">
                  <c:v>-0.69636424029282795</c:v>
                </c:pt>
                <c:pt idx="119">
                  <c:v>-0.70710678118654802</c:v>
                </c:pt>
                <c:pt idx="120">
                  <c:v>-0.69636424034844602</c:v>
                </c:pt>
                <c:pt idx="121">
                  <c:v>-0.66446302444588301</c:v>
                </c:pt>
                <c:pt idx="122">
                  <c:v>-0.61237243578120704</c:v>
                </c:pt>
                <c:pt idx="123">
                  <c:v>-0.54167522053179296</c:v>
                </c:pt>
                <c:pt idx="124">
                  <c:v>-0.454519477808355</c:v>
                </c:pt>
                <c:pt idx="125">
                  <c:v>-0.353553390750458</c:v>
                </c:pt>
                <c:pt idx="126">
                  <c:v>-0.241844762821874</c:v>
                </c:pt>
                <c:pt idx="127">
                  <c:v>-0.122787804154726</c:v>
                </c:pt>
                <c:pt idx="128">
                  <c:v>0</c:v>
                </c:pt>
                <c:pt idx="129">
                  <c:v>-0.122787803776211</c:v>
                </c:pt>
                <c:pt idx="130">
                  <c:v>-0.2418447624607</c:v>
                </c:pt>
                <c:pt idx="131">
                  <c:v>-0.35355339041759698</c:v>
                </c:pt>
                <c:pt idx="132">
                  <c:v>-0.45451947751392202</c:v>
                </c:pt>
                <c:pt idx="133">
                  <c:v>-0.54167522028473503</c:v>
                </c:pt>
                <c:pt idx="134">
                  <c:v>-0.61237243558902998</c:v>
                </c:pt>
                <c:pt idx="135">
                  <c:v>-0.66446302431442605</c:v>
                </c:pt>
                <c:pt idx="136">
                  <c:v>-0.69636424028170396</c:v>
                </c:pt>
                <c:pt idx="137">
                  <c:v>-0.70710678118654802</c:v>
                </c:pt>
                <c:pt idx="138">
                  <c:v>-0.69636424035957001</c:v>
                </c:pt>
                <c:pt idx="139">
                  <c:v>-0.66446302446779204</c:v>
                </c:pt>
                <c:pt idx="140">
                  <c:v>-0.61237243581323597</c:v>
                </c:pt>
                <c:pt idx="141">
                  <c:v>-0.54167522057297002</c:v>
                </c:pt>
                <c:pt idx="142">
                  <c:v>-0.45451947785742702</c:v>
                </c:pt>
                <c:pt idx="143">
                  <c:v>-0.35355339080593501</c:v>
                </c:pt>
                <c:pt idx="144">
                  <c:v>-0.24184476288206999</c:v>
                </c:pt>
                <c:pt idx="145">
                  <c:v>-0.12278780421781101</c:v>
                </c:pt>
                <c:pt idx="146">
                  <c:v>0</c:v>
                </c:pt>
                <c:pt idx="148" formatCode="0.00E+00">
                  <c:v>1.05367121277235E-8</c:v>
                </c:pt>
                <c:pt idx="149">
                  <c:v>0.17364817766197399</c:v>
                </c:pt>
                <c:pt idx="150">
                  <c:v>0.34202014331621</c:v>
                </c:pt>
                <c:pt idx="151">
                  <c:v>0.49999999998692402</c:v>
                </c:pt>
                <c:pt idx="152">
                  <c:v>0.64278760967111703</c:v>
                </c:pt>
                <c:pt idx="153">
                  <c:v>0.76604444310280195</c:v>
                </c:pt>
                <c:pt idx="154">
                  <c:v>0.86602540376934001</c:v>
                </c:pt>
                <c:pt idx="155">
                  <c:v>0.93969262077385896</c:v>
                </c:pt>
                <c:pt idx="156">
                  <c:v>0.98480775300521595</c:v>
                </c:pt>
                <c:pt idx="157">
                  <c:v>1</c:v>
                </c:pt>
                <c:pt idx="158">
                  <c:v>0.98480775302094803</c:v>
                </c:pt>
                <c:pt idx="159">
                  <c:v>0.93969262080484295</c:v>
                </c:pt>
                <c:pt idx="160">
                  <c:v>0.866025403814636</c:v>
                </c:pt>
                <c:pt idx="161">
                  <c:v>0.76604444316103504</c:v>
                </c:pt>
                <c:pt idx="162">
                  <c:v>0.64278760974051596</c:v>
                </c:pt>
                <c:pt idx="163">
                  <c:v>0.50000000006538003</c:v>
                </c:pt>
                <c:pt idx="164">
                  <c:v>0.34202014340134002</c:v>
                </c:pt>
                <c:pt idx="165">
                  <c:v>0.17364817775119001</c:v>
                </c:pt>
                <c:pt idx="166" formatCode="0.00E+00">
                  <c:v>1.05367121277235E-8</c:v>
                </c:pt>
                <c:pt idx="167">
                  <c:v>0.173648177572757</c:v>
                </c:pt>
                <c:pt idx="168">
                  <c:v>0.34202014323107999</c:v>
                </c:pt>
                <c:pt idx="169">
                  <c:v>0.499999999908468</c:v>
                </c:pt>
                <c:pt idx="170">
                  <c:v>0.64278760960171899</c:v>
                </c:pt>
                <c:pt idx="171">
                  <c:v>0.76604444304456998</c:v>
                </c:pt>
                <c:pt idx="172">
                  <c:v>0.86602540372404302</c:v>
                </c:pt>
                <c:pt idx="173">
                  <c:v>0.93969262074287396</c:v>
                </c:pt>
                <c:pt idx="174">
                  <c:v>0.98480775298948497</c:v>
                </c:pt>
                <c:pt idx="175">
                  <c:v>1</c:v>
                </c:pt>
                <c:pt idx="176">
                  <c:v>0.984807753036679</c:v>
                </c:pt>
                <c:pt idx="177">
                  <c:v>0.93969262083582805</c:v>
                </c:pt>
                <c:pt idx="178">
                  <c:v>0.86602540385993299</c:v>
                </c:pt>
                <c:pt idx="179">
                  <c:v>0.76604444321926701</c:v>
                </c:pt>
                <c:pt idx="180">
                  <c:v>0.64278760980991401</c:v>
                </c:pt>
                <c:pt idx="181">
                  <c:v>0.50000000014383605</c:v>
                </c:pt>
                <c:pt idx="182">
                  <c:v>0.34202014348646897</c:v>
                </c:pt>
                <c:pt idx="183">
                  <c:v>0.17364817784040801</c:v>
                </c:pt>
                <c:pt idx="184" formatCode="0.00E+00">
                  <c:v>-1.05367121277235E-8</c:v>
                </c:pt>
                <c:pt idx="185">
                  <c:v>-0.173648177483541</c:v>
                </c:pt>
                <c:pt idx="186">
                  <c:v>-0.34202014314595103</c:v>
                </c:pt>
                <c:pt idx="187">
                  <c:v>-0.49999999983001198</c:v>
                </c:pt>
                <c:pt idx="188">
                  <c:v>-0.64278760953232095</c:v>
                </c:pt>
                <c:pt idx="189">
                  <c:v>-0.766044442986338</c:v>
                </c:pt>
                <c:pt idx="190">
                  <c:v>-0.86602540367874603</c:v>
                </c:pt>
                <c:pt idx="191">
                  <c:v>-0.93969262071188897</c:v>
                </c:pt>
                <c:pt idx="192">
                  <c:v>-0.984807752973754</c:v>
                </c:pt>
                <c:pt idx="193">
                  <c:v>-1</c:v>
                </c:pt>
                <c:pt idx="194">
                  <c:v>-0.98480775305241097</c:v>
                </c:pt>
                <c:pt idx="195">
                  <c:v>-0.93969262086681304</c:v>
                </c:pt>
                <c:pt idx="196">
                  <c:v>-0.86602540390522997</c:v>
                </c:pt>
                <c:pt idx="197">
                  <c:v>-0.76604444327749899</c:v>
                </c:pt>
                <c:pt idx="198">
                  <c:v>-0.64278760987931205</c:v>
                </c:pt>
                <c:pt idx="199">
                  <c:v>-0.50000000022229296</c:v>
                </c:pt>
                <c:pt idx="200">
                  <c:v>-0.34202014357159899</c:v>
                </c:pt>
                <c:pt idx="201">
                  <c:v>-0.173648177929625</c:v>
                </c:pt>
                <c:pt idx="202" formatCode="0.00E+00">
                  <c:v>-1.05367121277235E-8</c:v>
                </c:pt>
                <c:pt idx="203">
                  <c:v>-0.17364817739432301</c:v>
                </c:pt>
                <c:pt idx="204">
                  <c:v>-0.34202014306082101</c:v>
                </c:pt>
                <c:pt idx="205">
                  <c:v>-0.49999999975155601</c:v>
                </c:pt>
                <c:pt idx="206">
                  <c:v>-0.64278760946292202</c:v>
                </c:pt>
                <c:pt idx="207">
                  <c:v>-0.76604444292810603</c:v>
                </c:pt>
                <c:pt idx="208">
                  <c:v>-0.86602540363345004</c:v>
                </c:pt>
                <c:pt idx="209">
                  <c:v>-0.93969262068090498</c:v>
                </c:pt>
                <c:pt idx="210">
                  <c:v>-0.98480775295802203</c:v>
                </c:pt>
                <c:pt idx="211">
                  <c:v>-1</c:v>
                </c:pt>
                <c:pt idx="212">
                  <c:v>-0.98480775306814206</c:v>
                </c:pt>
                <c:pt idx="213">
                  <c:v>-0.93969262089779704</c:v>
                </c:pt>
                <c:pt idx="214">
                  <c:v>-0.86602540395052596</c:v>
                </c:pt>
                <c:pt idx="215">
                  <c:v>-0.76604444333573196</c:v>
                </c:pt>
                <c:pt idx="216">
                  <c:v>-0.64278760994871198</c:v>
                </c:pt>
                <c:pt idx="217">
                  <c:v>-0.50000000030074798</c:v>
                </c:pt>
                <c:pt idx="218">
                  <c:v>-0.342020143656729</c:v>
                </c:pt>
                <c:pt idx="219">
                  <c:v>-0.173648178018841</c:v>
                </c:pt>
                <c:pt idx="220" formatCode="0.00E+00">
                  <c:v>-1.05367121277235E-8</c:v>
                </c:pt>
                <c:pt idx="222" formatCode="0.00E+00">
                  <c:v>2.1073424255447001E-8</c:v>
                </c:pt>
                <c:pt idx="223">
                  <c:v>0.21267471501799801</c:v>
                </c:pt>
                <c:pt idx="224">
                  <c:v>0.41888741643914501</c:v>
                </c:pt>
                <c:pt idx="225">
                  <c:v>0.61237243567977995</c:v>
                </c:pt>
                <c:pt idx="226">
                  <c:v>0.78725082833876003</c:v>
                </c:pt>
                <c:pt idx="227">
                  <c:v>0.93820900294818299</c:v>
                </c:pt>
                <c:pt idx="228">
                  <c:v>1.06066017176133</c:v>
                </c:pt>
                <c:pt idx="229">
                  <c:v>1.1508837179773099</c:v>
                </c:pt>
                <c:pt idx="230">
                  <c:v>1.2061382447998099</c:v>
                </c:pt>
                <c:pt idx="231">
                  <c:v>1.2247448713915901</c:v>
                </c:pt>
                <c:pt idx="232">
                  <c:v>1.2061382448190801</c:v>
                </c:pt>
                <c:pt idx="233">
                  <c:v>1.15088371801525</c:v>
                </c:pt>
                <c:pt idx="234">
                  <c:v>1.06066017181681</c:v>
                </c:pt>
                <c:pt idx="235">
                  <c:v>0.93820900301950305</c:v>
                </c:pt>
                <c:pt idx="236">
                  <c:v>0.78725082842375504</c:v>
                </c:pt>
                <c:pt idx="237">
                  <c:v>0.61237243577586797</c:v>
                </c:pt>
                <c:pt idx="238">
                  <c:v>0.418887416543407</c:v>
                </c:pt>
                <c:pt idx="239">
                  <c:v>0.21267471512726699</c:v>
                </c:pt>
                <c:pt idx="240" formatCode="0.00E+00">
                  <c:v>2.1073424255447001E-8</c:v>
                </c:pt>
                <c:pt idx="241">
                  <c:v>0.21267471490872999</c:v>
                </c:pt>
                <c:pt idx="242">
                  <c:v>0.41888741633488302</c:v>
                </c:pt>
                <c:pt idx="243">
                  <c:v>0.61237243558369103</c:v>
                </c:pt>
                <c:pt idx="244">
                  <c:v>0.78725082825376502</c:v>
                </c:pt>
                <c:pt idx="245">
                  <c:v>0.93820900287686304</c:v>
                </c:pt>
                <c:pt idx="246">
                  <c:v>1.0606601717058499</c:v>
                </c:pt>
                <c:pt idx="247">
                  <c:v>1.1508837179393601</c:v>
                </c:pt>
                <c:pt idx="248">
                  <c:v>1.20613824478055</c:v>
                </c:pt>
                <c:pt idx="249">
                  <c:v>1.2247448713915901</c:v>
                </c:pt>
                <c:pt idx="250">
                  <c:v>1.20613824483835</c:v>
                </c:pt>
                <c:pt idx="251">
                  <c:v>1.1508837180531999</c:v>
                </c:pt>
                <c:pt idx="252">
                  <c:v>1.0606601718722799</c:v>
                </c:pt>
                <c:pt idx="253">
                  <c:v>0.938209003090823</c:v>
                </c:pt>
                <c:pt idx="254">
                  <c:v>0.78725082850875105</c:v>
                </c:pt>
                <c:pt idx="255">
                  <c:v>0.612372435871957</c:v>
                </c:pt>
                <c:pt idx="256">
                  <c:v>0.41888741664766899</c:v>
                </c:pt>
                <c:pt idx="257">
                  <c:v>0.212674715236533</c:v>
                </c:pt>
                <c:pt idx="258" formatCode="0.00E+00">
                  <c:v>-2.1073424255447001E-8</c:v>
                </c:pt>
                <c:pt idx="259">
                  <c:v>-0.21267471479946301</c:v>
                </c:pt>
                <c:pt idx="260">
                  <c:v>-0.41888741623062098</c:v>
                </c:pt>
                <c:pt idx="261">
                  <c:v>-0.61237243548760201</c:v>
                </c:pt>
                <c:pt idx="262">
                  <c:v>-0.78725082816876901</c:v>
                </c:pt>
                <c:pt idx="263">
                  <c:v>-0.93820900280554398</c:v>
                </c:pt>
                <c:pt idx="264">
                  <c:v>-1.0606601716503801</c:v>
                </c:pt>
                <c:pt idx="265">
                  <c:v>-1.15088371790141</c:v>
                </c:pt>
                <c:pt idx="266">
                  <c:v>-1.2061382447612801</c:v>
                </c:pt>
                <c:pt idx="267">
                  <c:v>-1.2247448713915901</c:v>
                </c:pt>
                <c:pt idx="268">
                  <c:v>-1.2061382448576099</c:v>
                </c:pt>
                <c:pt idx="269">
                  <c:v>-1.15088371809115</c:v>
                </c:pt>
                <c:pt idx="270">
                  <c:v>-1.06066017192776</c:v>
                </c:pt>
                <c:pt idx="271">
                  <c:v>-0.93820900316214195</c:v>
                </c:pt>
                <c:pt idx="272">
                  <c:v>-0.78725082859374496</c:v>
                </c:pt>
                <c:pt idx="273">
                  <c:v>-0.61237243596804602</c:v>
                </c:pt>
                <c:pt idx="274">
                  <c:v>-0.41888741675193097</c:v>
                </c:pt>
                <c:pt idx="275">
                  <c:v>-0.21267471534580301</c:v>
                </c:pt>
                <c:pt idx="276" formatCode="0.00E+00">
                  <c:v>-2.1073424255447001E-8</c:v>
                </c:pt>
                <c:pt idx="277">
                  <c:v>-0.212674714690195</c:v>
                </c:pt>
                <c:pt idx="278">
                  <c:v>-0.41888741612635899</c:v>
                </c:pt>
                <c:pt idx="279">
                  <c:v>-0.61237243539151398</c:v>
                </c:pt>
                <c:pt idx="280">
                  <c:v>-0.787250828083773</c:v>
                </c:pt>
                <c:pt idx="281">
                  <c:v>-0.93820900273422503</c:v>
                </c:pt>
                <c:pt idx="282">
                  <c:v>-1.0606601715949</c:v>
                </c:pt>
                <c:pt idx="283">
                  <c:v>-1.1508837178634601</c:v>
                </c:pt>
                <c:pt idx="284">
                  <c:v>-1.2061382447420099</c:v>
                </c:pt>
                <c:pt idx="285">
                  <c:v>-1.2247448713915901</c:v>
                </c:pt>
                <c:pt idx="286">
                  <c:v>-1.20613824487688</c:v>
                </c:pt>
                <c:pt idx="287">
                  <c:v>-1.1508837181291001</c:v>
                </c:pt>
                <c:pt idx="288">
                  <c:v>-1.06066017198324</c:v>
                </c:pt>
                <c:pt idx="289">
                  <c:v>-0.93820900323346201</c:v>
                </c:pt>
                <c:pt idx="290">
                  <c:v>-0.78725082867874197</c:v>
                </c:pt>
                <c:pt idx="291">
                  <c:v>-0.61237243606413405</c:v>
                </c:pt>
                <c:pt idx="292">
                  <c:v>-0.41888741685619302</c:v>
                </c:pt>
                <c:pt idx="293">
                  <c:v>-0.21267471545507</c:v>
                </c:pt>
                <c:pt idx="294" formatCode="0.00E+00">
                  <c:v>-2.1073424255447001E-8</c:v>
                </c:pt>
                <c:pt idx="296">
                  <c:v>0</c:v>
                </c:pt>
                <c:pt idx="297">
                  <c:v>0.245575607930937</c:v>
                </c:pt>
                <c:pt idx="298">
                  <c:v>0.48368952528257397</c:v>
                </c:pt>
                <c:pt idx="299">
                  <c:v>0.70710678116805503</c:v>
                </c:pt>
                <c:pt idx="300">
                  <c:v>0.90903895532227796</c:v>
                </c:pt>
                <c:pt idx="301">
                  <c:v>1.08335044081653</c:v>
                </c:pt>
                <c:pt idx="302">
                  <c:v>1.22474487137024</c:v>
                </c:pt>
                <c:pt idx="303">
                  <c:v>1.3289260487603101</c:v>
                </c:pt>
                <c:pt idx="304">
                  <c:v>1.3927284806301501</c:v>
                </c:pt>
                <c:pt idx="305">
                  <c:v>1.4142135623731</c:v>
                </c:pt>
                <c:pt idx="306">
                  <c:v>1.3927284806524001</c:v>
                </c:pt>
                <c:pt idx="307">
                  <c:v>1.3289260488041299</c:v>
                </c:pt>
                <c:pt idx="308">
                  <c:v>1.2247448714343001</c:v>
                </c:pt>
                <c:pt idx="309">
                  <c:v>1.0833504408988801</c:v>
                </c:pt>
                <c:pt idx="310">
                  <c:v>0.90903895542042101</c:v>
                </c:pt>
                <c:pt idx="311">
                  <c:v>0.70710678127900894</c:v>
                </c:pt>
                <c:pt idx="312">
                  <c:v>0.483689525402965</c:v>
                </c:pt>
                <c:pt idx="313">
                  <c:v>0.24557560805710699</c:v>
                </c:pt>
                <c:pt idx="314">
                  <c:v>0</c:v>
                </c:pt>
                <c:pt idx="315">
                  <c:v>0.24557560780476301</c:v>
                </c:pt>
                <c:pt idx="316">
                  <c:v>0.483689525162182</c:v>
                </c:pt>
                <c:pt idx="317">
                  <c:v>0.70710678105710201</c:v>
                </c:pt>
                <c:pt idx="318">
                  <c:v>0.90903895522413403</c:v>
                </c:pt>
                <c:pt idx="319">
                  <c:v>1.0833504407341801</c:v>
                </c:pt>
                <c:pt idx="320">
                  <c:v>1.2247448713061799</c:v>
                </c:pt>
                <c:pt idx="321">
                  <c:v>1.32892604871649</c:v>
                </c:pt>
                <c:pt idx="322">
                  <c:v>1.3927284806079001</c:v>
                </c:pt>
                <c:pt idx="323">
                  <c:v>1.4142135623731</c:v>
                </c:pt>
                <c:pt idx="324">
                  <c:v>1.3927284806746401</c:v>
                </c:pt>
                <c:pt idx="325">
                  <c:v>1.32892604884795</c:v>
                </c:pt>
                <c:pt idx="326">
                  <c:v>1.22474487149835</c:v>
                </c:pt>
                <c:pt idx="327">
                  <c:v>1.08335044098123</c:v>
                </c:pt>
                <c:pt idx="328">
                  <c:v>0.90903895551856595</c:v>
                </c:pt>
                <c:pt idx="329">
                  <c:v>0.70710678138996197</c:v>
                </c:pt>
                <c:pt idx="330">
                  <c:v>0.48368952552335698</c:v>
                </c:pt>
                <c:pt idx="331">
                  <c:v>0.245575608183279</c:v>
                </c:pt>
                <c:pt idx="332">
                  <c:v>0</c:v>
                </c:pt>
                <c:pt idx="333">
                  <c:v>-0.24557560767859199</c:v>
                </c:pt>
                <c:pt idx="334">
                  <c:v>-0.48368952504179102</c:v>
                </c:pt>
                <c:pt idx="335">
                  <c:v>-0.70710678094614798</c:v>
                </c:pt>
                <c:pt idx="336">
                  <c:v>-0.90903895512598898</c:v>
                </c:pt>
                <c:pt idx="337">
                  <c:v>-1.08335044065182</c:v>
                </c:pt>
                <c:pt idx="338">
                  <c:v>-1.2247448712421201</c:v>
                </c:pt>
                <c:pt idx="339">
                  <c:v>-1.3289260486726699</c:v>
                </c:pt>
                <c:pt idx="340">
                  <c:v>-1.3927284805856599</c:v>
                </c:pt>
                <c:pt idx="341">
                  <c:v>-1.4142135623731</c:v>
                </c:pt>
                <c:pt idx="342">
                  <c:v>-1.39272848069689</c:v>
                </c:pt>
                <c:pt idx="343">
                  <c:v>-1.32892604889177</c:v>
                </c:pt>
                <c:pt idx="344">
                  <c:v>-1.2247448715624101</c:v>
                </c:pt>
                <c:pt idx="345">
                  <c:v>-1.0833504410635899</c:v>
                </c:pt>
                <c:pt idx="346">
                  <c:v>-0.909038955616709</c:v>
                </c:pt>
                <c:pt idx="347">
                  <c:v>-0.70710678150091699</c:v>
                </c:pt>
                <c:pt idx="348">
                  <c:v>-0.48368952564374901</c:v>
                </c:pt>
                <c:pt idx="349">
                  <c:v>-0.24557560830945199</c:v>
                </c:pt>
                <c:pt idx="350">
                  <c:v>0</c:v>
                </c:pt>
                <c:pt idx="351">
                  <c:v>-0.245575607552421</c:v>
                </c:pt>
                <c:pt idx="352">
                  <c:v>-0.48368952492139999</c:v>
                </c:pt>
                <c:pt idx="353">
                  <c:v>-0.70710678083519396</c:v>
                </c:pt>
                <c:pt idx="354">
                  <c:v>-0.90903895502784504</c:v>
                </c:pt>
                <c:pt idx="355">
                  <c:v>-1.0833504405694701</c:v>
                </c:pt>
                <c:pt idx="356">
                  <c:v>-1.22474487117806</c:v>
                </c:pt>
                <c:pt idx="357">
                  <c:v>-1.3289260486288501</c:v>
                </c:pt>
                <c:pt idx="358">
                  <c:v>-1.3927284805634099</c:v>
                </c:pt>
                <c:pt idx="359">
                  <c:v>-1.4142135623731</c:v>
                </c:pt>
                <c:pt idx="360">
                  <c:v>-1.39272848071914</c:v>
                </c:pt>
                <c:pt idx="361">
                  <c:v>-1.3289260489355801</c:v>
                </c:pt>
                <c:pt idx="362">
                  <c:v>-1.2247448716264699</c:v>
                </c:pt>
                <c:pt idx="363">
                  <c:v>-1.08335044114594</c:v>
                </c:pt>
                <c:pt idx="364">
                  <c:v>-0.90903895571485505</c:v>
                </c:pt>
                <c:pt idx="365">
                  <c:v>-0.70710678161187002</c:v>
                </c:pt>
                <c:pt idx="366">
                  <c:v>-0.48368952576413998</c:v>
                </c:pt>
                <c:pt idx="367">
                  <c:v>-0.24557560843562301</c:v>
                </c:pt>
                <c:pt idx="368">
                  <c:v>0</c:v>
                </c:pt>
                <c:pt idx="370">
                  <c:v>0</c:v>
                </c:pt>
                <c:pt idx="371">
                  <c:v>0.27456187647470498</c:v>
                </c:pt>
                <c:pt idx="372">
                  <c:v>0.54078132926821898</c:v>
                </c:pt>
                <c:pt idx="373">
                  <c:v>0.79056941502141997</c:v>
                </c:pt>
                <c:pt idx="374">
                  <c:v>1.016336449148</c:v>
                </c:pt>
                <c:pt idx="375">
                  <c:v>1.21122261456006</c:v>
                </c:pt>
                <c:pt idx="376">
                  <c:v>1.36930639373904</c:v>
                </c:pt>
                <c:pt idx="377">
                  <c:v>1.48578449104913</c:v>
                </c:pt>
                <c:pt idx="378">
                  <c:v>1.55711777844451</c:v>
                </c:pt>
                <c:pt idx="379">
                  <c:v>1.58113883008419</c:v>
                </c:pt>
                <c:pt idx="380">
                  <c:v>1.5571177784693799</c:v>
                </c:pt>
                <c:pt idx="381">
                  <c:v>1.4857844910981199</c:v>
                </c:pt>
                <c:pt idx="382">
                  <c:v>1.36930639381066</c:v>
                </c:pt>
                <c:pt idx="383">
                  <c:v>1.2112226146521301</c:v>
                </c:pt>
                <c:pt idx="384">
                  <c:v>1.01633644925773</c:v>
                </c:pt>
                <c:pt idx="385">
                  <c:v>0.79056941514546897</c:v>
                </c:pt>
                <c:pt idx="386">
                  <c:v>0.54078132940281998</c:v>
                </c:pt>
                <c:pt idx="387">
                  <c:v>0.27456187661576797</c:v>
                </c:pt>
                <c:pt idx="388">
                  <c:v>0</c:v>
                </c:pt>
                <c:pt idx="389">
                  <c:v>0.27456187633363999</c:v>
                </c:pt>
                <c:pt idx="390">
                  <c:v>0.54078132913361698</c:v>
                </c:pt>
                <c:pt idx="391">
                  <c:v>0.79056941489736898</c:v>
                </c:pt>
                <c:pt idx="392">
                  <c:v>1.01633644903827</c:v>
                </c:pt>
                <c:pt idx="393">
                  <c:v>1.2112226144679901</c:v>
                </c:pt>
                <c:pt idx="394">
                  <c:v>1.3693063936674199</c:v>
                </c:pt>
                <c:pt idx="395">
                  <c:v>1.4857844910001301</c:v>
                </c:pt>
                <c:pt idx="396">
                  <c:v>1.5571177784196299</c:v>
                </c:pt>
                <c:pt idx="397">
                  <c:v>1.58113883008419</c:v>
                </c:pt>
                <c:pt idx="398">
                  <c:v>1.55711777849425</c:v>
                </c:pt>
                <c:pt idx="399">
                  <c:v>1.4857844911471101</c:v>
                </c:pt>
                <c:pt idx="400">
                  <c:v>1.36930639388228</c:v>
                </c:pt>
                <c:pt idx="401">
                  <c:v>1.21122261474421</c:v>
                </c:pt>
                <c:pt idx="402">
                  <c:v>1.01633644936746</c:v>
                </c:pt>
                <c:pt idx="403">
                  <c:v>0.79056941526951896</c:v>
                </c:pt>
                <c:pt idx="404">
                  <c:v>0.54078132953742297</c:v>
                </c:pt>
                <c:pt idx="405">
                  <c:v>0.27456187675683302</c:v>
                </c:pt>
                <c:pt idx="406">
                  <c:v>0</c:v>
                </c:pt>
                <c:pt idx="407">
                  <c:v>-0.27456187619257499</c:v>
                </c:pt>
                <c:pt idx="408">
                  <c:v>-0.54078132899901499</c:v>
                </c:pt>
                <c:pt idx="409">
                  <c:v>-0.79056941477331999</c:v>
                </c:pt>
                <c:pt idx="410">
                  <c:v>-1.01633644892855</c:v>
                </c:pt>
                <c:pt idx="411">
                  <c:v>-1.2112226143759099</c:v>
                </c:pt>
                <c:pt idx="412">
                  <c:v>-1.3693063935958001</c:v>
                </c:pt>
                <c:pt idx="413">
                  <c:v>-1.48578449095114</c:v>
                </c:pt>
                <c:pt idx="414">
                  <c:v>-1.5571177783947601</c:v>
                </c:pt>
                <c:pt idx="415">
                  <c:v>-1.58113883008419</c:v>
                </c:pt>
                <c:pt idx="416">
                  <c:v>-1.5571177785191299</c:v>
                </c:pt>
                <c:pt idx="417">
                  <c:v>-1.4857844911961</c:v>
                </c:pt>
                <c:pt idx="418">
                  <c:v>-1.3693063939539001</c:v>
                </c:pt>
                <c:pt idx="419">
                  <c:v>-1.2112226148362799</c:v>
                </c:pt>
                <c:pt idx="420">
                  <c:v>-1.01633644947719</c:v>
                </c:pt>
                <c:pt idx="421">
                  <c:v>-0.79056941539356995</c:v>
                </c:pt>
                <c:pt idx="422">
                  <c:v>-0.54078132967202497</c:v>
                </c:pt>
                <c:pt idx="423">
                  <c:v>-0.27456187689789802</c:v>
                </c:pt>
                <c:pt idx="424">
                  <c:v>0</c:v>
                </c:pt>
                <c:pt idx="425">
                  <c:v>-0.274561876051512</c:v>
                </c:pt>
                <c:pt idx="426">
                  <c:v>-0.54078132886441399</c:v>
                </c:pt>
                <c:pt idx="427">
                  <c:v>-0.790569414649269</c:v>
                </c:pt>
                <c:pt idx="428">
                  <c:v>-1.01633644881882</c:v>
                </c:pt>
                <c:pt idx="429">
                  <c:v>-1.21122261428384</c:v>
                </c:pt>
                <c:pt idx="430">
                  <c:v>-1.36930639352418</c:v>
                </c:pt>
                <c:pt idx="431">
                  <c:v>-1.48578449090215</c:v>
                </c:pt>
                <c:pt idx="432">
                  <c:v>-1.55711777836989</c:v>
                </c:pt>
                <c:pt idx="433">
                  <c:v>-1.58113883008419</c:v>
                </c:pt>
                <c:pt idx="434">
                  <c:v>-1.557117778544</c:v>
                </c:pt>
                <c:pt idx="435">
                  <c:v>-1.4857844912450899</c:v>
                </c:pt>
                <c:pt idx="436">
                  <c:v>-1.3693063940255199</c:v>
                </c:pt>
                <c:pt idx="437">
                  <c:v>-1.21122261492835</c:v>
                </c:pt>
                <c:pt idx="438">
                  <c:v>-1.01633644958692</c:v>
                </c:pt>
                <c:pt idx="439">
                  <c:v>-0.79056941551761895</c:v>
                </c:pt>
                <c:pt idx="440">
                  <c:v>-0.54078132980662696</c:v>
                </c:pt>
                <c:pt idx="441">
                  <c:v>-0.27456187703896001</c:v>
                </c:pt>
                <c:pt idx="442">
                  <c:v>0</c:v>
                </c:pt>
                <c:pt idx="444">
                  <c:v>0</c:v>
                </c:pt>
                <c:pt idx="445">
                  <c:v>0.30076746635228602</c:v>
                </c:pt>
                <c:pt idx="446">
                  <c:v>0.59239626543566404</c:v>
                </c:pt>
                <c:pt idx="447">
                  <c:v>0.86602540376179005</c:v>
                </c:pt>
                <c:pt idx="448">
                  <c:v>1.1133407984261301</c:v>
                </c:pt>
                <c:pt idx="449">
                  <c:v>1.3268278963098601</c:v>
                </c:pt>
                <c:pt idx="450">
                  <c:v>1.49999999997385</c:v>
                </c:pt>
                <c:pt idx="451">
                  <c:v>1.6275953626778801</c:v>
                </c:pt>
                <c:pt idx="452">
                  <c:v>1.70573706389278</c:v>
                </c:pt>
                <c:pt idx="453">
                  <c:v>1.7320508075688801</c:v>
                </c:pt>
                <c:pt idx="454">
                  <c:v>1.70573706392002</c:v>
                </c:pt>
                <c:pt idx="455">
                  <c:v>1.62759536273154</c:v>
                </c:pt>
                <c:pt idx="456">
                  <c:v>1.5000000000522999</c:v>
                </c:pt>
                <c:pt idx="457">
                  <c:v>1.3268278964107201</c:v>
                </c:pt>
                <c:pt idx="458">
                  <c:v>1.1133407985463299</c:v>
                </c:pt>
                <c:pt idx="459">
                  <c:v>0.86602540389768001</c:v>
                </c:pt>
                <c:pt idx="460">
                  <c:v>0.59239626558311298</c:v>
                </c:pt>
                <c:pt idx="461">
                  <c:v>0.30076746650681302</c:v>
                </c:pt>
                <c:pt idx="462">
                  <c:v>0</c:v>
                </c:pt>
                <c:pt idx="463">
                  <c:v>0.30076746619775702</c:v>
                </c:pt>
                <c:pt idx="464">
                  <c:v>0.59239626528821498</c:v>
                </c:pt>
                <c:pt idx="465">
                  <c:v>0.86602540362589997</c:v>
                </c:pt>
                <c:pt idx="466">
                  <c:v>1.11334079830593</c:v>
                </c:pt>
                <c:pt idx="467">
                  <c:v>1.3268278962090001</c:v>
                </c:pt>
                <c:pt idx="468">
                  <c:v>1.4999999998953899</c:v>
                </c:pt>
                <c:pt idx="469">
                  <c:v>1.6275953626242099</c:v>
                </c:pt>
                <c:pt idx="470">
                  <c:v>1.70573706386553</c:v>
                </c:pt>
                <c:pt idx="471">
                  <c:v>1.7320508075688801</c:v>
                </c:pt>
                <c:pt idx="472">
                  <c:v>1.70573706394727</c:v>
                </c:pt>
                <c:pt idx="473">
                  <c:v>1.62759536278521</c:v>
                </c:pt>
                <c:pt idx="474">
                  <c:v>1.5000000001307601</c:v>
                </c:pt>
                <c:pt idx="475">
                  <c:v>1.3268278965115801</c:v>
                </c:pt>
                <c:pt idx="476">
                  <c:v>1.11334079866653</c:v>
                </c:pt>
                <c:pt idx="477">
                  <c:v>0.86602540403356998</c:v>
                </c:pt>
                <c:pt idx="478">
                  <c:v>0.59239626573056303</c:v>
                </c:pt>
                <c:pt idx="479">
                  <c:v>0.30076746666134202</c:v>
                </c:pt>
                <c:pt idx="480">
                  <c:v>0</c:v>
                </c:pt>
                <c:pt idx="481">
                  <c:v>-0.30076746604322901</c:v>
                </c:pt>
                <c:pt idx="482">
                  <c:v>-0.59239626514076704</c:v>
                </c:pt>
                <c:pt idx="483">
                  <c:v>-0.86602540349001</c:v>
                </c:pt>
                <c:pt idx="484">
                  <c:v>-1.11334079818572</c:v>
                </c:pt>
                <c:pt idx="485">
                  <c:v>-1.3268278961081399</c:v>
                </c:pt>
                <c:pt idx="486">
                  <c:v>-1.49999999981694</c:v>
                </c:pt>
                <c:pt idx="487">
                  <c:v>-1.6275953625705399</c:v>
                </c:pt>
                <c:pt idx="488">
                  <c:v>-1.7057370638382801</c:v>
                </c:pt>
                <c:pt idx="489">
                  <c:v>-1.7320508075688801</c:v>
                </c:pt>
                <c:pt idx="490">
                  <c:v>-1.70573706397452</c:v>
                </c:pt>
                <c:pt idx="491">
                  <c:v>-1.62759536283888</c:v>
                </c:pt>
                <c:pt idx="492">
                  <c:v>-1.50000000020922</c:v>
                </c:pt>
                <c:pt idx="493">
                  <c:v>-1.32682789661244</c:v>
                </c:pt>
                <c:pt idx="494">
                  <c:v>-1.1133407987867301</c:v>
                </c:pt>
                <c:pt idx="495">
                  <c:v>-0.86602540416946105</c:v>
                </c:pt>
                <c:pt idx="496">
                  <c:v>-0.59239626587801197</c:v>
                </c:pt>
                <c:pt idx="497">
                  <c:v>-0.30076746681587002</c:v>
                </c:pt>
                <c:pt idx="498">
                  <c:v>0</c:v>
                </c:pt>
                <c:pt idx="499">
                  <c:v>-0.30076746588870001</c:v>
                </c:pt>
                <c:pt idx="500">
                  <c:v>-0.59239626499331799</c:v>
                </c:pt>
                <c:pt idx="501">
                  <c:v>-0.86602540335412004</c:v>
                </c:pt>
                <c:pt idx="502">
                  <c:v>-1.1133407980655201</c:v>
                </c:pt>
                <c:pt idx="503">
                  <c:v>-1.3268278960072799</c:v>
                </c:pt>
                <c:pt idx="504">
                  <c:v>-1.4999999997384801</c:v>
                </c:pt>
                <c:pt idx="505">
                  <c:v>-1.62759536251688</c:v>
                </c:pt>
                <c:pt idx="506">
                  <c:v>-1.7057370638110301</c:v>
                </c:pt>
                <c:pt idx="507">
                  <c:v>-1.7320508075688801</c:v>
                </c:pt>
                <c:pt idx="508">
                  <c:v>-1.7057370640017699</c:v>
                </c:pt>
                <c:pt idx="509">
                  <c:v>-1.6275953628925499</c:v>
                </c:pt>
                <c:pt idx="510">
                  <c:v>-1.5000000002876701</c:v>
                </c:pt>
                <c:pt idx="511">
                  <c:v>-1.32682789671331</c:v>
                </c:pt>
                <c:pt idx="512">
                  <c:v>-1.1133407989069299</c:v>
                </c:pt>
                <c:pt idx="513">
                  <c:v>-0.86602540430535002</c:v>
                </c:pt>
                <c:pt idx="514">
                  <c:v>-0.59239626602546003</c:v>
                </c:pt>
                <c:pt idx="515">
                  <c:v>-0.30076746697039802</c:v>
                </c:pt>
                <c:pt idx="516">
                  <c:v>0</c:v>
                </c:pt>
                <c:pt idx="518">
                  <c:v>0</c:v>
                </c:pt>
                <c:pt idx="519">
                  <c:v>0.32486599332437899</c:v>
                </c:pt>
                <c:pt idx="520">
                  <c:v>0.63986109783228995</c:v>
                </c:pt>
                <c:pt idx="521">
                  <c:v>0.93541434666902201</c:v>
                </c:pt>
                <c:pt idx="522">
                  <c:v>1.20254550392635</c:v>
                </c:pt>
                <c:pt idx="523">
                  <c:v>1.43313792456637</c:v>
                </c:pt>
                <c:pt idx="524">
                  <c:v>1.6201851745737199</c:v>
                </c:pt>
                <c:pt idx="525">
                  <c:v>1.75800391790774</c:v>
                </c:pt>
                <c:pt idx="526">
                  <c:v>1.8424066017921099</c:v>
                </c:pt>
                <c:pt idx="527">
                  <c:v>1.87082869338697</c:v>
                </c:pt>
                <c:pt idx="528">
                  <c:v>1.8424066018215399</c:v>
                </c:pt>
                <c:pt idx="529">
                  <c:v>1.7580039179657001</c:v>
                </c:pt>
                <c:pt idx="530">
                  <c:v>1.6201851746584599</c:v>
                </c:pt>
                <c:pt idx="531">
                  <c:v>1.43313792467531</c:v>
                </c:pt>
                <c:pt idx="532">
                  <c:v>1.2025455040561801</c:v>
                </c:pt>
                <c:pt idx="533">
                  <c:v>0.93541434681580005</c:v>
                </c:pt>
                <c:pt idx="534">
                  <c:v>0.639861097991552</c:v>
                </c:pt>
                <c:pt idx="535">
                  <c:v>0.32486599349128897</c:v>
                </c:pt>
                <c:pt idx="536">
                  <c:v>0</c:v>
                </c:pt>
                <c:pt idx="537">
                  <c:v>0.324865993157469</c:v>
                </c:pt>
                <c:pt idx="538">
                  <c:v>0.63986109767302601</c:v>
                </c:pt>
                <c:pt idx="539">
                  <c:v>0.93541434652224398</c:v>
                </c:pt>
                <c:pt idx="540">
                  <c:v>1.20254550379652</c:v>
                </c:pt>
                <c:pt idx="541">
                  <c:v>1.4331379244574201</c:v>
                </c:pt>
                <c:pt idx="542">
                  <c:v>1.6201851744889799</c:v>
                </c:pt>
                <c:pt idx="543">
                  <c:v>1.7580039178497699</c:v>
                </c:pt>
                <c:pt idx="544">
                  <c:v>1.8424066017626799</c:v>
                </c:pt>
                <c:pt idx="545">
                  <c:v>1.87082869338697</c:v>
                </c:pt>
                <c:pt idx="546">
                  <c:v>1.8424066018509699</c:v>
                </c:pt>
                <c:pt idx="547">
                  <c:v>1.75800391802367</c:v>
                </c:pt>
                <c:pt idx="548">
                  <c:v>1.6201851747431999</c:v>
                </c:pt>
                <c:pt idx="549">
                  <c:v>1.43313792478425</c:v>
                </c:pt>
                <c:pt idx="550">
                  <c:v>1.20254550418602</c:v>
                </c:pt>
                <c:pt idx="551">
                  <c:v>0.93541434696257697</c:v>
                </c:pt>
                <c:pt idx="552">
                  <c:v>0.63986109815081604</c:v>
                </c:pt>
                <c:pt idx="553">
                  <c:v>0.32486599365819802</c:v>
                </c:pt>
                <c:pt idx="554">
                  <c:v>0</c:v>
                </c:pt>
                <c:pt idx="555">
                  <c:v>-0.32486599299056002</c:v>
                </c:pt>
                <c:pt idx="556">
                  <c:v>-0.63986109751376397</c:v>
                </c:pt>
                <c:pt idx="557">
                  <c:v>-0.93541434637546605</c:v>
                </c:pt>
                <c:pt idx="558">
                  <c:v>-1.2025455036666901</c:v>
                </c:pt>
                <c:pt idx="559">
                  <c:v>-1.4331379243484801</c:v>
                </c:pt>
                <c:pt idx="560">
                  <c:v>-1.6201851744042299</c:v>
                </c:pt>
                <c:pt idx="561">
                  <c:v>-1.7580039177918001</c:v>
                </c:pt>
                <c:pt idx="562">
                  <c:v>-1.8424066017332501</c:v>
                </c:pt>
                <c:pt idx="563">
                  <c:v>-1.87082869338697</c:v>
                </c:pt>
                <c:pt idx="564">
                  <c:v>-1.8424066018804</c:v>
                </c:pt>
                <c:pt idx="565">
                  <c:v>-1.75800391808164</c:v>
                </c:pt>
                <c:pt idx="566">
                  <c:v>-1.6201851748279399</c:v>
                </c:pt>
                <c:pt idx="567">
                  <c:v>-1.4331379248931899</c:v>
                </c:pt>
                <c:pt idx="568">
                  <c:v>-1.2025455043158499</c:v>
                </c:pt>
                <c:pt idx="569">
                  <c:v>-0.935414347109357</c:v>
                </c:pt>
                <c:pt idx="570">
                  <c:v>-0.63986109831007898</c:v>
                </c:pt>
                <c:pt idx="571">
                  <c:v>-0.324865993825108</c:v>
                </c:pt>
                <c:pt idx="572">
                  <c:v>0</c:v>
                </c:pt>
                <c:pt idx="573">
                  <c:v>-0.32486599282364997</c:v>
                </c:pt>
                <c:pt idx="574">
                  <c:v>-0.63986109735450103</c:v>
                </c:pt>
                <c:pt idx="575">
                  <c:v>-0.93541434622868802</c:v>
                </c:pt>
                <c:pt idx="576">
                  <c:v>-1.20254550353685</c:v>
                </c:pt>
                <c:pt idx="577">
                  <c:v>-1.4331379242395399</c:v>
                </c:pt>
                <c:pt idx="578">
                  <c:v>-1.6201851743194899</c:v>
                </c:pt>
                <c:pt idx="579">
                  <c:v>-1.75800391773384</c:v>
                </c:pt>
                <c:pt idx="580">
                  <c:v>-1.8424066017038201</c:v>
                </c:pt>
                <c:pt idx="581">
                  <c:v>-1.87082869338697</c:v>
                </c:pt>
                <c:pt idx="582">
                  <c:v>-1.84240660190983</c:v>
                </c:pt>
                <c:pt idx="583">
                  <c:v>-1.7580039181396001</c:v>
                </c:pt>
                <c:pt idx="584">
                  <c:v>-1.6201851749126901</c:v>
                </c:pt>
                <c:pt idx="585">
                  <c:v>-1.4331379250021401</c:v>
                </c:pt>
                <c:pt idx="586">
                  <c:v>-1.2025455044456801</c:v>
                </c:pt>
                <c:pt idx="587">
                  <c:v>-0.93541434725613404</c:v>
                </c:pt>
                <c:pt idx="588">
                  <c:v>-0.63986109846934203</c:v>
                </c:pt>
                <c:pt idx="589">
                  <c:v>-0.32486599399201599</c:v>
                </c:pt>
                <c:pt idx="590">
                  <c:v>0</c:v>
                </c:pt>
                <c:pt idx="592" formatCode="0.00E+00">
                  <c:v>2.1073424255447001E-8</c:v>
                </c:pt>
                <c:pt idx="593">
                  <c:v>0.34729635532394898</c:v>
                </c:pt>
                <c:pt idx="594">
                  <c:v>0.68404028663242</c:v>
                </c:pt>
                <c:pt idx="595">
                  <c:v>0.99999999997384803</c:v>
                </c:pt>
                <c:pt idx="596">
                  <c:v>1.2855752193422401</c:v>
                </c:pt>
                <c:pt idx="597">
                  <c:v>1.5320888862055999</c:v>
                </c:pt>
                <c:pt idx="598">
                  <c:v>1.73205080753868</c:v>
                </c:pt>
                <c:pt idx="599">
                  <c:v>1.8793852415477199</c:v>
                </c:pt>
                <c:pt idx="600">
                  <c:v>1.9696155060104299</c:v>
                </c:pt>
                <c:pt idx="601">
                  <c:v>2</c:v>
                </c:pt>
                <c:pt idx="602">
                  <c:v>1.9696155060419001</c:v>
                </c:pt>
                <c:pt idx="603">
                  <c:v>1.8793852416096899</c:v>
                </c:pt>
                <c:pt idx="604">
                  <c:v>1.73205080762927</c:v>
                </c:pt>
                <c:pt idx="605">
                  <c:v>1.5320888863220701</c:v>
                </c:pt>
                <c:pt idx="606">
                  <c:v>1.2855752194810299</c:v>
                </c:pt>
                <c:pt idx="607">
                  <c:v>1.0000000001307601</c:v>
                </c:pt>
                <c:pt idx="608">
                  <c:v>0.68404028680267903</c:v>
                </c:pt>
                <c:pt idx="609">
                  <c:v>0.34729635550238103</c:v>
                </c:pt>
                <c:pt idx="610" formatCode="0.00E+00">
                  <c:v>2.1073424255447001E-8</c:v>
                </c:pt>
                <c:pt idx="611">
                  <c:v>0.34729635514551299</c:v>
                </c:pt>
                <c:pt idx="612">
                  <c:v>0.68404028646216097</c:v>
                </c:pt>
                <c:pt idx="613">
                  <c:v>0.99999999981693599</c:v>
                </c:pt>
                <c:pt idx="614">
                  <c:v>1.28557521920344</c:v>
                </c:pt>
                <c:pt idx="615">
                  <c:v>1.53208888608914</c:v>
                </c:pt>
                <c:pt idx="616">
                  <c:v>1.73205080744809</c:v>
                </c:pt>
                <c:pt idx="617">
                  <c:v>1.8793852414857499</c:v>
                </c:pt>
                <c:pt idx="618">
                  <c:v>1.9696155059789699</c:v>
                </c:pt>
                <c:pt idx="619">
                  <c:v>2</c:v>
                </c:pt>
                <c:pt idx="620">
                  <c:v>1.96961550607336</c:v>
                </c:pt>
                <c:pt idx="621">
                  <c:v>1.8793852416716601</c:v>
                </c:pt>
                <c:pt idx="622">
                  <c:v>1.73205080771987</c:v>
                </c:pt>
                <c:pt idx="623">
                  <c:v>1.53208888643853</c:v>
                </c:pt>
                <c:pt idx="624">
                  <c:v>1.28557521961983</c:v>
                </c:pt>
                <c:pt idx="625">
                  <c:v>1.0000000002876701</c:v>
                </c:pt>
                <c:pt idx="626">
                  <c:v>0.68404028697293895</c:v>
                </c:pt>
                <c:pt idx="627">
                  <c:v>0.34729635568081502</c:v>
                </c:pt>
                <c:pt idx="628" formatCode="0.00E+00">
                  <c:v>-2.1073424255447001E-8</c:v>
                </c:pt>
                <c:pt idx="629">
                  <c:v>-0.347296354967081</c:v>
                </c:pt>
                <c:pt idx="630">
                  <c:v>-0.68404028629190095</c:v>
                </c:pt>
                <c:pt idx="631">
                  <c:v>-0.99999999966002395</c:v>
                </c:pt>
                <c:pt idx="632">
                  <c:v>-1.2855752190646399</c:v>
                </c:pt>
                <c:pt idx="633">
                  <c:v>-1.53208888597268</c:v>
                </c:pt>
                <c:pt idx="634">
                  <c:v>-1.7320508073574901</c:v>
                </c:pt>
                <c:pt idx="635">
                  <c:v>-1.8793852414237799</c:v>
                </c:pt>
                <c:pt idx="636">
                  <c:v>-1.96961550594751</c:v>
                </c:pt>
                <c:pt idx="637">
                  <c:v>-2</c:v>
                </c:pt>
                <c:pt idx="638">
                  <c:v>-1.9696155061048199</c:v>
                </c:pt>
                <c:pt idx="639">
                  <c:v>-1.8793852417336301</c:v>
                </c:pt>
                <c:pt idx="640">
                  <c:v>-1.7320508078104599</c:v>
                </c:pt>
                <c:pt idx="641">
                  <c:v>-1.532088886555</c:v>
                </c:pt>
                <c:pt idx="642">
                  <c:v>-1.2855752197586201</c:v>
                </c:pt>
                <c:pt idx="643">
                  <c:v>-1.0000000004445899</c:v>
                </c:pt>
                <c:pt idx="644">
                  <c:v>-0.68404028714319898</c:v>
                </c:pt>
                <c:pt idx="645">
                  <c:v>-0.34729635585925001</c:v>
                </c:pt>
                <c:pt idx="646" formatCode="0.00E+00">
                  <c:v>-2.1073424255447001E-8</c:v>
                </c:pt>
                <c:pt idx="647">
                  <c:v>-0.34729635478864701</c:v>
                </c:pt>
                <c:pt idx="648">
                  <c:v>-0.68404028612164203</c:v>
                </c:pt>
                <c:pt idx="649">
                  <c:v>-0.99999999950311103</c:v>
                </c:pt>
                <c:pt idx="650">
                  <c:v>-1.28557521892584</c:v>
                </c:pt>
                <c:pt idx="651">
                  <c:v>-1.5320888858562101</c:v>
                </c:pt>
                <c:pt idx="652">
                  <c:v>-1.7320508072669001</c:v>
                </c:pt>
                <c:pt idx="653">
                  <c:v>-1.87938524136181</c:v>
                </c:pt>
                <c:pt idx="654">
                  <c:v>-1.9696155059160401</c:v>
                </c:pt>
                <c:pt idx="655">
                  <c:v>-2</c:v>
                </c:pt>
                <c:pt idx="656">
                  <c:v>-1.9696155061362799</c:v>
                </c:pt>
                <c:pt idx="657">
                  <c:v>-1.8793852417956001</c:v>
                </c:pt>
                <c:pt idx="658">
                  <c:v>-1.7320508079010499</c:v>
                </c:pt>
                <c:pt idx="659">
                  <c:v>-1.5320888866714599</c:v>
                </c:pt>
                <c:pt idx="660">
                  <c:v>-1.28557521989742</c:v>
                </c:pt>
                <c:pt idx="661">
                  <c:v>-1.0000000006015</c:v>
                </c:pt>
                <c:pt idx="662">
                  <c:v>-0.68404028731345801</c:v>
                </c:pt>
                <c:pt idx="663">
                  <c:v>-0.347296356037682</c:v>
                </c:pt>
                <c:pt idx="664" formatCode="0.00E+00">
                  <c:v>-2.1073424255447001E-8</c:v>
                </c:pt>
                <c:pt idx="666">
                  <c:v>0</c:v>
                </c:pt>
                <c:pt idx="667">
                  <c:v>0.36836341189640598</c:v>
                </c:pt>
                <c:pt idx="668">
                  <c:v>0.72553428792386099</c:v>
                </c:pt>
                <c:pt idx="669">
                  <c:v>1.06066017175208</c:v>
                </c:pt>
                <c:pt idx="670">
                  <c:v>1.3635584329834201</c:v>
                </c:pt>
                <c:pt idx="671">
                  <c:v>1.62502566122479</c:v>
                </c:pt>
                <c:pt idx="672">
                  <c:v>1.8371173070553499</c:v>
                </c:pt>
                <c:pt idx="673">
                  <c:v>1.99338907314046</c:v>
                </c:pt>
                <c:pt idx="674">
                  <c:v>2.0890927209452301</c:v>
                </c:pt>
                <c:pt idx="675">
                  <c:v>2.1213203435596402</c:v>
                </c:pt>
                <c:pt idx="676">
                  <c:v>2.0890927209785999</c:v>
                </c:pt>
                <c:pt idx="677">
                  <c:v>1.9933890732061901</c:v>
                </c:pt>
                <c:pt idx="678">
                  <c:v>1.8371173071514399</c:v>
                </c:pt>
                <c:pt idx="679">
                  <c:v>1.62502566134832</c:v>
                </c:pt>
                <c:pt idx="680">
                  <c:v>1.3635584331306301</c:v>
                </c:pt>
                <c:pt idx="681">
                  <c:v>1.06066017191851</c:v>
                </c:pt>
                <c:pt idx="682">
                  <c:v>0.72553428810444798</c:v>
                </c:pt>
                <c:pt idx="683">
                  <c:v>0.36836341208566298</c:v>
                </c:pt>
                <c:pt idx="684">
                  <c:v>0</c:v>
                </c:pt>
                <c:pt idx="685">
                  <c:v>0.36836341170714598</c:v>
                </c:pt>
                <c:pt idx="686">
                  <c:v>0.725534287743274</c:v>
                </c:pt>
                <c:pt idx="687">
                  <c:v>1.0606601715856501</c:v>
                </c:pt>
                <c:pt idx="688">
                  <c:v>1.3635584328362</c:v>
                </c:pt>
                <c:pt idx="689">
                  <c:v>1.6250256611012599</c:v>
                </c:pt>
                <c:pt idx="690">
                  <c:v>1.8371173069592699</c:v>
                </c:pt>
                <c:pt idx="691">
                  <c:v>1.9933890730747299</c:v>
                </c:pt>
                <c:pt idx="692">
                  <c:v>2.0890927209118502</c:v>
                </c:pt>
                <c:pt idx="693">
                  <c:v>2.1213203435596402</c:v>
                </c:pt>
                <c:pt idx="694">
                  <c:v>2.0890927210119701</c:v>
                </c:pt>
                <c:pt idx="695">
                  <c:v>1.9933890732719199</c:v>
                </c:pt>
                <c:pt idx="696">
                  <c:v>1.83711730724753</c:v>
                </c:pt>
                <c:pt idx="697">
                  <c:v>1.6250256614718499</c:v>
                </c:pt>
                <c:pt idx="698">
                  <c:v>1.3635584332778501</c:v>
                </c:pt>
                <c:pt idx="699">
                  <c:v>1.06066017208494</c:v>
                </c:pt>
                <c:pt idx="700">
                  <c:v>0.72553428828503497</c:v>
                </c:pt>
                <c:pt idx="701">
                  <c:v>0.36836341227491998</c:v>
                </c:pt>
                <c:pt idx="702">
                  <c:v>0</c:v>
                </c:pt>
                <c:pt idx="703">
                  <c:v>-0.36836341151788898</c:v>
                </c:pt>
                <c:pt idx="704">
                  <c:v>-0.72553428756268601</c:v>
                </c:pt>
                <c:pt idx="705">
                  <c:v>-1.0606601714192201</c:v>
                </c:pt>
                <c:pt idx="706">
                  <c:v>-1.36355843268898</c:v>
                </c:pt>
                <c:pt idx="707">
                  <c:v>-1.62502566097773</c:v>
                </c:pt>
                <c:pt idx="708">
                  <c:v>-1.8371173068631801</c:v>
                </c:pt>
                <c:pt idx="709">
                  <c:v>-1.99338907300901</c:v>
                </c:pt>
                <c:pt idx="710">
                  <c:v>-2.08909272087848</c:v>
                </c:pt>
                <c:pt idx="711">
                  <c:v>-2.1213203435596402</c:v>
                </c:pt>
                <c:pt idx="712">
                  <c:v>-2.0890927210453398</c:v>
                </c:pt>
                <c:pt idx="713">
                  <c:v>-1.99338907333765</c:v>
                </c:pt>
                <c:pt idx="714">
                  <c:v>-1.83711730734362</c:v>
                </c:pt>
                <c:pt idx="715">
                  <c:v>-1.62502566159538</c:v>
                </c:pt>
                <c:pt idx="716">
                  <c:v>-1.3635584334250599</c:v>
                </c:pt>
                <c:pt idx="717">
                  <c:v>-1.06066017225138</c:v>
                </c:pt>
                <c:pt idx="718">
                  <c:v>-0.72553428846562396</c:v>
                </c:pt>
                <c:pt idx="719">
                  <c:v>-0.36836341246417798</c:v>
                </c:pt>
                <c:pt idx="720">
                  <c:v>0</c:v>
                </c:pt>
                <c:pt idx="721">
                  <c:v>-0.36836341132863198</c:v>
                </c:pt>
                <c:pt idx="722">
                  <c:v>-0.72553428738210002</c:v>
                </c:pt>
                <c:pt idx="723">
                  <c:v>-1.0606601712527901</c:v>
                </c:pt>
                <c:pt idx="724">
                  <c:v>-1.36355843254177</c:v>
                </c:pt>
                <c:pt idx="725">
                  <c:v>-1.6250256608542</c:v>
                </c:pt>
                <c:pt idx="726">
                  <c:v>-1.8371173067670901</c:v>
                </c:pt>
                <c:pt idx="727">
                  <c:v>-1.9933890729432799</c:v>
                </c:pt>
                <c:pt idx="728">
                  <c:v>-2.0890927208451102</c:v>
                </c:pt>
                <c:pt idx="729">
                  <c:v>-2.1213203435596402</c:v>
                </c:pt>
                <c:pt idx="730">
                  <c:v>-2.08909272107871</c:v>
                </c:pt>
                <c:pt idx="731">
                  <c:v>-1.9933890734033799</c:v>
                </c:pt>
                <c:pt idx="732">
                  <c:v>-1.83711730743971</c:v>
                </c:pt>
                <c:pt idx="733">
                  <c:v>-1.6250256617189101</c:v>
                </c:pt>
                <c:pt idx="734">
                  <c:v>-1.3635584335722799</c:v>
                </c:pt>
                <c:pt idx="735">
                  <c:v>-1.0606601724178</c:v>
                </c:pt>
                <c:pt idx="736">
                  <c:v>-0.72553428864620995</c:v>
                </c:pt>
                <c:pt idx="737">
                  <c:v>-0.36836341265343397</c:v>
                </c:pt>
                <c:pt idx="738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14C2-4006-849A-0F2EE81DAB6D}"/>
            </c:ext>
          </c:extLst>
        </c:ser>
        <c:ser>
          <c:idx val="1"/>
          <c:order val="1"/>
          <c:tx>
            <c:strRef>
              <c:f>func!$N$1</c:f>
              <c:strCache>
                <c:ptCount val="1"/>
                <c:pt idx="0">
                  <c:v>y</c:v>
                </c:pt>
              </c:strCache>
            </c:strRef>
          </c:tx>
          <c:spPr>
            <a:ln w="31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func!$M$2:$M$740</c:f>
              <c:numCache>
                <c:formatCode>0.00E+00</c:formatCode>
                <c:ptCount val="739"/>
                <c:pt idx="0" formatCode="General">
                  <c:v>0.7</c:v>
                </c:pt>
                <c:pt idx="1">
                  <c:v>-1.11022302462516E-16</c:v>
                </c:pt>
                <c:pt idx="2" formatCode="General">
                  <c:v>0</c:v>
                </c:pt>
                <c:pt idx="3" formatCode="General">
                  <c:v>0</c:v>
                </c:pt>
                <c:pt idx="4" formatCode="General">
                  <c:v>0</c:v>
                </c:pt>
                <c:pt idx="5" formatCode="General">
                  <c:v>0</c:v>
                </c:pt>
                <c:pt idx="6" formatCode="General">
                  <c:v>0</c:v>
                </c:pt>
                <c:pt idx="7" formatCode="General">
                  <c:v>0</c:v>
                </c:pt>
                <c:pt idx="8" formatCode="General">
                  <c:v>0</c:v>
                </c:pt>
                <c:pt idx="9" formatCode="General">
                  <c:v>0</c:v>
                </c:pt>
                <c:pt idx="10" formatCode="General">
                  <c:v>0</c:v>
                </c:pt>
                <c:pt idx="11" formatCode="General">
                  <c:v>0</c:v>
                </c:pt>
                <c:pt idx="12" formatCode="General">
                  <c:v>0</c:v>
                </c:pt>
                <c:pt idx="13" formatCode="General">
                  <c:v>0</c:v>
                </c:pt>
                <c:pt idx="14" formatCode="General">
                  <c:v>0</c:v>
                </c:pt>
                <c:pt idx="15" formatCode="General">
                  <c:v>0</c:v>
                </c:pt>
                <c:pt idx="16" formatCode="General">
                  <c:v>0</c:v>
                </c:pt>
                <c:pt idx="17" formatCode="General">
                  <c:v>0</c:v>
                </c:pt>
                <c:pt idx="18" formatCode="General">
                  <c:v>0</c:v>
                </c:pt>
                <c:pt idx="19" formatCode="General">
                  <c:v>0</c:v>
                </c:pt>
                <c:pt idx="20" formatCode="General">
                  <c:v>0</c:v>
                </c:pt>
                <c:pt idx="21" formatCode="General">
                  <c:v>0</c:v>
                </c:pt>
                <c:pt idx="22" formatCode="General">
                  <c:v>0</c:v>
                </c:pt>
                <c:pt idx="23" formatCode="General">
                  <c:v>0</c:v>
                </c:pt>
                <c:pt idx="24" formatCode="General">
                  <c:v>0</c:v>
                </c:pt>
                <c:pt idx="25" formatCode="General">
                  <c:v>0</c:v>
                </c:pt>
                <c:pt idx="26" formatCode="General">
                  <c:v>0</c:v>
                </c:pt>
                <c:pt idx="27" formatCode="General">
                  <c:v>0</c:v>
                </c:pt>
                <c:pt idx="28" formatCode="General">
                  <c:v>0</c:v>
                </c:pt>
                <c:pt idx="29" formatCode="General">
                  <c:v>0</c:v>
                </c:pt>
                <c:pt idx="30" formatCode="General">
                  <c:v>0</c:v>
                </c:pt>
              </c:numCache>
            </c:numRef>
          </c:xVal>
          <c:yVal>
            <c:numRef>
              <c:f>func!$N$2:$N$740</c:f>
              <c:numCache>
                <c:formatCode>General</c:formatCode>
                <c:ptCount val="739"/>
                <c:pt idx="0">
                  <c:v>1.5</c:v>
                </c:pt>
                <c:pt idx="1">
                  <c:v>1.2</c:v>
                </c:pt>
                <c:pt idx="2">
                  <c:v>0.96</c:v>
                </c:pt>
                <c:pt idx="3">
                  <c:v>0.76800000000000002</c:v>
                </c:pt>
                <c:pt idx="4">
                  <c:v>0.61439999999999995</c:v>
                </c:pt>
                <c:pt idx="5">
                  <c:v>0.49152000000000001</c:v>
                </c:pt>
                <c:pt idx="6">
                  <c:v>0.39321600000000001</c:v>
                </c:pt>
                <c:pt idx="7">
                  <c:v>0.31457279999999999</c:v>
                </c:pt>
                <c:pt idx="8">
                  <c:v>0.25165823999999998</c:v>
                </c:pt>
                <c:pt idx="9">
                  <c:v>0.201326592</c:v>
                </c:pt>
                <c:pt idx="10">
                  <c:v>0.1610612736</c:v>
                </c:pt>
                <c:pt idx="11">
                  <c:v>0.12884901888</c:v>
                </c:pt>
                <c:pt idx="12">
                  <c:v>0.103079215104</c:v>
                </c:pt>
                <c:pt idx="13">
                  <c:v>8.2463372083199996E-2</c:v>
                </c:pt>
                <c:pt idx="14">
                  <c:v>6.5970697666559996E-2</c:v>
                </c:pt>
                <c:pt idx="15">
                  <c:v>5.2776558133247997E-2</c:v>
                </c:pt>
                <c:pt idx="16">
                  <c:v>4.2221246506598399E-2</c:v>
                </c:pt>
                <c:pt idx="17">
                  <c:v>3.37769972052787E-2</c:v>
                </c:pt>
                <c:pt idx="18">
                  <c:v>2.7021597764222999E-2</c:v>
                </c:pt>
                <c:pt idx="19">
                  <c:v>2.1617278211378401E-2</c:v>
                </c:pt>
                <c:pt idx="20">
                  <c:v>1.7293822569102699E-2</c:v>
                </c:pt>
                <c:pt idx="21">
                  <c:v>1.38350580552822E-2</c:v>
                </c:pt>
                <c:pt idx="22">
                  <c:v>1.1068046444225699E-2</c:v>
                </c:pt>
                <c:pt idx="23">
                  <c:v>8.8544371553805901E-3</c:v>
                </c:pt>
                <c:pt idx="24">
                  <c:v>7.0835497243044703E-3</c:v>
                </c:pt>
                <c:pt idx="25">
                  <c:v>5.6668397794435799E-3</c:v>
                </c:pt>
                <c:pt idx="26">
                  <c:v>4.5334718235548596E-3</c:v>
                </c:pt>
                <c:pt idx="27">
                  <c:v>3.6267774588438898E-3</c:v>
                </c:pt>
                <c:pt idx="28">
                  <c:v>2.90142196707511E-3</c:v>
                </c:pt>
                <c:pt idx="29">
                  <c:v>2.3211375736600899E-3</c:v>
                </c:pt>
                <c:pt idx="30">
                  <c:v>1.8569100589280699E-3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4C2-4006-849A-0F2EE81DAB6D}"/>
            </c:ext>
          </c:extLst>
        </c:ser>
        <c:ser>
          <c:idx val="2"/>
          <c:order val="2"/>
          <c:tx>
            <c:strRef>
              <c:f>func!$F$1</c:f>
              <c:strCache>
                <c:ptCount val="1"/>
                <c:pt idx="0">
                  <c:v>y</c:v>
                </c:pt>
              </c:strCache>
            </c:strRef>
          </c:tx>
          <c:spPr>
            <a:ln w="1270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func!$E$2:$E$3</c:f>
              <c:numCache>
                <c:formatCode>0.00E+00</c:formatCode>
                <c:ptCount val="2"/>
                <c:pt idx="0" formatCode="General">
                  <c:v>0.7</c:v>
                </c:pt>
                <c:pt idx="1">
                  <c:v>0</c:v>
                </c:pt>
              </c:numCache>
            </c:numRef>
          </c:xVal>
          <c:yVal>
            <c:numRef>
              <c:f>func!$F$2:$F$3</c:f>
              <c:numCache>
                <c:formatCode>General</c:formatCode>
                <c:ptCount val="2"/>
                <c:pt idx="0">
                  <c:v>1.5</c:v>
                </c:pt>
                <c:pt idx="1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14C2-4006-849A-0F2EE81DAB6D}"/>
            </c:ext>
          </c:extLst>
        </c:ser>
        <c:ser>
          <c:idx val="3"/>
          <c:order val="3"/>
          <c:tx>
            <c:strRef>
              <c:f>func!$R$1</c:f>
              <c:strCache>
                <c:ptCount val="1"/>
                <c:pt idx="0">
                  <c:v>y</c:v>
                </c:pt>
              </c:strCache>
            </c:strRef>
          </c:tx>
          <c:spPr>
            <a:ln w="6350" cap="rnd">
              <a:solidFill>
                <a:srgbClr val="0000FF"/>
              </a:solidFill>
              <a:round/>
            </a:ln>
            <a:effectLst/>
          </c:spPr>
          <c:marker>
            <c:symbol val="diamond"/>
            <c:size val="3"/>
            <c:spPr>
              <a:solidFill>
                <a:srgbClr val="0000FF"/>
              </a:solidFill>
              <a:ln w="9525">
                <a:solidFill>
                  <a:srgbClr val="0000FF"/>
                </a:solidFill>
              </a:ln>
              <a:effectLst/>
            </c:spPr>
          </c:marker>
          <c:xVal>
            <c:numRef>
              <c:f>func!$Q$2:$Q$740</c:f>
              <c:numCache>
                <c:formatCode>General</c:formatCode>
                <c:ptCount val="739"/>
                <c:pt idx="0">
                  <c:v>0.7</c:v>
                </c:pt>
                <c:pt idx="1">
                  <c:v>0.56000000000000005</c:v>
                </c:pt>
                <c:pt idx="2">
                  <c:v>0.44800000000000001</c:v>
                </c:pt>
                <c:pt idx="3">
                  <c:v>0.3584</c:v>
                </c:pt>
                <c:pt idx="4">
                  <c:v>0.28671999999999997</c:v>
                </c:pt>
                <c:pt idx="5">
                  <c:v>0.229376</c:v>
                </c:pt>
                <c:pt idx="6">
                  <c:v>0.18350079999999999</c:v>
                </c:pt>
                <c:pt idx="7">
                  <c:v>0.14680064000000001</c:v>
                </c:pt>
                <c:pt idx="8">
                  <c:v>0.117440512</c:v>
                </c:pt>
                <c:pt idx="9">
                  <c:v>9.3952409599999995E-2</c:v>
                </c:pt>
                <c:pt idx="10">
                  <c:v>7.5161927680000004E-2</c:v>
                </c:pt>
                <c:pt idx="11">
                  <c:v>6.0129542144000001E-2</c:v>
                </c:pt>
                <c:pt idx="12">
                  <c:v>4.8103633715200003E-2</c:v>
                </c:pt>
                <c:pt idx="13">
                  <c:v>3.8482906972160003E-2</c:v>
                </c:pt>
                <c:pt idx="14">
                  <c:v>3.0786325577728001E-2</c:v>
                </c:pt>
                <c:pt idx="15">
                  <c:v>2.4629060462182401E-2</c:v>
                </c:pt>
                <c:pt idx="16">
                  <c:v>1.97032483697459E-2</c:v>
                </c:pt>
                <c:pt idx="17">
                  <c:v>1.5762598695796701E-2</c:v>
                </c:pt>
                <c:pt idx="18">
                  <c:v>1.26100789566374E-2</c:v>
                </c:pt>
                <c:pt idx="19">
                  <c:v>1.0088063165309901E-2</c:v>
                </c:pt>
                <c:pt idx="20">
                  <c:v>8.0704505322479296E-3</c:v>
                </c:pt>
                <c:pt idx="21">
                  <c:v>6.4563604257983397E-3</c:v>
                </c:pt>
                <c:pt idx="22">
                  <c:v>5.16508834063867E-3</c:v>
                </c:pt>
                <c:pt idx="23">
                  <c:v>4.13207067251094E-3</c:v>
                </c:pt>
                <c:pt idx="24">
                  <c:v>3.3056565380087501E-3</c:v>
                </c:pt>
                <c:pt idx="25">
                  <c:v>2.6445252304069999E-3</c:v>
                </c:pt>
                <c:pt idx="26">
                  <c:v>2.1156201843255998E-3</c:v>
                </c:pt>
                <c:pt idx="27">
                  <c:v>1.69249614746048E-3</c:v>
                </c:pt>
                <c:pt idx="28">
                  <c:v>1.35399691796838E-3</c:v>
                </c:pt>
                <c:pt idx="29">
                  <c:v>1.08319753437471E-3</c:v>
                </c:pt>
                <c:pt idx="30">
                  <c:v>8.6655802749976605E-4</c:v>
                </c:pt>
              </c:numCache>
            </c:numRef>
          </c:xVal>
          <c:yVal>
            <c:numRef>
              <c:f>func!$R$2:$R$740</c:f>
              <c:numCache>
                <c:formatCode>General</c:formatCode>
                <c:ptCount val="739"/>
                <c:pt idx="0">
                  <c:v>1.5</c:v>
                </c:pt>
                <c:pt idx="1">
                  <c:v>1.44</c:v>
                </c:pt>
                <c:pt idx="2">
                  <c:v>1.3824000000000001</c:v>
                </c:pt>
                <c:pt idx="3">
                  <c:v>1.3271040000000001</c:v>
                </c:pt>
                <c:pt idx="4">
                  <c:v>1.27401984</c:v>
                </c:pt>
                <c:pt idx="5">
                  <c:v>1.2230590464</c:v>
                </c:pt>
                <c:pt idx="6">
                  <c:v>1.174136684544</c:v>
                </c:pt>
                <c:pt idx="7">
                  <c:v>1.1271712171622399</c:v>
                </c:pt>
                <c:pt idx="8">
                  <c:v>1.08208436847575</c:v>
                </c:pt>
                <c:pt idx="9">
                  <c:v>1.03880099373672</c:v>
                </c:pt>
                <c:pt idx="10">
                  <c:v>0.997248953987252</c:v>
                </c:pt>
                <c:pt idx="11">
                  <c:v>0.95735899582776196</c:v>
                </c:pt>
                <c:pt idx="12">
                  <c:v>0.91906463599465105</c:v>
                </c:pt>
                <c:pt idx="13">
                  <c:v>0.88230205055486499</c:v>
                </c:pt>
                <c:pt idx="14">
                  <c:v>0.84700996853266997</c:v>
                </c:pt>
                <c:pt idx="15">
                  <c:v>0.81312956979136397</c:v>
                </c:pt>
                <c:pt idx="16">
                  <c:v>0.78060438699970902</c:v>
                </c:pt>
                <c:pt idx="17">
                  <c:v>0.74938021151972101</c:v>
                </c:pt>
                <c:pt idx="18">
                  <c:v>0.71940500305893196</c:v>
                </c:pt>
                <c:pt idx="19">
                  <c:v>0.69062880293657503</c:v>
                </c:pt>
                <c:pt idx="20">
                  <c:v>0.66300365081911194</c:v>
                </c:pt>
                <c:pt idx="21">
                  <c:v>0.63648350478634697</c:v>
                </c:pt>
                <c:pt idx="22">
                  <c:v>0.61102416459489295</c:v>
                </c:pt>
                <c:pt idx="23">
                  <c:v>0.58658319801109804</c:v>
                </c:pt>
                <c:pt idx="24">
                  <c:v>0.56311987009065401</c:v>
                </c:pt>
                <c:pt idx="25">
                  <c:v>0.54059507528702799</c:v>
                </c:pt>
                <c:pt idx="26">
                  <c:v>0.51897127227554696</c:v>
                </c:pt>
                <c:pt idx="27">
                  <c:v>0.49821242138452498</c:v>
                </c:pt>
                <c:pt idx="28">
                  <c:v>0.47828392452914398</c:v>
                </c:pt>
                <c:pt idx="29">
                  <c:v>0.45915256754797801</c:v>
                </c:pt>
                <c:pt idx="30">
                  <c:v>0.44078646484605899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14C2-4006-849A-0F2EE81DAB6D}"/>
            </c:ext>
          </c:extLst>
        </c:ser>
        <c:ser>
          <c:idx val="4"/>
          <c:order val="4"/>
          <c:tx>
            <c:strRef>
              <c:f>func!$V$1</c:f>
              <c:strCache>
                <c:ptCount val="1"/>
                <c:pt idx="0">
                  <c:v>y</c:v>
                </c:pt>
              </c:strCache>
            </c:strRef>
          </c:tx>
          <c:spPr>
            <a:ln w="6350" cap="rnd">
              <a:solidFill>
                <a:srgbClr val="C00000"/>
              </a:solidFill>
              <a:round/>
            </a:ln>
            <a:effectLst/>
          </c:spPr>
          <c:marker>
            <c:symbol val="triangle"/>
            <c:size val="3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xVal>
            <c:numRef>
              <c:f>func!$U$2:$U$740</c:f>
              <c:numCache>
                <c:formatCode>General</c:formatCode>
                <c:ptCount val="739"/>
                <c:pt idx="0">
                  <c:v>0.7</c:v>
                </c:pt>
                <c:pt idx="1">
                  <c:v>-0.7</c:v>
                </c:pt>
                <c:pt idx="2">
                  <c:v>0.7</c:v>
                </c:pt>
                <c:pt idx="3">
                  <c:v>-0.7</c:v>
                </c:pt>
                <c:pt idx="4">
                  <c:v>0.7</c:v>
                </c:pt>
                <c:pt idx="5">
                  <c:v>-0.7</c:v>
                </c:pt>
                <c:pt idx="6">
                  <c:v>0.7</c:v>
                </c:pt>
                <c:pt idx="7">
                  <c:v>-0.7</c:v>
                </c:pt>
                <c:pt idx="8">
                  <c:v>0.7</c:v>
                </c:pt>
                <c:pt idx="9">
                  <c:v>-0.7</c:v>
                </c:pt>
                <c:pt idx="10">
                  <c:v>0.7</c:v>
                </c:pt>
                <c:pt idx="11">
                  <c:v>-0.7</c:v>
                </c:pt>
                <c:pt idx="12">
                  <c:v>0.7</c:v>
                </c:pt>
                <c:pt idx="13">
                  <c:v>-0.7</c:v>
                </c:pt>
                <c:pt idx="14">
                  <c:v>0.7</c:v>
                </c:pt>
                <c:pt idx="15">
                  <c:v>-0.7</c:v>
                </c:pt>
                <c:pt idx="16">
                  <c:v>0.7</c:v>
                </c:pt>
                <c:pt idx="17">
                  <c:v>-0.7</c:v>
                </c:pt>
                <c:pt idx="18">
                  <c:v>0.7</c:v>
                </c:pt>
                <c:pt idx="19">
                  <c:v>-0.7</c:v>
                </c:pt>
                <c:pt idx="20">
                  <c:v>0.7</c:v>
                </c:pt>
                <c:pt idx="21">
                  <c:v>-0.7</c:v>
                </c:pt>
                <c:pt idx="22">
                  <c:v>0.7</c:v>
                </c:pt>
                <c:pt idx="23">
                  <c:v>-0.7</c:v>
                </c:pt>
                <c:pt idx="24">
                  <c:v>0.7</c:v>
                </c:pt>
                <c:pt idx="25">
                  <c:v>-0.7</c:v>
                </c:pt>
                <c:pt idx="26">
                  <c:v>0.7</c:v>
                </c:pt>
                <c:pt idx="27">
                  <c:v>-0.7</c:v>
                </c:pt>
                <c:pt idx="28">
                  <c:v>0.7</c:v>
                </c:pt>
                <c:pt idx="29">
                  <c:v>-0.7</c:v>
                </c:pt>
                <c:pt idx="30">
                  <c:v>0.7</c:v>
                </c:pt>
              </c:numCache>
            </c:numRef>
          </c:xVal>
          <c:yVal>
            <c:numRef>
              <c:f>func!$V$2:$V$740</c:f>
              <c:numCache>
                <c:formatCode>General</c:formatCode>
                <c:ptCount val="739"/>
                <c:pt idx="0">
                  <c:v>1.5</c:v>
                </c:pt>
                <c:pt idx="1">
                  <c:v>0.9</c:v>
                </c:pt>
                <c:pt idx="2">
                  <c:v>0.54</c:v>
                </c:pt>
                <c:pt idx="3">
                  <c:v>0.32400000000000001</c:v>
                </c:pt>
                <c:pt idx="4">
                  <c:v>0.19439999999999999</c:v>
                </c:pt>
                <c:pt idx="5">
                  <c:v>0.11663999999999999</c:v>
                </c:pt>
                <c:pt idx="6">
                  <c:v>6.9984000000000005E-2</c:v>
                </c:pt>
                <c:pt idx="7">
                  <c:v>4.1990399999999997E-2</c:v>
                </c:pt>
                <c:pt idx="8">
                  <c:v>2.519424E-2</c:v>
                </c:pt>
                <c:pt idx="9">
                  <c:v>1.5116544000000001E-2</c:v>
                </c:pt>
                <c:pt idx="10">
                  <c:v>9.0699263999999905E-3</c:v>
                </c:pt>
                <c:pt idx="11">
                  <c:v>5.4419558400000002E-3</c:v>
                </c:pt>
                <c:pt idx="12">
                  <c:v>3.2651735039999998E-3</c:v>
                </c:pt>
                <c:pt idx="13">
                  <c:v>1.9591041024000001E-3</c:v>
                </c:pt>
                <c:pt idx="14">
                  <c:v>1.1754624614400001E-3</c:v>
                </c:pt>
                <c:pt idx="15">
                  <c:v>7.0527747686399895E-4</c:v>
                </c:pt>
                <c:pt idx="16">
                  <c:v>4.2316648611839998E-4</c:v>
                </c:pt>
                <c:pt idx="17">
                  <c:v>2.5389989167103999E-4</c:v>
                </c:pt>
                <c:pt idx="18">
                  <c:v>1.52339935002624E-4</c:v>
                </c:pt>
                <c:pt idx="19" formatCode="0.00E+00">
                  <c:v>9.1403961001574303E-5</c:v>
                </c:pt>
                <c:pt idx="20" formatCode="0.00E+00">
                  <c:v>5.4842376600944597E-5</c:v>
                </c:pt>
                <c:pt idx="21" formatCode="0.00E+00">
                  <c:v>3.2905425960566797E-5</c:v>
                </c:pt>
                <c:pt idx="22" formatCode="0.00E+00">
                  <c:v>1.9743255576340101E-5</c:v>
                </c:pt>
                <c:pt idx="23" formatCode="0.00E+00">
                  <c:v>1.1845953345804001E-5</c:v>
                </c:pt>
                <c:pt idx="24" formatCode="0.00E+00">
                  <c:v>7.1075720074824201E-6</c:v>
                </c:pt>
                <c:pt idx="25" formatCode="0.00E+00">
                  <c:v>4.2645432044894504E-6</c:v>
                </c:pt>
                <c:pt idx="26" formatCode="0.00E+00">
                  <c:v>2.55872592269367E-6</c:v>
                </c:pt>
                <c:pt idx="27" formatCode="0.00E+00">
                  <c:v>1.5352355536162E-6</c:v>
                </c:pt>
                <c:pt idx="28" formatCode="0.00E+00">
                  <c:v>9.2114133216972101E-7</c:v>
                </c:pt>
                <c:pt idx="29" formatCode="0.00E+00">
                  <c:v>5.5268479930183303E-7</c:v>
                </c:pt>
                <c:pt idx="30" formatCode="0.00E+00">
                  <c:v>3.3161087958110002E-7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14C2-4006-849A-0F2EE81DAB6D}"/>
            </c:ext>
          </c:extLst>
        </c:ser>
        <c:ser>
          <c:idx val="5"/>
          <c:order val="5"/>
          <c:tx>
            <c:strRef>
              <c:f>func!$Z$1</c:f>
              <c:strCache>
                <c:ptCount val="1"/>
                <c:pt idx="0">
                  <c:v>y</c:v>
                </c:pt>
              </c:strCache>
            </c:strRef>
          </c:tx>
          <c:spPr>
            <a:ln w="6350" cap="rnd">
              <a:solidFill>
                <a:srgbClr val="D09E00"/>
              </a:solidFill>
              <a:round/>
            </a:ln>
            <a:effectLst/>
          </c:spPr>
          <c:marker>
            <c:symbol val="diamond"/>
            <c:size val="5"/>
            <c:spPr>
              <a:solidFill>
                <a:srgbClr val="D09E00"/>
              </a:solidFill>
              <a:ln w="9525">
                <a:solidFill>
                  <a:srgbClr val="FFC000"/>
                </a:solidFill>
              </a:ln>
              <a:effectLst/>
            </c:spPr>
          </c:marker>
          <c:xVal>
            <c:numRef>
              <c:f>func!$Y$2:$Y$740</c:f>
              <c:numCache>
                <c:formatCode>General</c:formatCode>
                <c:ptCount val="739"/>
                <c:pt idx="0">
                  <c:v>0.7</c:v>
                </c:pt>
                <c:pt idx="1">
                  <c:v>-0.35</c:v>
                </c:pt>
                <c:pt idx="2">
                  <c:v>0.17499999999999999</c:v>
                </c:pt>
                <c:pt idx="3">
                  <c:v>-8.7499999999999994E-2</c:v>
                </c:pt>
                <c:pt idx="4">
                  <c:v>4.3749999999999997E-2</c:v>
                </c:pt>
                <c:pt idx="5">
                  <c:v>-2.1874999999999999E-2</c:v>
                </c:pt>
                <c:pt idx="6">
                  <c:v>1.0937499999999999E-2</c:v>
                </c:pt>
                <c:pt idx="7">
                  <c:v>-5.4687499999999997E-3</c:v>
                </c:pt>
                <c:pt idx="8">
                  <c:v>2.7343749999999998E-3</c:v>
                </c:pt>
                <c:pt idx="9">
                  <c:v>-1.3671874999999999E-3</c:v>
                </c:pt>
                <c:pt idx="10">
                  <c:v>6.8359374999999996E-4</c:v>
                </c:pt>
                <c:pt idx="11">
                  <c:v>-3.4179687499999998E-4</c:v>
                </c:pt>
                <c:pt idx="12">
                  <c:v>1.7089843749999999E-4</c:v>
                </c:pt>
                <c:pt idx="13" formatCode="0.00E+00">
                  <c:v>-8.5449218749999995E-5</c:v>
                </c:pt>
                <c:pt idx="14" formatCode="0.00E+00">
                  <c:v>4.2724609374999997E-5</c:v>
                </c:pt>
                <c:pt idx="15" formatCode="0.00E+00">
                  <c:v>-2.1362304687499999E-5</c:v>
                </c:pt>
                <c:pt idx="16" formatCode="0.00E+00">
                  <c:v>1.0681152343749999E-5</c:v>
                </c:pt>
                <c:pt idx="17" formatCode="0.00E+00">
                  <c:v>-5.3405761718749997E-6</c:v>
                </c:pt>
                <c:pt idx="18" formatCode="0.00E+00">
                  <c:v>2.6702880859374998E-6</c:v>
                </c:pt>
                <c:pt idx="19" formatCode="0.00E+00">
                  <c:v>-1.3351440429687499E-6</c:v>
                </c:pt>
                <c:pt idx="20" formatCode="0.00E+00">
                  <c:v>6.6757202148437496E-7</c:v>
                </c:pt>
                <c:pt idx="21" formatCode="0.00E+00">
                  <c:v>-3.3378601074218801E-7</c:v>
                </c:pt>
                <c:pt idx="22" formatCode="0.00E+00">
                  <c:v>1.66893005371094E-7</c:v>
                </c:pt>
                <c:pt idx="23" formatCode="0.00E+00">
                  <c:v>-8.3446502685546896E-8</c:v>
                </c:pt>
                <c:pt idx="24" formatCode="0.00E+00">
                  <c:v>4.1723251342773402E-8</c:v>
                </c:pt>
                <c:pt idx="25" formatCode="0.00E+00">
                  <c:v>-2.0861625671386701E-8</c:v>
                </c:pt>
                <c:pt idx="26" formatCode="0.00E+00">
                  <c:v>1.04308128356934E-8</c:v>
                </c:pt>
                <c:pt idx="27" formatCode="0.00E+00">
                  <c:v>-5.2154064178466802E-9</c:v>
                </c:pt>
                <c:pt idx="28" formatCode="0.00E+00">
                  <c:v>2.6077032089233401E-9</c:v>
                </c:pt>
                <c:pt idx="29" formatCode="0.00E+00">
                  <c:v>-1.30385160446167E-9</c:v>
                </c:pt>
                <c:pt idx="30" formatCode="0.00E+00">
                  <c:v>6.5192580223083502E-10</c:v>
                </c:pt>
              </c:numCache>
            </c:numRef>
          </c:xVal>
          <c:yVal>
            <c:numRef>
              <c:f>func!$Z$2:$Z$740</c:f>
              <c:numCache>
                <c:formatCode>General</c:formatCode>
                <c:ptCount val="739"/>
                <c:pt idx="0">
                  <c:v>1.5</c:v>
                </c:pt>
                <c:pt idx="1">
                  <c:v>1.05</c:v>
                </c:pt>
                <c:pt idx="2">
                  <c:v>0.73499999999999999</c:v>
                </c:pt>
                <c:pt idx="3">
                  <c:v>0.51449999999999996</c:v>
                </c:pt>
                <c:pt idx="4">
                  <c:v>0.36015000000000003</c:v>
                </c:pt>
                <c:pt idx="5">
                  <c:v>0.25210500000000002</c:v>
                </c:pt>
                <c:pt idx="6">
                  <c:v>0.17647350000000001</c:v>
                </c:pt>
                <c:pt idx="7">
                  <c:v>0.12353145</c:v>
                </c:pt>
                <c:pt idx="8">
                  <c:v>8.6472014999999999E-2</c:v>
                </c:pt>
                <c:pt idx="9">
                  <c:v>6.05304105E-2</c:v>
                </c:pt>
                <c:pt idx="10">
                  <c:v>4.2371287350000002E-2</c:v>
                </c:pt>
                <c:pt idx="11">
                  <c:v>2.9659901145000001E-2</c:v>
                </c:pt>
                <c:pt idx="12">
                  <c:v>2.07619308015E-2</c:v>
                </c:pt>
                <c:pt idx="13">
                  <c:v>1.453335156105E-2</c:v>
                </c:pt>
                <c:pt idx="14">
                  <c:v>1.0173346092735E-2</c:v>
                </c:pt>
                <c:pt idx="15">
                  <c:v>7.1213422649145002E-3</c:v>
                </c:pt>
                <c:pt idx="16">
                  <c:v>4.9849395854401502E-3</c:v>
                </c:pt>
                <c:pt idx="17">
                  <c:v>3.4894577098081099E-3</c:v>
                </c:pt>
                <c:pt idx="18">
                  <c:v>2.44262039686568E-3</c:v>
                </c:pt>
                <c:pt idx="19">
                  <c:v>1.70983427780597E-3</c:v>
                </c:pt>
                <c:pt idx="20">
                  <c:v>1.19688399446418E-3</c:v>
                </c:pt>
                <c:pt idx="21">
                  <c:v>8.3781879612492699E-4</c:v>
                </c:pt>
                <c:pt idx="22">
                  <c:v>5.8647315728744902E-4</c:v>
                </c:pt>
                <c:pt idx="23">
                  <c:v>4.1053121010121399E-4</c:v>
                </c:pt>
                <c:pt idx="24">
                  <c:v>2.8737184707085001E-4</c:v>
                </c:pt>
                <c:pt idx="25">
                  <c:v>2.0116029294959501E-4</c:v>
                </c:pt>
                <c:pt idx="26">
                  <c:v>1.40812205064716E-4</c:v>
                </c:pt>
                <c:pt idx="27" formatCode="0.00E+00">
                  <c:v>9.8568543545301496E-5</c:v>
                </c:pt>
                <c:pt idx="28" formatCode="0.00E+00">
                  <c:v>6.8997980481711003E-5</c:v>
                </c:pt>
                <c:pt idx="29" formatCode="0.00E+00">
                  <c:v>4.8298586337197698E-5</c:v>
                </c:pt>
                <c:pt idx="30" formatCode="0.00E+00">
                  <c:v>3.3809010436038401E-5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14C2-4006-849A-0F2EE81DAB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81410031"/>
        <c:axId val="1081403375"/>
      </c:scatterChart>
      <c:valAx>
        <c:axId val="1081410031"/>
        <c:scaling>
          <c:orientation val="minMax"/>
          <c:max val="1"/>
          <c:min val="-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081403375"/>
        <c:crosses val="autoZero"/>
        <c:crossBetween val="midCat"/>
        <c:majorUnit val="0.5"/>
      </c:valAx>
      <c:valAx>
        <c:axId val="1081403375"/>
        <c:scaling>
          <c:orientation val="minMax"/>
          <c:min val="-0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081410031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776134726039352"/>
          <c:y val="8.4374453193350837E-2"/>
          <c:w val="0.77598628395103997"/>
          <c:h val="0.87129113365333832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log|dQ|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Sheet1!$A$2:$A$106</c:f>
              <c:numCache>
                <c:formatCode>General</c:formatCode>
                <c:ptCount val="105"/>
                <c:pt idx="0">
                  <c:v>0</c:v>
                </c:pt>
                <c:pt idx="1">
                  <c:v>1.12E-2</c:v>
                </c:pt>
                <c:pt idx="2">
                  <c:v>2.24E-2</c:v>
                </c:pt>
                <c:pt idx="3">
                  <c:v>3.3599999999999998E-2</c:v>
                </c:pt>
                <c:pt idx="4">
                  <c:v>4.48E-2</c:v>
                </c:pt>
                <c:pt idx="5">
                  <c:v>5.6000000000000001E-2</c:v>
                </c:pt>
                <c:pt idx="6">
                  <c:v>6.7199999999999996E-2</c:v>
                </c:pt>
                <c:pt idx="7">
                  <c:v>7.8399999999999997E-2</c:v>
                </c:pt>
                <c:pt idx="8">
                  <c:v>8.9599999999999999E-2</c:v>
                </c:pt>
                <c:pt idx="9">
                  <c:v>0.1008</c:v>
                </c:pt>
                <c:pt idx="10">
                  <c:v>0.112</c:v>
                </c:pt>
                <c:pt idx="11">
                  <c:v>0.1232</c:v>
                </c:pt>
                <c:pt idx="12">
                  <c:v>0.13439999999999999</c:v>
                </c:pt>
                <c:pt idx="13">
                  <c:v>0.14560000000000001</c:v>
                </c:pt>
                <c:pt idx="14">
                  <c:v>0.15679999999999999</c:v>
                </c:pt>
                <c:pt idx="15">
                  <c:v>0.16800000000000001</c:v>
                </c:pt>
                <c:pt idx="16">
                  <c:v>0.1792</c:v>
                </c:pt>
                <c:pt idx="17">
                  <c:v>0.19040000000000001</c:v>
                </c:pt>
                <c:pt idx="18">
                  <c:v>0.2016</c:v>
                </c:pt>
                <c:pt idx="19">
                  <c:v>0.21279999999999999</c:v>
                </c:pt>
                <c:pt idx="20">
                  <c:v>0.224</c:v>
                </c:pt>
                <c:pt idx="21">
                  <c:v>0.23519999999999999</c:v>
                </c:pt>
                <c:pt idx="22">
                  <c:v>0.24640000000000001</c:v>
                </c:pt>
                <c:pt idx="23">
                  <c:v>0.2576</c:v>
                </c:pt>
                <c:pt idx="24">
                  <c:v>0.26879999999999998</c:v>
                </c:pt>
                <c:pt idx="25">
                  <c:v>0.28000000000000003</c:v>
                </c:pt>
                <c:pt idx="26">
                  <c:v>0.29120000000000001</c:v>
                </c:pt>
                <c:pt idx="27">
                  <c:v>0.3024</c:v>
                </c:pt>
                <c:pt idx="28">
                  <c:v>0.31359999999999999</c:v>
                </c:pt>
                <c:pt idx="29">
                  <c:v>0.32479999999999998</c:v>
                </c:pt>
                <c:pt idx="30">
                  <c:v>0.33600000000000002</c:v>
                </c:pt>
                <c:pt idx="31">
                  <c:v>0.34720000000000001</c:v>
                </c:pt>
                <c:pt idx="32">
                  <c:v>0.3584</c:v>
                </c:pt>
                <c:pt idx="33">
                  <c:v>0.36959999999999998</c:v>
                </c:pt>
                <c:pt idx="34">
                  <c:v>0.38080000000000003</c:v>
                </c:pt>
                <c:pt idx="35">
                  <c:v>0.39200000000000002</c:v>
                </c:pt>
                <c:pt idx="36">
                  <c:v>0.4032</c:v>
                </c:pt>
                <c:pt idx="37">
                  <c:v>0.41439999999999999</c:v>
                </c:pt>
                <c:pt idx="38">
                  <c:v>0.42559999999999998</c:v>
                </c:pt>
                <c:pt idx="39">
                  <c:v>0.43680000000000002</c:v>
                </c:pt>
                <c:pt idx="40">
                  <c:v>0.44800000000000001</c:v>
                </c:pt>
                <c:pt idx="41">
                  <c:v>0.4592</c:v>
                </c:pt>
                <c:pt idx="42">
                  <c:v>0.47039999999999998</c:v>
                </c:pt>
                <c:pt idx="43">
                  <c:v>0.48159999999999997</c:v>
                </c:pt>
                <c:pt idx="44">
                  <c:v>0.49280000000000002</c:v>
                </c:pt>
                <c:pt idx="45">
                  <c:v>0.504</c:v>
                </c:pt>
                <c:pt idx="46">
                  <c:v>0.51519999999999999</c:v>
                </c:pt>
                <c:pt idx="47">
                  <c:v>0.52639999999999998</c:v>
                </c:pt>
                <c:pt idx="48">
                  <c:v>0.53759999999999997</c:v>
                </c:pt>
                <c:pt idx="49">
                  <c:v>0.54879999999999995</c:v>
                </c:pt>
                <c:pt idx="50">
                  <c:v>0.56000000000000005</c:v>
                </c:pt>
                <c:pt idx="51">
                  <c:v>0.57120000000000004</c:v>
                </c:pt>
                <c:pt idx="52">
                  <c:v>0.58240000000000003</c:v>
                </c:pt>
                <c:pt idx="53">
                  <c:v>0.59360000000000002</c:v>
                </c:pt>
                <c:pt idx="54">
                  <c:v>0.6048</c:v>
                </c:pt>
                <c:pt idx="55">
                  <c:v>0.61599999999999999</c:v>
                </c:pt>
                <c:pt idx="56">
                  <c:v>0.62719999999999998</c:v>
                </c:pt>
                <c:pt idx="57">
                  <c:v>0.63839999999999997</c:v>
                </c:pt>
                <c:pt idx="58">
                  <c:v>0.64959999999999996</c:v>
                </c:pt>
                <c:pt idx="59">
                  <c:v>0.66080000000000005</c:v>
                </c:pt>
                <c:pt idx="60">
                  <c:v>0.67200000000000004</c:v>
                </c:pt>
                <c:pt idx="61">
                  <c:v>0.68320000000000003</c:v>
                </c:pt>
                <c:pt idx="62">
                  <c:v>0.69440000000000002</c:v>
                </c:pt>
                <c:pt idx="63">
                  <c:v>0.7056</c:v>
                </c:pt>
                <c:pt idx="64">
                  <c:v>0.71679999999999999</c:v>
                </c:pt>
                <c:pt idx="65">
                  <c:v>0.72799999999999998</c:v>
                </c:pt>
                <c:pt idx="66">
                  <c:v>0.73919999999999997</c:v>
                </c:pt>
                <c:pt idx="67">
                  <c:v>0.75039999999999996</c:v>
                </c:pt>
                <c:pt idx="68">
                  <c:v>0.76160000000000005</c:v>
                </c:pt>
                <c:pt idx="69">
                  <c:v>0.77280000000000004</c:v>
                </c:pt>
                <c:pt idx="70">
                  <c:v>0.78400000000000003</c:v>
                </c:pt>
                <c:pt idx="71">
                  <c:v>0.79520000000000002</c:v>
                </c:pt>
                <c:pt idx="72">
                  <c:v>0.80640000000000001</c:v>
                </c:pt>
                <c:pt idx="73">
                  <c:v>0.81759999999999999</c:v>
                </c:pt>
                <c:pt idx="74">
                  <c:v>0.82879999999999998</c:v>
                </c:pt>
                <c:pt idx="75">
                  <c:v>0.84</c:v>
                </c:pt>
                <c:pt idx="76">
                  <c:v>0.85119999999999996</c:v>
                </c:pt>
                <c:pt idx="77">
                  <c:v>0.86240000000000006</c:v>
                </c:pt>
                <c:pt idx="78">
                  <c:v>0.87360000000000004</c:v>
                </c:pt>
                <c:pt idx="79">
                  <c:v>0.88480000000000003</c:v>
                </c:pt>
                <c:pt idx="80">
                  <c:v>0.89600000000000002</c:v>
                </c:pt>
                <c:pt idx="81">
                  <c:v>0.90720000000000001</c:v>
                </c:pt>
                <c:pt idx="82">
                  <c:v>0.91839999999999999</c:v>
                </c:pt>
                <c:pt idx="83">
                  <c:v>0.92959999999999998</c:v>
                </c:pt>
                <c:pt idx="84">
                  <c:v>0.94079999999999997</c:v>
                </c:pt>
                <c:pt idx="85">
                  <c:v>0.95199999999999996</c:v>
                </c:pt>
                <c:pt idx="86">
                  <c:v>0.96319999999999995</c:v>
                </c:pt>
                <c:pt idx="87">
                  <c:v>0.97440000000000004</c:v>
                </c:pt>
                <c:pt idx="88">
                  <c:v>0.98560000000000003</c:v>
                </c:pt>
                <c:pt idx="89">
                  <c:v>0.99680000000000002</c:v>
                </c:pt>
                <c:pt idx="90">
                  <c:v>1.008</c:v>
                </c:pt>
                <c:pt idx="91">
                  <c:v>1.0192000000000001</c:v>
                </c:pt>
                <c:pt idx="92">
                  <c:v>1.0304</c:v>
                </c:pt>
                <c:pt idx="93">
                  <c:v>1.0416000000000001</c:v>
                </c:pt>
                <c:pt idx="94">
                  <c:v>1.0528</c:v>
                </c:pt>
                <c:pt idx="95">
                  <c:v>1.0640000000000001</c:v>
                </c:pt>
                <c:pt idx="96">
                  <c:v>1.0751999999999999</c:v>
                </c:pt>
                <c:pt idx="97">
                  <c:v>1.0864</c:v>
                </c:pt>
                <c:pt idx="98">
                  <c:v>1.0975999999999999</c:v>
                </c:pt>
                <c:pt idx="99">
                  <c:v>1.1088</c:v>
                </c:pt>
                <c:pt idx="100">
                  <c:v>1.1200000000000001</c:v>
                </c:pt>
              </c:numCache>
            </c:numRef>
          </c:xVal>
          <c:yVal>
            <c:numRef>
              <c:f>Sheet1!$C$2:$C$106</c:f>
              <c:numCache>
                <c:formatCode>General</c:formatCode>
                <c:ptCount val="105"/>
                <c:pt idx="0">
                  <c:v>-20.999999995745952</c:v>
                </c:pt>
                <c:pt idx="1">
                  <c:v>-20.811849105799848</c:v>
                </c:pt>
                <c:pt idx="2">
                  <c:v>-20.623698214736596</c:v>
                </c:pt>
                <c:pt idx="3">
                  <c:v>-20.435547322069159</c:v>
                </c:pt>
                <c:pt idx="4">
                  <c:v>-20.247396427182721</c:v>
                </c:pt>
                <c:pt idx="5">
                  <c:v>-20.059245529394683</c:v>
                </c:pt>
                <c:pt idx="6">
                  <c:v>-19.871094628119462</c:v>
                </c:pt>
                <c:pt idx="7">
                  <c:v>-19.682943723156612</c:v>
                </c:pt>
                <c:pt idx="8">
                  <c:v>-19.494792815019093</c:v>
                </c:pt>
                <c:pt idx="9">
                  <c:v>-19.306641905075736</c:v>
                </c:pt>
                <c:pt idx="10">
                  <c:v>-19.118490995278624</c:v>
                </c:pt>
                <c:pt idx="11">
                  <c:v>-18.930340087530048</c:v>
                </c:pt>
                <c:pt idx="12">
                  <c:v>-18.742189183082271</c:v>
                </c:pt>
                <c:pt idx="13">
                  <c:v>-18.554038282330204</c:v>
                </c:pt>
                <c:pt idx="14">
                  <c:v>-18.365887384997386</c:v>
                </c:pt>
                <c:pt idx="15">
                  <c:v>-18.177736490469353</c:v>
                </c:pt>
                <c:pt idx="16">
                  <c:v>-17.989585598066025</c:v>
                </c:pt>
                <c:pt idx="17">
                  <c:v>-17.801434707189021</c:v>
                </c:pt>
                <c:pt idx="18">
                  <c:v>-17.613283817370494</c:v>
                </c:pt>
                <c:pt idx="19">
                  <c:v>-17.425132928269122</c:v>
                </c:pt>
                <c:pt idx="20">
                  <c:v>-17.236982039646271</c:v>
                </c:pt>
                <c:pt idx="21">
                  <c:v>-17.048831151339542</c:v>
                </c:pt>
                <c:pt idx="22">
                  <c:v>-16.860680263240294</c:v>
                </c:pt>
                <c:pt idx="23">
                  <c:v>-16.672529375276678</c:v>
                </c:pt>
                <c:pt idx="24">
                  <c:v>-16.484378487401536</c:v>
                </c:pt>
                <c:pt idx="25">
                  <c:v>-16.296227599584125</c:v>
                </c:pt>
                <c:pt idx="26">
                  <c:v>-16.108076711804664</c:v>
                </c:pt>
                <c:pt idx="27">
                  <c:v>-15.919925824050864</c:v>
                </c:pt>
                <c:pt idx="28">
                  <c:v>-15.731774936316151</c:v>
                </c:pt>
                <c:pt idx="29">
                  <c:v>-15.543624048599613</c:v>
                </c:pt>
                <c:pt idx="30">
                  <c:v>-15.355473160908618</c:v>
                </c:pt>
                <c:pt idx="31">
                  <c:v>-15.167322273266931</c:v>
                </c:pt>
                <c:pt idx="32">
                  <c:v>-14.979171385735105</c:v>
                </c:pt>
                <c:pt idx="33">
                  <c:v>-14.791020498459771</c:v>
                </c:pt>
                <c:pt idx="34">
                  <c:v>-14.60286961179132</c:v>
                </c:pt>
                <c:pt idx="35">
                  <c:v>-14.414718726564281</c:v>
                </c:pt>
                <c:pt idx="36">
                  <c:v>-14.22656784476446</c:v>
                </c:pt>
                <c:pt idx="37">
                  <c:v>-14.038416971115284</c:v>
                </c:pt>
                <c:pt idx="38">
                  <c:v>-13.850266116851694</c:v>
                </c:pt>
                <c:pt idx="39">
                  <c:v>-13.662115308697018</c:v>
                </c:pt>
                <c:pt idx="40">
                  <c:v>-13.473964610210501</c:v>
                </c:pt>
                <c:pt idx="41">
                  <c:v>-13.285814172568553</c:v>
                </c:pt>
                <c:pt idx="42">
                  <c:v>-13.097664355341538</c:v>
                </c:pt>
                <c:pt idx="43">
                  <c:v>-12.909516013761511</c:v>
                </c:pt>
                <c:pt idx="44">
                  <c:v>-12.72137118194374</c:v>
                </c:pt>
                <c:pt idx="45">
                  <c:v>-12.533234697783021</c:v>
                </c:pt>
                <c:pt idx="46">
                  <c:v>-12.345118066898733</c:v>
                </c:pt>
                <c:pt idx="47">
                  <c:v>-12.157048647951454</c:v>
                </c:pt>
                <c:pt idx="48">
                  <c:v>-11.969091471647749</c:v>
                </c:pt>
                <c:pt idx="49">
                  <c:v>-11.7814009782757</c:v>
                </c:pt>
                <c:pt idx="50">
                  <c:v>-11.594343177882966</c:v>
                </c:pt>
                <c:pt idx="51">
                  <c:v>-11.408781189101139</c:v>
                </c:pt>
                <c:pt idx="52">
                  <c:v>-11.226726671100741</c:v>
                </c:pt>
                <c:pt idx="53">
                  <c:v>-11.05274110686427</c:v>
                </c:pt>
                <c:pt idx="54">
                  <c:v>-10.896534616440876</c:v>
                </c:pt>
                <c:pt idx="55">
                  <c:v>-10.776075611773418</c:v>
                </c:pt>
                <c:pt idx="56">
                  <c:v>-10.716091014239661</c:v>
                </c:pt>
                <c:pt idx="57">
                  <c:v>-10.734180480223138</c:v>
                </c:pt>
                <c:pt idx="58">
                  <c:v>-10.824594363966842</c:v>
                </c:pt>
                <c:pt idx="59">
                  <c:v>-10.964028877273471</c:v>
                </c:pt>
                <c:pt idx="60">
                  <c:v>-11.129944684428448</c:v>
                </c:pt>
                <c:pt idx="61">
                  <c:v>-11.308395432577218</c:v>
                </c:pt>
                <c:pt idx="62">
                  <c:v>-11.492401223266771</c:v>
                </c:pt>
                <c:pt idx="63">
                  <c:v>-11.678795578623141</c:v>
                </c:pt>
                <c:pt idx="64">
                  <c:v>-11.866202885500854</c:v>
                </c:pt>
                <c:pt idx="65">
                  <c:v>-12.054036216493696</c:v>
                </c:pt>
                <c:pt idx="66">
                  <c:v>-12.24204650495663</c:v>
                </c:pt>
                <c:pt idx="67">
                  <c:v>-12.430127441271205</c:v>
                </c:pt>
                <c:pt idx="68">
                  <c:v>-12.618232219680484</c:v>
                </c:pt>
                <c:pt idx="69">
                  <c:v>-12.806337969664003</c:v>
                </c:pt>
                <c:pt idx="70">
                  <c:v>-12.994430163527221</c:v>
                </c:pt>
                <c:pt idx="71">
                  <c:v>-13.182495118175737</c:v>
                </c:pt>
                <c:pt idx="72">
                  <c:v>-13.370515394986795</c:v>
                </c:pt>
                <c:pt idx="73">
                  <c:v>-13.558465631710336</c:v>
                </c:pt>
                <c:pt idx="74">
                  <c:v>-13.746307338231924</c:v>
                </c:pt>
                <c:pt idx="75">
                  <c:v>-13.933981369135079</c:v>
                </c:pt>
                <c:pt idx="76">
                  <c:v>-14.121396486299208</c:v>
                </c:pt>
                <c:pt idx="77">
                  <c:v>-14.308411700685365</c:v>
                </c:pt>
                <c:pt idx="78">
                  <c:v>-14.494808811238341</c:v>
                </c:pt>
                <c:pt idx="79">
                  <c:v>-14.680249423332514</c:v>
                </c:pt>
                <c:pt idx="80">
                  <c:v>-14.864207084245132</c:v>
                </c:pt>
                <c:pt idx="81">
                  <c:v>-15.045858680884203</c:v>
                </c:pt>
                <c:pt idx="82">
                  <c:v>-15.223906903750322</c:v>
                </c:pt>
                <c:pt idx="83">
                  <c:v>-15.396279920160232</c:v>
                </c:pt>
                <c:pt idx="84">
                  <c:v>-15.559594411481958</c:v>
                </c:pt>
                <c:pt idx="85">
                  <c:v>-15.708105579965443</c:v>
                </c:pt>
                <c:pt idx="86">
                  <c:v>-15.83133687065145</c:v>
                </c:pt>
                <c:pt idx="87">
                  <c:v>-15.907343777152512</c:v>
                </c:pt>
                <c:pt idx="88">
                  <c:v>-15.874131622748932</c:v>
                </c:pt>
                <c:pt idx="89">
                  <c:v>-15.228982745586219</c:v>
                </c:pt>
                <c:pt idx="90" formatCode="0.E+00">
                  <c:v>16.192287652857125</c:v>
                </c:pt>
                <c:pt idx="91" formatCode="0.E+00">
                  <c:v>16.739745607612321</c:v>
                </c:pt>
                <c:pt idx="92" formatCode="0.E+00">
                  <c:v>17.122830699325021</c:v>
                </c:pt>
                <c:pt idx="93" formatCode="0.E+00">
                  <c:v>17.435572155692572</c:v>
                </c:pt>
                <c:pt idx="94" formatCode="0.E+00">
                  <c:v>17.706736776815951</c:v>
                </c:pt>
                <c:pt idx="95" formatCode="0.E+00">
                  <c:v>17.950570535053199</c:v>
                </c:pt>
                <c:pt idx="96" formatCode="0.E+00">
                  <c:v>18.175907884830295</c:v>
                </c:pt>
                <c:pt idx="97" formatCode="0.E+00">
                  <c:v>18.388721596442714</c:v>
                </c:pt>
                <c:pt idx="98" formatCode="0.E+00">
                  <c:v>18.593125250224791</c:v>
                </c:pt>
                <c:pt idx="99" formatCode="0.E+00">
                  <c:v>18.791933174176105</c:v>
                </c:pt>
                <c:pt idx="100" formatCode="0.E+00">
                  <c:v>18.98704658435684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4E9-47E8-B605-B039A98915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7205608"/>
        <c:axId val="507206000"/>
      </c:scatterChart>
      <c:valAx>
        <c:axId val="5072056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ja-JP"/>
          </a:p>
        </c:txPr>
        <c:crossAx val="507206000"/>
        <c:crosses val="autoZero"/>
        <c:crossBetween val="midCat"/>
      </c:valAx>
      <c:valAx>
        <c:axId val="5072060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ja-JP"/>
          </a:p>
        </c:txPr>
        <c:crossAx val="507205608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4.6296296296296294E-3"/>
          <c:w val="0.93888888888888888"/>
          <c:h val="0.89814814814814814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Sheet1!$A$2:$A$41</c:f>
              <c:numCache>
                <c:formatCode>General</c:formatCode>
                <c:ptCount val="40"/>
                <c:pt idx="0">
                  <c:v>0</c:v>
                </c:pt>
                <c:pt idx="1">
                  <c:v>0.01</c:v>
                </c:pt>
                <c:pt idx="2">
                  <c:v>0.1</c:v>
                </c:pt>
                <c:pt idx="3">
                  <c:v>0.15</c:v>
                </c:pt>
                <c:pt idx="4">
                  <c:v>0.2</c:v>
                </c:pt>
                <c:pt idx="5">
                  <c:v>0.25</c:v>
                </c:pt>
                <c:pt idx="6">
                  <c:v>0.3</c:v>
                </c:pt>
                <c:pt idx="7">
                  <c:v>0.35</c:v>
                </c:pt>
                <c:pt idx="8">
                  <c:v>0.4</c:v>
                </c:pt>
                <c:pt idx="9">
                  <c:v>0.45</c:v>
                </c:pt>
                <c:pt idx="10">
                  <c:v>0.5</c:v>
                </c:pt>
                <c:pt idx="11">
                  <c:v>0.55000000000000004</c:v>
                </c:pt>
                <c:pt idx="12">
                  <c:v>0.6</c:v>
                </c:pt>
                <c:pt idx="13">
                  <c:v>0.65</c:v>
                </c:pt>
                <c:pt idx="14">
                  <c:v>0.7</c:v>
                </c:pt>
                <c:pt idx="15">
                  <c:v>0.75</c:v>
                </c:pt>
                <c:pt idx="16">
                  <c:v>0.8</c:v>
                </c:pt>
                <c:pt idx="17">
                  <c:v>0.85</c:v>
                </c:pt>
                <c:pt idx="18">
                  <c:v>0.9</c:v>
                </c:pt>
                <c:pt idx="19">
                  <c:v>0.95</c:v>
                </c:pt>
                <c:pt idx="20">
                  <c:v>1</c:v>
                </c:pt>
                <c:pt idx="21">
                  <c:v>1.05</c:v>
                </c:pt>
                <c:pt idx="22">
                  <c:v>1.1000000000000001</c:v>
                </c:pt>
                <c:pt idx="23">
                  <c:v>1.1499999999999999</c:v>
                </c:pt>
                <c:pt idx="24">
                  <c:v>1.2</c:v>
                </c:pt>
                <c:pt idx="25">
                  <c:v>1.25</c:v>
                </c:pt>
                <c:pt idx="26">
                  <c:v>1.3</c:v>
                </c:pt>
                <c:pt idx="27">
                  <c:v>1.35</c:v>
                </c:pt>
                <c:pt idx="28">
                  <c:v>1.4</c:v>
                </c:pt>
                <c:pt idx="29">
                  <c:v>1.45</c:v>
                </c:pt>
                <c:pt idx="30">
                  <c:v>1.5</c:v>
                </c:pt>
                <c:pt idx="31">
                  <c:v>1.55</c:v>
                </c:pt>
                <c:pt idx="32">
                  <c:v>1.6</c:v>
                </c:pt>
                <c:pt idx="33">
                  <c:v>1.65</c:v>
                </c:pt>
                <c:pt idx="34">
                  <c:v>1.7</c:v>
                </c:pt>
                <c:pt idx="35">
                  <c:v>1.75</c:v>
                </c:pt>
                <c:pt idx="36">
                  <c:v>1.8</c:v>
                </c:pt>
                <c:pt idx="37">
                  <c:v>1.85</c:v>
                </c:pt>
                <c:pt idx="38">
                  <c:v>1.9</c:v>
                </c:pt>
                <c:pt idx="39">
                  <c:v>1.95</c:v>
                </c:pt>
              </c:numCache>
            </c:numRef>
          </c:xVal>
          <c:yVal>
            <c:numRef>
              <c:f>Sheet1!$B$2:$B$41</c:f>
              <c:numCache>
                <c:formatCode>General</c:formatCode>
                <c:ptCount val="40"/>
                <c:pt idx="0">
                  <c:v>0.97418240000000023</c:v>
                </c:pt>
                <c:pt idx="1">
                  <c:v>0.93117402500000024</c:v>
                </c:pt>
                <c:pt idx="2">
                  <c:v>0.63150440000000019</c:v>
                </c:pt>
                <c:pt idx="3">
                  <c:v>0.52402602499999995</c:v>
                </c:pt>
                <c:pt idx="4">
                  <c:v>0.45104639999999996</c:v>
                </c:pt>
                <c:pt idx="5">
                  <c:v>0.40697802500000002</c:v>
                </c:pt>
                <c:pt idx="6">
                  <c:v>0.38660840000000002</c:v>
                </c:pt>
                <c:pt idx="7">
                  <c:v>0.38510002500000001</c:v>
                </c:pt>
                <c:pt idx="8">
                  <c:v>0.39799039999999997</c:v>
                </c:pt>
                <c:pt idx="9">
                  <c:v>0.42119202499999997</c:v>
                </c:pt>
                <c:pt idx="10">
                  <c:v>0.45099239999999996</c:v>
                </c:pt>
                <c:pt idx="11">
                  <c:v>0.48405402499999994</c:v>
                </c:pt>
                <c:pt idx="12">
                  <c:v>0.51741439999999983</c:v>
                </c:pt>
                <c:pt idx="13">
                  <c:v>0.54848602499999988</c:v>
                </c:pt>
                <c:pt idx="14">
                  <c:v>0.57505639999999991</c:v>
                </c:pt>
                <c:pt idx="15">
                  <c:v>0.595288025</c:v>
                </c:pt>
                <c:pt idx="16">
                  <c:v>0.60771839999999999</c:v>
                </c:pt>
                <c:pt idx="17">
                  <c:v>0.61126002499999998</c:v>
                </c:pt>
                <c:pt idx="18">
                  <c:v>0.60520039999999997</c:v>
                </c:pt>
                <c:pt idx="19">
                  <c:v>0.58920202499999996</c:v>
                </c:pt>
                <c:pt idx="20">
                  <c:v>0.56330239999999987</c:v>
                </c:pt>
                <c:pt idx="21">
                  <c:v>0.52791402499999984</c:v>
                </c:pt>
                <c:pt idx="22">
                  <c:v>0.48382439999999993</c:v>
                </c:pt>
                <c:pt idx="23">
                  <c:v>0.43219602500000009</c:v>
                </c:pt>
                <c:pt idx="24">
                  <c:v>0.37456640000000008</c:v>
                </c:pt>
                <c:pt idx="25">
                  <c:v>0.31284802500000003</c:v>
                </c:pt>
                <c:pt idx="26">
                  <c:v>0.24932839999999998</c:v>
                </c:pt>
                <c:pt idx="27">
                  <c:v>0.18667002499999993</c:v>
                </c:pt>
                <c:pt idx="28">
                  <c:v>0.12791040000000012</c:v>
                </c:pt>
                <c:pt idx="29">
                  <c:v>7.6462025000000045E-2</c:v>
                </c:pt>
                <c:pt idx="30">
                  <c:v>3.6112399999999989E-2</c:v>
                </c:pt>
                <c:pt idx="31">
                  <c:v>1.1024024999999937E-2</c:v>
                </c:pt>
                <c:pt idx="32">
                  <c:v>5.7344000000000284E-3</c:v>
                </c:pt>
                <c:pt idx="33">
                  <c:v>2.5156024999999804E-2</c:v>
                </c:pt>
                <c:pt idx="34">
                  <c:v>7.4576399999999876E-2</c:v>
                </c:pt>
                <c:pt idx="35">
                  <c:v>0.15965802499999993</c:v>
                </c:pt>
                <c:pt idx="36">
                  <c:v>0.28643839999999998</c:v>
                </c:pt>
                <c:pt idx="37">
                  <c:v>0.46133002500000031</c:v>
                </c:pt>
                <c:pt idx="38">
                  <c:v>0.69112039999999908</c:v>
                </c:pt>
                <c:pt idx="39">
                  <c:v>0.98297202499999869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ED0-4D03-88AC-E7688302A2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17132672"/>
        <c:axId val="664721856"/>
      </c:scatterChart>
      <c:valAx>
        <c:axId val="121713267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64721856"/>
        <c:crosses val="autoZero"/>
        <c:crossBetween val="midCat"/>
      </c:valAx>
      <c:valAx>
        <c:axId val="66472185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217132672"/>
        <c:crosses val="autoZero"/>
        <c:crossBetween val="midCat"/>
      </c:valAx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 sz="1400" b="1">
          <a:latin typeface="Times New Roman" panose="02020603050405020304" pitchFamily="18" charset="0"/>
          <a:cs typeface="Times New Roman" panose="02020603050405020304" pitchFamily="18" charset="0"/>
        </a:defRPr>
      </a:pPr>
      <a:endParaRPr lang="ja-JP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4.6296296296296294E-3"/>
          <c:w val="0.93888888888888888"/>
          <c:h val="0.89814814814814814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Sheet1!$A$2:$A$41</c:f>
              <c:numCache>
                <c:formatCode>General</c:formatCode>
                <c:ptCount val="40"/>
                <c:pt idx="0">
                  <c:v>0</c:v>
                </c:pt>
                <c:pt idx="1">
                  <c:v>0.01</c:v>
                </c:pt>
                <c:pt idx="2">
                  <c:v>0.1</c:v>
                </c:pt>
                <c:pt idx="3">
                  <c:v>0.15</c:v>
                </c:pt>
                <c:pt idx="4">
                  <c:v>0.2</c:v>
                </c:pt>
                <c:pt idx="5">
                  <c:v>0.25</c:v>
                </c:pt>
                <c:pt idx="6">
                  <c:v>0.3</c:v>
                </c:pt>
                <c:pt idx="7">
                  <c:v>0.35</c:v>
                </c:pt>
                <c:pt idx="8">
                  <c:v>0.4</c:v>
                </c:pt>
                <c:pt idx="9">
                  <c:v>0.45</c:v>
                </c:pt>
                <c:pt idx="10">
                  <c:v>0.5</c:v>
                </c:pt>
                <c:pt idx="11">
                  <c:v>0.55000000000000004</c:v>
                </c:pt>
                <c:pt idx="12">
                  <c:v>0.6</c:v>
                </c:pt>
                <c:pt idx="13">
                  <c:v>0.65</c:v>
                </c:pt>
                <c:pt idx="14">
                  <c:v>0.7</c:v>
                </c:pt>
                <c:pt idx="15">
                  <c:v>0.75</c:v>
                </c:pt>
                <c:pt idx="16">
                  <c:v>0.8</c:v>
                </c:pt>
                <c:pt idx="17">
                  <c:v>0.85</c:v>
                </c:pt>
                <c:pt idx="18">
                  <c:v>0.9</c:v>
                </c:pt>
                <c:pt idx="19">
                  <c:v>0.95</c:v>
                </c:pt>
                <c:pt idx="20">
                  <c:v>1</c:v>
                </c:pt>
                <c:pt idx="21">
                  <c:v>1.05</c:v>
                </c:pt>
                <c:pt idx="22">
                  <c:v>1.1000000000000001</c:v>
                </c:pt>
                <c:pt idx="23">
                  <c:v>1.1499999999999999</c:v>
                </c:pt>
                <c:pt idx="24">
                  <c:v>1.2</c:v>
                </c:pt>
                <c:pt idx="25">
                  <c:v>1.25</c:v>
                </c:pt>
                <c:pt idx="26">
                  <c:v>1.3</c:v>
                </c:pt>
                <c:pt idx="27">
                  <c:v>1.35</c:v>
                </c:pt>
                <c:pt idx="28">
                  <c:v>1.4</c:v>
                </c:pt>
                <c:pt idx="29">
                  <c:v>1.45</c:v>
                </c:pt>
                <c:pt idx="30">
                  <c:v>1.5</c:v>
                </c:pt>
                <c:pt idx="31">
                  <c:v>1.55</c:v>
                </c:pt>
                <c:pt idx="32">
                  <c:v>1.6</c:v>
                </c:pt>
                <c:pt idx="33">
                  <c:v>1.65</c:v>
                </c:pt>
                <c:pt idx="34">
                  <c:v>1.7</c:v>
                </c:pt>
                <c:pt idx="35">
                  <c:v>1.75</c:v>
                </c:pt>
                <c:pt idx="36">
                  <c:v>1.8</c:v>
                </c:pt>
                <c:pt idx="37">
                  <c:v>1.85</c:v>
                </c:pt>
                <c:pt idx="38">
                  <c:v>1.9</c:v>
                </c:pt>
                <c:pt idx="39">
                  <c:v>1.95</c:v>
                </c:pt>
              </c:numCache>
            </c:numRef>
          </c:xVal>
          <c:yVal>
            <c:numRef>
              <c:f>Sheet1!$B$2:$B$41</c:f>
              <c:numCache>
                <c:formatCode>General</c:formatCode>
                <c:ptCount val="40"/>
                <c:pt idx="0">
                  <c:v>0.97418240000000023</c:v>
                </c:pt>
                <c:pt idx="1">
                  <c:v>0.93117402500000024</c:v>
                </c:pt>
                <c:pt idx="2">
                  <c:v>0.63150440000000019</c:v>
                </c:pt>
                <c:pt idx="3">
                  <c:v>0.52402602499999995</c:v>
                </c:pt>
                <c:pt idx="4">
                  <c:v>0.45104639999999996</c:v>
                </c:pt>
                <c:pt idx="5">
                  <c:v>0.40697802500000002</c:v>
                </c:pt>
                <c:pt idx="6">
                  <c:v>0.38660840000000002</c:v>
                </c:pt>
                <c:pt idx="7">
                  <c:v>0.38510002500000001</c:v>
                </c:pt>
                <c:pt idx="8">
                  <c:v>0.39799039999999997</c:v>
                </c:pt>
                <c:pt idx="9">
                  <c:v>0.42119202499999997</c:v>
                </c:pt>
                <c:pt idx="10">
                  <c:v>0.45099239999999996</c:v>
                </c:pt>
                <c:pt idx="11">
                  <c:v>0.48405402499999994</c:v>
                </c:pt>
                <c:pt idx="12">
                  <c:v>0.51741439999999983</c:v>
                </c:pt>
                <c:pt idx="13">
                  <c:v>0.54848602499999988</c:v>
                </c:pt>
                <c:pt idx="14">
                  <c:v>0.57505639999999991</c:v>
                </c:pt>
                <c:pt idx="15">
                  <c:v>0.595288025</c:v>
                </c:pt>
                <c:pt idx="16">
                  <c:v>0.60771839999999999</c:v>
                </c:pt>
                <c:pt idx="17">
                  <c:v>0.61126002499999998</c:v>
                </c:pt>
                <c:pt idx="18">
                  <c:v>0.60520039999999997</c:v>
                </c:pt>
                <c:pt idx="19">
                  <c:v>0.58920202499999996</c:v>
                </c:pt>
                <c:pt idx="20">
                  <c:v>0.56330239999999987</c:v>
                </c:pt>
                <c:pt idx="21">
                  <c:v>0.52791402499999984</c:v>
                </c:pt>
                <c:pt idx="22">
                  <c:v>0.48382439999999993</c:v>
                </c:pt>
                <c:pt idx="23">
                  <c:v>0.43219602500000009</c:v>
                </c:pt>
                <c:pt idx="24">
                  <c:v>0.37456640000000008</c:v>
                </c:pt>
                <c:pt idx="25">
                  <c:v>0.31284802500000003</c:v>
                </c:pt>
                <c:pt idx="26">
                  <c:v>0.24932839999999998</c:v>
                </c:pt>
                <c:pt idx="27">
                  <c:v>0.18667002499999993</c:v>
                </c:pt>
                <c:pt idx="28">
                  <c:v>0.12791040000000012</c:v>
                </c:pt>
                <c:pt idx="29">
                  <c:v>7.6462025000000045E-2</c:v>
                </c:pt>
                <c:pt idx="30">
                  <c:v>3.6112399999999989E-2</c:v>
                </c:pt>
                <c:pt idx="31">
                  <c:v>1.1024024999999937E-2</c:v>
                </c:pt>
                <c:pt idx="32">
                  <c:v>5.7344000000000284E-3</c:v>
                </c:pt>
                <c:pt idx="33">
                  <c:v>2.5156024999999804E-2</c:v>
                </c:pt>
                <c:pt idx="34">
                  <c:v>7.4576399999999876E-2</c:v>
                </c:pt>
                <c:pt idx="35">
                  <c:v>0.15965802499999993</c:v>
                </c:pt>
                <c:pt idx="36">
                  <c:v>0.28643839999999998</c:v>
                </c:pt>
                <c:pt idx="37">
                  <c:v>0.46133002500000031</c:v>
                </c:pt>
                <c:pt idx="38">
                  <c:v>0.69112039999999908</c:v>
                </c:pt>
                <c:pt idx="39">
                  <c:v>0.98297202499999869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ED0-4D03-88AC-E7688302A29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f(0)+f'alpha*d</c:v>
                </c:pt>
              </c:strCache>
            </c:strRef>
          </c:tx>
          <c:spPr>
            <a:ln w="19050" cap="rnd">
              <a:solidFill>
                <a:srgbClr val="0000FF"/>
              </a:solidFill>
              <a:round/>
            </a:ln>
            <a:effectLst/>
          </c:spPr>
          <c:marker>
            <c:symbol val="none"/>
          </c:marker>
          <c:xVal>
            <c:numRef>
              <c:f>Sheet1!$A$2:$A$41</c:f>
              <c:numCache>
                <c:formatCode>General</c:formatCode>
                <c:ptCount val="40"/>
                <c:pt idx="0">
                  <c:v>0</c:v>
                </c:pt>
                <c:pt idx="1">
                  <c:v>0.01</c:v>
                </c:pt>
                <c:pt idx="2">
                  <c:v>0.1</c:v>
                </c:pt>
                <c:pt idx="3">
                  <c:v>0.15</c:v>
                </c:pt>
                <c:pt idx="4">
                  <c:v>0.2</c:v>
                </c:pt>
                <c:pt idx="5">
                  <c:v>0.25</c:v>
                </c:pt>
                <c:pt idx="6">
                  <c:v>0.3</c:v>
                </c:pt>
                <c:pt idx="7">
                  <c:v>0.35</c:v>
                </c:pt>
                <c:pt idx="8">
                  <c:v>0.4</c:v>
                </c:pt>
                <c:pt idx="9">
                  <c:v>0.45</c:v>
                </c:pt>
                <c:pt idx="10">
                  <c:v>0.5</c:v>
                </c:pt>
                <c:pt idx="11">
                  <c:v>0.55000000000000004</c:v>
                </c:pt>
                <c:pt idx="12">
                  <c:v>0.6</c:v>
                </c:pt>
                <c:pt idx="13">
                  <c:v>0.65</c:v>
                </c:pt>
                <c:pt idx="14">
                  <c:v>0.7</c:v>
                </c:pt>
                <c:pt idx="15">
                  <c:v>0.75</c:v>
                </c:pt>
                <c:pt idx="16">
                  <c:v>0.8</c:v>
                </c:pt>
                <c:pt idx="17">
                  <c:v>0.85</c:v>
                </c:pt>
                <c:pt idx="18">
                  <c:v>0.9</c:v>
                </c:pt>
                <c:pt idx="19">
                  <c:v>0.95</c:v>
                </c:pt>
                <c:pt idx="20">
                  <c:v>1</c:v>
                </c:pt>
                <c:pt idx="21">
                  <c:v>1.05</c:v>
                </c:pt>
                <c:pt idx="22">
                  <c:v>1.1000000000000001</c:v>
                </c:pt>
                <c:pt idx="23">
                  <c:v>1.1499999999999999</c:v>
                </c:pt>
                <c:pt idx="24">
                  <c:v>1.2</c:v>
                </c:pt>
                <c:pt idx="25">
                  <c:v>1.25</c:v>
                </c:pt>
                <c:pt idx="26">
                  <c:v>1.3</c:v>
                </c:pt>
                <c:pt idx="27">
                  <c:v>1.35</c:v>
                </c:pt>
                <c:pt idx="28">
                  <c:v>1.4</c:v>
                </c:pt>
                <c:pt idx="29">
                  <c:v>1.45</c:v>
                </c:pt>
                <c:pt idx="30">
                  <c:v>1.5</c:v>
                </c:pt>
                <c:pt idx="31">
                  <c:v>1.55</c:v>
                </c:pt>
                <c:pt idx="32">
                  <c:v>1.6</c:v>
                </c:pt>
                <c:pt idx="33">
                  <c:v>1.65</c:v>
                </c:pt>
                <c:pt idx="34">
                  <c:v>1.7</c:v>
                </c:pt>
                <c:pt idx="35">
                  <c:v>1.75</c:v>
                </c:pt>
                <c:pt idx="36">
                  <c:v>1.8</c:v>
                </c:pt>
                <c:pt idx="37">
                  <c:v>1.85</c:v>
                </c:pt>
                <c:pt idx="38">
                  <c:v>1.9</c:v>
                </c:pt>
                <c:pt idx="39">
                  <c:v>1.95</c:v>
                </c:pt>
              </c:numCache>
            </c:numRef>
          </c:xVal>
          <c:yVal>
            <c:numRef>
              <c:f>Sheet1!$C$2:$C$41</c:f>
              <c:numCache>
                <c:formatCode>General</c:formatCode>
                <c:ptCount val="40"/>
                <c:pt idx="0">
                  <c:v>0.97418240000000023</c:v>
                </c:pt>
                <c:pt idx="1">
                  <c:v>0.93117402500000024</c:v>
                </c:pt>
                <c:pt idx="2">
                  <c:v>0.54409865000000035</c:v>
                </c:pt>
                <c:pt idx="3">
                  <c:v>0.32905677500000052</c:v>
                </c:pt>
                <c:pt idx="4">
                  <c:v>0.11401490000000047</c:v>
                </c:pt>
                <c:pt idx="5">
                  <c:v>-0.10102697499999935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ED0-4D03-88AC-E7688302A29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f(0)+xi*f'alpha*d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Sheet1!$A$2:$A$41</c:f>
              <c:numCache>
                <c:formatCode>General</c:formatCode>
                <c:ptCount val="40"/>
                <c:pt idx="0">
                  <c:v>0</c:v>
                </c:pt>
                <c:pt idx="1">
                  <c:v>0.01</c:v>
                </c:pt>
                <c:pt idx="2">
                  <c:v>0.1</c:v>
                </c:pt>
                <c:pt idx="3">
                  <c:v>0.15</c:v>
                </c:pt>
                <c:pt idx="4">
                  <c:v>0.2</c:v>
                </c:pt>
                <c:pt idx="5">
                  <c:v>0.25</c:v>
                </c:pt>
                <c:pt idx="6">
                  <c:v>0.3</c:v>
                </c:pt>
                <c:pt idx="7">
                  <c:v>0.35</c:v>
                </c:pt>
                <c:pt idx="8">
                  <c:v>0.4</c:v>
                </c:pt>
                <c:pt idx="9">
                  <c:v>0.45</c:v>
                </c:pt>
                <c:pt idx="10">
                  <c:v>0.5</c:v>
                </c:pt>
                <c:pt idx="11">
                  <c:v>0.55000000000000004</c:v>
                </c:pt>
                <c:pt idx="12">
                  <c:v>0.6</c:v>
                </c:pt>
                <c:pt idx="13">
                  <c:v>0.65</c:v>
                </c:pt>
                <c:pt idx="14">
                  <c:v>0.7</c:v>
                </c:pt>
                <c:pt idx="15">
                  <c:v>0.75</c:v>
                </c:pt>
                <c:pt idx="16">
                  <c:v>0.8</c:v>
                </c:pt>
                <c:pt idx="17">
                  <c:v>0.85</c:v>
                </c:pt>
                <c:pt idx="18">
                  <c:v>0.9</c:v>
                </c:pt>
                <c:pt idx="19">
                  <c:v>0.95</c:v>
                </c:pt>
                <c:pt idx="20">
                  <c:v>1</c:v>
                </c:pt>
                <c:pt idx="21">
                  <c:v>1.05</c:v>
                </c:pt>
                <c:pt idx="22">
                  <c:v>1.1000000000000001</c:v>
                </c:pt>
                <c:pt idx="23">
                  <c:v>1.1499999999999999</c:v>
                </c:pt>
                <c:pt idx="24">
                  <c:v>1.2</c:v>
                </c:pt>
                <c:pt idx="25">
                  <c:v>1.25</c:v>
                </c:pt>
                <c:pt idx="26">
                  <c:v>1.3</c:v>
                </c:pt>
                <c:pt idx="27">
                  <c:v>1.35</c:v>
                </c:pt>
                <c:pt idx="28">
                  <c:v>1.4</c:v>
                </c:pt>
                <c:pt idx="29">
                  <c:v>1.45</c:v>
                </c:pt>
                <c:pt idx="30">
                  <c:v>1.5</c:v>
                </c:pt>
                <c:pt idx="31">
                  <c:v>1.55</c:v>
                </c:pt>
                <c:pt idx="32">
                  <c:v>1.6</c:v>
                </c:pt>
                <c:pt idx="33">
                  <c:v>1.65</c:v>
                </c:pt>
                <c:pt idx="34">
                  <c:v>1.7</c:v>
                </c:pt>
                <c:pt idx="35">
                  <c:v>1.75</c:v>
                </c:pt>
                <c:pt idx="36">
                  <c:v>1.8</c:v>
                </c:pt>
                <c:pt idx="37">
                  <c:v>1.85</c:v>
                </c:pt>
                <c:pt idx="38">
                  <c:v>1.9</c:v>
                </c:pt>
                <c:pt idx="39">
                  <c:v>1.95</c:v>
                </c:pt>
              </c:numCache>
            </c:numRef>
          </c:xVal>
          <c:yVal>
            <c:numRef>
              <c:f>Sheet1!$D$2:$D$41</c:f>
              <c:numCache>
                <c:formatCode>General</c:formatCode>
                <c:ptCount val="40"/>
                <c:pt idx="0">
                  <c:v>0.97418240000000023</c:v>
                </c:pt>
                <c:pt idx="1">
                  <c:v>0.96902139500000017</c:v>
                </c:pt>
                <c:pt idx="2">
                  <c:v>0.92257235000000026</c:v>
                </c:pt>
                <c:pt idx="3">
                  <c:v>0.89676732500000023</c:v>
                </c:pt>
                <c:pt idx="4">
                  <c:v>0.8709623000000003</c:v>
                </c:pt>
                <c:pt idx="5">
                  <c:v>0.84515727500000026</c:v>
                </c:pt>
                <c:pt idx="6">
                  <c:v>0.81935225000000034</c:v>
                </c:pt>
                <c:pt idx="7">
                  <c:v>0.7935472250000003</c:v>
                </c:pt>
                <c:pt idx="8">
                  <c:v>0.76774220000000026</c:v>
                </c:pt>
                <c:pt idx="9">
                  <c:v>0.74193717500000034</c:v>
                </c:pt>
                <c:pt idx="10">
                  <c:v>0.71613215000000041</c:v>
                </c:pt>
                <c:pt idx="11">
                  <c:v>0.69032712500000026</c:v>
                </c:pt>
                <c:pt idx="12">
                  <c:v>0.66452210000000034</c:v>
                </c:pt>
                <c:pt idx="13">
                  <c:v>0.63871707500000041</c:v>
                </c:pt>
                <c:pt idx="14">
                  <c:v>0.61291205000000049</c:v>
                </c:pt>
                <c:pt idx="15">
                  <c:v>0.58710702500000045</c:v>
                </c:pt>
                <c:pt idx="16">
                  <c:v>0.56130200000000041</c:v>
                </c:pt>
                <c:pt idx="17">
                  <c:v>0.53549697500000049</c:v>
                </c:pt>
                <c:pt idx="18">
                  <c:v>0.50969195000000045</c:v>
                </c:pt>
                <c:pt idx="19">
                  <c:v>0.48388692500000052</c:v>
                </c:pt>
                <c:pt idx="20">
                  <c:v>0.45808190000000049</c:v>
                </c:pt>
                <c:pt idx="21">
                  <c:v>0.43227687500000045</c:v>
                </c:pt>
                <c:pt idx="22">
                  <c:v>0.40647185000000041</c:v>
                </c:pt>
                <c:pt idx="23">
                  <c:v>0.3806668250000006</c:v>
                </c:pt>
                <c:pt idx="24">
                  <c:v>0.35486180000000056</c:v>
                </c:pt>
                <c:pt idx="25">
                  <c:v>0.32905677500000052</c:v>
                </c:pt>
                <c:pt idx="26">
                  <c:v>0.30325175000000049</c:v>
                </c:pt>
                <c:pt idx="27">
                  <c:v>0.27744672500000056</c:v>
                </c:pt>
                <c:pt idx="28">
                  <c:v>0.25164170000000063</c:v>
                </c:pt>
                <c:pt idx="29">
                  <c:v>0.2258366750000006</c:v>
                </c:pt>
                <c:pt idx="30">
                  <c:v>0.20003165000000067</c:v>
                </c:pt>
                <c:pt idx="31">
                  <c:v>0.17422662500000063</c:v>
                </c:pt>
                <c:pt idx="32">
                  <c:v>0.1484216000000006</c:v>
                </c:pt>
                <c:pt idx="33">
                  <c:v>0.12261657500000067</c:v>
                </c:pt>
                <c:pt idx="34">
                  <c:v>9.6811550000000746E-2</c:v>
                </c:pt>
                <c:pt idx="35">
                  <c:v>7.1006525000000709E-2</c:v>
                </c:pt>
                <c:pt idx="36">
                  <c:v>4.5201500000000672E-2</c:v>
                </c:pt>
                <c:pt idx="37">
                  <c:v>1.9396475000000635E-2</c:v>
                </c:pt>
                <c:pt idx="38">
                  <c:v>-6.4085499999991802E-3</c:v>
                </c:pt>
                <c:pt idx="39">
                  <c:v>-3.2213574999999328E-2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6ED0-4D03-88AC-E7688302A2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17132672"/>
        <c:axId val="664721856"/>
      </c:scatterChart>
      <c:valAx>
        <c:axId val="121713267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64721856"/>
        <c:crosses val="autoZero"/>
        <c:crossBetween val="midCat"/>
      </c:valAx>
      <c:valAx>
        <c:axId val="66472185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217132672"/>
        <c:crosses val="autoZero"/>
        <c:crossBetween val="midCat"/>
      </c:valAx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 sz="1400" b="1">
          <a:latin typeface="Times New Roman" panose="02020603050405020304" pitchFamily="18" charset="0"/>
          <a:cs typeface="Times New Roman" panose="02020603050405020304" pitchFamily="18" charset="0"/>
        </a:defRPr>
      </a:pPr>
      <a:endParaRPr lang="ja-JP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4.6296296296296294E-3"/>
          <c:w val="0.93888888888888888"/>
          <c:h val="0.89814814814814814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Sheet1!$A$2:$A$41</c:f>
              <c:numCache>
                <c:formatCode>General</c:formatCode>
                <c:ptCount val="40"/>
                <c:pt idx="0">
                  <c:v>0</c:v>
                </c:pt>
                <c:pt idx="1">
                  <c:v>0.01</c:v>
                </c:pt>
                <c:pt idx="2">
                  <c:v>0.1</c:v>
                </c:pt>
                <c:pt idx="3">
                  <c:v>0.15</c:v>
                </c:pt>
                <c:pt idx="4">
                  <c:v>0.2</c:v>
                </c:pt>
                <c:pt idx="5">
                  <c:v>0.25</c:v>
                </c:pt>
                <c:pt idx="6">
                  <c:v>0.3</c:v>
                </c:pt>
                <c:pt idx="7">
                  <c:v>0.35</c:v>
                </c:pt>
                <c:pt idx="8">
                  <c:v>0.4</c:v>
                </c:pt>
                <c:pt idx="9">
                  <c:v>0.45</c:v>
                </c:pt>
                <c:pt idx="10">
                  <c:v>0.5</c:v>
                </c:pt>
                <c:pt idx="11">
                  <c:v>0.55000000000000004</c:v>
                </c:pt>
                <c:pt idx="12">
                  <c:v>0.6</c:v>
                </c:pt>
                <c:pt idx="13">
                  <c:v>0.65</c:v>
                </c:pt>
                <c:pt idx="14">
                  <c:v>0.7</c:v>
                </c:pt>
                <c:pt idx="15">
                  <c:v>0.75</c:v>
                </c:pt>
                <c:pt idx="16">
                  <c:v>0.8</c:v>
                </c:pt>
                <c:pt idx="17">
                  <c:v>0.85</c:v>
                </c:pt>
                <c:pt idx="18">
                  <c:v>0.9</c:v>
                </c:pt>
                <c:pt idx="19">
                  <c:v>0.95</c:v>
                </c:pt>
                <c:pt idx="20">
                  <c:v>1</c:v>
                </c:pt>
                <c:pt idx="21">
                  <c:v>1.05</c:v>
                </c:pt>
                <c:pt idx="22">
                  <c:v>1.1000000000000001</c:v>
                </c:pt>
                <c:pt idx="23">
                  <c:v>1.1499999999999999</c:v>
                </c:pt>
                <c:pt idx="24">
                  <c:v>1.2</c:v>
                </c:pt>
                <c:pt idx="25">
                  <c:v>1.25</c:v>
                </c:pt>
                <c:pt idx="26">
                  <c:v>1.3</c:v>
                </c:pt>
                <c:pt idx="27">
                  <c:v>1.35</c:v>
                </c:pt>
                <c:pt idx="28">
                  <c:v>1.4</c:v>
                </c:pt>
                <c:pt idx="29">
                  <c:v>1.45</c:v>
                </c:pt>
                <c:pt idx="30">
                  <c:v>1.5</c:v>
                </c:pt>
                <c:pt idx="31">
                  <c:v>1.55</c:v>
                </c:pt>
                <c:pt idx="32">
                  <c:v>1.6</c:v>
                </c:pt>
                <c:pt idx="33">
                  <c:v>1.65</c:v>
                </c:pt>
                <c:pt idx="34">
                  <c:v>1.7</c:v>
                </c:pt>
                <c:pt idx="35">
                  <c:v>1.75</c:v>
                </c:pt>
                <c:pt idx="36">
                  <c:v>1.8</c:v>
                </c:pt>
                <c:pt idx="37">
                  <c:v>1.85</c:v>
                </c:pt>
                <c:pt idx="38">
                  <c:v>1.9</c:v>
                </c:pt>
                <c:pt idx="39">
                  <c:v>1.95</c:v>
                </c:pt>
              </c:numCache>
            </c:numRef>
          </c:xVal>
          <c:yVal>
            <c:numRef>
              <c:f>Sheet1!$B$2:$B$41</c:f>
              <c:numCache>
                <c:formatCode>General</c:formatCode>
                <c:ptCount val="40"/>
                <c:pt idx="0">
                  <c:v>0.97418240000000023</c:v>
                </c:pt>
                <c:pt idx="1">
                  <c:v>0.93117402500000024</c:v>
                </c:pt>
                <c:pt idx="2">
                  <c:v>0.63150440000000019</c:v>
                </c:pt>
                <c:pt idx="3">
                  <c:v>0.52402602499999995</c:v>
                </c:pt>
                <c:pt idx="4">
                  <c:v>0.45104639999999996</c:v>
                </c:pt>
                <c:pt idx="5">
                  <c:v>0.40697802500000002</c:v>
                </c:pt>
                <c:pt idx="6">
                  <c:v>0.38660840000000002</c:v>
                </c:pt>
                <c:pt idx="7">
                  <c:v>0.38510002500000001</c:v>
                </c:pt>
                <c:pt idx="8">
                  <c:v>0.39799039999999997</c:v>
                </c:pt>
                <c:pt idx="9">
                  <c:v>0.42119202499999997</c:v>
                </c:pt>
                <c:pt idx="10">
                  <c:v>0.45099239999999996</c:v>
                </c:pt>
                <c:pt idx="11">
                  <c:v>0.48405402499999994</c:v>
                </c:pt>
                <c:pt idx="12">
                  <c:v>0.51741439999999983</c:v>
                </c:pt>
                <c:pt idx="13">
                  <c:v>0.54848602499999988</c:v>
                </c:pt>
                <c:pt idx="14">
                  <c:v>0.57505639999999991</c:v>
                </c:pt>
                <c:pt idx="15">
                  <c:v>0.595288025</c:v>
                </c:pt>
                <c:pt idx="16">
                  <c:v>0.60771839999999999</c:v>
                </c:pt>
                <c:pt idx="17">
                  <c:v>0.61126002499999998</c:v>
                </c:pt>
                <c:pt idx="18">
                  <c:v>0.60520039999999997</c:v>
                </c:pt>
                <c:pt idx="19">
                  <c:v>0.58920202499999996</c:v>
                </c:pt>
                <c:pt idx="20">
                  <c:v>0.56330239999999987</c:v>
                </c:pt>
                <c:pt idx="21">
                  <c:v>0.52791402499999984</c:v>
                </c:pt>
                <c:pt idx="22">
                  <c:v>0.48382439999999993</c:v>
                </c:pt>
                <c:pt idx="23">
                  <c:v>0.43219602500000009</c:v>
                </c:pt>
                <c:pt idx="24">
                  <c:v>0.37456640000000008</c:v>
                </c:pt>
                <c:pt idx="25">
                  <c:v>0.31284802500000003</c:v>
                </c:pt>
                <c:pt idx="26">
                  <c:v>0.24932839999999998</c:v>
                </c:pt>
                <c:pt idx="27">
                  <c:v>0.18667002499999993</c:v>
                </c:pt>
                <c:pt idx="28">
                  <c:v>0.12791040000000012</c:v>
                </c:pt>
                <c:pt idx="29">
                  <c:v>7.6462025000000045E-2</c:v>
                </c:pt>
                <c:pt idx="30">
                  <c:v>3.6112399999999989E-2</c:v>
                </c:pt>
                <c:pt idx="31">
                  <c:v>1.1024024999999937E-2</c:v>
                </c:pt>
                <c:pt idx="32">
                  <c:v>5.7344000000000284E-3</c:v>
                </c:pt>
                <c:pt idx="33">
                  <c:v>2.5156024999999804E-2</c:v>
                </c:pt>
                <c:pt idx="34">
                  <c:v>7.4576399999999876E-2</c:v>
                </c:pt>
                <c:pt idx="35">
                  <c:v>0.15965802499999993</c:v>
                </c:pt>
                <c:pt idx="36">
                  <c:v>0.28643839999999998</c:v>
                </c:pt>
                <c:pt idx="37">
                  <c:v>0.46133002500000031</c:v>
                </c:pt>
                <c:pt idx="38">
                  <c:v>0.69112039999999908</c:v>
                </c:pt>
                <c:pt idx="39">
                  <c:v>0.98297202499999869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ED0-4D03-88AC-E7688302A29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f(0)+f'alpha*d</c:v>
                </c:pt>
              </c:strCache>
            </c:strRef>
          </c:tx>
          <c:spPr>
            <a:ln w="19050" cap="rnd">
              <a:solidFill>
                <a:srgbClr val="0000FF"/>
              </a:solidFill>
              <a:round/>
            </a:ln>
            <a:effectLst/>
          </c:spPr>
          <c:marker>
            <c:symbol val="none"/>
          </c:marker>
          <c:xVal>
            <c:numRef>
              <c:f>Sheet1!$A$2:$A$41</c:f>
              <c:numCache>
                <c:formatCode>General</c:formatCode>
                <c:ptCount val="40"/>
                <c:pt idx="0">
                  <c:v>0</c:v>
                </c:pt>
                <c:pt idx="1">
                  <c:v>0.01</c:v>
                </c:pt>
                <c:pt idx="2">
                  <c:v>0.1</c:v>
                </c:pt>
                <c:pt idx="3">
                  <c:v>0.15</c:v>
                </c:pt>
                <c:pt idx="4">
                  <c:v>0.2</c:v>
                </c:pt>
                <c:pt idx="5">
                  <c:v>0.25</c:v>
                </c:pt>
                <c:pt idx="6">
                  <c:v>0.3</c:v>
                </c:pt>
                <c:pt idx="7">
                  <c:v>0.35</c:v>
                </c:pt>
                <c:pt idx="8">
                  <c:v>0.4</c:v>
                </c:pt>
                <c:pt idx="9">
                  <c:v>0.45</c:v>
                </c:pt>
                <c:pt idx="10">
                  <c:v>0.5</c:v>
                </c:pt>
                <c:pt idx="11">
                  <c:v>0.55000000000000004</c:v>
                </c:pt>
                <c:pt idx="12">
                  <c:v>0.6</c:v>
                </c:pt>
                <c:pt idx="13">
                  <c:v>0.65</c:v>
                </c:pt>
                <c:pt idx="14">
                  <c:v>0.7</c:v>
                </c:pt>
                <c:pt idx="15">
                  <c:v>0.75</c:v>
                </c:pt>
                <c:pt idx="16">
                  <c:v>0.8</c:v>
                </c:pt>
                <c:pt idx="17">
                  <c:v>0.85</c:v>
                </c:pt>
                <c:pt idx="18">
                  <c:v>0.9</c:v>
                </c:pt>
                <c:pt idx="19">
                  <c:v>0.95</c:v>
                </c:pt>
                <c:pt idx="20">
                  <c:v>1</c:v>
                </c:pt>
                <c:pt idx="21">
                  <c:v>1.05</c:v>
                </c:pt>
                <c:pt idx="22">
                  <c:v>1.1000000000000001</c:v>
                </c:pt>
                <c:pt idx="23">
                  <c:v>1.1499999999999999</c:v>
                </c:pt>
                <c:pt idx="24">
                  <c:v>1.2</c:v>
                </c:pt>
                <c:pt idx="25">
                  <c:v>1.25</c:v>
                </c:pt>
                <c:pt idx="26">
                  <c:v>1.3</c:v>
                </c:pt>
                <c:pt idx="27">
                  <c:v>1.35</c:v>
                </c:pt>
                <c:pt idx="28">
                  <c:v>1.4</c:v>
                </c:pt>
                <c:pt idx="29">
                  <c:v>1.45</c:v>
                </c:pt>
                <c:pt idx="30">
                  <c:v>1.5</c:v>
                </c:pt>
                <c:pt idx="31">
                  <c:v>1.55</c:v>
                </c:pt>
                <c:pt idx="32">
                  <c:v>1.6</c:v>
                </c:pt>
                <c:pt idx="33">
                  <c:v>1.65</c:v>
                </c:pt>
                <c:pt idx="34">
                  <c:v>1.7</c:v>
                </c:pt>
                <c:pt idx="35">
                  <c:v>1.75</c:v>
                </c:pt>
                <c:pt idx="36">
                  <c:v>1.8</c:v>
                </c:pt>
                <c:pt idx="37">
                  <c:v>1.85</c:v>
                </c:pt>
                <c:pt idx="38">
                  <c:v>1.9</c:v>
                </c:pt>
                <c:pt idx="39">
                  <c:v>1.95</c:v>
                </c:pt>
              </c:numCache>
            </c:numRef>
          </c:xVal>
          <c:yVal>
            <c:numRef>
              <c:f>Sheet1!$C$2:$C$41</c:f>
              <c:numCache>
                <c:formatCode>General</c:formatCode>
                <c:ptCount val="40"/>
                <c:pt idx="0">
                  <c:v>0.97418240000000023</c:v>
                </c:pt>
                <c:pt idx="1">
                  <c:v>0.93117402500000024</c:v>
                </c:pt>
                <c:pt idx="2">
                  <c:v>0.54409865000000035</c:v>
                </c:pt>
                <c:pt idx="3">
                  <c:v>0.32905677500000052</c:v>
                </c:pt>
                <c:pt idx="4">
                  <c:v>0.11401490000000047</c:v>
                </c:pt>
                <c:pt idx="5">
                  <c:v>-0.10102697499999935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ED0-4D03-88AC-E7688302A29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f(0)+xi*f'alpha*d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Sheet1!$A$2:$A$41</c:f>
              <c:numCache>
                <c:formatCode>General</c:formatCode>
                <c:ptCount val="40"/>
                <c:pt idx="0">
                  <c:v>0</c:v>
                </c:pt>
                <c:pt idx="1">
                  <c:v>0.01</c:v>
                </c:pt>
                <c:pt idx="2">
                  <c:v>0.1</c:v>
                </c:pt>
                <c:pt idx="3">
                  <c:v>0.15</c:v>
                </c:pt>
                <c:pt idx="4">
                  <c:v>0.2</c:v>
                </c:pt>
                <c:pt idx="5">
                  <c:v>0.25</c:v>
                </c:pt>
                <c:pt idx="6">
                  <c:v>0.3</c:v>
                </c:pt>
                <c:pt idx="7">
                  <c:v>0.35</c:v>
                </c:pt>
                <c:pt idx="8">
                  <c:v>0.4</c:v>
                </c:pt>
                <c:pt idx="9">
                  <c:v>0.45</c:v>
                </c:pt>
                <c:pt idx="10">
                  <c:v>0.5</c:v>
                </c:pt>
                <c:pt idx="11">
                  <c:v>0.55000000000000004</c:v>
                </c:pt>
                <c:pt idx="12">
                  <c:v>0.6</c:v>
                </c:pt>
                <c:pt idx="13">
                  <c:v>0.65</c:v>
                </c:pt>
                <c:pt idx="14">
                  <c:v>0.7</c:v>
                </c:pt>
                <c:pt idx="15">
                  <c:v>0.75</c:v>
                </c:pt>
                <c:pt idx="16">
                  <c:v>0.8</c:v>
                </c:pt>
                <c:pt idx="17">
                  <c:v>0.85</c:v>
                </c:pt>
                <c:pt idx="18">
                  <c:v>0.9</c:v>
                </c:pt>
                <c:pt idx="19">
                  <c:v>0.95</c:v>
                </c:pt>
                <c:pt idx="20">
                  <c:v>1</c:v>
                </c:pt>
                <c:pt idx="21">
                  <c:v>1.05</c:v>
                </c:pt>
                <c:pt idx="22">
                  <c:v>1.1000000000000001</c:v>
                </c:pt>
                <c:pt idx="23">
                  <c:v>1.1499999999999999</c:v>
                </c:pt>
                <c:pt idx="24">
                  <c:v>1.2</c:v>
                </c:pt>
                <c:pt idx="25">
                  <c:v>1.25</c:v>
                </c:pt>
                <c:pt idx="26">
                  <c:v>1.3</c:v>
                </c:pt>
                <c:pt idx="27">
                  <c:v>1.35</c:v>
                </c:pt>
                <c:pt idx="28">
                  <c:v>1.4</c:v>
                </c:pt>
                <c:pt idx="29">
                  <c:v>1.45</c:v>
                </c:pt>
                <c:pt idx="30">
                  <c:v>1.5</c:v>
                </c:pt>
                <c:pt idx="31">
                  <c:v>1.55</c:v>
                </c:pt>
                <c:pt idx="32">
                  <c:v>1.6</c:v>
                </c:pt>
                <c:pt idx="33">
                  <c:v>1.65</c:v>
                </c:pt>
                <c:pt idx="34">
                  <c:v>1.7</c:v>
                </c:pt>
                <c:pt idx="35">
                  <c:v>1.75</c:v>
                </c:pt>
                <c:pt idx="36">
                  <c:v>1.8</c:v>
                </c:pt>
                <c:pt idx="37">
                  <c:v>1.85</c:v>
                </c:pt>
                <c:pt idx="38">
                  <c:v>1.9</c:v>
                </c:pt>
                <c:pt idx="39">
                  <c:v>1.95</c:v>
                </c:pt>
              </c:numCache>
            </c:numRef>
          </c:xVal>
          <c:yVal>
            <c:numRef>
              <c:f>Sheet1!$D$2:$D$41</c:f>
              <c:numCache>
                <c:formatCode>General</c:formatCode>
                <c:ptCount val="40"/>
                <c:pt idx="0">
                  <c:v>0.97418240000000023</c:v>
                </c:pt>
                <c:pt idx="1">
                  <c:v>0.96902139500000017</c:v>
                </c:pt>
                <c:pt idx="2">
                  <c:v>0.92257235000000026</c:v>
                </c:pt>
                <c:pt idx="3">
                  <c:v>0.89676732500000023</c:v>
                </c:pt>
                <c:pt idx="4">
                  <c:v>0.8709623000000003</c:v>
                </c:pt>
                <c:pt idx="5">
                  <c:v>0.84515727500000026</c:v>
                </c:pt>
                <c:pt idx="6">
                  <c:v>0.81935225000000034</c:v>
                </c:pt>
                <c:pt idx="7">
                  <c:v>0.7935472250000003</c:v>
                </c:pt>
                <c:pt idx="8">
                  <c:v>0.76774220000000026</c:v>
                </c:pt>
                <c:pt idx="9">
                  <c:v>0.74193717500000034</c:v>
                </c:pt>
                <c:pt idx="10">
                  <c:v>0.71613215000000041</c:v>
                </c:pt>
                <c:pt idx="11">
                  <c:v>0.69032712500000026</c:v>
                </c:pt>
                <c:pt idx="12">
                  <c:v>0.66452210000000034</c:v>
                </c:pt>
                <c:pt idx="13">
                  <c:v>0.63871707500000041</c:v>
                </c:pt>
                <c:pt idx="14">
                  <c:v>0.61291205000000049</c:v>
                </c:pt>
                <c:pt idx="15">
                  <c:v>0.58710702500000045</c:v>
                </c:pt>
                <c:pt idx="16">
                  <c:v>0.56130200000000041</c:v>
                </c:pt>
                <c:pt idx="17">
                  <c:v>0.53549697500000049</c:v>
                </c:pt>
                <c:pt idx="18">
                  <c:v>0.50969195000000045</c:v>
                </c:pt>
                <c:pt idx="19">
                  <c:v>0.48388692500000052</c:v>
                </c:pt>
                <c:pt idx="20">
                  <c:v>0.45808190000000049</c:v>
                </c:pt>
                <c:pt idx="21">
                  <c:v>0.43227687500000045</c:v>
                </c:pt>
                <c:pt idx="22">
                  <c:v>0.40647185000000041</c:v>
                </c:pt>
                <c:pt idx="23">
                  <c:v>0.3806668250000006</c:v>
                </c:pt>
                <c:pt idx="24">
                  <c:v>0.35486180000000056</c:v>
                </c:pt>
                <c:pt idx="25">
                  <c:v>0.32905677500000052</c:v>
                </c:pt>
                <c:pt idx="26">
                  <c:v>0.30325175000000049</c:v>
                </c:pt>
                <c:pt idx="27">
                  <c:v>0.27744672500000056</c:v>
                </c:pt>
                <c:pt idx="28">
                  <c:v>0.25164170000000063</c:v>
                </c:pt>
                <c:pt idx="29">
                  <c:v>0.2258366750000006</c:v>
                </c:pt>
                <c:pt idx="30">
                  <c:v>0.20003165000000067</c:v>
                </c:pt>
                <c:pt idx="31">
                  <c:v>0.17422662500000063</c:v>
                </c:pt>
                <c:pt idx="32">
                  <c:v>0.1484216000000006</c:v>
                </c:pt>
                <c:pt idx="33">
                  <c:v>0.12261657500000067</c:v>
                </c:pt>
                <c:pt idx="34">
                  <c:v>9.6811550000000746E-2</c:v>
                </c:pt>
                <c:pt idx="35">
                  <c:v>7.1006525000000709E-2</c:v>
                </c:pt>
                <c:pt idx="36">
                  <c:v>4.5201500000000672E-2</c:v>
                </c:pt>
                <c:pt idx="37">
                  <c:v>1.9396475000000635E-2</c:v>
                </c:pt>
                <c:pt idx="38">
                  <c:v>-6.4085499999991802E-3</c:v>
                </c:pt>
                <c:pt idx="39">
                  <c:v>-3.2213574999999328E-2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6ED0-4D03-88AC-E7688302A2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17132672"/>
        <c:axId val="664721856"/>
      </c:scatterChart>
      <c:valAx>
        <c:axId val="121713267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64721856"/>
        <c:crosses val="autoZero"/>
        <c:crossBetween val="midCat"/>
      </c:valAx>
      <c:valAx>
        <c:axId val="66472185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217132672"/>
        <c:crosses val="autoZero"/>
        <c:crossBetween val="midCat"/>
      </c:valAx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 sz="1400" b="1">
          <a:latin typeface="Times New Roman" panose="02020603050405020304" pitchFamily="18" charset="0"/>
          <a:cs typeface="Times New Roman" panose="02020603050405020304" pitchFamily="18" charset="0"/>
        </a:defRPr>
      </a:pPr>
      <a:endParaRPr lang="ja-JP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4.6296296296296294E-3"/>
          <c:w val="0.93888888888888888"/>
          <c:h val="0.89814814814814814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Sheet1!$A$2:$A$41</c:f>
              <c:numCache>
                <c:formatCode>General</c:formatCode>
                <c:ptCount val="40"/>
                <c:pt idx="0">
                  <c:v>0</c:v>
                </c:pt>
                <c:pt idx="1">
                  <c:v>0.01</c:v>
                </c:pt>
                <c:pt idx="2">
                  <c:v>0.1</c:v>
                </c:pt>
                <c:pt idx="3">
                  <c:v>0.15</c:v>
                </c:pt>
                <c:pt idx="4">
                  <c:v>0.2</c:v>
                </c:pt>
                <c:pt idx="5">
                  <c:v>0.25</c:v>
                </c:pt>
                <c:pt idx="6">
                  <c:v>0.3</c:v>
                </c:pt>
                <c:pt idx="7">
                  <c:v>0.35</c:v>
                </c:pt>
                <c:pt idx="8">
                  <c:v>0.4</c:v>
                </c:pt>
                <c:pt idx="9">
                  <c:v>0.45</c:v>
                </c:pt>
                <c:pt idx="10">
                  <c:v>0.5</c:v>
                </c:pt>
                <c:pt idx="11">
                  <c:v>0.55000000000000004</c:v>
                </c:pt>
                <c:pt idx="12">
                  <c:v>0.6</c:v>
                </c:pt>
                <c:pt idx="13">
                  <c:v>0.65</c:v>
                </c:pt>
                <c:pt idx="14">
                  <c:v>0.7</c:v>
                </c:pt>
                <c:pt idx="15">
                  <c:v>0.75</c:v>
                </c:pt>
                <c:pt idx="16">
                  <c:v>0.8</c:v>
                </c:pt>
                <c:pt idx="17">
                  <c:v>0.85</c:v>
                </c:pt>
                <c:pt idx="18">
                  <c:v>0.9</c:v>
                </c:pt>
                <c:pt idx="19">
                  <c:v>0.95</c:v>
                </c:pt>
                <c:pt idx="20">
                  <c:v>1</c:v>
                </c:pt>
                <c:pt idx="21">
                  <c:v>1.05</c:v>
                </c:pt>
                <c:pt idx="22">
                  <c:v>1.1000000000000001</c:v>
                </c:pt>
                <c:pt idx="23">
                  <c:v>1.1499999999999999</c:v>
                </c:pt>
                <c:pt idx="24">
                  <c:v>1.2</c:v>
                </c:pt>
                <c:pt idx="25">
                  <c:v>1.25</c:v>
                </c:pt>
                <c:pt idx="26">
                  <c:v>1.3</c:v>
                </c:pt>
                <c:pt idx="27">
                  <c:v>1.35</c:v>
                </c:pt>
                <c:pt idx="28">
                  <c:v>1.4</c:v>
                </c:pt>
                <c:pt idx="29">
                  <c:v>1.45</c:v>
                </c:pt>
                <c:pt idx="30">
                  <c:v>1.5</c:v>
                </c:pt>
                <c:pt idx="31">
                  <c:v>1.55</c:v>
                </c:pt>
                <c:pt idx="32">
                  <c:v>1.6</c:v>
                </c:pt>
                <c:pt idx="33">
                  <c:v>1.65</c:v>
                </c:pt>
                <c:pt idx="34">
                  <c:v>1.7</c:v>
                </c:pt>
                <c:pt idx="35">
                  <c:v>1.75</c:v>
                </c:pt>
                <c:pt idx="36">
                  <c:v>1.8</c:v>
                </c:pt>
                <c:pt idx="37">
                  <c:v>1.85</c:v>
                </c:pt>
                <c:pt idx="38">
                  <c:v>1.9</c:v>
                </c:pt>
                <c:pt idx="39">
                  <c:v>1.95</c:v>
                </c:pt>
              </c:numCache>
            </c:numRef>
          </c:xVal>
          <c:yVal>
            <c:numRef>
              <c:f>Sheet1!$B$2:$B$41</c:f>
              <c:numCache>
                <c:formatCode>General</c:formatCode>
                <c:ptCount val="40"/>
                <c:pt idx="0">
                  <c:v>0.97418240000000023</c:v>
                </c:pt>
                <c:pt idx="1">
                  <c:v>0.93117402500000024</c:v>
                </c:pt>
                <c:pt idx="2">
                  <c:v>0.63150440000000019</c:v>
                </c:pt>
                <c:pt idx="3">
                  <c:v>0.52402602499999995</c:v>
                </c:pt>
                <c:pt idx="4">
                  <c:v>0.45104639999999996</c:v>
                </c:pt>
                <c:pt idx="5">
                  <c:v>0.40697802500000002</c:v>
                </c:pt>
                <c:pt idx="6">
                  <c:v>0.38660840000000002</c:v>
                </c:pt>
                <c:pt idx="7">
                  <c:v>0.38510002500000001</c:v>
                </c:pt>
                <c:pt idx="8">
                  <c:v>0.39799039999999997</c:v>
                </c:pt>
                <c:pt idx="9">
                  <c:v>0.42119202499999997</c:v>
                </c:pt>
                <c:pt idx="10">
                  <c:v>0.45099239999999996</c:v>
                </c:pt>
                <c:pt idx="11">
                  <c:v>0.48405402499999994</c:v>
                </c:pt>
                <c:pt idx="12">
                  <c:v>0.51741439999999983</c:v>
                </c:pt>
                <c:pt idx="13">
                  <c:v>0.54848602499999988</c:v>
                </c:pt>
                <c:pt idx="14">
                  <c:v>0.57505639999999991</c:v>
                </c:pt>
                <c:pt idx="15">
                  <c:v>0.595288025</c:v>
                </c:pt>
                <c:pt idx="16">
                  <c:v>0.60771839999999999</c:v>
                </c:pt>
                <c:pt idx="17">
                  <c:v>0.61126002499999998</c:v>
                </c:pt>
                <c:pt idx="18">
                  <c:v>0.60520039999999997</c:v>
                </c:pt>
                <c:pt idx="19">
                  <c:v>0.58920202499999996</c:v>
                </c:pt>
                <c:pt idx="20">
                  <c:v>0.56330239999999987</c:v>
                </c:pt>
                <c:pt idx="21">
                  <c:v>0.52791402499999984</c:v>
                </c:pt>
                <c:pt idx="22">
                  <c:v>0.48382439999999993</c:v>
                </c:pt>
                <c:pt idx="23">
                  <c:v>0.43219602500000009</c:v>
                </c:pt>
                <c:pt idx="24">
                  <c:v>0.37456640000000008</c:v>
                </c:pt>
                <c:pt idx="25">
                  <c:v>0.31284802500000003</c:v>
                </c:pt>
                <c:pt idx="26">
                  <c:v>0.24932839999999998</c:v>
                </c:pt>
                <c:pt idx="27">
                  <c:v>0.18667002499999993</c:v>
                </c:pt>
                <c:pt idx="28">
                  <c:v>0.12791040000000012</c:v>
                </c:pt>
                <c:pt idx="29">
                  <c:v>7.6462025000000045E-2</c:v>
                </c:pt>
                <c:pt idx="30">
                  <c:v>3.6112399999999989E-2</c:v>
                </c:pt>
                <c:pt idx="31">
                  <c:v>1.1024024999999937E-2</c:v>
                </c:pt>
                <c:pt idx="32">
                  <c:v>5.7344000000000284E-3</c:v>
                </c:pt>
                <c:pt idx="33">
                  <c:v>2.5156024999999804E-2</c:v>
                </c:pt>
                <c:pt idx="34">
                  <c:v>7.4576399999999876E-2</c:v>
                </c:pt>
                <c:pt idx="35">
                  <c:v>0.15965802499999993</c:v>
                </c:pt>
                <c:pt idx="36">
                  <c:v>0.28643839999999998</c:v>
                </c:pt>
                <c:pt idx="37">
                  <c:v>0.46133002500000031</c:v>
                </c:pt>
                <c:pt idx="38">
                  <c:v>0.69112039999999908</c:v>
                </c:pt>
                <c:pt idx="39">
                  <c:v>0.98297202499999869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ED0-4D03-88AC-E7688302A29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f(0)+f'alpha*d</c:v>
                </c:pt>
              </c:strCache>
            </c:strRef>
          </c:tx>
          <c:spPr>
            <a:ln w="19050" cap="rnd">
              <a:solidFill>
                <a:srgbClr val="0000FF"/>
              </a:solidFill>
              <a:round/>
            </a:ln>
            <a:effectLst/>
          </c:spPr>
          <c:marker>
            <c:symbol val="none"/>
          </c:marker>
          <c:xVal>
            <c:numRef>
              <c:f>Sheet1!$A$2:$A$41</c:f>
              <c:numCache>
                <c:formatCode>General</c:formatCode>
                <c:ptCount val="40"/>
                <c:pt idx="0">
                  <c:v>0</c:v>
                </c:pt>
                <c:pt idx="1">
                  <c:v>0.01</c:v>
                </c:pt>
                <c:pt idx="2">
                  <c:v>0.1</c:v>
                </c:pt>
                <c:pt idx="3">
                  <c:v>0.15</c:v>
                </c:pt>
                <c:pt idx="4">
                  <c:v>0.2</c:v>
                </c:pt>
                <c:pt idx="5">
                  <c:v>0.25</c:v>
                </c:pt>
                <c:pt idx="6">
                  <c:v>0.3</c:v>
                </c:pt>
                <c:pt idx="7">
                  <c:v>0.35</c:v>
                </c:pt>
                <c:pt idx="8">
                  <c:v>0.4</c:v>
                </c:pt>
                <c:pt idx="9">
                  <c:v>0.45</c:v>
                </c:pt>
                <c:pt idx="10">
                  <c:v>0.5</c:v>
                </c:pt>
                <c:pt idx="11">
                  <c:v>0.55000000000000004</c:v>
                </c:pt>
                <c:pt idx="12">
                  <c:v>0.6</c:v>
                </c:pt>
                <c:pt idx="13">
                  <c:v>0.65</c:v>
                </c:pt>
                <c:pt idx="14">
                  <c:v>0.7</c:v>
                </c:pt>
                <c:pt idx="15">
                  <c:v>0.75</c:v>
                </c:pt>
                <c:pt idx="16">
                  <c:v>0.8</c:v>
                </c:pt>
                <c:pt idx="17">
                  <c:v>0.85</c:v>
                </c:pt>
                <c:pt idx="18">
                  <c:v>0.9</c:v>
                </c:pt>
                <c:pt idx="19">
                  <c:v>0.95</c:v>
                </c:pt>
                <c:pt idx="20">
                  <c:v>1</c:v>
                </c:pt>
                <c:pt idx="21">
                  <c:v>1.05</c:v>
                </c:pt>
                <c:pt idx="22">
                  <c:v>1.1000000000000001</c:v>
                </c:pt>
                <c:pt idx="23">
                  <c:v>1.1499999999999999</c:v>
                </c:pt>
                <c:pt idx="24">
                  <c:v>1.2</c:v>
                </c:pt>
                <c:pt idx="25">
                  <c:v>1.25</c:v>
                </c:pt>
                <c:pt idx="26">
                  <c:v>1.3</c:v>
                </c:pt>
                <c:pt idx="27">
                  <c:v>1.35</c:v>
                </c:pt>
                <c:pt idx="28">
                  <c:v>1.4</c:v>
                </c:pt>
                <c:pt idx="29">
                  <c:v>1.45</c:v>
                </c:pt>
                <c:pt idx="30">
                  <c:v>1.5</c:v>
                </c:pt>
                <c:pt idx="31">
                  <c:v>1.55</c:v>
                </c:pt>
                <c:pt idx="32">
                  <c:v>1.6</c:v>
                </c:pt>
                <c:pt idx="33">
                  <c:v>1.65</c:v>
                </c:pt>
                <c:pt idx="34">
                  <c:v>1.7</c:v>
                </c:pt>
                <c:pt idx="35">
                  <c:v>1.75</c:v>
                </c:pt>
                <c:pt idx="36">
                  <c:v>1.8</c:v>
                </c:pt>
                <c:pt idx="37">
                  <c:v>1.85</c:v>
                </c:pt>
                <c:pt idx="38">
                  <c:v>1.9</c:v>
                </c:pt>
                <c:pt idx="39">
                  <c:v>1.95</c:v>
                </c:pt>
              </c:numCache>
            </c:numRef>
          </c:xVal>
          <c:yVal>
            <c:numRef>
              <c:f>Sheet1!$C$2:$C$41</c:f>
              <c:numCache>
                <c:formatCode>General</c:formatCode>
                <c:ptCount val="40"/>
                <c:pt idx="0">
                  <c:v>0.97418240000000023</c:v>
                </c:pt>
                <c:pt idx="1">
                  <c:v>0.93117402500000024</c:v>
                </c:pt>
                <c:pt idx="2">
                  <c:v>0.54409865000000035</c:v>
                </c:pt>
                <c:pt idx="3">
                  <c:v>0.32905677500000052</c:v>
                </c:pt>
                <c:pt idx="4">
                  <c:v>0.11401490000000047</c:v>
                </c:pt>
                <c:pt idx="5">
                  <c:v>-0.10102697499999935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ED0-4D03-88AC-E7688302A29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f(0)+xi*f'alpha*d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Sheet1!$A$2:$A$41</c:f>
              <c:numCache>
                <c:formatCode>General</c:formatCode>
                <c:ptCount val="40"/>
                <c:pt idx="0">
                  <c:v>0</c:v>
                </c:pt>
                <c:pt idx="1">
                  <c:v>0.01</c:v>
                </c:pt>
                <c:pt idx="2">
                  <c:v>0.1</c:v>
                </c:pt>
                <c:pt idx="3">
                  <c:v>0.15</c:v>
                </c:pt>
                <c:pt idx="4">
                  <c:v>0.2</c:v>
                </c:pt>
                <c:pt idx="5">
                  <c:v>0.25</c:v>
                </c:pt>
                <c:pt idx="6">
                  <c:v>0.3</c:v>
                </c:pt>
                <c:pt idx="7">
                  <c:v>0.35</c:v>
                </c:pt>
                <c:pt idx="8">
                  <c:v>0.4</c:v>
                </c:pt>
                <c:pt idx="9">
                  <c:v>0.45</c:v>
                </c:pt>
                <c:pt idx="10">
                  <c:v>0.5</c:v>
                </c:pt>
                <c:pt idx="11">
                  <c:v>0.55000000000000004</c:v>
                </c:pt>
                <c:pt idx="12">
                  <c:v>0.6</c:v>
                </c:pt>
                <c:pt idx="13">
                  <c:v>0.65</c:v>
                </c:pt>
                <c:pt idx="14">
                  <c:v>0.7</c:v>
                </c:pt>
                <c:pt idx="15">
                  <c:v>0.75</c:v>
                </c:pt>
                <c:pt idx="16">
                  <c:v>0.8</c:v>
                </c:pt>
                <c:pt idx="17">
                  <c:v>0.85</c:v>
                </c:pt>
                <c:pt idx="18">
                  <c:v>0.9</c:v>
                </c:pt>
                <c:pt idx="19">
                  <c:v>0.95</c:v>
                </c:pt>
                <c:pt idx="20">
                  <c:v>1</c:v>
                </c:pt>
                <c:pt idx="21">
                  <c:v>1.05</c:v>
                </c:pt>
                <c:pt idx="22">
                  <c:v>1.1000000000000001</c:v>
                </c:pt>
                <c:pt idx="23">
                  <c:v>1.1499999999999999</c:v>
                </c:pt>
                <c:pt idx="24">
                  <c:v>1.2</c:v>
                </c:pt>
                <c:pt idx="25">
                  <c:v>1.25</c:v>
                </c:pt>
                <c:pt idx="26">
                  <c:v>1.3</c:v>
                </c:pt>
                <c:pt idx="27">
                  <c:v>1.35</c:v>
                </c:pt>
                <c:pt idx="28">
                  <c:v>1.4</c:v>
                </c:pt>
                <c:pt idx="29">
                  <c:v>1.45</c:v>
                </c:pt>
                <c:pt idx="30">
                  <c:v>1.5</c:v>
                </c:pt>
                <c:pt idx="31">
                  <c:v>1.55</c:v>
                </c:pt>
                <c:pt idx="32">
                  <c:v>1.6</c:v>
                </c:pt>
                <c:pt idx="33">
                  <c:v>1.65</c:v>
                </c:pt>
                <c:pt idx="34">
                  <c:v>1.7</c:v>
                </c:pt>
                <c:pt idx="35">
                  <c:v>1.75</c:v>
                </c:pt>
                <c:pt idx="36">
                  <c:v>1.8</c:v>
                </c:pt>
                <c:pt idx="37">
                  <c:v>1.85</c:v>
                </c:pt>
                <c:pt idx="38">
                  <c:v>1.9</c:v>
                </c:pt>
                <c:pt idx="39">
                  <c:v>1.95</c:v>
                </c:pt>
              </c:numCache>
            </c:numRef>
          </c:xVal>
          <c:yVal>
            <c:numRef>
              <c:f>Sheet1!$D$2:$D$41</c:f>
              <c:numCache>
                <c:formatCode>General</c:formatCode>
                <c:ptCount val="40"/>
                <c:pt idx="0">
                  <c:v>0.97418240000000023</c:v>
                </c:pt>
                <c:pt idx="1">
                  <c:v>0.96902139500000017</c:v>
                </c:pt>
                <c:pt idx="2">
                  <c:v>0.92257235000000026</c:v>
                </c:pt>
                <c:pt idx="3">
                  <c:v>0.89676732500000023</c:v>
                </c:pt>
                <c:pt idx="4">
                  <c:v>0.8709623000000003</c:v>
                </c:pt>
                <c:pt idx="5">
                  <c:v>0.84515727500000026</c:v>
                </c:pt>
                <c:pt idx="6">
                  <c:v>0.81935225000000034</c:v>
                </c:pt>
                <c:pt idx="7">
                  <c:v>0.7935472250000003</c:v>
                </c:pt>
                <c:pt idx="8">
                  <c:v>0.76774220000000026</c:v>
                </c:pt>
                <c:pt idx="9">
                  <c:v>0.74193717500000034</c:v>
                </c:pt>
                <c:pt idx="10">
                  <c:v>0.71613215000000041</c:v>
                </c:pt>
                <c:pt idx="11">
                  <c:v>0.69032712500000026</c:v>
                </c:pt>
                <c:pt idx="12">
                  <c:v>0.66452210000000034</c:v>
                </c:pt>
                <c:pt idx="13">
                  <c:v>0.63871707500000041</c:v>
                </c:pt>
                <c:pt idx="14">
                  <c:v>0.61291205000000049</c:v>
                </c:pt>
                <c:pt idx="15">
                  <c:v>0.58710702500000045</c:v>
                </c:pt>
                <c:pt idx="16">
                  <c:v>0.56130200000000041</c:v>
                </c:pt>
                <c:pt idx="17">
                  <c:v>0.53549697500000049</c:v>
                </c:pt>
                <c:pt idx="18">
                  <c:v>0.50969195000000045</c:v>
                </c:pt>
                <c:pt idx="19">
                  <c:v>0.48388692500000052</c:v>
                </c:pt>
                <c:pt idx="20">
                  <c:v>0.45808190000000049</c:v>
                </c:pt>
                <c:pt idx="21">
                  <c:v>0.43227687500000045</c:v>
                </c:pt>
                <c:pt idx="22">
                  <c:v>0.40647185000000041</c:v>
                </c:pt>
                <c:pt idx="23">
                  <c:v>0.3806668250000006</c:v>
                </c:pt>
                <c:pt idx="24">
                  <c:v>0.35486180000000056</c:v>
                </c:pt>
                <c:pt idx="25">
                  <c:v>0.32905677500000052</c:v>
                </c:pt>
                <c:pt idx="26">
                  <c:v>0.30325175000000049</c:v>
                </c:pt>
                <c:pt idx="27">
                  <c:v>0.27744672500000056</c:v>
                </c:pt>
                <c:pt idx="28">
                  <c:v>0.25164170000000063</c:v>
                </c:pt>
                <c:pt idx="29">
                  <c:v>0.2258366750000006</c:v>
                </c:pt>
                <c:pt idx="30">
                  <c:v>0.20003165000000067</c:v>
                </c:pt>
                <c:pt idx="31">
                  <c:v>0.17422662500000063</c:v>
                </c:pt>
                <c:pt idx="32">
                  <c:v>0.1484216000000006</c:v>
                </c:pt>
                <c:pt idx="33">
                  <c:v>0.12261657500000067</c:v>
                </c:pt>
                <c:pt idx="34">
                  <c:v>9.6811550000000746E-2</c:v>
                </c:pt>
                <c:pt idx="35">
                  <c:v>7.1006525000000709E-2</c:v>
                </c:pt>
                <c:pt idx="36">
                  <c:v>4.5201500000000672E-2</c:v>
                </c:pt>
                <c:pt idx="37">
                  <c:v>1.9396475000000635E-2</c:v>
                </c:pt>
                <c:pt idx="38">
                  <c:v>-6.4085499999991802E-3</c:v>
                </c:pt>
                <c:pt idx="39">
                  <c:v>-3.2213574999999328E-2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6ED0-4D03-88AC-E7688302A2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17132672"/>
        <c:axId val="664721856"/>
      </c:scatterChart>
      <c:valAx>
        <c:axId val="121713267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64721856"/>
        <c:crosses val="autoZero"/>
        <c:crossBetween val="midCat"/>
      </c:valAx>
      <c:valAx>
        <c:axId val="66472185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217132672"/>
        <c:crosses val="autoZero"/>
        <c:crossBetween val="midCat"/>
      </c:valAx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 sz="1400" b="1">
          <a:latin typeface="Times New Roman" panose="02020603050405020304" pitchFamily="18" charset="0"/>
          <a:cs typeface="Times New Roman" panose="02020603050405020304" pitchFamily="18" charset="0"/>
        </a:defRPr>
      </a:pPr>
      <a:endParaRPr lang="ja-JP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9722643892814368E-2"/>
          <c:y val="4.4912280701754383E-2"/>
          <c:w val="0.93570507570048889"/>
          <c:h val="0.93824561403508777"/>
        </c:manualLayout>
      </c:layout>
      <c:scatterChart>
        <c:scatterStyle val="smoothMarker"/>
        <c:varyColors val="0"/>
        <c:ser>
          <c:idx val="0"/>
          <c:order val="0"/>
          <c:tx>
            <c:strRef>
              <c:f>func!$B$1</c:f>
              <c:strCache>
                <c:ptCount val="1"/>
                <c:pt idx="0">
                  <c:v>y</c:v>
                </c:pt>
              </c:strCache>
            </c:strRef>
          </c:tx>
          <c:spPr>
            <a:ln w="31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func!$A$2:$A$740</c:f>
              <c:numCache>
                <c:formatCode>General</c:formatCode>
                <c:ptCount val="739"/>
                <c:pt idx="0">
                  <c:v>0.2</c:v>
                </c:pt>
                <c:pt idx="1">
                  <c:v>0.196961550602616</c:v>
                </c:pt>
                <c:pt idx="2">
                  <c:v>0.18793852415786999</c:v>
                </c:pt>
                <c:pt idx="3">
                  <c:v>0.17320508075839799</c:v>
                </c:pt>
                <c:pt idx="4">
                  <c:v>0.15320888862638399</c:v>
                </c:pt>
                <c:pt idx="5">
                  <c:v>0.12855752194116299</c:v>
                </c:pt>
                <c:pt idx="6">
                  <c:v>0.10000000000523</c:v>
                </c:pt>
                <c:pt idx="7">
                  <c:v>6.8404028671754893E-2</c:v>
                </c:pt>
                <c:pt idx="8">
                  <c:v>3.47296355413165E-2</c:v>
                </c:pt>
                <c:pt idx="9" formatCode="0.00E+00">
                  <c:v>9.0593433091628504E-12</c:v>
                </c:pt>
                <c:pt idx="10">
                  <c:v>-3.47296355234731E-2</c:v>
                </c:pt>
                <c:pt idx="11">
                  <c:v>-6.8404028654728999E-2</c:v>
                </c:pt>
                <c:pt idx="12">
                  <c:v>-9.9999999989539207E-2</c:v>
                </c:pt>
                <c:pt idx="13">
                  <c:v>-0.12855752192728401</c:v>
                </c:pt>
                <c:pt idx="14">
                  <c:v>-0.153208888614737</c:v>
                </c:pt>
                <c:pt idx="15">
                  <c:v>-0.17320508074933799</c:v>
                </c:pt>
                <c:pt idx="16">
                  <c:v>-0.187938524151673</c:v>
                </c:pt>
                <c:pt idx="17">
                  <c:v>-0.19696155059946999</c:v>
                </c:pt>
                <c:pt idx="18">
                  <c:v>-0.2</c:v>
                </c:pt>
                <c:pt idx="19">
                  <c:v>-0.19696155060576301</c:v>
                </c:pt>
                <c:pt idx="20">
                  <c:v>-0.18793852416406701</c:v>
                </c:pt>
                <c:pt idx="21">
                  <c:v>-0.173205080767457</c:v>
                </c:pt>
                <c:pt idx="22">
                  <c:v>-0.15320888863803001</c:v>
                </c:pt>
                <c:pt idx="23">
                  <c:v>-0.128557521955043</c:v>
                </c:pt>
                <c:pt idx="24">
                  <c:v>-0.10000000002092201</c:v>
                </c:pt>
                <c:pt idx="25">
                  <c:v>-6.8404028688780802E-2</c:v>
                </c:pt>
                <c:pt idx="26">
                  <c:v>-3.4729635559159901E-2</c:v>
                </c:pt>
                <c:pt idx="27" formatCode="0.00E+00">
                  <c:v>-2.71779411096466E-11</c:v>
                </c:pt>
                <c:pt idx="28">
                  <c:v>3.4729635505629797E-2</c:v>
                </c:pt>
                <c:pt idx="29">
                  <c:v>6.8404028637702993E-2</c:v>
                </c:pt>
                <c:pt idx="30">
                  <c:v>9.9999999973847994E-2</c:v>
                </c:pt>
                <c:pt idx="31">
                  <c:v>0.128557521913404</c:v>
                </c:pt>
                <c:pt idx="32">
                  <c:v>0.15320888860309101</c:v>
                </c:pt>
                <c:pt idx="33">
                  <c:v>0.17320508074027899</c:v>
                </c:pt>
                <c:pt idx="34">
                  <c:v>0.18793852414547599</c:v>
                </c:pt>
                <c:pt idx="35">
                  <c:v>0.196961550596324</c:v>
                </c:pt>
                <c:pt idx="36">
                  <c:v>0.2</c:v>
                </c:pt>
                <c:pt idx="37">
                  <c:v>0.19696155060890899</c:v>
                </c:pt>
                <c:pt idx="38">
                  <c:v>0.18793852417026399</c:v>
                </c:pt>
                <c:pt idx="39">
                  <c:v>0.173205080776516</c:v>
                </c:pt>
                <c:pt idx="40">
                  <c:v>0.15320888864967699</c:v>
                </c:pt>
                <c:pt idx="41">
                  <c:v>0.12855752196892301</c:v>
                </c:pt>
                <c:pt idx="42">
                  <c:v>0.100000000036613</c:v>
                </c:pt>
                <c:pt idx="43">
                  <c:v>6.8404028705806794E-2</c:v>
                </c:pt>
                <c:pt idx="44">
                  <c:v>3.47296355770031E-2</c:v>
                </c:pt>
                <c:pt idx="45" formatCode="0.00E+00">
                  <c:v>4.5296627727972298E-11</c:v>
                </c:pt>
                <c:pt idx="46">
                  <c:v>-3.4729635487786202E-2</c:v>
                </c:pt>
                <c:pt idx="47">
                  <c:v>-6.8404028620677002E-2</c:v>
                </c:pt>
                <c:pt idx="48">
                  <c:v>-9.9999999958156796E-2</c:v>
                </c:pt>
                <c:pt idx="49">
                  <c:v>-0.12855752189952399</c:v>
                </c:pt>
                <c:pt idx="50">
                  <c:v>-0.15320888859144399</c:v>
                </c:pt>
                <c:pt idx="51">
                  <c:v>-0.17320508073122001</c:v>
                </c:pt>
                <c:pt idx="52">
                  <c:v>-0.187938524139279</c:v>
                </c:pt>
                <c:pt idx="53">
                  <c:v>-0.19696155059317799</c:v>
                </c:pt>
                <c:pt idx="54">
                  <c:v>-0.2</c:v>
                </c:pt>
                <c:pt idx="55">
                  <c:v>-0.196961550612055</c:v>
                </c:pt>
                <c:pt idx="56">
                  <c:v>-0.18793852417646101</c:v>
                </c:pt>
                <c:pt idx="57">
                  <c:v>-0.173205080785576</c:v>
                </c:pt>
                <c:pt idx="58">
                  <c:v>-0.15320888866132301</c:v>
                </c:pt>
                <c:pt idx="59">
                  <c:v>-0.12855752198280199</c:v>
                </c:pt>
                <c:pt idx="60">
                  <c:v>-0.100000000052304</c:v>
                </c:pt>
                <c:pt idx="61">
                  <c:v>-6.8404028722832702E-2</c:v>
                </c:pt>
                <c:pt idx="62">
                  <c:v>-3.4729635594846701E-2</c:v>
                </c:pt>
                <c:pt idx="63" formatCode="0.00E+00">
                  <c:v>-6.3415314346297996E-11</c:v>
                </c:pt>
                <c:pt idx="64">
                  <c:v>3.4729635469942899E-2</c:v>
                </c:pt>
                <c:pt idx="65">
                  <c:v>6.8404028603651204E-2</c:v>
                </c:pt>
                <c:pt idx="66">
                  <c:v>9.9999999942465695E-2</c:v>
                </c:pt>
                <c:pt idx="67">
                  <c:v>0.12855752188564401</c:v>
                </c:pt>
                <c:pt idx="68">
                  <c:v>0.153208888579798</c:v>
                </c:pt>
                <c:pt idx="69">
                  <c:v>0.17320508072216001</c:v>
                </c:pt>
                <c:pt idx="70">
                  <c:v>0.18793852413308201</c:v>
                </c:pt>
                <c:pt idx="71">
                  <c:v>0.19696155059003101</c:v>
                </c:pt>
                <c:pt idx="72">
                  <c:v>0.2</c:v>
                </c:pt>
                <c:pt idx="74">
                  <c:v>0.316227766016838</c:v>
                </c:pt>
                <c:pt idx="75">
                  <c:v>0.31142355569138902</c:v>
                </c:pt>
                <c:pt idx="76">
                  <c:v>0.29715689821472402</c:v>
                </c:pt>
                <c:pt idx="77">
                  <c:v>0.27386127875497002</c:v>
                </c:pt>
                <c:pt idx="78">
                  <c:v>0.24224452292121901</c:v>
                </c:pt>
                <c:pt idx="79">
                  <c:v>0.20326728984057399</c:v>
                </c:pt>
                <c:pt idx="80">
                  <c:v>0.15811388301668899</c:v>
                </c:pt>
                <c:pt idx="81">
                  <c:v>0.108156265867104</c:v>
                </c:pt>
                <c:pt idx="82">
                  <c:v>5.4912375309047398E-2</c:v>
                </c:pt>
                <c:pt idx="83" formatCode="0.00E+00">
                  <c:v>1.4324079481180801E-11</c:v>
                </c:pt>
                <c:pt idx="84">
                  <c:v>-5.4912375280834501E-2</c:v>
                </c:pt>
                <c:pt idx="85">
                  <c:v>-0.10815626584018399</c:v>
                </c:pt>
                <c:pt idx="86">
                  <c:v>-0.15811388299187901</c:v>
                </c:pt>
                <c:pt idx="87">
                  <c:v>-0.20326728981862799</c:v>
                </c:pt>
                <c:pt idx="88">
                  <c:v>-0.24224452290280499</c:v>
                </c:pt>
                <c:pt idx="89">
                  <c:v>-0.27386127874064597</c:v>
                </c:pt>
                <c:pt idx="90">
                  <c:v>-0.29715689820492602</c:v>
                </c:pt>
                <c:pt idx="91">
                  <c:v>-0.311423555686414</c:v>
                </c:pt>
                <c:pt idx="92">
                  <c:v>-0.316227766016838</c:v>
                </c:pt>
                <c:pt idx="93">
                  <c:v>-0.31142355569636399</c:v>
                </c:pt>
                <c:pt idx="94">
                  <c:v>-0.29715689822452201</c:v>
                </c:pt>
                <c:pt idx="95">
                  <c:v>-0.273861278769294</c:v>
                </c:pt>
                <c:pt idx="96">
                  <c:v>-0.242244522939634</c:v>
                </c:pt>
                <c:pt idx="97">
                  <c:v>-0.20326728986251899</c:v>
                </c:pt>
                <c:pt idx="98">
                  <c:v>-0.15811388304149901</c:v>
                </c:pt>
                <c:pt idx="99">
                  <c:v>-0.108156265894024</c:v>
                </c:pt>
                <c:pt idx="100">
                  <c:v>-5.4912375337260302E-2</c:v>
                </c:pt>
                <c:pt idx="101" formatCode="0.00E+00">
                  <c:v>-4.29720980102036E-11</c:v>
                </c:pt>
                <c:pt idx="102">
                  <c:v>5.4912375252621798E-2</c:v>
                </c:pt>
                <c:pt idx="103">
                  <c:v>0.108156265813263</c:v>
                </c:pt>
                <c:pt idx="104">
                  <c:v>0.15811388296706899</c:v>
                </c:pt>
                <c:pt idx="105">
                  <c:v>0.20326728979668199</c:v>
                </c:pt>
                <c:pt idx="106">
                  <c:v>0.24224452288439</c:v>
                </c:pt>
                <c:pt idx="107">
                  <c:v>0.27386127872632199</c:v>
                </c:pt>
                <c:pt idx="108">
                  <c:v>0.29715689819512803</c:v>
                </c:pt>
                <c:pt idx="109">
                  <c:v>0.31142355568143898</c:v>
                </c:pt>
                <c:pt idx="110">
                  <c:v>0.316227766016838</c:v>
                </c:pt>
                <c:pt idx="111">
                  <c:v>0.31142355570133801</c:v>
                </c:pt>
                <c:pt idx="112">
                  <c:v>0.29715689823432101</c:v>
                </c:pt>
                <c:pt idx="113">
                  <c:v>0.27386127878361899</c:v>
                </c:pt>
                <c:pt idx="114">
                  <c:v>0.24224452295804899</c:v>
                </c:pt>
                <c:pt idx="115">
                  <c:v>0.20326728988446499</c:v>
                </c:pt>
                <c:pt idx="116">
                  <c:v>0.158113883066309</c:v>
                </c:pt>
                <c:pt idx="117">
                  <c:v>0.108156265920945</c:v>
                </c:pt>
                <c:pt idx="118">
                  <c:v>5.4912375365472998E-2</c:v>
                </c:pt>
                <c:pt idx="119" formatCode="0.00E+00">
                  <c:v>7.1620256972565101E-11</c:v>
                </c:pt>
                <c:pt idx="120">
                  <c:v>-5.4912375224408602E-2</c:v>
                </c:pt>
                <c:pt idx="121">
                  <c:v>-0.10815626578634301</c:v>
                </c:pt>
                <c:pt idx="122">
                  <c:v>-0.158113882942259</c:v>
                </c:pt>
                <c:pt idx="123">
                  <c:v>-0.20326728977473599</c:v>
                </c:pt>
                <c:pt idx="124">
                  <c:v>-0.242244522865975</c:v>
                </c:pt>
                <c:pt idx="125">
                  <c:v>-0.273861278711998</c:v>
                </c:pt>
                <c:pt idx="126">
                  <c:v>-0.29715689818532898</c:v>
                </c:pt>
                <c:pt idx="127">
                  <c:v>-0.31142355567646501</c:v>
                </c:pt>
                <c:pt idx="128">
                  <c:v>-0.316227766016838</c:v>
                </c:pt>
                <c:pt idx="129">
                  <c:v>-0.31142355570631303</c:v>
                </c:pt>
                <c:pt idx="130">
                  <c:v>-0.29715689824411901</c:v>
                </c:pt>
                <c:pt idx="131">
                  <c:v>-0.27386127879794298</c:v>
                </c:pt>
                <c:pt idx="132">
                  <c:v>-0.24224452297646301</c:v>
                </c:pt>
                <c:pt idx="133">
                  <c:v>-0.20326728990641099</c:v>
                </c:pt>
                <c:pt idx="134">
                  <c:v>-0.15811388309111901</c:v>
                </c:pt>
                <c:pt idx="135">
                  <c:v>-0.108156265947865</c:v>
                </c:pt>
                <c:pt idx="136">
                  <c:v>-5.4912375393686201E-2</c:v>
                </c:pt>
                <c:pt idx="137" formatCode="0.00E+00">
                  <c:v>-1.00268415934927E-10</c:v>
                </c:pt>
                <c:pt idx="138">
                  <c:v>5.4912375196196003E-2</c:v>
                </c:pt>
                <c:pt idx="139">
                  <c:v>0.108156265759423</c:v>
                </c:pt>
                <c:pt idx="140">
                  <c:v>0.15811388291744899</c:v>
                </c:pt>
                <c:pt idx="141">
                  <c:v>0.20326728975279101</c:v>
                </c:pt>
                <c:pt idx="142">
                  <c:v>0.24224452284756101</c:v>
                </c:pt>
                <c:pt idx="143">
                  <c:v>0.27386127869767402</c:v>
                </c:pt>
                <c:pt idx="144">
                  <c:v>0.29715689817553098</c:v>
                </c:pt>
                <c:pt idx="145">
                  <c:v>0.31142355567148999</c:v>
                </c:pt>
                <c:pt idx="146">
                  <c:v>0.316227766016838</c:v>
                </c:pt>
                <c:pt idx="148">
                  <c:v>0.44721359549995798</c:v>
                </c:pt>
                <c:pt idx="149">
                  <c:v>0.44041941610121499</c:v>
                </c:pt>
                <c:pt idx="150">
                  <c:v>0.420243315607984</c:v>
                </c:pt>
                <c:pt idx="151">
                  <c:v>0.387298334624118</c:v>
                </c:pt>
                <c:pt idx="152">
                  <c:v>0.34258548972578801</c:v>
                </c:pt>
                <c:pt idx="153">
                  <c:v>0.28746335807936202</c:v>
                </c:pt>
                <c:pt idx="154">
                  <c:v>0.223606797761674</c:v>
                </c:pt>
                <c:pt idx="155">
                  <c:v>0.15295605804488899</c:v>
                </c:pt>
                <c:pt idx="156">
                  <c:v>7.7657825904176303E-2</c:v>
                </c:pt>
                <c:pt idx="157" formatCode="0.00E+00">
                  <c:v>2.0257307470796E-11</c:v>
                </c:pt>
                <c:pt idx="158">
                  <c:v>-7.7657825864277302E-2</c:v>
                </c:pt>
                <c:pt idx="159">
                  <c:v>-0.152956058006818</c:v>
                </c:pt>
                <c:pt idx="160">
                  <c:v>-0.22360679772658801</c:v>
                </c:pt>
                <c:pt idx="161">
                  <c:v>-0.28746335804832601</c:v>
                </c:pt>
                <c:pt idx="162">
                  <c:v>-0.342585489699746</c:v>
                </c:pt>
                <c:pt idx="163">
                  <c:v>-0.38729833460386098</c:v>
                </c:pt>
                <c:pt idx="164">
                  <c:v>-0.42024331559412698</c:v>
                </c:pt>
                <c:pt idx="165">
                  <c:v>-0.44041941609418001</c:v>
                </c:pt>
                <c:pt idx="166">
                  <c:v>-0.44721359549995798</c:v>
                </c:pt>
                <c:pt idx="167">
                  <c:v>-0.44041941610824997</c:v>
                </c:pt>
                <c:pt idx="168">
                  <c:v>-0.42024331562184097</c:v>
                </c:pt>
                <c:pt idx="169">
                  <c:v>-0.38729833464437502</c:v>
                </c:pt>
                <c:pt idx="170">
                  <c:v>-0.34258548975183001</c:v>
                </c:pt>
                <c:pt idx="171">
                  <c:v>-0.28746335811039803</c:v>
                </c:pt>
                <c:pt idx="172">
                  <c:v>-0.22360679779676099</c:v>
                </c:pt>
                <c:pt idx="173">
                  <c:v>-0.15295605808296001</c:v>
                </c:pt>
                <c:pt idx="174">
                  <c:v>-7.7657825944075401E-2</c:v>
                </c:pt>
                <c:pt idx="175" formatCode="0.00E+00">
                  <c:v>-6.0771723809655803E-11</c:v>
                </c:pt>
                <c:pt idx="176">
                  <c:v>7.7657825824378496E-2</c:v>
                </c:pt>
                <c:pt idx="177">
                  <c:v>0.15295605796874601</c:v>
                </c:pt>
                <c:pt idx="178">
                  <c:v>0.22360679769150099</c:v>
                </c:pt>
                <c:pt idx="179">
                  <c:v>0.28746335801729</c:v>
                </c:pt>
                <c:pt idx="180">
                  <c:v>0.342585489673704</c:v>
                </c:pt>
                <c:pt idx="181">
                  <c:v>0.38729833458360302</c:v>
                </c:pt>
                <c:pt idx="182">
                  <c:v>0.420243315580271</c:v>
                </c:pt>
                <c:pt idx="183">
                  <c:v>0.44041941608714402</c:v>
                </c:pt>
                <c:pt idx="184">
                  <c:v>0.44721359549995798</c:v>
                </c:pt>
                <c:pt idx="185">
                  <c:v>0.44041941611528501</c:v>
                </c:pt>
                <c:pt idx="186">
                  <c:v>0.420243315635698</c:v>
                </c:pt>
                <c:pt idx="187">
                  <c:v>0.38729833466463198</c:v>
                </c:pt>
                <c:pt idx="188">
                  <c:v>0.34258548977787301</c:v>
                </c:pt>
                <c:pt idx="189">
                  <c:v>0.28746335814143398</c:v>
                </c:pt>
                <c:pt idx="190">
                  <c:v>0.223606797831848</c:v>
                </c:pt>
                <c:pt idx="191">
                  <c:v>0.152956058121031</c:v>
                </c:pt>
                <c:pt idx="192">
                  <c:v>7.7657825983974096E-2</c:v>
                </c:pt>
                <c:pt idx="193" formatCode="0.00E+00">
                  <c:v>1.01286338751248E-10</c:v>
                </c:pt>
                <c:pt idx="194">
                  <c:v>-7.7657825784478995E-2</c:v>
                </c:pt>
                <c:pt idx="195">
                  <c:v>-0.15295605793067499</c:v>
                </c:pt>
                <c:pt idx="196">
                  <c:v>-0.223606797656415</c:v>
                </c:pt>
                <c:pt idx="197">
                  <c:v>-0.287463357986254</c:v>
                </c:pt>
                <c:pt idx="198">
                  <c:v>-0.342585489647662</c:v>
                </c:pt>
                <c:pt idx="199">
                  <c:v>-0.387298334563346</c:v>
                </c:pt>
                <c:pt idx="200">
                  <c:v>-0.42024331556641398</c:v>
                </c:pt>
                <c:pt idx="201">
                  <c:v>-0.44041941608010898</c:v>
                </c:pt>
                <c:pt idx="202">
                  <c:v>-0.44721359549995798</c:v>
                </c:pt>
                <c:pt idx="203">
                  <c:v>-0.44041941612232099</c:v>
                </c:pt>
                <c:pt idx="204">
                  <c:v>-0.42024331564955397</c:v>
                </c:pt>
                <c:pt idx="205">
                  <c:v>-0.38729833468489</c:v>
                </c:pt>
                <c:pt idx="206">
                  <c:v>-0.34258548980391501</c:v>
                </c:pt>
                <c:pt idx="207">
                  <c:v>-0.28746335817246998</c:v>
                </c:pt>
                <c:pt idx="208">
                  <c:v>-0.22360679786693399</c:v>
                </c:pt>
                <c:pt idx="209">
                  <c:v>-0.15295605815910199</c:v>
                </c:pt>
                <c:pt idx="210">
                  <c:v>-7.7657826023873597E-2</c:v>
                </c:pt>
                <c:pt idx="211" formatCode="0.00E+00">
                  <c:v>-1.4180095369284001E-10</c:v>
                </c:pt>
                <c:pt idx="212">
                  <c:v>7.76578257445803E-2</c:v>
                </c:pt>
                <c:pt idx="213">
                  <c:v>0.152956057892604</c:v>
                </c:pt>
                <c:pt idx="214">
                  <c:v>0.22360679762132801</c:v>
                </c:pt>
                <c:pt idx="215">
                  <c:v>0.28746335795521799</c:v>
                </c:pt>
                <c:pt idx="216">
                  <c:v>0.342585489621619</c:v>
                </c:pt>
                <c:pt idx="217">
                  <c:v>0.38729833454308898</c:v>
                </c:pt>
                <c:pt idx="218">
                  <c:v>0.42024331555255701</c:v>
                </c:pt>
                <c:pt idx="219">
                  <c:v>0.440419416073074</c:v>
                </c:pt>
                <c:pt idx="220">
                  <c:v>0.44721359549995798</c:v>
                </c:pt>
                <c:pt idx="222">
                  <c:v>0.54772255750516596</c:v>
                </c:pt>
                <c:pt idx="223">
                  <c:v>0.53940142113124101</c:v>
                </c:pt>
                <c:pt idx="224">
                  <c:v>0.51469084552747602</c:v>
                </c:pt>
                <c:pt idx="225">
                  <c:v>0.47434164902939202</c:v>
                </c:pt>
                <c:pt idx="226">
                  <c:v>0.41957982155483498</c:v>
                </c:pt>
                <c:pt idx="227">
                  <c:v>0.352069273520702</c:v>
                </c:pt>
                <c:pt idx="228">
                  <c:v>0.27386127876690702</c:v>
                </c:pt>
                <c:pt idx="229">
                  <c:v>0.187332147638752</c:v>
                </c:pt>
                <c:pt idx="230">
                  <c:v>9.5111023999560798E-2</c:v>
                </c:pt>
                <c:pt idx="231" formatCode="0.00E+00">
                  <c:v>2.4810033433059901E-11</c:v>
                </c:pt>
                <c:pt idx="232">
                  <c:v>-9.5111023950694706E-2</c:v>
                </c:pt>
                <c:pt idx="233">
                  <c:v>-0.18733214759212399</c:v>
                </c:pt>
                <c:pt idx="234">
                  <c:v>-0.27386127872393501</c:v>
                </c:pt>
                <c:pt idx="235">
                  <c:v>-0.35206927348269101</c:v>
                </c:pt>
                <c:pt idx="236">
                  <c:v>-0.41957982152293999</c:v>
                </c:pt>
                <c:pt idx="237">
                  <c:v>-0.47434164900458198</c:v>
                </c:pt>
                <c:pt idx="238">
                  <c:v>-0.51469084551050504</c:v>
                </c:pt>
                <c:pt idx="239">
                  <c:v>-0.53940142112262501</c:v>
                </c:pt>
                <c:pt idx="240">
                  <c:v>-0.54772255750516596</c:v>
                </c:pt>
                <c:pt idx="241">
                  <c:v>-0.53940142113985801</c:v>
                </c:pt>
                <c:pt idx="242">
                  <c:v>-0.514690845544447</c:v>
                </c:pt>
                <c:pt idx="243">
                  <c:v>-0.47434164905420201</c:v>
                </c:pt>
                <c:pt idx="244">
                  <c:v>-0.41957982158673002</c:v>
                </c:pt>
                <c:pt idx="245">
                  <c:v>-0.35206927355871398</c:v>
                </c:pt>
                <c:pt idx="246">
                  <c:v>-0.27386127880987898</c:v>
                </c:pt>
                <c:pt idx="247">
                  <c:v>-0.18733214768537901</c:v>
                </c:pt>
                <c:pt idx="248">
                  <c:v>-9.5111024048427001E-2</c:v>
                </c:pt>
                <c:pt idx="249" formatCode="0.00E+00">
                  <c:v>-7.4429857061502E-11</c:v>
                </c:pt>
                <c:pt idx="250">
                  <c:v>9.5111023901828906E-2</c:v>
                </c:pt>
                <c:pt idx="251">
                  <c:v>0.18733214754549701</c:v>
                </c:pt>
                <c:pt idx="252">
                  <c:v>0.27386127868096299</c:v>
                </c:pt>
                <c:pt idx="253">
                  <c:v>0.35206927344467998</c:v>
                </c:pt>
                <c:pt idx="254">
                  <c:v>0.419579821491045</c:v>
                </c:pt>
                <c:pt idx="255">
                  <c:v>0.47434164897977199</c:v>
                </c:pt>
                <c:pt idx="256">
                  <c:v>0.51469084549353405</c:v>
                </c:pt>
                <c:pt idx="257">
                  <c:v>0.53940142111400802</c:v>
                </c:pt>
                <c:pt idx="258">
                  <c:v>0.54772255750516596</c:v>
                </c:pt>
                <c:pt idx="259">
                  <c:v>0.539401421148474</c:v>
                </c:pt>
                <c:pt idx="260">
                  <c:v>0.51469084556141798</c:v>
                </c:pt>
                <c:pt idx="261">
                  <c:v>0.474341649079012</c:v>
                </c:pt>
                <c:pt idx="262">
                  <c:v>0.419579821618625</c:v>
                </c:pt>
                <c:pt idx="263">
                  <c:v>0.35206927359672402</c:v>
                </c:pt>
                <c:pt idx="264">
                  <c:v>0.273861278852851</c:v>
                </c:pt>
                <c:pt idx="265">
                  <c:v>0.18733214773200699</c:v>
                </c:pt>
                <c:pt idx="266">
                  <c:v>9.5111024097292801E-2</c:v>
                </c:pt>
                <c:pt idx="267" formatCode="0.00E+00">
                  <c:v>1.2404992392762199E-10</c:v>
                </c:pt>
                <c:pt idx="268">
                  <c:v>-9.5111023852962107E-2</c:v>
                </c:pt>
                <c:pt idx="269">
                  <c:v>-0.18733214749886901</c:v>
                </c:pt>
                <c:pt idx="270">
                  <c:v>-0.27386127863799098</c:v>
                </c:pt>
                <c:pt idx="271">
                  <c:v>-0.35206927340666899</c:v>
                </c:pt>
                <c:pt idx="272">
                  <c:v>-0.41957982145915002</c:v>
                </c:pt>
                <c:pt idx="273">
                  <c:v>-0.474341648954962</c:v>
                </c:pt>
                <c:pt idx="274">
                  <c:v>-0.51469084547656296</c:v>
                </c:pt>
                <c:pt idx="275">
                  <c:v>-0.53940142110539202</c:v>
                </c:pt>
                <c:pt idx="276">
                  <c:v>-0.54772255750516596</c:v>
                </c:pt>
                <c:pt idx="277">
                  <c:v>-0.53940142115709</c:v>
                </c:pt>
                <c:pt idx="278">
                  <c:v>-0.51469084557838896</c:v>
                </c:pt>
                <c:pt idx="279">
                  <c:v>-0.47434164910382198</c:v>
                </c:pt>
                <c:pt idx="280">
                  <c:v>-0.41957982165051999</c:v>
                </c:pt>
                <c:pt idx="281">
                  <c:v>-0.352069273634736</c:v>
                </c:pt>
                <c:pt idx="282">
                  <c:v>-0.27386127889582301</c:v>
                </c:pt>
                <c:pt idx="283">
                  <c:v>-0.187332147778634</c:v>
                </c:pt>
                <c:pt idx="284">
                  <c:v>-9.5111024146159504E-2</c:v>
                </c:pt>
                <c:pt idx="285" formatCode="0.00E+00">
                  <c:v>-1.73669990793742E-10</c:v>
                </c:pt>
                <c:pt idx="286">
                  <c:v>9.5111023804096403E-2</c:v>
                </c:pt>
                <c:pt idx="287">
                  <c:v>0.187332147452242</c:v>
                </c:pt>
                <c:pt idx="288">
                  <c:v>0.27386127859501902</c:v>
                </c:pt>
                <c:pt idx="289">
                  <c:v>0.35206927336865801</c:v>
                </c:pt>
                <c:pt idx="290">
                  <c:v>0.41957982142725497</c:v>
                </c:pt>
                <c:pt idx="291">
                  <c:v>0.47434164893015202</c:v>
                </c:pt>
                <c:pt idx="292">
                  <c:v>0.51469084545959198</c:v>
                </c:pt>
                <c:pt idx="293">
                  <c:v>0.53940142109677602</c:v>
                </c:pt>
                <c:pt idx="294">
                  <c:v>0.54772255750516596</c:v>
                </c:pt>
                <c:pt idx="296">
                  <c:v>0.63245553203367599</c:v>
                </c:pt>
                <c:pt idx="297">
                  <c:v>0.62284711138277804</c:v>
                </c:pt>
                <c:pt idx="298">
                  <c:v>0.59431379642944804</c:v>
                </c:pt>
                <c:pt idx="299">
                  <c:v>0.54772255750994103</c:v>
                </c:pt>
                <c:pt idx="300">
                  <c:v>0.48448904584243901</c:v>
                </c:pt>
                <c:pt idx="301">
                  <c:v>0.40653457968114698</c:v>
                </c:pt>
                <c:pt idx="302">
                  <c:v>0.31622776603337799</c:v>
                </c:pt>
                <c:pt idx="303">
                  <c:v>0.216312531734208</c:v>
                </c:pt>
                <c:pt idx="304">
                  <c:v>0.109824750618095</c:v>
                </c:pt>
                <c:pt idx="305" formatCode="0.00E+00">
                  <c:v>2.8648158962361501E-11</c:v>
                </c:pt>
                <c:pt idx="306">
                  <c:v>-0.109824750561669</c:v>
                </c:pt>
                <c:pt idx="307">
                  <c:v>-0.21631253168036699</c:v>
                </c:pt>
                <c:pt idx="308">
                  <c:v>-0.31622776598375801</c:v>
                </c:pt>
                <c:pt idx="309">
                  <c:v>-0.40653457963725598</c:v>
                </c:pt>
                <c:pt idx="310">
                  <c:v>-0.48448904580560898</c:v>
                </c:pt>
                <c:pt idx="311">
                  <c:v>-0.54772255748129295</c:v>
                </c:pt>
                <c:pt idx="312">
                  <c:v>-0.59431379640985205</c:v>
                </c:pt>
                <c:pt idx="313">
                  <c:v>-0.622847111372828</c:v>
                </c:pt>
                <c:pt idx="314">
                  <c:v>-0.63245553203367599</c:v>
                </c:pt>
                <c:pt idx="315">
                  <c:v>-0.62284711139272697</c:v>
                </c:pt>
                <c:pt idx="316">
                  <c:v>-0.59431379644904503</c:v>
                </c:pt>
                <c:pt idx="317">
                  <c:v>-0.54772255753858901</c:v>
                </c:pt>
                <c:pt idx="318">
                  <c:v>-0.484489045879268</c:v>
                </c:pt>
                <c:pt idx="319">
                  <c:v>-0.40653457972503898</c:v>
                </c:pt>
                <c:pt idx="320">
                  <c:v>-0.31622776608299802</c:v>
                </c:pt>
                <c:pt idx="321">
                  <c:v>-0.21631253178804899</c:v>
                </c:pt>
                <c:pt idx="322">
                  <c:v>-0.10982475067452099</c:v>
                </c:pt>
                <c:pt idx="323" formatCode="0.00E+00">
                  <c:v>-8.5944196020407096E-11</c:v>
                </c:pt>
                <c:pt idx="324">
                  <c:v>0.109824750505244</c:v>
                </c:pt>
                <c:pt idx="325">
                  <c:v>0.216312531626526</c:v>
                </c:pt>
                <c:pt idx="326">
                  <c:v>0.31622776593413798</c:v>
                </c:pt>
                <c:pt idx="327">
                  <c:v>0.40653457959336398</c:v>
                </c:pt>
                <c:pt idx="328">
                  <c:v>0.48448904576877999</c:v>
                </c:pt>
                <c:pt idx="329">
                  <c:v>0.54772255745264498</c:v>
                </c:pt>
                <c:pt idx="330">
                  <c:v>0.59431379639025494</c:v>
                </c:pt>
                <c:pt idx="331">
                  <c:v>0.62284711136287896</c:v>
                </c:pt>
                <c:pt idx="332">
                  <c:v>0.63245553203367599</c:v>
                </c:pt>
                <c:pt idx="333">
                  <c:v>0.62284711140267601</c:v>
                </c:pt>
                <c:pt idx="334">
                  <c:v>0.59431379646864102</c:v>
                </c:pt>
                <c:pt idx="335">
                  <c:v>0.54772255756723698</c:v>
                </c:pt>
                <c:pt idx="336">
                  <c:v>0.48448904591609698</c:v>
                </c:pt>
                <c:pt idx="337">
                  <c:v>0.40653457976892998</c:v>
                </c:pt>
                <c:pt idx="338">
                  <c:v>0.31622776613261799</c:v>
                </c:pt>
                <c:pt idx="339">
                  <c:v>0.21631253184189</c:v>
                </c:pt>
                <c:pt idx="340">
                  <c:v>0.109824750730946</c:v>
                </c:pt>
                <c:pt idx="341" formatCode="0.00E+00">
                  <c:v>1.4324051394513E-10</c:v>
                </c:pt>
                <c:pt idx="342">
                  <c:v>-0.109824750448817</c:v>
                </c:pt>
                <c:pt idx="343">
                  <c:v>-0.21631253157268501</c:v>
                </c:pt>
                <c:pt idx="344">
                  <c:v>-0.31622776588451801</c:v>
                </c:pt>
                <c:pt idx="345">
                  <c:v>-0.40653457954947297</c:v>
                </c:pt>
                <c:pt idx="346">
                  <c:v>-0.48448904573195101</c:v>
                </c:pt>
                <c:pt idx="347">
                  <c:v>-0.547722557423996</c:v>
                </c:pt>
                <c:pt idx="348">
                  <c:v>-0.59431379637065895</c:v>
                </c:pt>
                <c:pt idx="349">
                  <c:v>-0.62284711135292903</c:v>
                </c:pt>
                <c:pt idx="350">
                  <c:v>-0.63245553203367599</c:v>
                </c:pt>
                <c:pt idx="351">
                  <c:v>-0.62284711141262605</c:v>
                </c:pt>
                <c:pt idx="352">
                  <c:v>-0.59431379648823701</c:v>
                </c:pt>
                <c:pt idx="353">
                  <c:v>-0.54772255759588495</c:v>
                </c:pt>
                <c:pt idx="354">
                  <c:v>-0.48448904595292602</c:v>
                </c:pt>
                <c:pt idx="355">
                  <c:v>-0.40653457981282098</c:v>
                </c:pt>
                <c:pt idx="356">
                  <c:v>-0.31622776618223802</c:v>
                </c:pt>
                <c:pt idx="357">
                  <c:v>-0.21631253189572999</c:v>
                </c:pt>
                <c:pt idx="358">
                  <c:v>-0.109824750787372</c:v>
                </c:pt>
                <c:pt idx="359" formatCode="0.00E+00">
                  <c:v>-2.00536831869853E-10</c:v>
                </c:pt>
                <c:pt idx="360">
                  <c:v>0.10982475039239201</c:v>
                </c:pt>
                <c:pt idx="361">
                  <c:v>0.216312531518845</c:v>
                </c:pt>
                <c:pt idx="362">
                  <c:v>0.31622776583489898</c:v>
                </c:pt>
                <c:pt idx="363">
                  <c:v>0.40653457950558097</c:v>
                </c:pt>
                <c:pt idx="364">
                  <c:v>0.48448904569512102</c:v>
                </c:pt>
                <c:pt idx="365">
                  <c:v>0.54772255739534803</c:v>
                </c:pt>
                <c:pt idx="366">
                  <c:v>0.59431379635106296</c:v>
                </c:pt>
                <c:pt idx="367">
                  <c:v>0.62284711134297999</c:v>
                </c:pt>
                <c:pt idx="368">
                  <c:v>0.63245553203367599</c:v>
                </c:pt>
                <c:pt idx="370">
                  <c:v>0.70710678118654802</c:v>
                </c:pt>
                <c:pt idx="371">
                  <c:v>0.69636424032063704</c:v>
                </c:pt>
                <c:pt idx="372">
                  <c:v>0.66446302439110905</c:v>
                </c:pt>
                <c:pt idx="373">
                  <c:v>0.61237243570113298</c:v>
                </c:pt>
                <c:pt idx="374">
                  <c:v>0.54167522042885197</c:v>
                </c:pt>
                <c:pt idx="375">
                  <c:v>0.45451947768567502</c:v>
                </c:pt>
                <c:pt idx="376">
                  <c:v>0.35355339061176599</c:v>
                </c:pt>
                <c:pt idx="377">
                  <c:v>0.24184476267138499</c:v>
                </c:pt>
                <c:pt idx="378">
                  <c:v>0.122787803997011</c:v>
                </c:pt>
                <c:pt idx="379" formatCode="0.00E+00">
                  <c:v>3.20296154350301E-11</c:v>
                </c:pt>
                <c:pt idx="380">
                  <c:v>-0.12278780393392499</c:v>
                </c:pt>
                <c:pt idx="381">
                  <c:v>-0.24184476261118901</c:v>
                </c:pt>
                <c:pt idx="382">
                  <c:v>-0.35355339055628898</c:v>
                </c:pt>
                <c:pt idx="383">
                  <c:v>-0.454519477636603</c:v>
                </c:pt>
                <c:pt idx="384">
                  <c:v>-0.54167522038767602</c:v>
                </c:pt>
                <c:pt idx="385">
                  <c:v>-0.61237243566910304</c:v>
                </c:pt>
                <c:pt idx="386">
                  <c:v>-0.66446302436920002</c:v>
                </c:pt>
                <c:pt idx="387">
                  <c:v>-0.69636424030951305</c:v>
                </c:pt>
                <c:pt idx="388">
                  <c:v>-0.70710678118654802</c:v>
                </c:pt>
                <c:pt idx="389">
                  <c:v>-0.69636424033176103</c:v>
                </c:pt>
                <c:pt idx="390">
                  <c:v>-0.66446302441301897</c:v>
                </c:pt>
                <c:pt idx="391">
                  <c:v>-0.61237243573316202</c:v>
                </c:pt>
                <c:pt idx="392">
                  <c:v>-0.54167522047002803</c:v>
                </c:pt>
                <c:pt idx="393">
                  <c:v>-0.45451947773474699</c:v>
                </c:pt>
                <c:pt idx="394">
                  <c:v>-0.35355339066724301</c:v>
                </c:pt>
                <c:pt idx="395">
                  <c:v>-0.24184476273158001</c:v>
                </c:pt>
                <c:pt idx="396">
                  <c:v>-0.122787804060097</c:v>
                </c:pt>
                <c:pt idx="397" formatCode="0.00E+00">
                  <c:v>-9.6088532286598702E-11</c:v>
                </c:pt>
                <c:pt idx="398">
                  <c:v>0.12278780387084</c:v>
                </c:pt>
                <c:pt idx="399">
                  <c:v>0.24184476255099299</c:v>
                </c:pt>
                <c:pt idx="400">
                  <c:v>0.35355339050081303</c:v>
                </c:pt>
                <c:pt idx="401">
                  <c:v>0.45451947758752997</c:v>
                </c:pt>
                <c:pt idx="402">
                  <c:v>0.54167522034649995</c:v>
                </c:pt>
                <c:pt idx="403">
                  <c:v>0.612372435637074</c:v>
                </c:pt>
                <c:pt idx="404">
                  <c:v>0.66446302434728999</c:v>
                </c:pt>
                <c:pt idx="405">
                  <c:v>0.69636424029838995</c:v>
                </c:pt>
                <c:pt idx="406">
                  <c:v>0.70710678118654802</c:v>
                </c:pt>
                <c:pt idx="407">
                  <c:v>0.69636424034288402</c:v>
                </c:pt>
                <c:pt idx="408">
                  <c:v>0.664463024434928</c:v>
                </c:pt>
                <c:pt idx="409">
                  <c:v>0.61237243576519196</c:v>
                </c:pt>
                <c:pt idx="410">
                  <c:v>0.54167522051120498</c:v>
                </c:pt>
                <c:pt idx="411">
                  <c:v>0.45451947778381901</c:v>
                </c:pt>
                <c:pt idx="412">
                  <c:v>0.35355339072272002</c:v>
                </c:pt>
                <c:pt idx="413">
                  <c:v>0.241844762791776</c:v>
                </c:pt>
                <c:pt idx="414">
                  <c:v>0.12278780412318201</c:v>
                </c:pt>
                <c:pt idx="415" formatCode="0.00E+00">
                  <c:v>1.60147763156659E-10</c:v>
                </c:pt>
                <c:pt idx="416">
                  <c:v>-0.122787803807753</c:v>
                </c:pt>
                <c:pt idx="417">
                  <c:v>-0.24184476249079701</c:v>
                </c:pt>
                <c:pt idx="418">
                  <c:v>-0.35355339044533601</c:v>
                </c:pt>
                <c:pt idx="419">
                  <c:v>-0.454519477538459</c:v>
                </c:pt>
                <c:pt idx="420">
                  <c:v>-0.541675220305323</c:v>
                </c:pt>
                <c:pt idx="421">
                  <c:v>-0.61237243560504395</c:v>
                </c:pt>
                <c:pt idx="422">
                  <c:v>-0.66446302432538096</c:v>
                </c:pt>
                <c:pt idx="423">
                  <c:v>-0.69636424028726596</c:v>
                </c:pt>
                <c:pt idx="424">
                  <c:v>-0.70710678118654802</c:v>
                </c:pt>
                <c:pt idx="425">
                  <c:v>-0.69636424035400801</c:v>
                </c:pt>
                <c:pt idx="426">
                  <c:v>-0.66446302445683703</c:v>
                </c:pt>
                <c:pt idx="427">
                  <c:v>-0.612372435797222</c:v>
                </c:pt>
                <c:pt idx="428">
                  <c:v>-0.54167522055238104</c:v>
                </c:pt>
                <c:pt idx="429">
                  <c:v>-0.45451947783289098</c:v>
                </c:pt>
                <c:pt idx="430">
                  <c:v>-0.35355339077819598</c:v>
                </c:pt>
                <c:pt idx="431">
                  <c:v>-0.24184476285197201</c:v>
                </c:pt>
                <c:pt idx="432">
                  <c:v>-0.122787804186269</c:v>
                </c:pt>
                <c:pt idx="433" formatCode="0.00E+00">
                  <c:v>-2.24206994026719E-10</c:v>
                </c:pt>
                <c:pt idx="434">
                  <c:v>0.12278780374466799</c:v>
                </c:pt>
                <c:pt idx="435">
                  <c:v>0.24184476243060199</c:v>
                </c:pt>
                <c:pt idx="436">
                  <c:v>0.353553390389859</c:v>
                </c:pt>
                <c:pt idx="437">
                  <c:v>0.45451947748938598</c:v>
                </c:pt>
                <c:pt idx="438">
                  <c:v>0.54167522026414705</c:v>
                </c:pt>
                <c:pt idx="439">
                  <c:v>0.61237243557301502</c:v>
                </c:pt>
                <c:pt idx="440">
                  <c:v>0.66446302430347104</c:v>
                </c:pt>
                <c:pt idx="441">
                  <c:v>0.69636424027614197</c:v>
                </c:pt>
                <c:pt idx="442">
                  <c:v>0.70710678118654802</c:v>
                </c:pt>
                <c:pt idx="444">
                  <c:v>0.77459666924148296</c:v>
                </c:pt>
                <c:pt idx="445">
                  <c:v>0.76282880532712305</c:v>
                </c:pt>
                <c:pt idx="446">
                  <c:v>0.72788277417423197</c:v>
                </c:pt>
                <c:pt idx="447">
                  <c:v>0.67082039325578502</c:v>
                </c:pt>
                <c:pt idx="448">
                  <c:v>0.59337547414093095</c:v>
                </c:pt>
                <c:pt idx="449">
                  <c:v>0.49790114150782</c:v>
                </c:pt>
                <c:pt idx="450">
                  <c:v>0.387298334640999</c:v>
                </c:pt>
                <c:pt idx="451">
                  <c:v>0.26492766385920202</c:v>
                </c:pt>
                <c:pt idx="452">
                  <c:v>0.13450730007137199</c:v>
                </c:pt>
                <c:pt idx="453" formatCode="0.00E+00">
                  <c:v>3.50866857639633E-11</c:v>
                </c:pt>
                <c:pt idx="454">
                  <c:v>-0.13450730000226499</c:v>
                </c:pt>
                <c:pt idx="455">
                  <c:v>-0.26492766379325999</c:v>
                </c:pt>
                <c:pt idx="456">
                  <c:v>-0.387298334580227</c:v>
                </c:pt>
                <c:pt idx="457">
                  <c:v>-0.497901141454064</c:v>
                </c:pt>
                <c:pt idx="458">
                  <c:v>-0.59337547409582503</c:v>
                </c:pt>
                <c:pt idx="459">
                  <c:v>-0.67082039322069797</c:v>
                </c:pt>
                <c:pt idx="460">
                  <c:v>-0.72788277415023095</c:v>
                </c:pt>
                <c:pt idx="461">
                  <c:v>-0.76282880531493702</c:v>
                </c:pt>
                <c:pt idx="462">
                  <c:v>-0.77459666924148296</c:v>
                </c:pt>
                <c:pt idx="463">
                  <c:v>-0.76282880533930797</c:v>
                </c:pt>
                <c:pt idx="464">
                  <c:v>-0.727882774198232</c:v>
                </c:pt>
                <c:pt idx="465">
                  <c:v>-0.67082039329087095</c:v>
                </c:pt>
                <c:pt idx="466">
                  <c:v>-0.59337547418603698</c:v>
                </c:pt>
                <c:pt idx="467">
                  <c:v>-0.497901141561576</c:v>
                </c:pt>
                <c:pt idx="468">
                  <c:v>-0.387298334701771</c:v>
                </c:pt>
                <c:pt idx="469">
                  <c:v>-0.264927663925143</c:v>
                </c:pt>
                <c:pt idx="470">
                  <c:v>-0.13450730014047901</c:v>
                </c:pt>
                <c:pt idx="471" formatCode="0.00E+00">
                  <c:v>-1.05259713301867E-10</c:v>
                </c:pt>
                <c:pt idx="472">
                  <c:v>0.13450729993315799</c:v>
                </c:pt>
                <c:pt idx="473">
                  <c:v>0.26492766372731902</c:v>
                </c:pt>
                <c:pt idx="474">
                  <c:v>0.387298334519456</c:v>
                </c:pt>
                <c:pt idx="475">
                  <c:v>0.497901141400308</c:v>
                </c:pt>
                <c:pt idx="476">
                  <c:v>0.593375474050718</c:v>
                </c:pt>
                <c:pt idx="477">
                  <c:v>0.67082039318561204</c:v>
                </c:pt>
                <c:pt idx="478">
                  <c:v>0.72788277412623004</c:v>
                </c:pt>
                <c:pt idx="479">
                  <c:v>0.76282880530275199</c:v>
                </c:pt>
                <c:pt idx="480">
                  <c:v>0.77459666924148296</c:v>
                </c:pt>
                <c:pt idx="481">
                  <c:v>0.762828805351494</c:v>
                </c:pt>
                <c:pt idx="482">
                  <c:v>0.72788277422223302</c:v>
                </c:pt>
                <c:pt idx="483">
                  <c:v>0.670820393325958</c:v>
                </c:pt>
                <c:pt idx="484">
                  <c:v>0.59337547423114401</c:v>
                </c:pt>
                <c:pt idx="485">
                  <c:v>0.497901141615332</c:v>
                </c:pt>
                <c:pt idx="486">
                  <c:v>0.387298334762543</c:v>
                </c:pt>
                <c:pt idx="487">
                  <c:v>0.26492766399108397</c:v>
                </c:pt>
                <c:pt idx="488">
                  <c:v>0.13450730020958601</c:v>
                </c:pt>
                <c:pt idx="489" formatCode="0.00E+00">
                  <c:v>1.7543308482979399E-10</c:v>
                </c:pt>
                <c:pt idx="490">
                  <c:v>-0.13450729986405</c:v>
                </c:pt>
                <c:pt idx="491">
                  <c:v>-0.26492766366137799</c:v>
                </c:pt>
                <c:pt idx="492">
                  <c:v>-0.387298334458684</c:v>
                </c:pt>
                <c:pt idx="493">
                  <c:v>-0.497901141346553</c:v>
                </c:pt>
                <c:pt idx="494">
                  <c:v>-0.59337547400561197</c:v>
                </c:pt>
                <c:pt idx="495">
                  <c:v>-0.670820393150525</c:v>
                </c:pt>
                <c:pt idx="496">
                  <c:v>-0.72788277410223001</c:v>
                </c:pt>
                <c:pt idx="497">
                  <c:v>-0.76282880529056596</c:v>
                </c:pt>
                <c:pt idx="498">
                  <c:v>-0.77459666924148296</c:v>
                </c:pt>
                <c:pt idx="499">
                  <c:v>-0.76282880536367903</c:v>
                </c:pt>
                <c:pt idx="500">
                  <c:v>-0.72788277424623304</c:v>
                </c:pt>
                <c:pt idx="501">
                  <c:v>-0.67082039336104504</c:v>
                </c:pt>
                <c:pt idx="502">
                  <c:v>-0.59337547427625104</c:v>
                </c:pt>
                <c:pt idx="503">
                  <c:v>-0.497901141669088</c:v>
                </c:pt>
                <c:pt idx="504">
                  <c:v>-0.38729833482331399</c:v>
                </c:pt>
                <c:pt idx="505">
                  <c:v>-0.264927664057025</c:v>
                </c:pt>
                <c:pt idx="506">
                  <c:v>-0.13450730027869401</c:v>
                </c:pt>
                <c:pt idx="507" formatCode="0.00E+00">
                  <c:v>-2.4560645635772001E-10</c:v>
                </c:pt>
                <c:pt idx="508">
                  <c:v>0.134507299794943</c:v>
                </c:pt>
                <c:pt idx="509">
                  <c:v>0.26492766359543701</c:v>
                </c:pt>
                <c:pt idx="510">
                  <c:v>0.387298334397912</c:v>
                </c:pt>
                <c:pt idx="511">
                  <c:v>0.497901141292797</c:v>
                </c:pt>
                <c:pt idx="512">
                  <c:v>0.59337547396050505</c:v>
                </c:pt>
                <c:pt idx="513">
                  <c:v>0.67082039311543795</c:v>
                </c:pt>
                <c:pt idx="514">
                  <c:v>0.72788277407822899</c:v>
                </c:pt>
                <c:pt idx="515">
                  <c:v>0.76282880527838104</c:v>
                </c:pt>
                <c:pt idx="516">
                  <c:v>0.77459666924148296</c:v>
                </c:pt>
                <c:pt idx="518">
                  <c:v>0.83666002653407601</c:v>
                </c:pt>
                <c:pt idx="519">
                  <c:v>0.823949280766889</c:v>
                </c:pt>
                <c:pt idx="520">
                  <c:v>0.78620325304349303</c:v>
                </c:pt>
                <c:pt idx="521">
                  <c:v>0.72456883731578803</c:v>
                </c:pt>
                <c:pt idx="522">
                  <c:v>0.64091876411703197</c:v>
                </c:pt>
                <c:pt idx="523">
                  <c:v>0.53779469859224405</c:v>
                </c:pt>
                <c:pt idx="524">
                  <c:v>0.418330013288918</c:v>
                </c:pt>
                <c:pt idx="525">
                  <c:v>0.28615458221774098</c:v>
                </c:pt>
                <c:pt idx="526">
                  <c:v>0.145284488967583</c:v>
                </c:pt>
                <c:pt idx="527" formatCode="0.00E+00">
                  <c:v>3.78979520671274E-11</c:v>
                </c:pt>
                <c:pt idx="528">
                  <c:v>-0.14528448889293899</c:v>
                </c:pt>
                <c:pt idx="529">
                  <c:v>-0.28615458214651601</c:v>
                </c:pt>
                <c:pt idx="530">
                  <c:v>-0.41833001322327701</c:v>
                </c:pt>
                <c:pt idx="531">
                  <c:v>-0.53779469853418105</c:v>
                </c:pt>
                <c:pt idx="532">
                  <c:v>-0.64091876406831205</c:v>
                </c:pt>
                <c:pt idx="533">
                  <c:v>-0.72456883727789001</c:v>
                </c:pt>
                <c:pt idx="534">
                  <c:v>-0.78620325301756999</c:v>
                </c:pt>
                <c:pt idx="535">
                  <c:v>-0.82394928075372698</c:v>
                </c:pt>
                <c:pt idx="536">
                  <c:v>-0.83666002653407601</c:v>
                </c:pt>
                <c:pt idx="537">
                  <c:v>-0.82394928078005003</c:v>
                </c:pt>
                <c:pt idx="538">
                  <c:v>-0.78620325306941696</c:v>
                </c:pt>
                <c:pt idx="539">
                  <c:v>-0.72456883735368605</c:v>
                </c:pt>
                <c:pt idx="540">
                  <c:v>-0.640918764165752</c:v>
                </c:pt>
                <c:pt idx="541">
                  <c:v>-0.53779469865030705</c:v>
                </c:pt>
                <c:pt idx="542">
                  <c:v>-0.41833001335455899</c:v>
                </c:pt>
                <c:pt idx="543">
                  <c:v>-0.28615458228896501</c:v>
                </c:pt>
                <c:pt idx="544">
                  <c:v>-0.14528448904222699</c:v>
                </c:pt>
                <c:pt idx="545" formatCode="0.00E+00">
                  <c:v>-1.13693484649692E-10</c:v>
                </c:pt>
                <c:pt idx="546">
                  <c:v>0.145284488818295</c:v>
                </c:pt>
                <c:pt idx="547">
                  <c:v>0.28615458207529099</c:v>
                </c:pt>
                <c:pt idx="548">
                  <c:v>0.41833001315763602</c:v>
                </c:pt>
                <c:pt idx="549">
                  <c:v>0.53779469847611805</c:v>
                </c:pt>
                <c:pt idx="550">
                  <c:v>0.64091876401959103</c:v>
                </c:pt>
                <c:pt idx="551">
                  <c:v>0.72456883723999299</c:v>
                </c:pt>
                <c:pt idx="552">
                  <c:v>0.78620325299164595</c:v>
                </c:pt>
                <c:pt idx="553">
                  <c:v>0.82394928074056495</c:v>
                </c:pt>
                <c:pt idx="554">
                  <c:v>0.83666002653407601</c:v>
                </c:pt>
                <c:pt idx="555">
                  <c:v>0.82394928079321195</c:v>
                </c:pt>
                <c:pt idx="556">
                  <c:v>0.786203253095341</c:v>
                </c:pt>
                <c:pt idx="557">
                  <c:v>0.72456883739158395</c:v>
                </c:pt>
                <c:pt idx="558">
                  <c:v>0.64091876421447302</c:v>
                </c:pt>
                <c:pt idx="559">
                  <c:v>0.53779469870836905</c:v>
                </c:pt>
                <c:pt idx="560">
                  <c:v>0.41833001342019999</c:v>
                </c:pt>
                <c:pt idx="561">
                  <c:v>0.28615458236018998</c:v>
                </c:pt>
                <c:pt idx="562">
                  <c:v>0.145284489116871</c:v>
                </c:pt>
                <c:pt idx="563" formatCode="0.00E+00">
                  <c:v>1.89489388783947E-10</c:v>
                </c:pt>
                <c:pt idx="564">
                  <c:v>-0.14528448874364999</c:v>
                </c:pt>
                <c:pt idx="565">
                  <c:v>-0.28615458200406702</c:v>
                </c:pt>
                <c:pt idx="566">
                  <c:v>-0.41833001309199502</c:v>
                </c:pt>
                <c:pt idx="567">
                  <c:v>-0.53779469841805505</c:v>
                </c:pt>
                <c:pt idx="568">
                  <c:v>-0.640918763970871</c:v>
                </c:pt>
                <c:pt idx="569">
                  <c:v>-0.72456883720209397</c:v>
                </c:pt>
                <c:pt idx="570">
                  <c:v>-0.78620325296572202</c:v>
                </c:pt>
                <c:pt idx="571">
                  <c:v>-0.82394928072740303</c:v>
                </c:pt>
                <c:pt idx="572">
                  <c:v>-0.83666002653407601</c:v>
                </c:pt>
                <c:pt idx="573">
                  <c:v>-0.82394928080637397</c:v>
                </c:pt>
                <c:pt idx="574">
                  <c:v>-0.78620325312126405</c:v>
                </c:pt>
                <c:pt idx="575">
                  <c:v>-0.72456883742948197</c:v>
                </c:pt>
                <c:pt idx="576">
                  <c:v>-0.64091876426319405</c:v>
                </c:pt>
                <c:pt idx="577">
                  <c:v>-0.53779469876643204</c:v>
                </c:pt>
                <c:pt idx="578">
                  <c:v>-0.41833001348584098</c:v>
                </c:pt>
                <c:pt idx="579">
                  <c:v>-0.28615458243141401</c:v>
                </c:pt>
                <c:pt idx="580">
                  <c:v>-0.14528448919151599</c:v>
                </c:pt>
                <c:pt idx="581" formatCode="0.00E+00">
                  <c:v>-2.6528529291820198E-10</c:v>
                </c:pt>
                <c:pt idx="582">
                  <c:v>0.14528448866900601</c:v>
                </c:pt>
                <c:pt idx="583">
                  <c:v>0.28615458193284199</c:v>
                </c:pt>
                <c:pt idx="584">
                  <c:v>0.41833001302635497</c:v>
                </c:pt>
                <c:pt idx="585">
                  <c:v>0.53779469835999205</c:v>
                </c:pt>
                <c:pt idx="586">
                  <c:v>0.64091876392214997</c:v>
                </c:pt>
                <c:pt idx="587">
                  <c:v>0.72456883716419695</c:v>
                </c:pt>
                <c:pt idx="588">
                  <c:v>0.78620325293979898</c:v>
                </c:pt>
                <c:pt idx="589">
                  <c:v>0.82394928071424101</c:v>
                </c:pt>
                <c:pt idx="590">
                  <c:v>0.83666002653407601</c:v>
                </c:pt>
                <c:pt idx="592">
                  <c:v>0.89442719099991597</c:v>
                </c:pt>
                <c:pt idx="593">
                  <c:v>0.88083883220242998</c:v>
                </c:pt>
                <c:pt idx="594">
                  <c:v>0.84048663121596801</c:v>
                </c:pt>
                <c:pt idx="595">
                  <c:v>0.774596669248236</c:v>
                </c:pt>
                <c:pt idx="596">
                  <c:v>0.68517097945157701</c:v>
                </c:pt>
                <c:pt idx="597">
                  <c:v>0.57492671615872404</c:v>
                </c:pt>
                <c:pt idx="598">
                  <c:v>0.44721359552334899</c:v>
                </c:pt>
                <c:pt idx="599">
                  <c:v>0.30591211608977698</c:v>
                </c:pt>
                <c:pt idx="600">
                  <c:v>0.15531565180835299</c:v>
                </c:pt>
                <c:pt idx="601" formatCode="0.00E+00">
                  <c:v>4.0514614941592001E-11</c:v>
                </c:pt>
                <c:pt idx="602">
                  <c:v>-0.15531565172855499</c:v>
                </c:pt>
                <c:pt idx="603">
                  <c:v>-0.30591211601363499</c:v>
                </c:pt>
                <c:pt idx="604">
                  <c:v>-0.44721359545317602</c:v>
                </c:pt>
                <c:pt idx="605">
                  <c:v>-0.57492671609665202</c:v>
                </c:pt>
                <c:pt idx="606">
                  <c:v>-0.68517097939949201</c:v>
                </c:pt>
                <c:pt idx="607">
                  <c:v>-0.77459666920772097</c:v>
                </c:pt>
                <c:pt idx="608">
                  <c:v>-0.84048663118825495</c:v>
                </c:pt>
                <c:pt idx="609">
                  <c:v>-0.88083883218835901</c:v>
                </c:pt>
                <c:pt idx="610">
                  <c:v>-0.89442719099991597</c:v>
                </c:pt>
                <c:pt idx="611">
                  <c:v>-0.88083883221650106</c:v>
                </c:pt>
                <c:pt idx="612">
                  <c:v>-0.84048663124368195</c:v>
                </c:pt>
                <c:pt idx="613">
                  <c:v>-0.77459666928875004</c:v>
                </c:pt>
                <c:pt idx="614">
                  <c:v>-0.68517097950366102</c:v>
                </c:pt>
                <c:pt idx="615">
                  <c:v>-0.57492671622079605</c:v>
                </c:pt>
                <c:pt idx="616">
                  <c:v>-0.44721359559352197</c:v>
                </c:pt>
                <c:pt idx="617">
                  <c:v>-0.30591211616592001</c:v>
                </c:pt>
                <c:pt idx="618">
                  <c:v>-0.155315651888151</c:v>
                </c:pt>
                <c:pt idx="619" formatCode="0.00E+00">
                  <c:v>-1.2154344761931199E-10</c:v>
                </c:pt>
                <c:pt idx="620">
                  <c:v>0.15531565164875699</c:v>
                </c:pt>
                <c:pt idx="621">
                  <c:v>0.30591211593749301</c:v>
                </c:pt>
                <c:pt idx="622">
                  <c:v>0.44721359538300298</c:v>
                </c:pt>
                <c:pt idx="623">
                  <c:v>0.57492671603458001</c:v>
                </c:pt>
                <c:pt idx="624">
                  <c:v>0.685170979347408</c:v>
                </c:pt>
                <c:pt idx="625">
                  <c:v>0.77459666916720704</c:v>
                </c:pt>
                <c:pt idx="626">
                  <c:v>0.84048663116054101</c:v>
                </c:pt>
                <c:pt idx="627">
                  <c:v>0.88083883217428904</c:v>
                </c:pt>
                <c:pt idx="628">
                  <c:v>0.89442719099991597</c:v>
                </c:pt>
                <c:pt idx="629">
                  <c:v>0.88083883223057102</c:v>
                </c:pt>
                <c:pt idx="630">
                  <c:v>0.840486631271395</c:v>
                </c:pt>
                <c:pt idx="631">
                  <c:v>0.77459666932926496</c:v>
                </c:pt>
                <c:pt idx="632">
                  <c:v>0.68517097955574602</c:v>
                </c:pt>
                <c:pt idx="633">
                  <c:v>0.57492671628286696</c:v>
                </c:pt>
                <c:pt idx="634">
                  <c:v>0.44721359566369601</c:v>
                </c:pt>
                <c:pt idx="635">
                  <c:v>0.30591211624206199</c:v>
                </c:pt>
                <c:pt idx="636">
                  <c:v>0.155315651967948</c:v>
                </c:pt>
                <c:pt idx="637" formatCode="0.00E+00">
                  <c:v>2.0257267750249601E-10</c:v>
                </c:pt>
                <c:pt idx="638">
                  <c:v>-0.15531565156895799</c:v>
                </c:pt>
                <c:pt idx="639">
                  <c:v>-0.30591211586134998</c:v>
                </c:pt>
                <c:pt idx="640">
                  <c:v>-0.447213595312829</c:v>
                </c:pt>
                <c:pt idx="641">
                  <c:v>-0.57492671597250899</c:v>
                </c:pt>
                <c:pt idx="642">
                  <c:v>-0.685170979295324</c:v>
                </c:pt>
                <c:pt idx="643">
                  <c:v>-0.77459666912669201</c:v>
                </c:pt>
                <c:pt idx="644">
                  <c:v>-0.84048663113282795</c:v>
                </c:pt>
                <c:pt idx="645">
                  <c:v>-0.88083883216021797</c:v>
                </c:pt>
                <c:pt idx="646">
                  <c:v>-0.89442719099991597</c:v>
                </c:pt>
                <c:pt idx="647">
                  <c:v>-0.88083883224464099</c:v>
                </c:pt>
                <c:pt idx="648">
                  <c:v>-0.84048663129910905</c:v>
                </c:pt>
                <c:pt idx="649">
                  <c:v>-0.77459666936978</c:v>
                </c:pt>
                <c:pt idx="650">
                  <c:v>-0.68517097960783002</c:v>
                </c:pt>
                <c:pt idx="651">
                  <c:v>-0.57492671634493897</c:v>
                </c:pt>
                <c:pt idx="652">
                  <c:v>-0.44721359573386799</c:v>
                </c:pt>
                <c:pt idx="653">
                  <c:v>-0.30591211631820397</c:v>
                </c:pt>
                <c:pt idx="654">
                  <c:v>-0.155315652047747</c:v>
                </c:pt>
                <c:pt idx="655" formatCode="0.00E+00">
                  <c:v>-2.8360190738568002E-10</c:v>
                </c:pt>
                <c:pt idx="656">
                  <c:v>0.15531565148916099</c:v>
                </c:pt>
                <c:pt idx="657">
                  <c:v>0.30591211578520799</c:v>
                </c:pt>
                <c:pt idx="658">
                  <c:v>0.44721359524265702</c:v>
                </c:pt>
                <c:pt idx="659">
                  <c:v>0.57492671591043598</c:v>
                </c:pt>
                <c:pt idx="660">
                  <c:v>0.685170979243239</c:v>
                </c:pt>
                <c:pt idx="661">
                  <c:v>0.77459666908617797</c:v>
                </c:pt>
                <c:pt idx="662">
                  <c:v>0.84048663110511401</c:v>
                </c:pt>
                <c:pt idx="663">
                  <c:v>0.880838832146148</c:v>
                </c:pt>
                <c:pt idx="664">
                  <c:v>0.89442719099991597</c:v>
                </c:pt>
                <c:pt idx="666">
                  <c:v>0.94868329805051399</c:v>
                </c:pt>
                <c:pt idx="667">
                  <c:v>0.93427066707416595</c:v>
                </c:pt>
                <c:pt idx="668">
                  <c:v>0.89147069464417195</c:v>
                </c:pt>
                <c:pt idx="669">
                  <c:v>0.82158383626491105</c:v>
                </c:pt>
                <c:pt idx="670">
                  <c:v>0.72673356876365802</c:v>
                </c:pt>
                <c:pt idx="671">
                  <c:v>0.609801869521721</c:v>
                </c:pt>
                <c:pt idx="672">
                  <c:v>0.47434164905006698</c:v>
                </c:pt>
                <c:pt idx="673">
                  <c:v>0.32446879760131198</c:v>
                </c:pt>
                <c:pt idx="674">
                  <c:v>0.16473712592714199</c:v>
                </c:pt>
                <c:pt idx="675" formatCode="0.00E+00">
                  <c:v>4.2972238443542297E-11</c:v>
                </c:pt>
                <c:pt idx="676">
                  <c:v>-0.164737125842504</c:v>
                </c:pt>
                <c:pt idx="677">
                  <c:v>-0.32446879752055102</c:v>
                </c:pt>
                <c:pt idx="678">
                  <c:v>-0.47434164897563702</c:v>
                </c:pt>
                <c:pt idx="679">
                  <c:v>-0.60980186945588299</c:v>
                </c:pt>
                <c:pt idx="680">
                  <c:v>-0.72673356870841399</c:v>
                </c:pt>
                <c:pt idx="681">
                  <c:v>-0.82158383622193898</c:v>
                </c:pt>
                <c:pt idx="682">
                  <c:v>-0.89147069461477801</c:v>
                </c:pt>
                <c:pt idx="683">
                  <c:v>-0.934270667059242</c:v>
                </c:pt>
                <c:pt idx="684">
                  <c:v>-0.94868329805051399</c:v>
                </c:pt>
                <c:pt idx="685">
                  <c:v>-0.93427066708909101</c:v>
                </c:pt>
                <c:pt idx="686">
                  <c:v>-0.89147069467356699</c:v>
                </c:pt>
                <c:pt idx="687">
                  <c:v>-0.82158383630788301</c:v>
                </c:pt>
                <c:pt idx="688">
                  <c:v>-0.72673356881890105</c:v>
                </c:pt>
                <c:pt idx="689">
                  <c:v>-0.609801869587558</c:v>
                </c:pt>
                <c:pt idx="690">
                  <c:v>-0.474341649124497</c:v>
                </c:pt>
                <c:pt idx="691">
                  <c:v>-0.32446879768207298</c:v>
                </c:pt>
                <c:pt idx="692">
                  <c:v>-0.164737126011781</c:v>
                </c:pt>
                <c:pt idx="693" formatCode="0.00E+00">
                  <c:v>-1.2891629403061101E-10</c:v>
                </c:pt>
                <c:pt idx="694">
                  <c:v>0.16473712575786501</c:v>
                </c:pt>
                <c:pt idx="695">
                  <c:v>0.32446879743978901</c:v>
                </c:pt>
                <c:pt idx="696">
                  <c:v>0.474341648901207</c:v>
                </c:pt>
                <c:pt idx="697">
                  <c:v>0.60980186939004599</c:v>
                </c:pt>
                <c:pt idx="698">
                  <c:v>0.72673356865316996</c:v>
                </c:pt>
                <c:pt idx="699">
                  <c:v>0.82158383617896702</c:v>
                </c:pt>
                <c:pt idx="700">
                  <c:v>0.89147069458538297</c:v>
                </c:pt>
                <c:pt idx="701">
                  <c:v>0.93427066704431805</c:v>
                </c:pt>
                <c:pt idx="702">
                  <c:v>0.94868329805051399</c:v>
                </c:pt>
                <c:pt idx="703">
                  <c:v>0.93427066710401496</c:v>
                </c:pt>
                <c:pt idx="704">
                  <c:v>0.89147069470296203</c:v>
                </c:pt>
                <c:pt idx="705">
                  <c:v>0.82158383635085597</c:v>
                </c:pt>
                <c:pt idx="706">
                  <c:v>0.72673356887414597</c:v>
                </c:pt>
                <c:pt idx="707">
                  <c:v>0.609801869653395</c:v>
                </c:pt>
                <c:pt idx="708">
                  <c:v>0.47434164919892702</c:v>
                </c:pt>
                <c:pt idx="709">
                  <c:v>0.32446879776283399</c:v>
                </c:pt>
                <c:pt idx="710">
                  <c:v>0.164737126096419</c:v>
                </c:pt>
                <c:pt idx="711" formatCode="0.00E+00">
                  <c:v>2.1486077091769499E-10</c:v>
                </c:pt>
                <c:pt idx="712">
                  <c:v>-0.16473712567322599</c:v>
                </c:pt>
                <c:pt idx="713">
                  <c:v>-0.32446879735902801</c:v>
                </c:pt>
                <c:pt idx="714">
                  <c:v>-0.47434164882677698</c:v>
                </c:pt>
                <c:pt idx="715">
                  <c:v>-0.60980186932420899</c:v>
                </c:pt>
                <c:pt idx="716">
                  <c:v>-0.72673356859792604</c:v>
                </c:pt>
                <c:pt idx="717">
                  <c:v>-0.82158383613599395</c:v>
                </c:pt>
                <c:pt idx="718">
                  <c:v>-0.89147069455598804</c:v>
                </c:pt>
                <c:pt idx="719">
                  <c:v>-0.93427066702939399</c:v>
                </c:pt>
                <c:pt idx="720">
                  <c:v>-0.94868329805051399</c:v>
                </c:pt>
                <c:pt idx="721">
                  <c:v>-0.93427066711893902</c:v>
                </c:pt>
                <c:pt idx="722">
                  <c:v>-0.89147069473235596</c:v>
                </c:pt>
                <c:pt idx="723">
                  <c:v>-0.82158383639382804</c:v>
                </c:pt>
                <c:pt idx="724">
                  <c:v>-0.72673356892939001</c:v>
                </c:pt>
                <c:pt idx="725">
                  <c:v>-0.609801869719232</c:v>
                </c:pt>
                <c:pt idx="726">
                  <c:v>-0.47434164927335598</c:v>
                </c:pt>
                <c:pt idx="727">
                  <c:v>-0.324468797843595</c:v>
                </c:pt>
                <c:pt idx="728">
                  <c:v>-0.16473712618105901</c:v>
                </c:pt>
                <c:pt idx="729" formatCode="0.00E+00">
                  <c:v>-3.0080524780478001E-10</c:v>
                </c:pt>
                <c:pt idx="730">
                  <c:v>0.164737125588588</c:v>
                </c:pt>
                <c:pt idx="731">
                  <c:v>0.324468797278268</c:v>
                </c:pt>
                <c:pt idx="732">
                  <c:v>0.47434164875234802</c:v>
                </c:pt>
                <c:pt idx="733">
                  <c:v>0.60980186925837099</c:v>
                </c:pt>
                <c:pt idx="734">
                  <c:v>0.72673356854268201</c:v>
                </c:pt>
                <c:pt idx="735">
                  <c:v>0.82158383609302299</c:v>
                </c:pt>
                <c:pt idx="736">
                  <c:v>0.891470694526594</c:v>
                </c:pt>
                <c:pt idx="737">
                  <c:v>0.93427066701447004</c:v>
                </c:pt>
                <c:pt idx="738">
                  <c:v>0.94868329805051399</c:v>
                </c:pt>
              </c:numCache>
            </c:numRef>
          </c:xVal>
          <c:yVal>
            <c:numRef>
              <c:f>func!$B$2:$B$740</c:f>
              <c:numCache>
                <c:formatCode>General</c:formatCode>
                <c:ptCount val="739"/>
                <c:pt idx="0">
                  <c:v>0</c:v>
                </c:pt>
                <c:pt idx="1">
                  <c:v>7.7657825884226706E-2</c:v>
                </c:pt>
                <c:pt idx="2">
                  <c:v>0.15295605802585299</c:v>
                </c:pt>
                <c:pt idx="3">
                  <c:v>0.223606797744131</c:v>
                </c:pt>
                <c:pt idx="4">
                  <c:v>0.28746335806384399</c:v>
                </c:pt>
                <c:pt idx="5">
                  <c:v>0.34258548971276698</c:v>
                </c:pt>
                <c:pt idx="6">
                  <c:v>0.38729833461398899</c:v>
                </c:pt>
                <c:pt idx="7">
                  <c:v>0.42024331560105599</c:v>
                </c:pt>
                <c:pt idx="8">
                  <c:v>0.44041941609769703</c:v>
                </c:pt>
                <c:pt idx="9">
                  <c:v>0.44721359549995798</c:v>
                </c:pt>
                <c:pt idx="10">
                  <c:v>0.44041941610473301</c:v>
                </c:pt>
                <c:pt idx="11">
                  <c:v>0.42024331561491302</c:v>
                </c:pt>
                <c:pt idx="12">
                  <c:v>0.38729833463424701</c:v>
                </c:pt>
                <c:pt idx="13">
                  <c:v>0.34258548973880998</c:v>
                </c:pt>
                <c:pt idx="14">
                  <c:v>0.28746335809487999</c:v>
                </c:pt>
                <c:pt idx="15">
                  <c:v>0.22360679777921799</c:v>
                </c:pt>
                <c:pt idx="16">
                  <c:v>0.15295605806392401</c:v>
                </c:pt>
                <c:pt idx="17">
                  <c:v>7.7657825924125706E-2</c:v>
                </c:pt>
                <c:pt idx="18">
                  <c:v>0</c:v>
                </c:pt>
                <c:pt idx="19">
                  <c:v>7.7657825844327399E-2</c:v>
                </c:pt>
                <c:pt idx="20">
                  <c:v>0.152956057987782</c:v>
                </c:pt>
                <c:pt idx="21">
                  <c:v>0.22360679770904501</c:v>
                </c:pt>
                <c:pt idx="22">
                  <c:v>0.28746335803280798</c:v>
                </c:pt>
                <c:pt idx="23">
                  <c:v>0.34258548968672498</c:v>
                </c:pt>
                <c:pt idx="24">
                  <c:v>0.38729833459373197</c:v>
                </c:pt>
                <c:pt idx="25">
                  <c:v>0.42024331558719902</c:v>
                </c:pt>
                <c:pt idx="26">
                  <c:v>0.44041941609066199</c:v>
                </c:pt>
                <c:pt idx="27">
                  <c:v>0.44721359549995798</c:v>
                </c:pt>
                <c:pt idx="28">
                  <c:v>0.44041941611176799</c:v>
                </c:pt>
                <c:pt idx="29">
                  <c:v>0.42024331562876899</c:v>
                </c:pt>
                <c:pt idx="30">
                  <c:v>0.38729833465450397</c:v>
                </c:pt>
                <c:pt idx="31">
                  <c:v>0.34258548976485198</c:v>
                </c:pt>
                <c:pt idx="32">
                  <c:v>0.287463358125916</c:v>
                </c:pt>
                <c:pt idx="33">
                  <c:v>0.22360679781430401</c:v>
                </c:pt>
                <c:pt idx="34">
                  <c:v>0.152956058101996</c:v>
                </c:pt>
                <c:pt idx="35">
                  <c:v>7.7657825964024402E-2</c:v>
                </c:pt>
                <c:pt idx="36">
                  <c:v>0</c:v>
                </c:pt>
                <c:pt idx="37">
                  <c:v>-7.7657825804428607E-2</c:v>
                </c:pt>
                <c:pt idx="38">
                  <c:v>-0.15295605794971101</c:v>
                </c:pt>
                <c:pt idx="39">
                  <c:v>-0.223606797673958</c:v>
                </c:pt>
                <c:pt idx="40">
                  <c:v>-0.28746335800177197</c:v>
                </c:pt>
                <c:pt idx="41">
                  <c:v>-0.34258548966068297</c:v>
                </c:pt>
                <c:pt idx="42">
                  <c:v>-0.38729833457347501</c:v>
                </c:pt>
                <c:pt idx="43">
                  <c:v>-0.42024331557334199</c:v>
                </c:pt>
                <c:pt idx="44">
                  <c:v>-0.440419416083627</c:v>
                </c:pt>
                <c:pt idx="45">
                  <c:v>-0.44721359549995798</c:v>
                </c:pt>
                <c:pt idx="46">
                  <c:v>-0.44041941611880298</c:v>
                </c:pt>
                <c:pt idx="47">
                  <c:v>-0.42024331564262601</c:v>
                </c:pt>
                <c:pt idx="48">
                  <c:v>-0.38729833467476099</c:v>
                </c:pt>
                <c:pt idx="49">
                  <c:v>-0.34258548979089398</c:v>
                </c:pt>
                <c:pt idx="50">
                  <c:v>-0.28746335815695101</c:v>
                </c:pt>
                <c:pt idx="51">
                  <c:v>-0.223606797849391</c:v>
                </c:pt>
                <c:pt idx="52">
                  <c:v>-0.15295605814006699</c:v>
                </c:pt>
                <c:pt idx="53">
                  <c:v>-7.7657826003923694E-2</c:v>
                </c:pt>
                <c:pt idx="54">
                  <c:v>0</c:v>
                </c:pt>
                <c:pt idx="55">
                  <c:v>-7.7657825764529703E-2</c:v>
                </c:pt>
                <c:pt idx="56">
                  <c:v>-0.15295605791163999</c:v>
                </c:pt>
                <c:pt idx="57">
                  <c:v>-0.22360679763887101</c:v>
                </c:pt>
                <c:pt idx="58">
                  <c:v>-0.28746335797073602</c:v>
                </c:pt>
                <c:pt idx="59">
                  <c:v>-0.34258548963464103</c:v>
                </c:pt>
                <c:pt idx="60">
                  <c:v>-0.38729833455321799</c:v>
                </c:pt>
                <c:pt idx="61">
                  <c:v>-0.42024331555948602</c:v>
                </c:pt>
                <c:pt idx="62">
                  <c:v>-0.44041941607659102</c:v>
                </c:pt>
                <c:pt idx="63">
                  <c:v>-0.44721359549995798</c:v>
                </c:pt>
                <c:pt idx="64">
                  <c:v>-0.44041941612583801</c:v>
                </c:pt>
                <c:pt idx="65">
                  <c:v>-0.42024331565648299</c:v>
                </c:pt>
                <c:pt idx="66">
                  <c:v>-0.38729833469501801</c:v>
                </c:pt>
                <c:pt idx="67">
                  <c:v>-0.34258548981693598</c:v>
                </c:pt>
                <c:pt idx="68">
                  <c:v>-0.28746335818798802</c:v>
                </c:pt>
                <c:pt idx="69">
                  <c:v>-0.22360679788447799</c:v>
                </c:pt>
                <c:pt idx="70">
                  <c:v>-0.15295605817813801</c:v>
                </c:pt>
                <c:pt idx="71">
                  <c:v>-7.7657826043822306E-2</c:v>
                </c:pt>
                <c:pt idx="72">
                  <c:v>0</c:v>
                </c:pt>
                <c:pt idx="74">
                  <c:v>0</c:v>
                </c:pt>
                <c:pt idx="75">
                  <c:v>0.122787803965468</c:v>
                </c:pt>
                <c:pt idx="76">
                  <c:v>0.24184476264128699</c:v>
                </c:pt>
                <c:pt idx="77">
                  <c:v>0.35355339058402802</c:v>
                </c:pt>
                <c:pt idx="78">
                  <c:v>0.45451947766113898</c:v>
                </c:pt>
                <c:pt idx="79">
                  <c:v>0.54167522040826399</c:v>
                </c:pt>
                <c:pt idx="80">
                  <c:v>0.61237243568511801</c:v>
                </c:pt>
                <c:pt idx="81">
                  <c:v>0.66446302438015403</c:v>
                </c:pt>
                <c:pt idx="82">
                  <c:v>0.69636424031507504</c:v>
                </c:pt>
                <c:pt idx="83">
                  <c:v>0.70710678118654802</c:v>
                </c:pt>
                <c:pt idx="84">
                  <c:v>0.69636424032619904</c:v>
                </c:pt>
                <c:pt idx="85">
                  <c:v>0.66446302440206395</c:v>
                </c:pt>
                <c:pt idx="86">
                  <c:v>0.61237243571714794</c:v>
                </c:pt>
                <c:pt idx="87">
                  <c:v>0.54167522044944005</c:v>
                </c:pt>
                <c:pt idx="88">
                  <c:v>0.45451947771021101</c:v>
                </c:pt>
                <c:pt idx="89">
                  <c:v>0.35355339063950397</c:v>
                </c:pt>
                <c:pt idx="90">
                  <c:v>0.241844762701483</c:v>
                </c:pt>
                <c:pt idx="91">
                  <c:v>0.12278780402855401</c:v>
                </c:pt>
                <c:pt idx="92">
                  <c:v>0</c:v>
                </c:pt>
                <c:pt idx="93">
                  <c:v>0.122787803902382</c:v>
                </c:pt>
                <c:pt idx="94">
                  <c:v>0.241844762581091</c:v>
                </c:pt>
                <c:pt idx="95">
                  <c:v>0.353553390528551</c:v>
                </c:pt>
                <c:pt idx="96">
                  <c:v>0.45451947761206701</c:v>
                </c:pt>
                <c:pt idx="97">
                  <c:v>0.54167522036708704</c:v>
                </c:pt>
                <c:pt idx="98">
                  <c:v>0.61237243565308797</c:v>
                </c:pt>
                <c:pt idx="99">
                  <c:v>0.664463024358245</c:v>
                </c:pt>
                <c:pt idx="100">
                  <c:v>0.69636424030395105</c:v>
                </c:pt>
                <c:pt idx="101">
                  <c:v>0.70710678118654802</c:v>
                </c:pt>
                <c:pt idx="102">
                  <c:v>0.69636424033732203</c:v>
                </c:pt>
                <c:pt idx="103">
                  <c:v>0.66446302442397298</c:v>
                </c:pt>
                <c:pt idx="104">
                  <c:v>0.61237243574917699</c:v>
                </c:pt>
                <c:pt idx="105">
                  <c:v>0.541675220490617</c:v>
                </c:pt>
                <c:pt idx="106">
                  <c:v>0.45451947775928297</c:v>
                </c:pt>
                <c:pt idx="107">
                  <c:v>0.35355339069498098</c:v>
                </c:pt>
                <c:pt idx="108">
                  <c:v>0.24184476276167899</c:v>
                </c:pt>
                <c:pt idx="109">
                  <c:v>0.122787804091639</c:v>
                </c:pt>
                <c:pt idx="110">
                  <c:v>0</c:v>
                </c:pt>
                <c:pt idx="111">
                  <c:v>-0.12278780383929599</c:v>
                </c:pt>
                <c:pt idx="112">
                  <c:v>-0.24184476252089501</c:v>
                </c:pt>
                <c:pt idx="113">
                  <c:v>-0.35355339047307399</c:v>
                </c:pt>
                <c:pt idx="114">
                  <c:v>-0.45451947756299499</c:v>
                </c:pt>
                <c:pt idx="115">
                  <c:v>-0.54167522032591098</c:v>
                </c:pt>
                <c:pt idx="116">
                  <c:v>-0.61237243562105903</c:v>
                </c:pt>
                <c:pt idx="117">
                  <c:v>-0.66446302433633497</c:v>
                </c:pt>
                <c:pt idx="118">
                  <c:v>-0.69636424029282795</c:v>
                </c:pt>
                <c:pt idx="119">
                  <c:v>-0.70710678118654802</c:v>
                </c:pt>
                <c:pt idx="120">
                  <c:v>-0.69636424034844602</c:v>
                </c:pt>
                <c:pt idx="121">
                  <c:v>-0.66446302444588301</c:v>
                </c:pt>
                <c:pt idx="122">
                  <c:v>-0.61237243578120704</c:v>
                </c:pt>
                <c:pt idx="123">
                  <c:v>-0.54167522053179296</c:v>
                </c:pt>
                <c:pt idx="124">
                  <c:v>-0.454519477808355</c:v>
                </c:pt>
                <c:pt idx="125">
                  <c:v>-0.353553390750458</c:v>
                </c:pt>
                <c:pt idx="126">
                  <c:v>-0.241844762821874</c:v>
                </c:pt>
                <c:pt idx="127">
                  <c:v>-0.122787804154726</c:v>
                </c:pt>
                <c:pt idx="128">
                  <c:v>0</c:v>
                </c:pt>
                <c:pt idx="129">
                  <c:v>-0.122787803776211</c:v>
                </c:pt>
                <c:pt idx="130">
                  <c:v>-0.2418447624607</c:v>
                </c:pt>
                <c:pt idx="131">
                  <c:v>-0.35355339041759698</c:v>
                </c:pt>
                <c:pt idx="132">
                  <c:v>-0.45451947751392202</c:v>
                </c:pt>
                <c:pt idx="133">
                  <c:v>-0.54167522028473503</c:v>
                </c:pt>
                <c:pt idx="134">
                  <c:v>-0.61237243558902998</c:v>
                </c:pt>
                <c:pt idx="135">
                  <c:v>-0.66446302431442605</c:v>
                </c:pt>
                <c:pt idx="136">
                  <c:v>-0.69636424028170396</c:v>
                </c:pt>
                <c:pt idx="137">
                  <c:v>-0.70710678118654802</c:v>
                </c:pt>
                <c:pt idx="138">
                  <c:v>-0.69636424035957001</c:v>
                </c:pt>
                <c:pt idx="139">
                  <c:v>-0.66446302446779204</c:v>
                </c:pt>
                <c:pt idx="140">
                  <c:v>-0.61237243581323597</c:v>
                </c:pt>
                <c:pt idx="141">
                  <c:v>-0.54167522057297002</c:v>
                </c:pt>
                <c:pt idx="142">
                  <c:v>-0.45451947785742702</c:v>
                </c:pt>
                <c:pt idx="143">
                  <c:v>-0.35355339080593501</c:v>
                </c:pt>
                <c:pt idx="144">
                  <c:v>-0.24184476288206999</c:v>
                </c:pt>
                <c:pt idx="145">
                  <c:v>-0.12278780421781101</c:v>
                </c:pt>
                <c:pt idx="146">
                  <c:v>0</c:v>
                </c:pt>
                <c:pt idx="148" formatCode="0.00E+00">
                  <c:v>1.05367121277235E-8</c:v>
                </c:pt>
                <c:pt idx="149">
                  <c:v>0.17364817766197399</c:v>
                </c:pt>
                <c:pt idx="150">
                  <c:v>0.34202014331621</c:v>
                </c:pt>
                <c:pt idx="151">
                  <c:v>0.49999999998692402</c:v>
                </c:pt>
                <c:pt idx="152">
                  <c:v>0.64278760967111703</c:v>
                </c:pt>
                <c:pt idx="153">
                  <c:v>0.76604444310280195</c:v>
                </c:pt>
                <c:pt idx="154">
                  <c:v>0.86602540376934001</c:v>
                </c:pt>
                <c:pt idx="155">
                  <c:v>0.93969262077385896</c:v>
                </c:pt>
                <c:pt idx="156">
                  <c:v>0.98480775300521595</c:v>
                </c:pt>
                <c:pt idx="157">
                  <c:v>1</c:v>
                </c:pt>
                <c:pt idx="158">
                  <c:v>0.98480775302094803</c:v>
                </c:pt>
                <c:pt idx="159">
                  <c:v>0.93969262080484295</c:v>
                </c:pt>
                <c:pt idx="160">
                  <c:v>0.866025403814636</c:v>
                </c:pt>
                <c:pt idx="161">
                  <c:v>0.76604444316103504</c:v>
                </c:pt>
                <c:pt idx="162">
                  <c:v>0.64278760974051596</c:v>
                </c:pt>
                <c:pt idx="163">
                  <c:v>0.50000000006538003</c:v>
                </c:pt>
                <c:pt idx="164">
                  <c:v>0.34202014340134002</c:v>
                </c:pt>
                <c:pt idx="165">
                  <c:v>0.17364817775119001</c:v>
                </c:pt>
                <c:pt idx="166" formatCode="0.00E+00">
                  <c:v>1.05367121277235E-8</c:v>
                </c:pt>
                <c:pt idx="167">
                  <c:v>0.173648177572757</c:v>
                </c:pt>
                <c:pt idx="168">
                  <c:v>0.34202014323107999</c:v>
                </c:pt>
                <c:pt idx="169">
                  <c:v>0.499999999908468</c:v>
                </c:pt>
                <c:pt idx="170">
                  <c:v>0.64278760960171899</c:v>
                </c:pt>
                <c:pt idx="171">
                  <c:v>0.76604444304456998</c:v>
                </c:pt>
                <c:pt idx="172">
                  <c:v>0.86602540372404302</c:v>
                </c:pt>
                <c:pt idx="173">
                  <c:v>0.93969262074287396</c:v>
                </c:pt>
                <c:pt idx="174">
                  <c:v>0.98480775298948497</c:v>
                </c:pt>
                <c:pt idx="175">
                  <c:v>1</c:v>
                </c:pt>
                <c:pt idx="176">
                  <c:v>0.984807753036679</c:v>
                </c:pt>
                <c:pt idx="177">
                  <c:v>0.93969262083582805</c:v>
                </c:pt>
                <c:pt idx="178">
                  <c:v>0.86602540385993299</c:v>
                </c:pt>
                <c:pt idx="179">
                  <c:v>0.76604444321926701</c:v>
                </c:pt>
                <c:pt idx="180">
                  <c:v>0.64278760980991401</c:v>
                </c:pt>
                <c:pt idx="181">
                  <c:v>0.50000000014383605</c:v>
                </c:pt>
                <c:pt idx="182">
                  <c:v>0.34202014348646897</c:v>
                </c:pt>
                <c:pt idx="183">
                  <c:v>0.17364817784040801</c:v>
                </c:pt>
                <c:pt idx="184" formatCode="0.00E+00">
                  <c:v>-1.05367121277235E-8</c:v>
                </c:pt>
                <c:pt idx="185">
                  <c:v>-0.173648177483541</c:v>
                </c:pt>
                <c:pt idx="186">
                  <c:v>-0.34202014314595103</c:v>
                </c:pt>
                <c:pt idx="187">
                  <c:v>-0.49999999983001198</c:v>
                </c:pt>
                <c:pt idx="188">
                  <c:v>-0.64278760953232095</c:v>
                </c:pt>
                <c:pt idx="189">
                  <c:v>-0.766044442986338</c:v>
                </c:pt>
                <c:pt idx="190">
                  <c:v>-0.86602540367874603</c:v>
                </c:pt>
                <c:pt idx="191">
                  <c:v>-0.93969262071188897</c:v>
                </c:pt>
                <c:pt idx="192">
                  <c:v>-0.984807752973754</c:v>
                </c:pt>
                <c:pt idx="193">
                  <c:v>-1</c:v>
                </c:pt>
                <c:pt idx="194">
                  <c:v>-0.98480775305241097</c:v>
                </c:pt>
                <c:pt idx="195">
                  <c:v>-0.93969262086681304</c:v>
                </c:pt>
                <c:pt idx="196">
                  <c:v>-0.86602540390522997</c:v>
                </c:pt>
                <c:pt idx="197">
                  <c:v>-0.76604444327749899</c:v>
                </c:pt>
                <c:pt idx="198">
                  <c:v>-0.64278760987931205</c:v>
                </c:pt>
                <c:pt idx="199">
                  <c:v>-0.50000000022229296</c:v>
                </c:pt>
                <c:pt idx="200">
                  <c:v>-0.34202014357159899</c:v>
                </c:pt>
                <c:pt idx="201">
                  <c:v>-0.173648177929625</c:v>
                </c:pt>
                <c:pt idx="202" formatCode="0.00E+00">
                  <c:v>-1.05367121277235E-8</c:v>
                </c:pt>
                <c:pt idx="203">
                  <c:v>-0.17364817739432301</c:v>
                </c:pt>
                <c:pt idx="204">
                  <c:v>-0.34202014306082101</c:v>
                </c:pt>
                <c:pt idx="205">
                  <c:v>-0.49999999975155601</c:v>
                </c:pt>
                <c:pt idx="206">
                  <c:v>-0.64278760946292202</c:v>
                </c:pt>
                <c:pt idx="207">
                  <c:v>-0.76604444292810603</c:v>
                </c:pt>
                <c:pt idx="208">
                  <c:v>-0.86602540363345004</c:v>
                </c:pt>
                <c:pt idx="209">
                  <c:v>-0.93969262068090498</c:v>
                </c:pt>
                <c:pt idx="210">
                  <c:v>-0.98480775295802203</c:v>
                </c:pt>
                <c:pt idx="211">
                  <c:v>-1</c:v>
                </c:pt>
                <c:pt idx="212">
                  <c:v>-0.98480775306814206</c:v>
                </c:pt>
                <c:pt idx="213">
                  <c:v>-0.93969262089779704</c:v>
                </c:pt>
                <c:pt idx="214">
                  <c:v>-0.86602540395052596</c:v>
                </c:pt>
                <c:pt idx="215">
                  <c:v>-0.76604444333573196</c:v>
                </c:pt>
                <c:pt idx="216">
                  <c:v>-0.64278760994871198</c:v>
                </c:pt>
                <c:pt idx="217">
                  <c:v>-0.50000000030074798</c:v>
                </c:pt>
                <c:pt idx="218">
                  <c:v>-0.342020143656729</c:v>
                </c:pt>
                <c:pt idx="219">
                  <c:v>-0.173648178018841</c:v>
                </c:pt>
                <c:pt idx="220" formatCode="0.00E+00">
                  <c:v>-1.05367121277235E-8</c:v>
                </c:pt>
                <c:pt idx="222" formatCode="0.00E+00">
                  <c:v>2.1073424255447001E-8</c:v>
                </c:pt>
                <c:pt idx="223">
                  <c:v>0.21267471501799801</c:v>
                </c:pt>
                <c:pt idx="224">
                  <c:v>0.41888741643914501</c:v>
                </c:pt>
                <c:pt idx="225">
                  <c:v>0.61237243567977995</c:v>
                </c:pt>
                <c:pt idx="226">
                  <c:v>0.78725082833876003</c:v>
                </c:pt>
                <c:pt idx="227">
                  <c:v>0.93820900294818299</c:v>
                </c:pt>
                <c:pt idx="228">
                  <c:v>1.06066017176133</c:v>
                </c:pt>
                <c:pt idx="229">
                  <c:v>1.1508837179773099</c:v>
                </c:pt>
                <c:pt idx="230">
                  <c:v>1.2061382447998099</c:v>
                </c:pt>
                <c:pt idx="231">
                  <c:v>1.2247448713915901</c:v>
                </c:pt>
                <c:pt idx="232">
                  <c:v>1.2061382448190801</c:v>
                </c:pt>
                <c:pt idx="233">
                  <c:v>1.15088371801525</c:v>
                </c:pt>
                <c:pt idx="234">
                  <c:v>1.06066017181681</c:v>
                </c:pt>
                <c:pt idx="235">
                  <c:v>0.93820900301950305</c:v>
                </c:pt>
                <c:pt idx="236">
                  <c:v>0.78725082842375504</c:v>
                </c:pt>
                <c:pt idx="237">
                  <c:v>0.61237243577586797</c:v>
                </c:pt>
                <c:pt idx="238">
                  <c:v>0.418887416543407</c:v>
                </c:pt>
                <c:pt idx="239">
                  <c:v>0.21267471512726699</c:v>
                </c:pt>
                <c:pt idx="240" formatCode="0.00E+00">
                  <c:v>2.1073424255447001E-8</c:v>
                </c:pt>
                <c:pt idx="241">
                  <c:v>0.21267471490872999</c:v>
                </c:pt>
                <c:pt idx="242">
                  <c:v>0.41888741633488302</c:v>
                </c:pt>
                <c:pt idx="243">
                  <c:v>0.61237243558369103</c:v>
                </c:pt>
                <c:pt idx="244">
                  <c:v>0.78725082825376502</c:v>
                </c:pt>
                <c:pt idx="245">
                  <c:v>0.93820900287686304</c:v>
                </c:pt>
                <c:pt idx="246">
                  <c:v>1.0606601717058499</c:v>
                </c:pt>
                <c:pt idx="247">
                  <c:v>1.1508837179393601</c:v>
                </c:pt>
                <c:pt idx="248">
                  <c:v>1.20613824478055</c:v>
                </c:pt>
                <c:pt idx="249">
                  <c:v>1.2247448713915901</c:v>
                </c:pt>
                <c:pt idx="250">
                  <c:v>1.20613824483835</c:v>
                </c:pt>
                <c:pt idx="251">
                  <c:v>1.1508837180531999</c:v>
                </c:pt>
                <c:pt idx="252">
                  <c:v>1.0606601718722799</c:v>
                </c:pt>
                <c:pt idx="253">
                  <c:v>0.938209003090823</c:v>
                </c:pt>
                <c:pt idx="254">
                  <c:v>0.78725082850875105</c:v>
                </c:pt>
                <c:pt idx="255">
                  <c:v>0.612372435871957</c:v>
                </c:pt>
                <c:pt idx="256">
                  <c:v>0.41888741664766899</c:v>
                </c:pt>
                <c:pt idx="257">
                  <c:v>0.212674715236533</c:v>
                </c:pt>
                <c:pt idx="258" formatCode="0.00E+00">
                  <c:v>-2.1073424255447001E-8</c:v>
                </c:pt>
                <c:pt idx="259">
                  <c:v>-0.21267471479946301</c:v>
                </c:pt>
                <c:pt idx="260">
                  <c:v>-0.41888741623062098</c:v>
                </c:pt>
                <c:pt idx="261">
                  <c:v>-0.61237243548760201</c:v>
                </c:pt>
                <c:pt idx="262">
                  <c:v>-0.78725082816876901</c:v>
                </c:pt>
                <c:pt idx="263">
                  <c:v>-0.93820900280554398</c:v>
                </c:pt>
                <c:pt idx="264">
                  <c:v>-1.0606601716503801</c:v>
                </c:pt>
                <c:pt idx="265">
                  <c:v>-1.15088371790141</c:v>
                </c:pt>
                <c:pt idx="266">
                  <c:v>-1.2061382447612801</c:v>
                </c:pt>
                <c:pt idx="267">
                  <c:v>-1.2247448713915901</c:v>
                </c:pt>
                <c:pt idx="268">
                  <c:v>-1.2061382448576099</c:v>
                </c:pt>
                <c:pt idx="269">
                  <c:v>-1.15088371809115</c:v>
                </c:pt>
                <c:pt idx="270">
                  <c:v>-1.06066017192776</c:v>
                </c:pt>
                <c:pt idx="271">
                  <c:v>-0.93820900316214195</c:v>
                </c:pt>
                <c:pt idx="272">
                  <c:v>-0.78725082859374496</c:v>
                </c:pt>
                <c:pt idx="273">
                  <c:v>-0.61237243596804602</c:v>
                </c:pt>
                <c:pt idx="274">
                  <c:v>-0.41888741675193097</c:v>
                </c:pt>
                <c:pt idx="275">
                  <c:v>-0.21267471534580301</c:v>
                </c:pt>
                <c:pt idx="276" formatCode="0.00E+00">
                  <c:v>-2.1073424255447001E-8</c:v>
                </c:pt>
                <c:pt idx="277">
                  <c:v>-0.212674714690195</c:v>
                </c:pt>
                <c:pt idx="278">
                  <c:v>-0.41888741612635899</c:v>
                </c:pt>
                <c:pt idx="279">
                  <c:v>-0.61237243539151398</c:v>
                </c:pt>
                <c:pt idx="280">
                  <c:v>-0.787250828083773</c:v>
                </c:pt>
                <c:pt idx="281">
                  <c:v>-0.93820900273422503</c:v>
                </c:pt>
                <c:pt idx="282">
                  <c:v>-1.0606601715949</c:v>
                </c:pt>
                <c:pt idx="283">
                  <c:v>-1.1508837178634601</c:v>
                </c:pt>
                <c:pt idx="284">
                  <c:v>-1.2061382447420099</c:v>
                </c:pt>
                <c:pt idx="285">
                  <c:v>-1.2247448713915901</c:v>
                </c:pt>
                <c:pt idx="286">
                  <c:v>-1.20613824487688</c:v>
                </c:pt>
                <c:pt idx="287">
                  <c:v>-1.1508837181291001</c:v>
                </c:pt>
                <c:pt idx="288">
                  <c:v>-1.06066017198324</c:v>
                </c:pt>
                <c:pt idx="289">
                  <c:v>-0.93820900323346201</c:v>
                </c:pt>
                <c:pt idx="290">
                  <c:v>-0.78725082867874197</c:v>
                </c:pt>
                <c:pt idx="291">
                  <c:v>-0.61237243606413405</c:v>
                </c:pt>
                <c:pt idx="292">
                  <c:v>-0.41888741685619302</c:v>
                </c:pt>
                <c:pt idx="293">
                  <c:v>-0.21267471545507</c:v>
                </c:pt>
                <c:pt idx="294" formatCode="0.00E+00">
                  <c:v>-2.1073424255447001E-8</c:v>
                </c:pt>
                <c:pt idx="296">
                  <c:v>0</c:v>
                </c:pt>
                <c:pt idx="297">
                  <c:v>0.245575607930937</c:v>
                </c:pt>
                <c:pt idx="298">
                  <c:v>0.48368952528257397</c:v>
                </c:pt>
                <c:pt idx="299">
                  <c:v>0.70710678116805503</c:v>
                </c:pt>
                <c:pt idx="300">
                  <c:v>0.90903895532227796</c:v>
                </c:pt>
                <c:pt idx="301">
                  <c:v>1.08335044081653</c:v>
                </c:pt>
                <c:pt idx="302">
                  <c:v>1.22474487137024</c:v>
                </c:pt>
                <c:pt idx="303">
                  <c:v>1.3289260487603101</c:v>
                </c:pt>
                <c:pt idx="304">
                  <c:v>1.3927284806301501</c:v>
                </c:pt>
                <c:pt idx="305">
                  <c:v>1.4142135623731</c:v>
                </c:pt>
                <c:pt idx="306">
                  <c:v>1.3927284806524001</c:v>
                </c:pt>
                <c:pt idx="307">
                  <c:v>1.3289260488041299</c:v>
                </c:pt>
                <c:pt idx="308">
                  <c:v>1.2247448714343001</c:v>
                </c:pt>
                <c:pt idx="309">
                  <c:v>1.0833504408988801</c:v>
                </c:pt>
                <c:pt idx="310">
                  <c:v>0.90903895542042101</c:v>
                </c:pt>
                <c:pt idx="311">
                  <c:v>0.70710678127900894</c:v>
                </c:pt>
                <c:pt idx="312">
                  <c:v>0.483689525402965</c:v>
                </c:pt>
                <c:pt idx="313">
                  <c:v>0.24557560805710699</c:v>
                </c:pt>
                <c:pt idx="314">
                  <c:v>0</c:v>
                </c:pt>
                <c:pt idx="315">
                  <c:v>0.24557560780476301</c:v>
                </c:pt>
                <c:pt idx="316">
                  <c:v>0.483689525162182</c:v>
                </c:pt>
                <c:pt idx="317">
                  <c:v>0.70710678105710201</c:v>
                </c:pt>
                <c:pt idx="318">
                  <c:v>0.90903895522413403</c:v>
                </c:pt>
                <c:pt idx="319">
                  <c:v>1.0833504407341801</c:v>
                </c:pt>
                <c:pt idx="320">
                  <c:v>1.2247448713061799</c:v>
                </c:pt>
                <c:pt idx="321">
                  <c:v>1.32892604871649</c:v>
                </c:pt>
                <c:pt idx="322">
                  <c:v>1.3927284806079001</c:v>
                </c:pt>
                <c:pt idx="323">
                  <c:v>1.4142135623731</c:v>
                </c:pt>
                <c:pt idx="324">
                  <c:v>1.3927284806746401</c:v>
                </c:pt>
                <c:pt idx="325">
                  <c:v>1.32892604884795</c:v>
                </c:pt>
                <c:pt idx="326">
                  <c:v>1.22474487149835</c:v>
                </c:pt>
                <c:pt idx="327">
                  <c:v>1.08335044098123</c:v>
                </c:pt>
                <c:pt idx="328">
                  <c:v>0.90903895551856595</c:v>
                </c:pt>
                <c:pt idx="329">
                  <c:v>0.70710678138996197</c:v>
                </c:pt>
                <c:pt idx="330">
                  <c:v>0.48368952552335698</c:v>
                </c:pt>
                <c:pt idx="331">
                  <c:v>0.245575608183279</c:v>
                </c:pt>
                <c:pt idx="332">
                  <c:v>0</c:v>
                </c:pt>
                <c:pt idx="333">
                  <c:v>-0.24557560767859199</c:v>
                </c:pt>
                <c:pt idx="334">
                  <c:v>-0.48368952504179102</c:v>
                </c:pt>
                <c:pt idx="335">
                  <c:v>-0.70710678094614798</c:v>
                </c:pt>
                <c:pt idx="336">
                  <c:v>-0.90903895512598898</c:v>
                </c:pt>
                <c:pt idx="337">
                  <c:v>-1.08335044065182</c:v>
                </c:pt>
                <c:pt idx="338">
                  <c:v>-1.2247448712421201</c:v>
                </c:pt>
                <c:pt idx="339">
                  <c:v>-1.3289260486726699</c:v>
                </c:pt>
                <c:pt idx="340">
                  <c:v>-1.3927284805856599</c:v>
                </c:pt>
                <c:pt idx="341">
                  <c:v>-1.4142135623731</c:v>
                </c:pt>
                <c:pt idx="342">
                  <c:v>-1.39272848069689</c:v>
                </c:pt>
                <c:pt idx="343">
                  <c:v>-1.32892604889177</c:v>
                </c:pt>
                <c:pt idx="344">
                  <c:v>-1.2247448715624101</c:v>
                </c:pt>
                <c:pt idx="345">
                  <c:v>-1.0833504410635899</c:v>
                </c:pt>
                <c:pt idx="346">
                  <c:v>-0.909038955616709</c:v>
                </c:pt>
                <c:pt idx="347">
                  <c:v>-0.70710678150091699</c:v>
                </c:pt>
                <c:pt idx="348">
                  <c:v>-0.48368952564374901</c:v>
                </c:pt>
                <c:pt idx="349">
                  <c:v>-0.24557560830945199</c:v>
                </c:pt>
                <c:pt idx="350">
                  <c:v>0</c:v>
                </c:pt>
                <c:pt idx="351">
                  <c:v>-0.245575607552421</c:v>
                </c:pt>
                <c:pt idx="352">
                  <c:v>-0.48368952492139999</c:v>
                </c:pt>
                <c:pt idx="353">
                  <c:v>-0.70710678083519396</c:v>
                </c:pt>
                <c:pt idx="354">
                  <c:v>-0.90903895502784504</c:v>
                </c:pt>
                <c:pt idx="355">
                  <c:v>-1.0833504405694701</c:v>
                </c:pt>
                <c:pt idx="356">
                  <c:v>-1.22474487117806</c:v>
                </c:pt>
                <c:pt idx="357">
                  <c:v>-1.3289260486288501</c:v>
                </c:pt>
                <c:pt idx="358">
                  <c:v>-1.3927284805634099</c:v>
                </c:pt>
                <c:pt idx="359">
                  <c:v>-1.4142135623731</c:v>
                </c:pt>
                <c:pt idx="360">
                  <c:v>-1.39272848071914</c:v>
                </c:pt>
                <c:pt idx="361">
                  <c:v>-1.3289260489355801</c:v>
                </c:pt>
                <c:pt idx="362">
                  <c:v>-1.2247448716264699</c:v>
                </c:pt>
                <c:pt idx="363">
                  <c:v>-1.08335044114594</c:v>
                </c:pt>
                <c:pt idx="364">
                  <c:v>-0.90903895571485505</c:v>
                </c:pt>
                <c:pt idx="365">
                  <c:v>-0.70710678161187002</c:v>
                </c:pt>
                <c:pt idx="366">
                  <c:v>-0.48368952576413998</c:v>
                </c:pt>
                <c:pt idx="367">
                  <c:v>-0.24557560843562301</c:v>
                </c:pt>
                <c:pt idx="368">
                  <c:v>0</c:v>
                </c:pt>
                <c:pt idx="370">
                  <c:v>0</c:v>
                </c:pt>
                <c:pt idx="371">
                  <c:v>0.27456187647470498</c:v>
                </c:pt>
                <c:pt idx="372">
                  <c:v>0.54078132926821898</c:v>
                </c:pt>
                <c:pt idx="373">
                  <c:v>0.79056941502141997</c:v>
                </c:pt>
                <c:pt idx="374">
                  <c:v>1.016336449148</c:v>
                </c:pt>
                <c:pt idx="375">
                  <c:v>1.21122261456006</c:v>
                </c:pt>
                <c:pt idx="376">
                  <c:v>1.36930639373904</c:v>
                </c:pt>
                <c:pt idx="377">
                  <c:v>1.48578449104913</c:v>
                </c:pt>
                <c:pt idx="378">
                  <c:v>1.55711777844451</c:v>
                </c:pt>
                <c:pt idx="379">
                  <c:v>1.58113883008419</c:v>
                </c:pt>
                <c:pt idx="380">
                  <c:v>1.5571177784693799</c:v>
                </c:pt>
                <c:pt idx="381">
                  <c:v>1.4857844910981199</c:v>
                </c:pt>
                <c:pt idx="382">
                  <c:v>1.36930639381066</c:v>
                </c:pt>
                <c:pt idx="383">
                  <c:v>1.2112226146521301</c:v>
                </c:pt>
                <c:pt idx="384">
                  <c:v>1.01633644925773</c:v>
                </c:pt>
                <c:pt idx="385">
                  <c:v>0.79056941514546897</c:v>
                </c:pt>
                <c:pt idx="386">
                  <c:v>0.54078132940281998</c:v>
                </c:pt>
                <c:pt idx="387">
                  <c:v>0.27456187661576797</c:v>
                </c:pt>
                <c:pt idx="388">
                  <c:v>0</c:v>
                </c:pt>
                <c:pt idx="389">
                  <c:v>0.27456187633363999</c:v>
                </c:pt>
                <c:pt idx="390">
                  <c:v>0.54078132913361698</c:v>
                </c:pt>
                <c:pt idx="391">
                  <c:v>0.79056941489736898</c:v>
                </c:pt>
                <c:pt idx="392">
                  <c:v>1.01633644903827</c:v>
                </c:pt>
                <c:pt idx="393">
                  <c:v>1.2112226144679901</c:v>
                </c:pt>
                <c:pt idx="394">
                  <c:v>1.3693063936674199</c:v>
                </c:pt>
                <c:pt idx="395">
                  <c:v>1.4857844910001301</c:v>
                </c:pt>
                <c:pt idx="396">
                  <c:v>1.5571177784196299</c:v>
                </c:pt>
                <c:pt idx="397">
                  <c:v>1.58113883008419</c:v>
                </c:pt>
                <c:pt idx="398">
                  <c:v>1.55711777849425</c:v>
                </c:pt>
                <c:pt idx="399">
                  <c:v>1.4857844911471101</c:v>
                </c:pt>
                <c:pt idx="400">
                  <c:v>1.36930639388228</c:v>
                </c:pt>
                <c:pt idx="401">
                  <c:v>1.21122261474421</c:v>
                </c:pt>
                <c:pt idx="402">
                  <c:v>1.01633644936746</c:v>
                </c:pt>
                <c:pt idx="403">
                  <c:v>0.79056941526951896</c:v>
                </c:pt>
                <c:pt idx="404">
                  <c:v>0.54078132953742297</c:v>
                </c:pt>
                <c:pt idx="405">
                  <c:v>0.27456187675683302</c:v>
                </c:pt>
                <c:pt idx="406">
                  <c:v>0</c:v>
                </c:pt>
                <c:pt idx="407">
                  <c:v>-0.27456187619257499</c:v>
                </c:pt>
                <c:pt idx="408">
                  <c:v>-0.54078132899901499</c:v>
                </c:pt>
                <c:pt idx="409">
                  <c:v>-0.79056941477331999</c:v>
                </c:pt>
                <c:pt idx="410">
                  <c:v>-1.01633644892855</c:v>
                </c:pt>
                <c:pt idx="411">
                  <c:v>-1.2112226143759099</c:v>
                </c:pt>
                <c:pt idx="412">
                  <c:v>-1.3693063935958001</c:v>
                </c:pt>
                <c:pt idx="413">
                  <c:v>-1.48578449095114</c:v>
                </c:pt>
                <c:pt idx="414">
                  <c:v>-1.5571177783947601</c:v>
                </c:pt>
                <c:pt idx="415">
                  <c:v>-1.58113883008419</c:v>
                </c:pt>
                <c:pt idx="416">
                  <c:v>-1.5571177785191299</c:v>
                </c:pt>
                <c:pt idx="417">
                  <c:v>-1.4857844911961</c:v>
                </c:pt>
                <c:pt idx="418">
                  <c:v>-1.3693063939539001</c:v>
                </c:pt>
                <c:pt idx="419">
                  <c:v>-1.2112226148362799</c:v>
                </c:pt>
                <c:pt idx="420">
                  <c:v>-1.01633644947719</c:v>
                </c:pt>
                <c:pt idx="421">
                  <c:v>-0.79056941539356995</c:v>
                </c:pt>
                <c:pt idx="422">
                  <c:v>-0.54078132967202497</c:v>
                </c:pt>
                <c:pt idx="423">
                  <c:v>-0.27456187689789802</c:v>
                </c:pt>
                <c:pt idx="424">
                  <c:v>0</c:v>
                </c:pt>
                <c:pt idx="425">
                  <c:v>-0.274561876051512</c:v>
                </c:pt>
                <c:pt idx="426">
                  <c:v>-0.54078132886441399</c:v>
                </c:pt>
                <c:pt idx="427">
                  <c:v>-0.790569414649269</c:v>
                </c:pt>
                <c:pt idx="428">
                  <c:v>-1.01633644881882</c:v>
                </c:pt>
                <c:pt idx="429">
                  <c:v>-1.21122261428384</c:v>
                </c:pt>
                <c:pt idx="430">
                  <c:v>-1.36930639352418</c:v>
                </c:pt>
                <c:pt idx="431">
                  <c:v>-1.48578449090215</c:v>
                </c:pt>
                <c:pt idx="432">
                  <c:v>-1.55711777836989</c:v>
                </c:pt>
                <c:pt idx="433">
                  <c:v>-1.58113883008419</c:v>
                </c:pt>
                <c:pt idx="434">
                  <c:v>-1.557117778544</c:v>
                </c:pt>
                <c:pt idx="435">
                  <c:v>-1.4857844912450899</c:v>
                </c:pt>
                <c:pt idx="436">
                  <c:v>-1.3693063940255199</c:v>
                </c:pt>
                <c:pt idx="437">
                  <c:v>-1.21122261492835</c:v>
                </c:pt>
                <c:pt idx="438">
                  <c:v>-1.01633644958692</c:v>
                </c:pt>
                <c:pt idx="439">
                  <c:v>-0.79056941551761895</c:v>
                </c:pt>
                <c:pt idx="440">
                  <c:v>-0.54078132980662696</c:v>
                </c:pt>
                <c:pt idx="441">
                  <c:v>-0.27456187703896001</c:v>
                </c:pt>
                <c:pt idx="442">
                  <c:v>0</c:v>
                </c:pt>
                <c:pt idx="444">
                  <c:v>0</c:v>
                </c:pt>
                <c:pt idx="445">
                  <c:v>0.30076746635228602</c:v>
                </c:pt>
                <c:pt idx="446">
                  <c:v>0.59239626543566404</c:v>
                </c:pt>
                <c:pt idx="447">
                  <c:v>0.86602540376179005</c:v>
                </c:pt>
                <c:pt idx="448">
                  <c:v>1.1133407984261301</c:v>
                </c:pt>
                <c:pt idx="449">
                  <c:v>1.3268278963098601</c:v>
                </c:pt>
                <c:pt idx="450">
                  <c:v>1.49999999997385</c:v>
                </c:pt>
                <c:pt idx="451">
                  <c:v>1.6275953626778801</c:v>
                </c:pt>
                <c:pt idx="452">
                  <c:v>1.70573706389278</c:v>
                </c:pt>
                <c:pt idx="453">
                  <c:v>1.7320508075688801</c:v>
                </c:pt>
                <c:pt idx="454">
                  <c:v>1.70573706392002</c:v>
                </c:pt>
                <c:pt idx="455">
                  <c:v>1.62759536273154</c:v>
                </c:pt>
                <c:pt idx="456">
                  <c:v>1.5000000000522999</c:v>
                </c:pt>
                <c:pt idx="457">
                  <c:v>1.3268278964107201</c:v>
                </c:pt>
                <c:pt idx="458">
                  <c:v>1.1133407985463299</c:v>
                </c:pt>
                <c:pt idx="459">
                  <c:v>0.86602540389768001</c:v>
                </c:pt>
                <c:pt idx="460">
                  <c:v>0.59239626558311298</c:v>
                </c:pt>
                <c:pt idx="461">
                  <c:v>0.30076746650681302</c:v>
                </c:pt>
                <c:pt idx="462">
                  <c:v>0</c:v>
                </c:pt>
                <c:pt idx="463">
                  <c:v>0.30076746619775702</c:v>
                </c:pt>
                <c:pt idx="464">
                  <c:v>0.59239626528821498</c:v>
                </c:pt>
                <c:pt idx="465">
                  <c:v>0.86602540362589997</c:v>
                </c:pt>
                <c:pt idx="466">
                  <c:v>1.11334079830593</c:v>
                </c:pt>
                <c:pt idx="467">
                  <c:v>1.3268278962090001</c:v>
                </c:pt>
                <c:pt idx="468">
                  <c:v>1.4999999998953899</c:v>
                </c:pt>
                <c:pt idx="469">
                  <c:v>1.6275953626242099</c:v>
                </c:pt>
                <c:pt idx="470">
                  <c:v>1.70573706386553</c:v>
                </c:pt>
                <c:pt idx="471">
                  <c:v>1.7320508075688801</c:v>
                </c:pt>
                <c:pt idx="472">
                  <c:v>1.70573706394727</c:v>
                </c:pt>
                <c:pt idx="473">
                  <c:v>1.62759536278521</c:v>
                </c:pt>
                <c:pt idx="474">
                  <c:v>1.5000000001307601</c:v>
                </c:pt>
                <c:pt idx="475">
                  <c:v>1.3268278965115801</c:v>
                </c:pt>
                <c:pt idx="476">
                  <c:v>1.11334079866653</c:v>
                </c:pt>
                <c:pt idx="477">
                  <c:v>0.86602540403356998</c:v>
                </c:pt>
                <c:pt idx="478">
                  <c:v>0.59239626573056303</c:v>
                </c:pt>
                <c:pt idx="479">
                  <c:v>0.30076746666134202</c:v>
                </c:pt>
                <c:pt idx="480">
                  <c:v>0</c:v>
                </c:pt>
                <c:pt idx="481">
                  <c:v>-0.30076746604322901</c:v>
                </c:pt>
                <c:pt idx="482">
                  <c:v>-0.59239626514076704</c:v>
                </c:pt>
                <c:pt idx="483">
                  <c:v>-0.86602540349001</c:v>
                </c:pt>
                <c:pt idx="484">
                  <c:v>-1.11334079818572</c:v>
                </c:pt>
                <c:pt idx="485">
                  <c:v>-1.3268278961081399</c:v>
                </c:pt>
                <c:pt idx="486">
                  <c:v>-1.49999999981694</c:v>
                </c:pt>
                <c:pt idx="487">
                  <c:v>-1.6275953625705399</c:v>
                </c:pt>
                <c:pt idx="488">
                  <c:v>-1.7057370638382801</c:v>
                </c:pt>
                <c:pt idx="489">
                  <c:v>-1.7320508075688801</c:v>
                </c:pt>
                <c:pt idx="490">
                  <c:v>-1.70573706397452</c:v>
                </c:pt>
                <c:pt idx="491">
                  <c:v>-1.62759536283888</c:v>
                </c:pt>
                <c:pt idx="492">
                  <c:v>-1.50000000020922</c:v>
                </c:pt>
                <c:pt idx="493">
                  <c:v>-1.32682789661244</c:v>
                </c:pt>
                <c:pt idx="494">
                  <c:v>-1.1133407987867301</c:v>
                </c:pt>
                <c:pt idx="495">
                  <c:v>-0.86602540416946105</c:v>
                </c:pt>
                <c:pt idx="496">
                  <c:v>-0.59239626587801197</c:v>
                </c:pt>
                <c:pt idx="497">
                  <c:v>-0.30076746681587002</c:v>
                </c:pt>
                <c:pt idx="498">
                  <c:v>0</c:v>
                </c:pt>
                <c:pt idx="499">
                  <c:v>-0.30076746588870001</c:v>
                </c:pt>
                <c:pt idx="500">
                  <c:v>-0.59239626499331799</c:v>
                </c:pt>
                <c:pt idx="501">
                  <c:v>-0.86602540335412004</c:v>
                </c:pt>
                <c:pt idx="502">
                  <c:v>-1.1133407980655201</c:v>
                </c:pt>
                <c:pt idx="503">
                  <c:v>-1.3268278960072799</c:v>
                </c:pt>
                <c:pt idx="504">
                  <c:v>-1.4999999997384801</c:v>
                </c:pt>
                <c:pt idx="505">
                  <c:v>-1.62759536251688</c:v>
                </c:pt>
                <c:pt idx="506">
                  <c:v>-1.7057370638110301</c:v>
                </c:pt>
                <c:pt idx="507">
                  <c:v>-1.7320508075688801</c:v>
                </c:pt>
                <c:pt idx="508">
                  <c:v>-1.7057370640017699</c:v>
                </c:pt>
                <c:pt idx="509">
                  <c:v>-1.6275953628925499</c:v>
                </c:pt>
                <c:pt idx="510">
                  <c:v>-1.5000000002876701</c:v>
                </c:pt>
                <c:pt idx="511">
                  <c:v>-1.32682789671331</c:v>
                </c:pt>
                <c:pt idx="512">
                  <c:v>-1.1133407989069299</c:v>
                </c:pt>
                <c:pt idx="513">
                  <c:v>-0.86602540430535002</c:v>
                </c:pt>
                <c:pt idx="514">
                  <c:v>-0.59239626602546003</c:v>
                </c:pt>
                <c:pt idx="515">
                  <c:v>-0.30076746697039802</c:v>
                </c:pt>
                <c:pt idx="516">
                  <c:v>0</c:v>
                </c:pt>
                <c:pt idx="518">
                  <c:v>0</c:v>
                </c:pt>
                <c:pt idx="519">
                  <c:v>0.32486599332437899</c:v>
                </c:pt>
                <c:pt idx="520">
                  <c:v>0.63986109783228995</c:v>
                </c:pt>
                <c:pt idx="521">
                  <c:v>0.93541434666902201</c:v>
                </c:pt>
                <c:pt idx="522">
                  <c:v>1.20254550392635</c:v>
                </c:pt>
                <c:pt idx="523">
                  <c:v>1.43313792456637</c:v>
                </c:pt>
                <c:pt idx="524">
                  <c:v>1.6201851745737199</c:v>
                </c:pt>
                <c:pt idx="525">
                  <c:v>1.75800391790774</c:v>
                </c:pt>
                <c:pt idx="526">
                  <c:v>1.8424066017921099</c:v>
                </c:pt>
                <c:pt idx="527">
                  <c:v>1.87082869338697</c:v>
                </c:pt>
                <c:pt idx="528">
                  <c:v>1.8424066018215399</c:v>
                </c:pt>
                <c:pt idx="529">
                  <c:v>1.7580039179657001</c:v>
                </c:pt>
                <c:pt idx="530">
                  <c:v>1.6201851746584599</c:v>
                </c:pt>
                <c:pt idx="531">
                  <c:v>1.43313792467531</c:v>
                </c:pt>
                <c:pt idx="532">
                  <c:v>1.2025455040561801</c:v>
                </c:pt>
                <c:pt idx="533">
                  <c:v>0.93541434681580005</c:v>
                </c:pt>
                <c:pt idx="534">
                  <c:v>0.639861097991552</c:v>
                </c:pt>
                <c:pt idx="535">
                  <c:v>0.32486599349128897</c:v>
                </c:pt>
                <c:pt idx="536">
                  <c:v>0</c:v>
                </c:pt>
                <c:pt idx="537">
                  <c:v>0.324865993157469</c:v>
                </c:pt>
                <c:pt idx="538">
                  <c:v>0.63986109767302601</c:v>
                </c:pt>
                <c:pt idx="539">
                  <c:v>0.93541434652224398</c:v>
                </c:pt>
                <c:pt idx="540">
                  <c:v>1.20254550379652</c:v>
                </c:pt>
                <c:pt idx="541">
                  <c:v>1.4331379244574201</c:v>
                </c:pt>
                <c:pt idx="542">
                  <c:v>1.6201851744889799</c:v>
                </c:pt>
                <c:pt idx="543">
                  <c:v>1.7580039178497699</c:v>
                </c:pt>
                <c:pt idx="544">
                  <c:v>1.8424066017626799</c:v>
                </c:pt>
                <c:pt idx="545">
                  <c:v>1.87082869338697</c:v>
                </c:pt>
                <c:pt idx="546">
                  <c:v>1.8424066018509699</c:v>
                </c:pt>
                <c:pt idx="547">
                  <c:v>1.75800391802367</c:v>
                </c:pt>
                <c:pt idx="548">
                  <c:v>1.6201851747431999</c:v>
                </c:pt>
                <c:pt idx="549">
                  <c:v>1.43313792478425</c:v>
                </c:pt>
                <c:pt idx="550">
                  <c:v>1.20254550418602</c:v>
                </c:pt>
                <c:pt idx="551">
                  <c:v>0.93541434696257697</c:v>
                </c:pt>
                <c:pt idx="552">
                  <c:v>0.63986109815081604</c:v>
                </c:pt>
                <c:pt idx="553">
                  <c:v>0.32486599365819802</c:v>
                </c:pt>
                <c:pt idx="554">
                  <c:v>0</c:v>
                </c:pt>
                <c:pt idx="555">
                  <c:v>-0.32486599299056002</c:v>
                </c:pt>
                <c:pt idx="556">
                  <c:v>-0.63986109751376397</c:v>
                </c:pt>
                <c:pt idx="557">
                  <c:v>-0.93541434637546605</c:v>
                </c:pt>
                <c:pt idx="558">
                  <c:v>-1.2025455036666901</c:v>
                </c:pt>
                <c:pt idx="559">
                  <c:v>-1.4331379243484801</c:v>
                </c:pt>
                <c:pt idx="560">
                  <c:v>-1.6201851744042299</c:v>
                </c:pt>
                <c:pt idx="561">
                  <c:v>-1.7580039177918001</c:v>
                </c:pt>
                <c:pt idx="562">
                  <c:v>-1.8424066017332501</c:v>
                </c:pt>
                <c:pt idx="563">
                  <c:v>-1.87082869338697</c:v>
                </c:pt>
                <c:pt idx="564">
                  <c:v>-1.8424066018804</c:v>
                </c:pt>
                <c:pt idx="565">
                  <c:v>-1.75800391808164</c:v>
                </c:pt>
                <c:pt idx="566">
                  <c:v>-1.6201851748279399</c:v>
                </c:pt>
                <c:pt idx="567">
                  <c:v>-1.4331379248931899</c:v>
                </c:pt>
                <c:pt idx="568">
                  <c:v>-1.2025455043158499</c:v>
                </c:pt>
                <c:pt idx="569">
                  <c:v>-0.935414347109357</c:v>
                </c:pt>
                <c:pt idx="570">
                  <c:v>-0.63986109831007898</c:v>
                </c:pt>
                <c:pt idx="571">
                  <c:v>-0.324865993825108</c:v>
                </c:pt>
                <c:pt idx="572">
                  <c:v>0</c:v>
                </c:pt>
                <c:pt idx="573">
                  <c:v>-0.32486599282364997</c:v>
                </c:pt>
                <c:pt idx="574">
                  <c:v>-0.63986109735450103</c:v>
                </c:pt>
                <c:pt idx="575">
                  <c:v>-0.93541434622868802</c:v>
                </c:pt>
                <c:pt idx="576">
                  <c:v>-1.20254550353685</c:v>
                </c:pt>
                <c:pt idx="577">
                  <c:v>-1.4331379242395399</c:v>
                </c:pt>
                <c:pt idx="578">
                  <c:v>-1.6201851743194899</c:v>
                </c:pt>
                <c:pt idx="579">
                  <c:v>-1.75800391773384</c:v>
                </c:pt>
                <c:pt idx="580">
                  <c:v>-1.8424066017038201</c:v>
                </c:pt>
                <c:pt idx="581">
                  <c:v>-1.87082869338697</c:v>
                </c:pt>
                <c:pt idx="582">
                  <c:v>-1.84240660190983</c:v>
                </c:pt>
                <c:pt idx="583">
                  <c:v>-1.7580039181396001</c:v>
                </c:pt>
                <c:pt idx="584">
                  <c:v>-1.6201851749126901</c:v>
                </c:pt>
                <c:pt idx="585">
                  <c:v>-1.4331379250021401</c:v>
                </c:pt>
                <c:pt idx="586">
                  <c:v>-1.2025455044456801</c:v>
                </c:pt>
                <c:pt idx="587">
                  <c:v>-0.93541434725613404</c:v>
                </c:pt>
                <c:pt idx="588">
                  <c:v>-0.63986109846934203</c:v>
                </c:pt>
                <c:pt idx="589">
                  <c:v>-0.32486599399201599</c:v>
                </c:pt>
                <c:pt idx="590">
                  <c:v>0</c:v>
                </c:pt>
                <c:pt idx="592" formatCode="0.00E+00">
                  <c:v>2.1073424255447001E-8</c:v>
                </c:pt>
                <c:pt idx="593">
                  <c:v>0.34729635532394898</c:v>
                </c:pt>
                <c:pt idx="594">
                  <c:v>0.68404028663242</c:v>
                </c:pt>
                <c:pt idx="595">
                  <c:v>0.99999999997384803</c:v>
                </c:pt>
                <c:pt idx="596">
                  <c:v>1.2855752193422401</c:v>
                </c:pt>
                <c:pt idx="597">
                  <c:v>1.5320888862055999</c:v>
                </c:pt>
                <c:pt idx="598">
                  <c:v>1.73205080753868</c:v>
                </c:pt>
                <c:pt idx="599">
                  <c:v>1.8793852415477199</c:v>
                </c:pt>
                <c:pt idx="600">
                  <c:v>1.9696155060104299</c:v>
                </c:pt>
                <c:pt idx="601">
                  <c:v>2</c:v>
                </c:pt>
                <c:pt idx="602">
                  <c:v>1.9696155060419001</c:v>
                </c:pt>
                <c:pt idx="603">
                  <c:v>1.8793852416096899</c:v>
                </c:pt>
                <c:pt idx="604">
                  <c:v>1.73205080762927</c:v>
                </c:pt>
                <c:pt idx="605">
                  <c:v>1.5320888863220701</c:v>
                </c:pt>
                <c:pt idx="606">
                  <c:v>1.2855752194810299</c:v>
                </c:pt>
                <c:pt idx="607">
                  <c:v>1.0000000001307601</c:v>
                </c:pt>
                <c:pt idx="608">
                  <c:v>0.68404028680267903</c:v>
                </c:pt>
                <c:pt idx="609">
                  <c:v>0.34729635550238103</c:v>
                </c:pt>
                <c:pt idx="610" formatCode="0.00E+00">
                  <c:v>2.1073424255447001E-8</c:v>
                </c:pt>
                <c:pt idx="611">
                  <c:v>0.34729635514551299</c:v>
                </c:pt>
                <c:pt idx="612">
                  <c:v>0.68404028646216097</c:v>
                </c:pt>
                <c:pt idx="613">
                  <c:v>0.99999999981693599</c:v>
                </c:pt>
                <c:pt idx="614">
                  <c:v>1.28557521920344</c:v>
                </c:pt>
                <c:pt idx="615">
                  <c:v>1.53208888608914</c:v>
                </c:pt>
                <c:pt idx="616">
                  <c:v>1.73205080744809</c:v>
                </c:pt>
                <c:pt idx="617">
                  <c:v>1.8793852414857499</c:v>
                </c:pt>
                <c:pt idx="618">
                  <c:v>1.9696155059789699</c:v>
                </c:pt>
                <c:pt idx="619">
                  <c:v>2</c:v>
                </c:pt>
                <c:pt idx="620">
                  <c:v>1.96961550607336</c:v>
                </c:pt>
                <c:pt idx="621">
                  <c:v>1.8793852416716601</c:v>
                </c:pt>
                <c:pt idx="622">
                  <c:v>1.73205080771987</c:v>
                </c:pt>
                <c:pt idx="623">
                  <c:v>1.53208888643853</c:v>
                </c:pt>
                <c:pt idx="624">
                  <c:v>1.28557521961983</c:v>
                </c:pt>
                <c:pt idx="625">
                  <c:v>1.0000000002876701</c:v>
                </c:pt>
                <c:pt idx="626">
                  <c:v>0.68404028697293895</c:v>
                </c:pt>
                <c:pt idx="627">
                  <c:v>0.34729635568081502</c:v>
                </c:pt>
                <c:pt idx="628" formatCode="0.00E+00">
                  <c:v>-2.1073424255447001E-8</c:v>
                </c:pt>
                <c:pt idx="629">
                  <c:v>-0.347296354967081</c:v>
                </c:pt>
                <c:pt idx="630">
                  <c:v>-0.68404028629190095</c:v>
                </c:pt>
                <c:pt idx="631">
                  <c:v>-0.99999999966002395</c:v>
                </c:pt>
                <c:pt idx="632">
                  <c:v>-1.2855752190646399</c:v>
                </c:pt>
                <c:pt idx="633">
                  <c:v>-1.53208888597268</c:v>
                </c:pt>
                <c:pt idx="634">
                  <c:v>-1.7320508073574901</c:v>
                </c:pt>
                <c:pt idx="635">
                  <c:v>-1.8793852414237799</c:v>
                </c:pt>
                <c:pt idx="636">
                  <c:v>-1.96961550594751</c:v>
                </c:pt>
                <c:pt idx="637">
                  <c:v>-2</c:v>
                </c:pt>
                <c:pt idx="638">
                  <c:v>-1.9696155061048199</c:v>
                </c:pt>
                <c:pt idx="639">
                  <c:v>-1.8793852417336301</c:v>
                </c:pt>
                <c:pt idx="640">
                  <c:v>-1.7320508078104599</c:v>
                </c:pt>
                <c:pt idx="641">
                  <c:v>-1.532088886555</c:v>
                </c:pt>
                <c:pt idx="642">
                  <c:v>-1.2855752197586201</c:v>
                </c:pt>
                <c:pt idx="643">
                  <c:v>-1.0000000004445899</c:v>
                </c:pt>
                <c:pt idx="644">
                  <c:v>-0.68404028714319898</c:v>
                </c:pt>
                <c:pt idx="645">
                  <c:v>-0.34729635585925001</c:v>
                </c:pt>
                <c:pt idx="646" formatCode="0.00E+00">
                  <c:v>-2.1073424255447001E-8</c:v>
                </c:pt>
                <c:pt idx="647">
                  <c:v>-0.34729635478864701</c:v>
                </c:pt>
                <c:pt idx="648">
                  <c:v>-0.68404028612164203</c:v>
                </c:pt>
                <c:pt idx="649">
                  <c:v>-0.99999999950311103</c:v>
                </c:pt>
                <c:pt idx="650">
                  <c:v>-1.28557521892584</c:v>
                </c:pt>
                <c:pt idx="651">
                  <c:v>-1.5320888858562101</c:v>
                </c:pt>
                <c:pt idx="652">
                  <c:v>-1.7320508072669001</c:v>
                </c:pt>
                <c:pt idx="653">
                  <c:v>-1.87938524136181</c:v>
                </c:pt>
                <c:pt idx="654">
                  <c:v>-1.9696155059160401</c:v>
                </c:pt>
                <c:pt idx="655">
                  <c:v>-2</c:v>
                </c:pt>
                <c:pt idx="656">
                  <c:v>-1.9696155061362799</c:v>
                </c:pt>
                <c:pt idx="657">
                  <c:v>-1.8793852417956001</c:v>
                </c:pt>
                <c:pt idx="658">
                  <c:v>-1.7320508079010499</c:v>
                </c:pt>
                <c:pt idx="659">
                  <c:v>-1.5320888866714599</c:v>
                </c:pt>
                <c:pt idx="660">
                  <c:v>-1.28557521989742</c:v>
                </c:pt>
                <c:pt idx="661">
                  <c:v>-1.0000000006015</c:v>
                </c:pt>
                <c:pt idx="662">
                  <c:v>-0.68404028731345801</c:v>
                </c:pt>
                <c:pt idx="663">
                  <c:v>-0.347296356037682</c:v>
                </c:pt>
                <c:pt idx="664" formatCode="0.00E+00">
                  <c:v>-2.1073424255447001E-8</c:v>
                </c:pt>
                <c:pt idx="666">
                  <c:v>0</c:v>
                </c:pt>
                <c:pt idx="667">
                  <c:v>0.36836341189640598</c:v>
                </c:pt>
                <c:pt idx="668">
                  <c:v>0.72553428792386099</c:v>
                </c:pt>
                <c:pt idx="669">
                  <c:v>1.06066017175208</c:v>
                </c:pt>
                <c:pt idx="670">
                  <c:v>1.3635584329834201</c:v>
                </c:pt>
                <c:pt idx="671">
                  <c:v>1.62502566122479</c:v>
                </c:pt>
                <c:pt idx="672">
                  <c:v>1.8371173070553499</c:v>
                </c:pt>
                <c:pt idx="673">
                  <c:v>1.99338907314046</c:v>
                </c:pt>
                <c:pt idx="674">
                  <c:v>2.0890927209452301</c:v>
                </c:pt>
                <c:pt idx="675">
                  <c:v>2.1213203435596402</c:v>
                </c:pt>
                <c:pt idx="676">
                  <c:v>2.0890927209785999</c:v>
                </c:pt>
                <c:pt idx="677">
                  <c:v>1.9933890732061901</c:v>
                </c:pt>
                <c:pt idx="678">
                  <c:v>1.8371173071514399</c:v>
                </c:pt>
                <c:pt idx="679">
                  <c:v>1.62502566134832</c:v>
                </c:pt>
                <c:pt idx="680">
                  <c:v>1.3635584331306301</c:v>
                </c:pt>
                <c:pt idx="681">
                  <c:v>1.06066017191851</c:v>
                </c:pt>
                <c:pt idx="682">
                  <c:v>0.72553428810444798</c:v>
                </c:pt>
                <c:pt idx="683">
                  <c:v>0.36836341208566298</c:v>
                </c:pt>
                <c:pt idx="684">
                  <c:v>0</c:v>
                </c:pt>
                <c:pt idx="685">
                  <c:v>0.36836341170714598</c:v>
                </c:pt>
                <c:pt idx="686">
                  <c:v>0.725534287743274</c:v>
                </c:pt>
                <c:pt idx="687">
                  <c:v>1.0606601715856501</c:v>
                </c:pt>
                <c:pt idx="688">
                  <c:v>1.3635584328362</c:v>
                </c:pt>
                <c:pt idx="689">
                  <c:v>1.6250256611012599</c:v>
                </c:pt>
                <c:pt idx="690">
                  <c:v>1.8371173069592699</c:v>
                </c:pt>
                <c:pt idx="691">
                  <c:v>1.9933890730747299</c:v>
                </c:pt>
                <c:pt idx="692">
                  <c:v>2.0890927209118502</c:v>
                </c:pt>
                <c:pt idx="693">
                  <c:v>2.1213203435596402</c:v>
                </c:pt>
                <c:pt idx="694">
                  <c:v>2.0890927210119701</c:v>
                </c:pt>
                <c:pt idx="695">
                  <c:v>1.9933890732719199</c:v>
                </c:pt>
                <c:pt idx="696">
                  <c:v>1.83711730724753</c:v>
                </c:pt>
                <c:pt idx="697">
                  <c:v>1.6250256614718499</c:v>
                </c:pt>
                <c:pt idx="698">
                  <c:v>1.3635584332778501</c:v>
                </c:pt>
                <c:pt idx="699">
                  <c:v>1.06066017208494</c:v>
                </c:pt>
                <c:pt idx="700">
                  <c:v>0.72553428828503497</c:v>
                </c:pt>
                <c:pt idx="701">
                  <c:v>0.36836341227491998</c:v>
                </c:pt>
                <c:pt idx="702">
                  <c:v>0</c:v>
                </c:pt>
                <c:pt idx="703">
                  <c:v>-0.36836341151788898</c:v>
                </c:pt>
                <c:pt idx="704">
                  <c:v>-0.72553428756268601</c:v>
                </c:pt>
                <c:pt idx="705">
                  <c:v>-1.0606601714192201</c:v>
                </c:pt>
                <c:pt idx="706">
                  <c:v>-1.36355843268898</c:v>
                </c:pt>
                <c:pt idx="707">
                  <c:v>-1.62502566097773</c:v>
                </c:pt>
                <c:pt idx="708">
                  <c:v>-1.8371173068631801</c:v>
                </c:pt>
                <c:pt idx="709">
                  <c:v>-1.99338907300901</c:v>
                </c:pt>
                <c:pt idx="710">
                  <c:v>-2.08909272087848</c:v>
                </c:pt>
                <c:pt idx="711">
                  <c:v>-2.1213203435596402</c:v>
                </c:pt>
                <c:pt idx="712">
                  <c:v>-2.0890927210453398</c:v>
                </c:pt>
                <c:pt idx="713">
                  <c:v>-1.99338907333765</c:v>
                </c:pt>
                <c:pt idx="714">
                  <c:v>-1.83711730734362</c:v>
                </c:pt>
                <c:pt idx="715">
                  <c:v>-1.62502566159538</c:v>
                </c:pt>
                <c:pt idx="716">
                  <c:v>-1.3635584334250599</c:v>
                </c:pt>
                <c:pt idx="717">
                  <c:v>-1.06066017225138</c:v>
                </c:pt>
                <c:pt idx="718">
                  <c:v>-0.72553428846562396</c:v>
                </c:pt>
                <c:pt idx="719">
                  <c:v>-0.36836341246417798</c:v>
                </c:pt>
                <c:pt idx="720">
                  <c:v>0</c:v>
                </c:pt>
                <c:pt idx="721">
                  <c:v>-0.36836341132863198</c:v>
                </c:pt>
                <c:pt idx="722">
                  <c:v>-0.72553428738210002</c:v>
                </c:pt>
                <c:pt idx="723">
                  <c:v>-1.0606601712527901</c:v>
                </c:pt>
                <c:pt idx="724">
                  <c:v>-1.36355843254177</c:v>
                </c:pt>
                <c:pt idx="725">
                  <c:v>-1.6250256608542</c:v>
                </c:pt>
                <c:pt idx="726">
                  <c:v>-1.8371173067670901</c:v>
                </c:pt>
                <c:pt idx="727">
                  <c:v>-1.9933890729432799</c:v>
                </c:pt>
                <c:pt idx="728">
                  <c:v>-2.0890927208451102</c:v>
                </c:pt>
                <c:pt idx="729">
                  <c:v>-2.1213203435596402</c:v>
                </c:pt>
                <c:pt idx="730">
                  <c:v>-2.08909272107871</c:v>
                </c:pt>
                <c:pt idx="731">
                  <c:v>-1.9933890734033799</c:v>
                </c:pt>
                <c:pt idx="732">
                  <c:v>-1.83711730743971</c:v>
                </c:pt>
                <c:pt idx="733">
                  <c:v>-1.6250256617189101</c:v>
                </c:pt>
                <c:pt idx="734">
                  <c:v>-1.3635584335722799</c:v>
                </c:pt>
                <c:pt idx="735">
                  <c:v>-1.0606601724178</c:v>
                </c:pt>
                <c:pt idx="736">
                  <c:v>-0.72553428864620995</c:v>
                </c:pt>
                <c:pt idx="737">
                  <c:v>-0.36836341265343397</c:v>
                </c:pt>
                <c:pt idx="738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14C2-4006-849A-0F2EE81DAB6D}"/>
            </c:ext>
          </c:extLst>
        </c:ser>
        <c:ser>
          <c:idx val="1"/>
          <c:order val="1"/>
          <c:tx>
            <c:strRef>
              <c:f>func!$N$1</c:f>
              <c:strCache>
                <c:ptCount val="1"/>
                <c:pt idx="0">
                  <c:v>y</c:v>
                </c:pt>
              </c:strCache>
            </c:strRef>
          </c:tx>
          <c:spPr>
            <a:ln w="31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func!$M$2:$M$740</c:f>
              <c:numCache>
                <c:formatCode>0.00E+00</c:formatCode>
                <c:ptCount val="739"/>
                <c:pt idx="0" formatCode="General">
                  <c:v>0.7</c:v>
                </c:pt>
                <c:pt idx="1">
                  <c:v>-1.11022302462516E-16</c:v>
                </c:pt>
                <c:pt idx="2" formatCode="General">
                  <c:v>0</c:v>
                </c:pt>
                <c:pt idx="3" formatCode="General">
                  <c:v>0</c:v>
                </c:pt>
                <c:pt idx="4" formatCode="General">
                  <c:v>0</c:v>
                </c:pt>
                <c:pt idx="5" formatCode="General">
                  <c:v>0</c:v>
                </c:pt>
                <c:pt idx="6" formatCode="General">
                  <c:v>0</c:v>
                </c:pt>
                <c:pt idx="7" formatCode="General">
                  <c:v>0</c:v>
                </c:pt>
                <c:pt idx="8" formatCode="General">
                  <c:v>0</c:v>
                </c:pt>
                <c:pt idx="9" formatCode="General">
                  <c:v>0</c:v>
                </c:pt>
                <c:pt idx="10" formatCode="General">
                  <c:v>0</c:v>
                </c:pt>
                <c:pt idx="11" formatCode="General">
                  <c:v>0</c:v>
                </c:pt>
                <c:pt idx="12" formatCode="General">
                  <c:v>0</c:v>
                </c:pt>
                <c:pt idx="13" formatCode="General">
                  <c:v>0</c:v>
                </c:pt>
                <c:pt idx="14" formatCode="General">
                  <c:v>0</c:v>
                </c:pt>
                <c:pt idx="15" formatCode="General">
                  <c:v>0</c:v>
                </c:pt>
                <c:pt idx="16" formatCode="General">
                  <c:v>0</c:v>
                </c:pt>
                <c:pt idx="17" formatCode="General">
                  <c:v>0</c:v>
                </c:pt>
                <c:pt idx="18" formatCode="General">
                  <c:v>0</c:v>
                </c:pt>
                <c:pt idx="19" formatCode="General">
                  <c:v>0</c:v>
                </c:pt>
                <c:pt idx="20" formatCode="General">
                  <c:v>0</c:v>
                </c:pt>
                <c:pt idx="21" formatCode="General">
                  <c:v>0</c:v>
                </c:pt>
                <c:pt idx="22" formatCode="General">
                  <c:v>0</c:v>
                </c:pt>
                <c:pt idx="23" formatCode="General">
                  <c:v>0</c:v>
                </c:pt>
                <c:pt idx="24" formatCode="General">
                  <c:v>0</c:v>
                </c:pt>
                <c:pt idx="25" formatCode="General">
                  <c:v>0</c:v>
                </c:pt>
                <c:pt idx="26" formatCode="General">
                  <c:v>0</c:v>
                </c:pt>
                <c:pt idx="27" formatCode="General">
                  <c:v>0</c:v>
                </c:pt>
                <c:pt idx="28" formatCode="General">
                  <c:v>0</c:v>
                </c:pt>
                <c:pt idx="29" formatCode="General">
                  <c:v>0</c:v>
                </c:pt>
                <c:pt idx="30" formatCode="General">
                  <c:v>0</c:v>
                </c:pt>
              </c:numCache>
            </c:numRef>
          </c:xVal>
          <c:yVal>
            <c:numRef>
              <c:f>func!$N$2:$N$740</c:f>
              <c:numCache>
                <c:formatCode>General</c:formatCode>
                <c:ptCount val="739"/>
                <c:pt idx="0">
                  <c:v>1.5</c:v>
                </c:pt>
                <c:pt idx="1">
                  <c:v>1.2</c:v>
                </c:pt>
                <c:pt idx="2">
                  <c:v>0.96</c:v>
                </c:pt>
                <c:pt idx="3">
                  <c:v>0.76800000000000002</c:v>
                </c:pt>
                <c:pt idx="4">
                  <c:v>0.61439999999999995</c:v>
                </c:pt>
                <c:pt idx="5">
                  <c:v>0.49152000000000001</c:v>
                </c:pt>
                <c:pt idx="6">
                  <c:v>0.39321600000000001</c:v>
                </c:pt>
                <c:pt idx="7">
                  <c:v>0.31457279999999999</c:v>
                </c:pt>
                <c:pt idx="8">
                  <c:v>0.25165823999999998</c:v>
                </c:pt>
                <c:pt idx="9">
                  <c:v>0.201326592</c:v>
                </c:pt>
                <c:pt idx="10">
                  <c:v>0.1610612736</c:v>
                </c:pt>
                <c:pt idx="11">
                  <c:v>0.12884901888</c:v>
                </c:pt>
                <c:pt idx="12">
                  <c:v>0.103079215104</c:v>
                </c:pt>
                <c:pt idx="13">
                  <c:v>8.2463372083199996E-2</c:v>
                </c:pt>
                <c:pt idx="14">
                  <c:v>6.5970697666559996E-2</c:v>
                </c:pt>
                <c:pt idx="15">
                  <c:v>5.2776558133247997E-2</c:v>
                </c:pt>
                <c:pt idx="16">
                  <c:v>4.2221246506598399E-2</c:v>
                </c:pt>
                <c:pt idx="17">
                  <c:v>3.37769972052787E-2</c:v>
                </c:pt>
                <c:pt idx="18">
                  <c:v>2.7021597764222999E-2</c:v>
                </c:pt>
                <c:pt idx="19">
                  <c:v>2.1617278211378401E-2</c:v>
                </c:pt>
                <c:pt idx="20">
                  <c:v>1.7293822569102699E-2</c:v>
                </c:pt>
                <c:pt idx="21">
                  <c:v>1.38350580552822E-2</c:v>
                </c:pt>
                <c:pt idx="22">
                  <c:v>1.1068046444225699E-2</c:v>
                </c:pt>
                <c:pt idx="23">
                  <c:v>8.8544371553805901E-3</c:v>
                </c:pt>
                <c:pt idx="24">
                  <c:v>7.0835497243044703E-3</c:v>
                </c:pt>
                <c:pt idx="25">
                  <c:v>5.6668397794435799E-3</c:v>
                </c:pt>
                <c:pt idx="26">
                  <c:v>4.5334718235548596E-3</c:v>
                </c:pt>
                <c:pt idx="27">
                  <c:v>3.6267774588438898E-3</c:v>
                </c:pt>
                <c:pt idx="28">
                  <c:v>2.90142196707511E-3</c:v>
                </c:pt>
                <c:pt idx="29">
                  <c:v>2.3211375736600899E-3</c:v>
                </c:pt>
                <c:pt idx="30">
                  <c:v>1.8569100589280699E-3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4C2-4006-849A-0F2EE81DAB6D}"/>
            </c:ext>
          </c:extLst>
        </c:ser>
        <c:ser>
          <c:idx val="3"/>
          <c:order val="2"/>
          <c:tx>
            <c:strRef>
              <c:f>func!$R$1</c:f>
              <c:strCache>
                <c:ptCount val="1"/>
                <c:pt idx="0">
                  <c:v>y</c:v>
                </c:pt>
              </c:strCache>
            </c:strRef>
          </c:tx>
          <c:spPr>
            <a:ln w="6350" cap="rnd">
              <a:solidFill>
                <a:srgbClr val="0000FF"/>
              </a:solidFill>
              <a:round/>
            </a:ln>
            <a:effectLst/>
          </c:spPr>
          <c:marker>
            <c:symbol val="diamond"/>
            <c:size val="3"/>
            <c:spPr>
              <a:solidFill>
                <a:srgbClr val="0000FF"/>
              </a:solidFill>
              <a:ln w="9525">
                <a:solidFill>
                  <a:srgbClr val="0000FF"/>
                </a:solidFill>
              </a:ln>
              <a:effectLst/>
            </c:spPr>
          </c:marker>
          <c:xVal>
            <c:numRef>
              <c:f>func!$Q$2:$Q$740</c:f>
              <c:numCache>
                <c:formatCode>General</c:formatCode>
                <c:ptCount val="739"/>
                <c:pt idx="0">
                  <c:v>0.7</c:v>
                </c:pt>
                <c:pt idx="1">
                  <c:v>0.56000000000000005</c:v>
                </c:pt>
                <c:pt idx="2">
                  <c:v>0.44800000000000001</c:v>
                </c:pt>
                <c:pt idx="3">
                  <c:v>0.3584</c:v>
                </c:pt>
                <c:pt idx="4">
                  <c:v>0.28671999999999997</c:v>
                </c:pt>
                <c:pt idx="5">
                  <c:v>0.229376</c:v>
                </c:pt>
                <c:pt idx="6">
                  <c:v>0.18350079999999999</c:v>
                </c:pt>
                <c:pt idx="7">
                  <c:v>0.14680064000000001</c:v>
                </c:pt>
                <c:pt idx="8">
                  <c:v>0.117440512</c:v>
                </c:pt>
                <c:pt idx="9">
                  <c:v>9.3952409599999995E-2</c:v>
                </c:pt>
                <c:pt idx="10">
                  <c:v>7.5161927680000004E-2</c:v>
                </c:pt>
                <c:pt idx="11">
                  <c:v>6.0129542144000001E-2</c:v>
                </c:pt>
                <c:pt idx="12">
                  <c:v>4.8103633715200003E-2</c:v>
                </c:pt>
                <c:pt idx="13">
                  <c:v>3.8482906972160003E-2</c:v>
                </c:pt>
                <c:pt idx="14">
                  <c:v>3.0786325577728001E-2</c:v>
                </c:pt>
                <c:pt idx="15">
                  <c:v>2.4629060462182401E-2</c:v>
                </c:pt>
                <c:pt idx="16">
                  <c:v>1.97032483697459E-2</c:v>
                </c:pt>
                <c:pt idx="17">
                  <c:v>1.5762598695796701E-2</c:v>
                </c:pt>
                <c:pt idx="18">
                  <c:v>1.26100789566374E-2</c:v>
                </c:pt>
                <c:pt idx="19">
                  <c:v>1.0088063165309901E-2</c:v>
                </c:pt>
                <c:pt idx="20">
                  <c:v>8.0704505322479296E-3</c:v>
                </c:pt>
                <c:pt idx="21">
                  <c:v>6.4563604257983397E-3</c:v>
                </c:pt>
                <c:pt idx="22">
                  <c:v>5.16508834063867E-3</c:v>
                </c:pt>
                <c:pt idx="23">
                  <c:v>4.13207067251094E-3</c:v>
                </c:pt>
                <c:pt idx="24">
                  <c:v>3.3056565380087501E-3</c:v>
                </c:pt>
                <c:pt idx="25">
                  <c:v>2.6445252304069999E-3</c:v>
                </c:pt>
                <c:pt idx="26">
                  <c:v>2.1156201843255998E-3</c:v>
                </c:pt>
                <c:pt idx="27">
                  <c:v>1.69249614746048E-3</c:v>
                </c:pt>
                <c:pt idx="28">
                  <c:v>1.35399691796838E-3</c:v>
                </c:pt>
                <c:pt idx="29">
                  <c:v>1.08319753437471E-3</c:v>
                </c:pt>
                <c:pt idx="30">
                  <c:v>8.6655802749976605E-4</c:v>
                </c:pt>
              </c:numCache>
            </c:numRef>
          </c:xVal>
          <c:yVal>
            <c:numRef>
              <c:f>func!$R$2:$R$740</c:f>
              <c:numCache>
                <c:formatCode>General</c:formatCode>
                <c:ptCount val="739"/>
                <c:pt idx="0">
                  <c:v>1.5</c:v>
                </c:pt>
                <c:pt idx="1">
                  <c:v>1.44</c:v>
                </c:pt>
                <c:pt idx="2">
                  <c:v>1.3824000000000001</c:v>
                </c:pt>
                <c:pt idx="3">
                  <c:v>1.3271040000000001</c:v>
                </c:pt>
                <c:pt idx="4">
                  <c:v>1.27401984</c:v>
                </c:pt>
                <c:pt idx="5">
                  <c:v>1.2230590464</c:v>
                </c:pt>
                <c:pt idx="6">
                  <c:v>1.174136684544</c:v>
                </c:pt>
                <c:pt idx="7">
                  <c:v>1.1271712171622399</c:v>
                </c:pt>
                <c:pt idx="8">
                  <c:v>1.08208436847575</c:v>
                </c:pt>
                <c:pt idx="9">
                  <c:v>1.03880099373672</c:v>
                </c:pt>
                <c:pt idx="10">
                  <c:v>0.997248953987252</c:v>
                </c:pt>
                <c:pt idx="11">
                  <c:v>0.95735899582776196</c:v>
                </c:pt>
                <c:pt idx="12">
                  <c:v>0.91906463599465105</c:v>
                </c:pt>
                <c:pt idx="13">
                  <c:v>0.88230205055486499</c:v>
                </c:pt>
                <c:pt idx="14">
                  <c:v>0.84700996853266997</c:v>
                </c:pt>
                <c:pt idx="15">
                  <c:v>0.81312956979136397</c:v>
                </c:pt>
                <c:pt idx="16">
                  <c:v>0.78060438699970902</c:v>
                </c:pt>
                <c:pt idx="17">
                  <c:v>0.74938021151972101</c:v>
                </c:pt>
                <c:pt idx="18">
                  <c:v>0.71940500305893196</c:v>
                </c:pt>
                <c:pt idx="19">
                  <c:v>0.69062880293657503</c:v>
                </c:pt>
                <c:pt idx="20">
                  <c:v>0.66300365081911194</c:v>
                </c:pt>
                <c:pt idx="21">
                  <c:v>0.63648350478634697</c:v>
                </c:pt>
                <c:pt idx="22">
                  <c:v>0.61102416459489295</c:v>
                </c:pt>
                <c:pt idx="23">
                  <c:v>0.58658319801109804</c:v>
                </c:pt>
                <c:pt idx="24">
                  <c:v>0.56311987009065401</c:v>
                </c:pt>
                <c:pt idx="25">
                  <c:v>0.54059507528702799</c:v>
                </c:pt>
                <c:pt idx="26">
                  <c:v>0.51897127227554696</c:v>
                </c:pt>
                <c:pt idx="27">
                  <c:v>0.49821242138452498</c:v>
                </c:pt>
                <c:pt idx="28">
                  <c:v>0.47828392452914398</c:v>
                </c:pt>
                <c:pt idx="29">
                  <c:v>0.45915256754797801</c:v>
                </c:pt>
                <c:pt idx="30">
                  <c:v>0.44078646484605899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14C2-4006-849A-0F2EE81DAB6D}"/>
            </c:ext>
          </c:extLst>
        </c:ser>
        <c:ser>
          <c:idx val="4"/>
          <c:order val="3"/>
          <c:tx>
            <c:strRef>
              <c:f>func!$V$1</c:f>
              <c:strCache>
                <c:ptCount val="1"/>
                <c:pt idx="0">
                  <c:v>y</c:v>
                </c:pt>
              </c:strCache>
            </c:strRef>
          </c:tx>
          <c:spPr>
            <a:ln w="6350" cap="rnd">
              <a:solidFill>
                <a:srgbClr val="C00000"/>
              </a:solidFill>
              <a:round/>
            </a:ln>
            <a:effectLst/>
          </c:spPr>
          <c:marker>
            <c:symbol val="triangle"/>
            <c:size val="3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xVal>
            <c:numRef>
              <c:f>func!$U$2:$U$740</c:f>
              <c:numCache>
                <c:formatCode>General</c:formatCode>
                <c:ptCount val="739"/>
                <c:pt idx="0">
                  <c:v>0.7</c:v>
                </c:pt>
                <c:pt idx="1">
                  <c:v>-0.7</c:v>
                </c:pt>
                <c:pt idx="2">
                  <c:v>0.7</c:v>
                </c:pt>
                <c:pt idx="3">
                  <c:v>-0.7</c:v>
                </c:pt>
                <c:pt idx="4">
                  <c:v>0.7</c:v>
                </c:pt>
                <c:pt idx="5">
                  <c:v>-0.7</c:v>
                </c:pt>
                <c:pt idx="6">
                  <c:v>0.7</c:v>
                </c:pt>
                <c:pt idx="7">
                  <c:v>-0.7</c:v>
                </c:pt>
                <c:pt idx="8">
                  <c:v>0.7</c:v>
                </c:pt>
                <c:pt idx="9">
                  <c:v>-0.7</c:v>
                </c:pt>
                <c:pt idx="10">
                  <c:v>0.7</c:v>
                </c:pt>
                <c:pt idx="11">
                  <c:v>-0.7</c:v>
                </c:pt>
                <c:pt idx="12">
                  <c:v>0.7</c:v>
                </c:pt>
                <c:pt idx="13">
                  <c:v>-0.7</c:v>
                </c:pt>
                <c:pt idx="14">
                  <c:v>0.7</c:v>
                </c:pt>
                <c:pt idx="15">
                  <c:v>-0.7</c:v>
                </c:pt>
                <c:pt idx="16">
                  <c:v>0.7</c:v>
                </c:pt>
                <c:pt idx="17">
                  <c:v>-0.7</c:v>
                </c:pt>
                <c:pt idx="18">
                  <c:v>0.7</c:v>
                </c:pt>
                <c:pt idx="19">
                  <c:v>-0.7</c:v>
                </c:pt>
                <c:pt idx="20">
                  <c:v>0.7</c:v>
                </c:pt>
                <c:pt idx="21">
                  <c:v>-0.7</c:v>
                </c:pt>
                <c:pt idx="22">
                  <c:v>0.7</c:v>
                </c:pt>
                <c:pt idx="23">
                  <c:v>-0.7</c:v>
                </c:pt>
                <c:pt idx="24">
                  <c:v>0.7</c:v>
                </c:pt>
                <c:pt idx="25">
                  <c:v>-0.7</c:v>
                </c:pt>
                <c:pt idx="26">
                  <c:v>0.7</c:v>
                </c:pt>
                <c:pt idx="27">
                  <c:v>-0.7</c:v>
                </c:pt>
                <c:pt idx="28">
                  <c:v>0.7</c:v>
                </c:pt>
                <c:pt idx="29">
                  <c:v>-0.7</c:v>
                </c:pt>
                <c:pt idx="30">
                  <c:v>0.7</c:v>
                </c:pt>
              </c:numCache>
            </c:numRef>
          </c:xVal>
          <c:yVal>
            <c:numRef>
              <c:f>func!$V$2:$V$740</c:f>
              <c:numCache>
                <c:formatCode>General</c:formatCode>
                <c:ptCount val="739"/>
                <c:pt idx="0">
                  <c:v>1.5</c:v>
                </c:pt>
                <c:pt idx="1">
                  <c:v>0.9</c:v>
                </c:pt>
                <c:pt idx="2">
                  <c:v>0.54</c:v>
                </c:pt>
                <c:pt idx="3">
                  <c:v>0.32400000000000001</c:v>
                </c:pt>
                <c:pt idx="4">
                  <c:v>0.19439999999999999</c:v>
                </c:pt>
                <c:pt idx="5">
                  <c:v>0.11663999999999999</c:v>
                </c:pt>
                <c:pt idx="6">
                  <c:v>6.9984000000000005E-2</c:v>
                </c:pt>
                <c:pt idx="7">
                  <c:v>4.1990399999999997E-2</c:v>
                </c:pt>
                <c:pt idx="8">
                  <c:v>2.519424E-2</c:v>
                </c:pt>
                <c:pt idx="9">
                  <c:v>1.5116544000000001E-2</c:v>
                </c:pt>
                <c:pt idx="10">
                  <c:v>9.0699263999999905E-3</c:v>
                </c:pt>
                <c:pt idx="11">
                  <c:v>5.4419558400000002E-3</c:v>
                </c:pt>
                <c:pt idx="12">
                  <c:v>3.2651735039999998E-3</c:v>
                </c:pt>
                <c:pt idx="13">
                  <c:v>1.9591041024000001E-3</c:v>
                </c:pt>
                <c:pt idx="14">
                  <c:v>1.1754624614400001E-3</c:v>
                </c:pt>
                <c:pt idx="15">
                  <c:v>7.0527747686399895E-4</c:v>
                </c:pt>
                <c:pt idx="16">
                  <c:v>4.2316648611839998E-4</c:v>
                </c:pt>
                <c:pt idx="17">
                  <c:v>2.5389989167103999E-4</c:v>
                </c:pt>
                <c:pt idx="18">
                  <c:v>1.52339935002624E-4</c:v>
                </c:pt>
                <c:pt idx="19" formatCode="0.00E+00">
                  <c:v>9.1403961001574303E-5</c:v>
                </c:pt>
                <c:pt idx="20" formatCode="0.00E+00">
                  <c:v>5.4842376600944597E-5</c:v>
                </c:pt>
                <c:pt idx="21" formatCode="0.00E+00">
                  <c:v>3.2905425960566797E-5</c:v>
                </c:pt>
                <c:pt idx="22" formatCode="0.00E+00">
                  <c:v>1.9743255576340101E-5</c:v>
                </c:pt>
                <c:pt idx="23" formatCode="0.00E+00">
                  <c:v>1.1845953345804001E-5</c:v>
                </c:pt>
                <c:pt idx="24" formatCode="0.00E+00">
                  <c:v>7.1075720074824201E-6</c:v>
                </c:pt>
                <c:pt idx="25" formatCode="0.00E+00">
                  <c:v>4.2645432044894504E-6</c:v>
                </c:pt>
                <c:pt idx="26" formatCode="0.00E+00">
                  <c:v>2.55872592269367E-6</c:v>
                </c:pt>
                <c:pt idx="27" formatCode="0.00E+00">
                  <c:v>1.5352355536162E-6</c:v>
                </c:pt>
                <c:pt idx="28" formatCode="0.00E+00">
                  <c:v>9.2114133216972101E-7</c:v>
                </c:pt>
                <c:pt idx="29" formatCode="0.00E+00">
                  <c:v>5.5268479930183303E-7</c:v>
                </c:pt>
                <c:pt idx="30" formatCode="0.00E+00">
                  <c:v>3.3161087958110002E-7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14C2-4006-849A-0F2EE81DAB6D}"/>
            </c:ext>
          </c:extLst>
        </c:ser>
        <c:ser>
          <c:idx val="5"/>
          <c:order val="4"/>
          <c:tx>
            <c:strRef>
              <c:f>func!$Z$1</c:f>
              <c:strCache>
                <c:ptCount val="1"/>
                <c:pt idx="0">
                  <c:v>y</c:v>
                </c:pt>
              </c:strCache>
            </c:strRef>
          </c:tx>
          <c:spPr>
            <a:ln w="6350" cap="rnd">
              <a:solidFill>
                <a:srgbClr val="D09E00"/>
              </a:solidFill>
              <a:round/>
            </a:ln>
            <a:effectLst/>
          </c:spPr>
          <c:marker>
            <c:symbol val="diamond"/>
            <c:size val="5"/>
            <c:spPr>
              <a:solidFill>
                <a:srgbClr val="D09E00"/>
              </a:solidFill>
              <a:ln w="9525">
                <a:solidFill>
                  <a:srgbClr val="FFC000"/>
                </a:solidFill>
              </a:ln>
              <a:effectLst/>
            </c:spPr>
          </c:marker>
          <c:xVal>
            <c:numRef>
              <c:f>func!$Y$2:$Y$740</c:f>
              <c:numCache>
                <c:formatCode>General</c:formatCode>
                <c:ptCount val="739"/>
                <c:pt idx="0">
                  <c:v>0.7</c:v>
                </c:pt>
                <c:pt idx="1">
                  <c:v>-0.35</c:v>
                </c:pt>
                <c:pt idx="2">
                  <c:v>0.17499999999999999</c:v>
                </c:pt>
                <c:pt idx="3">
                  <c:v>-8.7499999999999994E-2</c:v>
                </c:pt>
                <c:pt idx="4">
                  <c:v>4.3749999999999997E-2</c:v>
                </c:pt>
                <c:pt idx="5">
                  <c:v>-2.1874999999999999E-2</c:v>
                </c:pt>
                <c:pt idx="6">
                  <c:v>1.0937499999999999E-2</c:v>
                </c:pt>
                <c:pt idx="7">
                  <c:v>-5.4687499999999997E-3</c:v>
                </c:pt>
                <c:pt idx="8">
                  <c:v>2.7343749999999998E-3</c:v>
                </c:pt>
                <c:pt idx="9">
                  <c:v>-1.3671874999999999E-3</c:v>
                </c:pt>
                <c:pt idx="10">
                  <c:v>6.8359374999999996E-4</c:v>
                </c:pt>
                <c:pt idx="11">
                  <c:v>-3.4179687499999998E-4</c:v>
                </c:pt>
                <c:pt idx="12">
                  <c:v>1.7089843749999999E-4</c:v>
                </c:pt>
                <c:pt idx="13" formatCode="0.00E+00">
                  <c:v>-8.5449218749999995E-5</c:v>
                </c:pt>
                <c:pt idx="14" formatCode="0.00E+00">
                  <c:v>4.2724609374999997E-5</c:v>
                </c:pt>
                <c:pt idx="15" formatCode="0.00E+00">
                  <c:v>-2.1362304687499999E-5</c:v>
                </c:pt>
                <c:pt idx="16" formatCode="0.00E+00">
                  <c:v>1.0681152343749999E-5</c:v>
                </c:pt>
                <c:pt idx="17" formatCode="0.00E+00">
                  <c:v>-5.3405761718749997E-6</c:v>
                </c:pt>
                <c:pt idx="18" formatCode="0.00E+00">
                  <c:v>2.6702880859374998E-6</c:v>
                </c:pt>
                <c:pt idx="19" formatCode="0.00E+00">
                  <c:v>-1.3351440429687499E-6</c:v>
                </c:pt>
                <c:pt idx="20" formatCode="0.00E+00">
                  <c:v>6.6757202148437496E-7</c:v>
                </c:pt>
                <c:pt idx="21" formatCode="0.00E+00">
                  <c:v>-3.3378601074218801E-7</c:v>
                </c:pt>
                <c:pt idx="22" formatCode="0.00E+00">
                  <c:v>1.66893005371094E-7</c:v>
                </c:pt>
                <c:pt idx="23" formatCode="0.00E+00">
                  <c:v>-8.3446502685546896E-8</c:v>
                </c:pt>
                <c:pt idx="24" formatCode="0.00E+00">
                  <c:v>4.1723251342773402E-8</c:v>
                </c:pt>
                <c:pt idx="25" formatCode="0.00E+00">
                  <c:v>-2.0861625671386701E-8</c:v>
                </c:pt>
                <c:pt idx="26" formatCode="0.00E+00">
                  <c:v>1.04308128356934E-8</c:v>
                </c:pt>
                <c:pt idx="27" formatCode="0.00E+00">
                  <c:v>-5.2154064178466802E-9</c:v>
                </c:pt>
                <c:pt idx="28" formatCode="0.00E+00">
                  <c:v>2.6077032089233401E-9</c:v>
                </c:pt>
                <c:pt idx="29" formatCode="0.00E+00">
                  <c:v>-1.30385160446167E-9</c:v>
                </c:pt>
                <c:pt idx="30" formatCode="0.00E+00">
                  <c:v>6.5192580223083502E-10</c:v>
                </c:pt>
              </c:numCache>
            </c:numRef>
          </c:xVal>
          <c:yVal>
            <c:numRef>
              <c:f>func!$Z$2:$Z$740</c:f>
              <c:numCache>
                <c:formatCode>General</c:formatCode>
                <c:ptCount val="739"/>
                <c:pt idx="0">
                  <c:v>1.5</c:v>
                </c:pt>
                <c:pt idx="1">
                  <c:v>1.05</c:v>
                </c:pt>
                <c:pt idx="2">
                  <c:v>0.73499999999999999</c:v>
                </c:pt>
                <c:pt idx="3">
                  <c:v>0.51449999999999996</c:v>
                </c:pt>
                <c:pt idx="4">
                  <c:v>0.36015000000000003</c:v>
                </c:pt>
                <c:pt idx="5">
                  <c:v>0.25210500000000002</c:v>
                </c:pt>
                <c:pt idx="6">
                  <c:v>0.17647350000000001</c:v>
                </c:pt>
                <c:pt idx="7">
                  <c:v>0.12353145</c:v>
                </c:pt>
                <c:pt idx="8">
                  <c:v>8.6472014999999999E-2</c:v>
                </c:pt>
                <c:pt idx="9">
                  <c:v>6.05304105E-2</c:v>
                </c:pt>
                <c:pt idx="10">
                  <c:v>4.2371287350000002E-2</c:v>
                </c:pt>
                <c:pt idx="11">
                  <c:v>2.9659901145000001E-2</c:v>
                </c:pt>
                <c:pt idx="12">
                  <c:v>2.07619308015E-2</c:v>
                </c:pt>
                <c:pt idx="13">
                  <c:v>1.453335156105E-2</c:v>
                </c:pt>
                <c:pt idx="14">
                  <c:v>1.0173346092735E-2</c:v>
                </c:pt>
                <c:pt idx="15">
                  <c:v>7.1213422649145002E-3</c:v>
                </c:pt>
                <c:pt idx="16">
                  <c:v>4.9849395854401502E-3</c:v>
                </c:pt>
                <c:pt idx="17">
                  <c:v>3.4894577098081099E-3</c:v>
                </c:pt>
                <c:pt idx="18">
                  <c:v>2.44262039686568E-3</c:v>
                </c:pt>
                <c:pt idx="19">
                  <c:v>1.70983427780597E-3</c:v>
                </c:pt>
                <c:pt idx="20">
                  <c:v>1.19688399446418E-3</c:v>
                </c:pt>
                <c:pt idx="21">
                  <c:v>8.3781879612492699E-4</c:v>
                </c:pt>
                <c:pt idx="22">
                  <c:v>5.8647315728744902E-4</c:v>
                </c:pt>
                <c:pt idx="23">
                  <c:v>4.1053121010121399E-4</c:v>
                </c:pt>
                <c:pt idx="24">
                  <c:v>2.8737184707085001E-4</c:v>
                </c:pt>
                <c:pt idx="25">
                  <c:v>2.0116029294959501E-4</c:v>
                </c:pt>
                <c:pt idx="26">
                  <c:v>1.40812205064716E-4</c:v>
                </c:pt>
                <c:pt idx="27" formatCode="0.00E+00">
                  <c:v>9.8568543545301496E-5</c:v>
                </c:pt>
                <c:pt idx="28" formatCode="0.00E+00">
                  <c:v>6.8997980481711003E-5</c:v>
                </c:pt>
                <c:pt idx="29" formatCode="0.00E+00">
                  <c:v>4.8298586337197698E-5</c:v>
                </c:pt>
                <c:pt idx="30" formatCode="0.00E+00">
                  <c:v>3.3809010436038401E-5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14C2-4006-849A-0F2EE81DAB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81410031"/>
        <c:axId val="1081403375"/>
      </c:scatterChart>
      <c:valAx>
        <c:axId val="1081410031"/>
        <c:scaling>
          <c:orientation val="minMax"/>
          <c:max val="1"/>
          <c:min val="-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081403375"/>
        <c:crosses val="autoZero"/>
        <c:crossBetween val="midCat"/>
        <c:majorUnit val="0.5"/>
      </c:valAx>
      <c:valAx>
        <c:axId val="1081403375"/>
        <c:scaling>
          <c:orientation val="minMax"/>
          <c:min val="-0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081410031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9722643892814368E-2"/>
          <c:y val="4.4912280701754383E-2"/>
          <c:w val="0.93570507570048889"/>
          <c:h val="0.93824561403508777"/>
        </c:manualLayout>
      </c:layout>
      <c:scatterChart>
        <c:scatterStyle val="smoothMarker"/>
        <c:varyColors val="0"/>
        <c:ser>
          <c:idx val="0"/>
          <c:order val="0"/>
          <c:tx>
            <c:strRef>
              <c:f>func!$B$1</c:f>
              <c:strCache>
                <c:ptCount val="1"/>
                <c:pt idx="0">
                  <c:v>y</c:v>
                </c:pt>
              </c:strCache>
            </c:strRef>
          </c:tx>
          <c:spPr>
            <a:ln w="31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func!$A$2:$A$740</c:f>
              <c:numCache>
                <c:formatCode>General</c:formatCode>
                <c:ptCount val="739"/>
                <c:pt idx="0">
                  <c:v>0.2</c:v>
                </c:pt>
                <c:pt idx="1">
                  <c:v>0.196961550602616</c:v>
                </c:pt>
                <c:pt idx="2">
                  <c:v>0.18793852415786999</c:v>
                </c:pt>
                <c:pt idx="3">
                  <c:v>0.17320508075839799</c:v>
                </c:pt>
                <c:pt idx="4">
                  <c:v>0.15320888862638399</c:v>
                </c:pt>
                <c:pt idx="5">
                  <c:v>0.12855752194116299</c:v>
                </c:pt>
                <c:pt idx="6">
                  <c:v>0.10000000000523</c:v>
                </c:pt>
                <c:pt idx="7">
                  <c:v>6.8404028671754893E-2</c:v>
                </c:pt>
                <c:pt idx="8">
                  <c:v>3.47296355413165E-2</c:v>
                </c:pt>
                <c:pt idx="9" formatCode="0.00E+00">
                  <c:v>9.0593433091628504E-12</c:v>
                </c:pt>
                <c:pt idx="10">
                  <c:v>-3.47296355234731E-2</c:v>
                </c:pt>
                <c:pt idx="11">
                  <c:v>-6.8404028654728999E-2</c:v>
                </c:pt>
                <c:pt idx="12">
                  <c:v>-9.9999999989539207E-2</c:v>
                </c:pt>
                <c:pt idx="13">
                  <c:v>-0.12855752192728401</c:v>
                </c:pt>
                <c:pt idx="14">
                  <c:v>-0.153208888614737</c:v>
                </c:pt>
                <c:pt idx="15">
                  <c:v>-0.17320508074933799</c:v>
                </c:pt>
                <c:pt idx="16">
                  <c:v>-0.187938524151673</c:v>
                </c:pt>
                <c:pt idx="17">
                  <c:v>-0.19696155059946999</c:v>
                </c:pt>
                <c:pt idx="18">
                  <c:v>-0.2</c:v>
                </c:pt>
                <c:pt idx="19">
                  <c:v>-0.19696155060576301</c:v>
                </c:pt>
                <c:pt idx="20">
                  <c:v>-0.18793852416406701</c:v>
                </c:pt>
                <c:pt idx="21">
                  <c:v>-0.173205080767457</c:v>
                </c:pt>
                <c:pt idx="22">
                  <c:v>-0.15320888863803001</c:v>
                </c:pt>
                <c:pt idx="23">
                  <c:v>-0.128557521955043</c:v>
                </c:pt>
                <c:pt idx="24">
                  <c:v>-0.10000000002092201</c:v>
                </c:pt>
                <c:pt idx="25">
                  <c:v>-6.8404028688780802E-2</c:v>
                </c:pt>
                <c:pt idx="26">
                  <c:v>-3.4729635559159901E-2</c:v>
                </c:pt>
                <c:pt idx="27" formatCode="0.00E+00">
                  <c:v>-2.71779411096466E-11</c:v>
                </c:pt>
                <c:pt idx="28">
                  <c:v>3.4729635505629797E-2</c:v>
                </c:pt>
                <c:pt idx="29">
                  <c:v>6.8404028637702993E-2</c:v>
                </c:pt>
                <c:pt idx="30">
                  <c:v>9.9999999973847994E-2</c:v>
                </c:pt>
                <c:pt idx="31">
                  <c:v>0.128557521913404</c:v>
                </c:pt>
                <c:pt idx="32">
                  <c:v>0.15320888860309101</c:v>
                </c:pt>
                <c:pt idx="33">
                  <c:v>0.17320508074027899</c:v>
                </c:pt>
                <c:pt idx="34">
                  <c:v>0.18793852414547599</c:v>
                </c:pt>
                <c:pt idx="35">
                  <c:v>0.196961550596324</c:v>
                </c:pt>
                <c:pt idx="36">
                  <c:v>0.2</c:v>
                </c:pt>
                <c:pt idx="37">
                  <c:v>0.19696155060890899</c:v>
                </c:pt>
                <c:pt idx="38">
                  <c:v>0.18793852417026399</c:v>
                </c:pt>
                <c:pt idx="39">
                  <c:v>0.173205080776516</c:v>
                </c:pt>
                <c:pt idx="40">
                  <c:v>0.15320888864967699</c:v>
                </c:pt>
                <c:pt idx="41">
                  <c:v>0.12855752196892301</c:v>
                </c:pt>
                <c:pt idx="42">
                  <c:v>0.100000000036613</c:v>
                </c:pt>
                <c:pt idx="43">
                  <c:v>6.8404028705806794E-2</c:v>
                </c:pt>
                <c:pt idx="44">
                  <c:v>3.47296355770031E-2</c:v>
                </c:pt>
                <c:pt idx="45" formatCode="0.00E+00">
                  <c:v>4.5296627727972298E-11</c:v>
                </c:pt>
                <c:pt idx="46">
                  <c:v>-3.4729635487786202E-2</c:v>
                </c:pt>
                <c:pt idx="47">
                  <c:v>-6.8404028620677002E-2</c:v>
                </c:pt>
                <c:pt idx="48">
                  <c:v>-9.9999999958156796E-2</c:v>
                </c:pt>
                <c:pt idx="49">
                  <c:v>-0.12855752189952399</c:v>
                </c:pt>
                <c:pt idx="50">
                  <c:v>-0.15320888859144399</c:v>
                </c:pt>
                <c:pt idx="51">
                  <c:v>-0.17320508073122001</c:v>
                </c:pt>
                <c:pt idx="52">
                  <c:v>-0.187938524139279</c:v>
                </c:pt>
                <c:pt idx="53">
                  <c:v>-0.19696155059317799</c:v>
                </c:pt>
                <c:pt idx="54">
                  <c:v>-0.2</c:v>
                </c:pt>
                <c:pt idx="55">
                  <c:v>-0.196961550612055</c:v>
                </c:pt>
                <c:pt idx="56">
                  <c:v>-0.18793852417646101</c:v>
                </c:pt>
                <c:pt idx="57">
                  <c:v>-0.173205080785576</c:v>
                </c:pt>
                <c:pt idx="58">
                  <c:v>-0.15320888866132301</c:v>
                </c:pt>
                <c:pt idx="59">
                  <c:v>-0.12855752198280199</c:v>
                </c:pt>
                <c:pt idx="60">
                  <c:v>-0.100000000052304</c:v>
                </c:pt>
                <c:pt idx="61">
                  <c:v>-6.8404028722832702E-2</c:v>
                </c:pt>
                <c:pt idx="62">
                  <c:v>-3.4729635594846701E-2</c:v>
                </c:pt>
                <c:pt idx="63" formatCode="0.00E+00">
                  <c:v>-6.3415314346297996E-11</c:v>
                </c:pt>
                <c:pt idx="64">
                  <c:v>3.4729635469942899E-2</c:v>
                </c:pt>
                <c:pt idx="65">
                  <c:v>6.8404028603651204E-2</c:v>
                </c:pt>
                <c:pt idx="66">
                  <c:v>9.9999999942465695E-2</c:v>
                </c:pt>
                <c:pt idx="67">
                  <c:v>0.12855752188564401</c:v>
                </c:pt>
                <c:pt idx="68">
                  <c:v>0.153208888579798</c:v>
                </c:pt>
                <c:pt idx="69">
                  <c:v>0.17320508072216001</c:v>
                </c:pt>
                <c:pt idx="70">
                  <c:v>0.18793852413308201</c:v>
                </c:pt>
                <c:pt idx="71">
                  <c:v>0.19696155059003101</c:v>
                </c:pt>
                <c:pt idx="72">
                  <c:v>0.2</c:v>
                </c:pt>
                <c:pt idx="74">
                  <c:v>0.316227766016838</c:v>
                </c:pt>
                <c:pt idx="75">
                  <c:v>0.31142355569138902</c:v>
                </c:pt>
                <c:pt idx="76">
                  <c:v>0.29715689821472402</c:v>
                </c:pt>
                <c:pt idx="77">
                  <c:v>0.27386127875497002</c:v>
                </c:pt>
                <c:pt idx="78">
                  <c:v>0.24224452292121901</c:v>
                </c:pt>
                <c:pt idx="79">
                  <c:v>0.20326728984057399</c:v>
                </c:pt>
                <c:pt idx="80">
                  <c:v>0.15811388301668899</c:v>
                </c:pt>
                <c:pt idx="81">
                  <c:v>0.108156265867104</c:v>
                </c:pt>
                <c:pt idx="82">
                  <c:v>5.4912375309047398E-2</c:v>
                </c:pt>
                <c:pt idx="83" formatCode="0.00E+00">
                  <c:v>1.4324079481180801E-11</c:v>
                </c:pt>
                <c:pt idx="84">
                  <c:v>-5.4912375280834501E-2</c:v>
                </c:pt>
                <c:pt idx="85">
                  <c:v>-0.10815626584018399</c:v>
                </c:pt>
                <c:pt idx="86">
                  <c:v>-0.15811388299187901</c:v>
                </c:pt>
                <c:pt idx="87">
                  <c:v>-0.20326728981862799</c:v>
                </c:pt>
                <c:pt idx="88">
                  <c:v>-0.24224452290280499</c:v>
                </c:pt>
                <c:pt idx="89">
                  <c:v>-0.27386127874064597</c:v>
                </c:pt>
                <c:pt idx="90">
                  <c:v>-0.29715689820492602</c:v>
                </c:pt>
                <c:pt idx="91">
                  <c:v>-0.311423555686414</c:v>
                </c:pt>
                <c:pt idx="92">
                  <c:v>-0.316227766016838</c:v>
                </c:pt>
                <c:pt idx="93">
                  <c:v>-0.31142355569636399</c:v>
                </c:pt>
                <c:pt idx="94">
                  <c:v>-0.29715689822452201</c:v>
                </c:pt>
                <c:pt idx="95">
                  <c:v>-0.273861278769294</c:v>
                </c:pt>
                <c:pt idx="96">
                  <c:v>-0.242244522939634</c:v>
                </c:pt>
                <c:pt idx="97">
                  <c:v>-0.20326728986251899</c:v>
                </c:pt>
                <c:pt idx="98">
                  <c:v>-0.15811388304149901</c:v>
                </c:pt>
                <c:pt idx="99">
                  <c:v>-0.108156265894024</c:v>
                </c:pt>
                <c:pt idx="100">
                  <c:v>-5.4912375337260302E-2</c:v>
                </c:pt>
                <c:pt idx="101" formatCode="0.00E+00">
                  <c:v>-4.29720980102036E-11</c:v>
                </c:pt>
                <c:pt idx="102">
                  <c:v>5.4912375252621798E-2</c:v>
                </c:pt>
                <c:pt idx="103">
                  <c:v>0.108156265813263</c:v>
                </c:pt>
                <c:pt idx="104">
                  <c:v>0.15811388296706899</c:v>
                </c:pt>
                <c:pt idx="105">
                  <c:v>0.20326728979668199</c:v>
                </c:pt>
                <c:pt idx="106">
                  <c:v>0.24224452288439</c:v>
                </c:pt>
                <c:pt idx="107">
                  <c:v>0.27386127872632199</c:v>
                </c:pt>
                <c:pt idx="108">
                  <c:v>0.29715689819512803</c:v>
                </c:pt>
                <c:pt idx="109">
                  <c:v>0.31142355568143898</c:v>
                </c:pt>
                <c:pt idx="110">
                  <c:v>0.316227766016838</c:v>
                </c:pt>
                <c:pt idx="111">
                  <c:v>0.31142355570133801</c:v>
                </c:pt>
                <c:pt idx="112">
                  <c:v>0.29715689823432101</c:v>
                </c:pt>
                <c:pt idx="113">
                  <c:v>0.27386127878361899</c:v>
                </c:pt>
                <c:pt idx="114">
                  <c:v>0.24224452295804899</c:v>
                </c:pt>
                <c:pt idx="115">
                  <c:v>0.20326728988446499</c:v>
                </c:pt>
                <c:pt idx="116">
                  <c:v>0.158113883066309</c:v>
                </c:pt>
                <c:pt idx="117">
                  <c:v>0.108156265920945</c:v>
                </c:pt>
                <c:pt idx="118">
                  <c:v>5.4912375365472998E-2</c:v>
                </c:pt>
                <c:pt idx="119" formatCode="0.00E+00">
                  <c:v>7.1620256972565101E-11</c:v>
                </c:pt>
                <c:pt idx="120">
                  <c:v>-5.4912375224408602E-2</c:v>
                </c:pt>
                <c:pt idx="121">
                  <c:v>-0.10815626578634301</c:v>
                </c:pt>
                <c:pt idx="122">
                  <c:v>-0.158113882942259</c:v>
                </c:pt>
                <c:pt idx="123">
                  <c:v>-0.20326728977473599</c:v>
                </c:pt>
                <c:pt idx="124">
                  <c:v>-0.242244522865975</c:v>
                </c:pt>
                <c:pt idx="125">
                  <c:v>-0.273861278711998</c:v>
                </c:pt>
                <c:pt idx="126">
                  <c:v>-0.29715689818532898</c:v>
                </c:pt>
                <c:pt idx="127">
                  <c:v>-0.31142355567646501</c:v>
                </c:pt>
                <c:pt idx="128">
                  <c:v>-0.316227766016838</c:v>
                </c:pt>
                <c:pt idx="129">
                  <c:v>-0.31142355570631303</c:v>
                </c:pt>
                <c:pt idx="130">
                  <c:v>-0.29715689824411901</c:v>
                </c:pt>
                <c:pt idx="131">
                  <c:v>-0.27386127879794298</c:v>
                </c:pt>
                <c:pt idx="132">
                  <c:v>-0.24224452297646301</c:v>
                </c:pt>
                <c:pt idx="133">
                  <c:v>-0.20326728990641099</c:v>
                </c:pt>
                <c:pt idx="134">
                  <c:v>-0.15811388309111901</c:v>
                </c:pt>
                <c:pt idx="135">
                  <c:v>-0.108156265947865</c:v>
                </c:pt>
                <c:pt idx="136">
                  <c:v>-5.4912375393686201E-2</c:v>
                </c:pt>
                <c:pt idx="137" formatCode="0.00E+00">
                  <c:v>-1.00268415934927E-10</c:v>
                </c:pt>
                <c:pt idx="138">
                  <c:v>5.4912375196196003E-2</c:v>
                </c:pt>
                <c:pt idx="139">
                  <c:v>0.108156265759423</c:v>
                </c:pt>
                <c:pt idx="140">
                  <c:v>0.15811388291744899</c:v>
                </c:pt>
                <c:pt idx="141">
                  <c:v>0.20326728975279101</c:v>
                </c:pt>
                <c:pt idx="142">
                  <c:v>0.24224452284756101</c:v>
                </c:pt>
                <c:pt idx="143">
                  <c:v>0.27386127869767402</c:v>
                </c:pt>
                <c:pt idx="144">
                  <c:v>0.29715689817553098</c:v>
                </c:pt>
                <c:pt idx="145">
                  <c:v>0.31142355567148999</c:v>
                </c:pt>
                <c:pt idx="146">
                  <c:v>0.316227766016838</c:v>
                </c:pt>
                <c:pt idx="148">
                  <c:v>0.44721359549995798</c:v>
                </c:pt>
                <c:pt idx="149">
                  <c:v>0.44041941610121499</c:v>
                </c:pt>
                <c:pt idx="150">
                  <c:v>0.420243315607984</c:v>
                </c:pt>
                <c:pt idx="151">
                  <c:v>0.387298334624118</c:v>
                </c:pt>
                <c:pt idx="152">
                  <c:v>0.34258548972578801</c:v>
                </c:pt>
                <c:pt idx="153">
                  <c:v>0.28746335807936202</c:v>
                </c:pt>
                <c:pt idx="154">
                  <c:v>0.223606797761674</c:v>
                </c:pt>
                <c:pt idx="155">
                  <c:v>0.15295605804488899</c:v>
                </c:pt>
                <c:pt idx="156">
                  <c:v>7.7657825904176303E-2</c:v>
                </c:pt>
                <c:pt idx="157" formatCode="0.00E+00">
                  <c:v>2.0257307470796E-11</c:v>
                </c:pt>
                <c:pt idx="158">
                  <c:v>-7.7657825864277302E-2</c:v>
                </c:pt>
                <c:pt idx="159">
                  <c:v>-0.152956058006818</c:v>
                </c:pt>
                <c:pt idx="160">
                  <c:v>-0.22360679772658801</c:v>
                </c:pt>
                <c:pt idx="161">
                  <c:v>-0.28746335804832601</c:v>
                </c:pt>
                <c:pt idx="162">
                  <c:v>-0.342585489699746</c:v>
                </c:pt>
                <c:pt idx="163">
                  <c:v>-0.38729833460386098</c:v>
                </c:pt>
                <c:pt idx="164">
                  <c:v>-0.42024331559412698</c:v>
                </c:pt>
                <c:pt idx="165">
                  <c:v>-0.44041941609418001</c:v>
                </c:pt>
                <c:pt idx="166">
                  <c:v>-0.44721359549995798</c:v>
                </c:pt>
                <c:pt idx="167">
                  <c:v>-0.44041941610824997</c:v>
                </c:pt>
                <c:pt idx="168">
                  <c:v>-0.42024331562184097</c:v>
                </c:pt>
                <c:pt idx="169">
                  <c:v>-0.38729833464437502</c:v>
                </c:pt>
                <c:pt idx="170">
                  <c:v>-0.34258548975183001</c:v>
                </c:pt>
                <c:pt idx="171">
                  <c:v>-0.28746335811039803</c:v>
                </c:pt>
                <c:pt idx="172">
                  <c:v>-0.22360679779676099</c:v>
                </c:pt>
                <c:pt idx="173">
                  <c:v>-0.15295605808296001</c:v>
                </c:pt>
                <c:pt idx="174">
                  <c:v>-7.7657825944075401E-2</c:v>
                </c:pt>
                <c:pt idx="175" formatCode="0.00E+00">
                  <c:v>-6.0771723809655803E-11</c:v>
                </c:pt>
                <c:pt idx="176">
                  <c:v>7.7657825824378496E-2</c:v>
                </c:pt>
                <c:pt idx="177">
                  <c:v>0.15295605796874601</c:v>
                </c:pt>
                <c:pt idx="178">
                  <c:v>0.22360679769150099</c:v>
                </c:pt>
                <c:pt idx="179">
                  <c:v>0.28746335801729</c:v>
                </c:pt>
                <c:pt idx="180">
                  <c:v>0.342585489673704</c:v>
                </c:pt>
                <c:pt idx="181">
                  <c:v>0.38729833458360302</c:v>
                </c:pt>
                <c:pt idx="182">
                  <c:v>0.420243315580271</c:v>
                </c:pt>
                <c:pt idx="183">
                  <c:v>0.44041941608714402</c:v>
                </c:pt>
                <c:pt idx="184">
                  <c:v>0.44721359549995798</c:v>
                </c:pt>
                <c:pt idx="185">
                  <c:v>0.44041941611528501</c:v>
                </c:pt>
                <c:pt idx="186">
                  <c:v>0.420243315635698</c:v>
                </c:pt>
                <c:pt idx="187">
                  <c:v>0.38729833466463198</c:v>
                </c:pt>
                <c:pt idx="188">
                  <c:v>0.34258548977787301</c:v>
                </c:pt>
                <c:pt idx="189">
                  <c:v>0.28746335814143398</c:v>
                </c:pt>
                <c:pt idx="190">
                  <c:v>0.223606797831848</c:v>
                </c:pt>
                <c:pt idx="191">
                  <c:v>0.152956058121031</c:v>
                </c:pt>
                <c:pt idx="192">
                  <c:v>7.7657825983974096E-2</c:v>
                </c:pt>
                <c:pt idx="193" formatCode="0.00E+00">
                  <c:v>1.01286338751248E-10</c:v>
                </c:pt>
                <c:pt idx="194">
                  <c:v>-7.7657825784478995E-2</c:v>
                </c:pt>
                <c:pt idx="195">
                  <c:v>-0.15295605793067499</c:v>
                </c:pt>
                <c:pt idx="196">
                  <c:v>-0.223606797656415</c:v>
                </c:pt>
                <c:pt idx="197">
                  <c:v>-0.287463357986254</c:v>
                </c:pt>
                <c:pt idx="198">
                  <c:v>-0.342585489647662</c:v>
                </c:pt>
                <c:pt idx="199">
                  <c:v>-0.387298334563346</c:v>
                </c:pt>
                <c:pt idx="200">
                  <c:v>-0.42024331556641398</c:v>
                </c:pt>
                <c:pt idx="201">
                  <c:v>-0.44041941608010898</c:v>
                </c:pt>
                <c:pt idx="202">
                  <c:v>-0.44721359549995798</c:v>
                </c:pt>
                <c:pt idx="203">
                  <c:v>-0.44041941612232099</c:v>
                </c:pt>
                <c:pt idx="204">
                  <c:v>-0.42024331564955397</c:v>
                </c:pt>
                <c:pt idx="205">
                  <c:v>-0.38729833468489</c:v>
                </c:pt>
                <c:pt idx="206">
                  <c:v>-0.34258548980391501</c:v>
                </c:pt>
                <c:pt idx="207">
                  <c:v>-0.28746335817246998</c:v>
                </c:pt>
                <c:pt idx="208">
                  <c:v>-0.22360679786693399</c:v>
                </c:pt>
                <c:pt idx="209">
                  <c:v>-0.15295605815910199</c:v>
                </c:pt>
                <c:pt idx="210">
                  <c:v>-7.7657826023873597E-2</c:v>
                </c:pt>
                <c:pt idx="211" formatCode="0.00E+00">
                  <c:v>-1.4180095369284001E-10</c:v>
                </c:pt>
                <c:pt idx="212">
                  <c:v>7.76578257445803E-2</c:v>
                </c:pt>
                <c:pt idx="213">
                  <c:v>0.152956057892604</c:v>
                </c:pt>
                <c:pt idx="214">
                  <c:v>0.22360679762132801</c:v>
                </c:pt>
                <c:pt idx="215">
                  <c:v>0.28746335795521799</c:v>
                </c:pt>
                <c:pt idx="216">
                  <c:v>0.342585489621619</c:v>
                </c:pt>
                <c:pt idx="217">
                  <c:v>0.38729833454308898</c:v>
                </c:pt>
                <c:pt idx="218">
                  <c:v>0.42024331555255701</c:v>
                </c:pt>
                <c:pt idx="219">
                  <c:v>0.440419416073074</c:v>
                </c:pt>
                <c:pt idx="220">
                  <c:v>0.44721359549995798</c:v>
                </c:pt>
                <c:pt idx="222">
                  <c:v>0.54772255750516596</c:v>
                </c:pt>
                <c:pt idx="223">
                  <c:v>0.53940142113124101</c:v>
                </c:pt>
                <c:pt idx="224">
                  <c:v>0.51469084552747602</c:v>
                </c:pt>
                <c:pt idx="225">
                  <c:v>0.47434164902939202</c:v>
                </c:pt>
                <c:pt idx="226">
                  <c:v>0.41957982155483498</c:v>
                </c:pt>
                <c:pt idx="227">
                  <c:v>0.352069273520702</c:v>
                </c:pt>
                <c:pt idx="228">
                  <c:v>0.27386127876690702</c:v>
                </c:pt>
                <c:pt idx="229">
                  <c:v>0.187332147638752</c:v>
                </c:pt>
                <c:pt idx="230">
                  <c:v>9.5111023999560798E-2</c:v>
                </c:pt>
                <c:pt idx="231" formatCode="0.00E+00">
                  <c:v>2.4810033433059901E-11</c:v>
                </c:pt>
                <c:pt idx="232">
                  <c:v>-9.5111023950694706E-2</c:v>
                </c:pt>
                <c:pt idx="233">
                  <c:v>-0.18733214759212399</c:v>
                </c:pt>
                <c:pt idx="234">
                  <c:v>-0.27386127872393501</c:v>
                </c:pt>
                <c:pt idx="235">
                  <c:v>-0.35206927348269101</c:v>
                </c:pt>
                <c:pt idx="236">
                  <c:v>-0.41957982152293999</c:v>
                </c:pt>
                <c:pt idx="237">
                  <c:v>-0.47434164900458198</c:v>
                </c:pt>
                <c:pt idx="238">
                  <c:v>-0.51469084551050504</c:v>
                </c:pt>
                <c:pt idx="239">
                  <c:v>-0.53940142112262501</c:v>
                </c:pt>
                <c:pt idx="240">
                  <c:v>-0.54772255750516596</c:v>
                </c:pt>
                <c:pt idx="241">
                  <c:v>-0.53940142113985801</c:v>
                </c:pt>
                <c:pt idx="242">
                  <c:v>-0.514690845544447</c:v>
                </c:pt>
                <c:pt idx="243">
                  <c:v>-0.47434164905420201</c:v>
                </c:pt>
                <c:pt idx="244">
                  <c:v>-0.41957982158673002</c:v>
                </c:pt>
                <c:pt idx="245">
                  <c:v>-0.35206927355871398</c:v>
                </c:pt>
                <c:pt idx="246">
                  <c:v>-0.27386127880987898</c:v>
                </c:pt>
                <c:pt idx="247">
                  <c:v>-0.18733214768537901</c:v>
                </c:pt>
                <c:pt idx="248">
                  <c:v>-9.5111024048427001E-2</c:v>
                </c:pt>
                <c:pt idx="249" formatCode="0.00E+00">
                  <c:v>-7.4429857061502E-11</c:v>
                </c:pt>
                <c:pt idx="250">
                  <c:v>9.5111023901828906E-2</c:v>
                </c:pt>
                <c:pt idx="251">
                  <c:v>0.18733214754549701</c:v>
                </c:pt>
                <c:pt idx="252">
                  <c:v>0.27386127868096299</c:v>
                </c:pt>
                <c:pt idx="253">
                  <c:v>0.35206927344467998</c:v>
                </c:pt>
                <c:pt idx="254">
                  <c:v>0.419579821491045</c:v>
                </c:pt>
                <c:pt idx="255">
                  <c:v>0.47434164897977199</c:v>
                </c:pt>
                <c:pt idx="256">
                  <c:v>0.51469084549353405</c:v>
                </c:pt>
                <c:pt idx="257">
                  <c:v>0.53940142111400802</c:v>
                </c:pt>
                <c:pt idx="258">
                  <c:v>0.54772255750516596</c:v>
                </c:pt>
                <c:pt idx="259">
                  <c:v>0.539401421148474</c:v>
                </c:pt>
                <c:pt idx="260">
                  <c:v>0.51469084556141798</c:v>
                </c:pt>
                <c:pt idx="261">
                  <c:v>0.474341649079012</c:v>
                </c:pt>
                <c:pt idx="262">
                  <c:v>0.419579821618625</c:v>
                </c:pt>
                <c:pt idx="263">
                  <c:v>0.35206927359672402</c:v>
                </c:pt>
                <c:pt idx="264">
                  <c:v>0.273861278852851</c:v>
                </c:pt>
                <c:pt idx="265">
                  <c:v>0.18733214773200699</c:v>
                </c:pt>
                <c:pt idx="266">
                  <c:v>9.5111024097292801E-2</c:v>
                </c:pt>
                <c:pt idx="267" formatCode="0.00E+00">
                  <c:v>1.2404992392762199E-10</c:v>
                </c:pt>
                <c:pt idx="268">
                  <c:v>-9.5111023852962107E-2</c:v>
                </c:pt>
                <c:pt idx="269">
                  <c:v>-0.18733214749886901</c:v>
                </c:pt>
                <c:pt idx="270">
                  <c:v>-0.27386127863799098</c:v>
                </c:pt>
                <c:pt idx="271">
                  <c:v>-0.35206927340666899</c:v>
                </c:pt>
                <c:pt idx="272">
                  <c:v>-0.41957982145915002</c:v>
                </c:pt>
                <c:pt idx="273">
                  <c:v>-0.474341648954962</c:v>
                </c:pt>
                <c:pt idx="274">
                  <c:v>-0.51469084547656296</c:v>
                </c:pt>
                <c:pt idx="275">
                  <c:v>-0.53940142110539202</c:v>
                </c:pt>
                <c:pt idx="276">
                  <c:v>-0.54772255750516596</c:v>
                </c:pt>
                <c:pt idx="277">
                  <c:v>-0.53940142115709</c:v>
                </c:pt>
                <c:pt idx="278">
                  <c:v>-0.51469084557838896</c:v>
                </c:pt>
                <c:pt idx="279">
                  <c:v>-0.47434164910382198</c:v>
                </c:pt>
                <c:pt idx="280">
                  <c:v>-0.41957982165051999</c:v>
                </c:pt>
                <c:pt idx="281">
                  <c:v>-0.352069273634736</c:v>
                </c:pt>
                <c:pt idx="282">
                  <c:v>-0.27386127889582301</c:v>
                </c:pt>
                <c:pt idx="283">
                  <c:v>-0.187332147778634</c:v>
                </c:pt>
                <c:pt idx="284">
                  <c:v>-9.5111024146159504E-2</c:v>
                </c:pt>
                <c:pt idx="285" formatCode="0.00E+00">
                  <c:v>-1.73669990793742E-10</c:v>
                </c:pt>
                <c:pt idx="286">
                  <c:v>9.5111023804096403E-2</c:v>
                </c:pt>
                <c:pt idx="287">
                  <c:v>0.187332147452242</c:v>
                </c:pt>
                <c:pt idx="288">
                  <c:v>0.27386127859501902</c:v>
                </c:pt>
                <c:pt idx="289">
                  <c:v>0.35206927336865801</c:v>
                </c:pt>
                <c:pt idx="290">
                  <c:v>0.41957982142725497</c:v>
                </c:pt>
                <c:pt idx="291">
                  <c:v>0.47434164893015202</c:v>
                </c:pt>
                <c:pt idx="292">
                  <c:v>0.51469084545959198</c:v>
                </c:pt>
                <c:pt idx="293">
                  <c:v>0.53940142109677602</c:v>
                </c:pt>
                <c:pt idx="294">
                  <c:v>0.54772255750516596</c:v>
                </c:pt>
                <c:pt idx="296">
                  <c:v>0.63245553203367599</c:v>
                </c:pt>
                <c:pt idx="297">
                  <c:v>0.62284711138277804</c:v>
                </c:pt>
                <c:pt idx="298">
                  <c:v>0.59431379642944804</c:v>
                </c:pt>
                <c:pt idx="299">
                  <c:v>0.54772255750994103</c:v>
                </c:pt>
                <c:pt idx="300">
                  <c:v>0.48448904584243901</c:v>
                </c:pt>
                <c:pt idx="301">
                  <c:v>0.40653457968114698</c:v>
                </c:pt>
                <c:pt idx="302">
                  <c:v>0.31622776603337799</c:v>
                </c:pt>
                <c:pt idx="303">
                  <c:v>0.216312531734208</c:v>
                </c:pt>
                <c:pt idx="304">
                  <c:v>0.109824750618095</c:v>
                </c:pt>
                <c:pt idx="305" formatCode="0.00E+00">
                  <c:v>2.8648158962361501E-11</c:v>
                </c:pt>
                <c:pt idx="306">
                  <c:v>-0.109824750561669</c:v>
                </c:pt>
                <c:pt idx="307">
                  <c:v>-0.21631253168036699</c:v>
                </c:pt>
                <c:pt idx="308">
                  <c:v>-0.31622776598375801</c:v>
                </c:pt>
                <c:pt idx="309">
                  <c:v>-0.40653457963725598</c:v>
                </c:pt>
                <c:pt idx="310">
                  <c:v>-0.48448904580560898</c:v>
                </c:pt>
                <c:pt idx="311">
                  <c:v>-0.54772255748129295</c:v>
                </c:pt>
                <c:pt idx="312">
                  <c:v>-0.59431379640985205</c:v>
                </c:pt>
                <c:pt idx="313">
                  <c:v>-0.622847111372828</c:v>
                </c:pt>
                <c:pt idx="314">
                  <c:v>-0.63245553203367599</c:v>
                </c:pt>
                <c:pt idx="315">
                  <c:v>-0.62284711139272697</c:v>
                </c:pt>
                <c:pt idx="316">
                  <c:v>-0.59431379644904503</c:v>
                </c:pt>
                <c:pt idx="317">
                  <c:v>-0.54772255753858901</c:v>
                </c:pt>
                <c:pt idx="318">
                  <c:v>-0.484489045879268</c:v>
                </c:pt>
                <c:pt idx="319">
                  <c:v>-0.40653457972503898</c:v>
                </c:pt>
                <c:pt idx="320">
                  <c:v>-0.31622776608299802</c:v>
                </c:pt>
                <c:pt idx="321">
                  <c:v>-0.21631253178804899</c:v>
                </c:pt>
                <c:pt idx="322">
                  <c:v>-0.10982475067452099</c:v>
                </c:pt>
                <c:pt idx="323" formatCode="0.00E+00">
                  <c:v>-8.5944196020407096E-11</c:v>
                </c:pt>
                <c:pt idx="324">
                  <c:v>0.109824750505244</c:v>
                </c:pt>
                <c:pt idx="325">
                  <c:v>0.216312531626526</c:v>
                </c:pt>
                <c:pt idx="326">
                  <c:v>0.31622776593413798</c:v>
                </c:pt>
                <c:pt idx="327">
                  <c:v>0.40653457959336398</c:v>
                </c:pt>
                <c:pt idx="328">
                  <c:v>0.48448904576877999</c:v>
                </c:pt>
                <c:pt idx="329">
                  <c:v>0.54772255745264498</c:v>
                </c:pt>
                <c:pt idx="330">
                  <c:v>0.59431379639025494</c:v>
                </c:pt>
                <c:pt idx="331">
                  <c:v>0.62284711136287896</c:v>
                </c:pt>
                <c:pt idx="332">
                  <c:v>0.63245553203367599</c:v>
                </c:pt>
                <c:pt idx="333">
                  <c:v>0.62284711140267601</c:v>
                </c:pt>
                <c:pt idx="334">
                  <c:v>0.59431379646864102</c:v>
                </c:pt>
                <c:pt idx="335">
                  <c:v>0.54772255756723698</c:v>
                </c:pt>
                <c:pt idx="336">
                  <c:v>0.48448904591609698</c:v>
                </c:pt>
                <c:pt idx="337">
                  <c:v>0.40653457976892998</c:v>
                </c:pt>
                <c:pt idx="338">
                  <c:v>0.31622776613261799</c:v>
                </c:pt>
                <c:pt idx="339">
                  <c:v>0.21631253184189</c:v>
                </c:pt>
                <c:pt idx="340">
                  <c:v>0.109824750730946</c:v>
                </c:pt>
                <c:pt idx="341" formatCode="0.00E+00">
                  <c:v>1.4324051394513E-10</c:v>
                </c:pt>
                <c:pt idx="342">
                  <c:v>-0.109824750448817</c:v>
                </c:pt>
                <c:pt idx="343">
                  <c:v>-0.21631253157268501</c:v>
                </c:pt>
                <c:pt idx="344">
                  <c:v>-0.31622776588451801</c:v>
                </c:pt>
                <c:pt idx="345">
                  <c:v>-0.40653457954947297</c:v>
                </c:pt>
                <c:pt idx="346">
                  <c:v>-0.48448904573195101</c:v>
                </c:pt>
                <c:pt idx="347">
                  <c:v>-0.547722557423996</c:v>
                </c:pt>
                <c:pt idx="348">
                  <c:v>-0.59431379637065895</c:v>
                </c:pt>
                <c:pt idx="349">
                  <c:v>-0.62284711135292903</c:v>
                </c:pt>
                <c:pt idx="350">
                  <c:v>-0.63245553203367599</c:v>
                </c:pt>
                <c:pt idx="351">
                  <c:v>-0.62284711141262605</c:v>
                </c:pt>
                <c:pt idx="352">
                  <c:v>-0.59431379648823701</c:v>
                </c:pt>
                <c:pt idx="353">
                  <c:v>-0.54772255759588495</c:v>
                </c:pt>
                <c:pt idx="354">
                  <c:v>-0.48448904595292602</c:v>
                </c:pt>
                <c:pt idx="355">
                  <c:v>-0.40653457981282098</c:v>
                </c:pt>
                <c:pt idx="356">
                  <c:v>-0.31622776618223802</c:v>
                </c:pt>
                <c:pt idx="357">
                  <c:v>-0.21631253189572999</c:v>
                </c:pt>
                <c:pt idx="358">
                  <c:v>-0.109824750787372</c:v>
                </c:pt>
                <c:pt idx="359" formatCode="0.00E+00">
                  <c:v>-2.00536831869853E-10</c:v>
                </c:pt>
                <c:pt idx="360">
                  <c:v>0.10982475039239201</c:v>
                </c:pt>
                <c:pt idx="361">
                  <c:v>0.216312531518845</c:v>
                </c:pt>
                <c:pt idx="362">
                  <c:v>0.31622776583489898</c:v>
                </c:pt>
                <c:pt idx="363">
                  <c:v>0.40653457950558097</c:v>
                </c:pt>
                <c:pt idx="364">
                  <c:v>0.48448904569512102</c:v>
                </c:pt>
                <c:pt idx="365">
                  <c:v>0.54772255739534803</c:v>
                </c:pt>
                <c:pt idx="366">
                  <c:v>0.59431379635106296</c:v>
                </c:pt>
                <c:pt idx="367">
                  <c:v>0.62284711134297999</c:v>
                </c:pt>
                <c:pt idx="368">
                  <c:v>0.63245553203367599</c:v>
                </c:pt>
                <c:pt idx="370">
                  <c:v>0.70710678118654802</c:v>
                </c:pt>
                <c:pt idx="371">
                  <c:v>0.69636424032063704</c:v>
                </c:pt>
                <c:pt idx="372">
                  <c:v>0.66446302439110905</c:v>
                </c:pt>
                <c:pt idx="373">
                  <c:v>0.61237243570113298</c:v>
                </c:pt>
                <c:pt idx="374">
                  <c:v>0.54167522042885197</c:v>
                </c:pt>
                <c:pt idx="375">
                  <c:v>0.45451947768567502</c:v>
                </c:pt>
                <c:pt idx="376">
                  <c:v>0.35355339061176599</c:v>
                </c:pt>
                <c:pt idx="377">
                  <c:v>0.24184476267138499</c:v>
                </c:pt>
                <c:pt idx="378">
                  <c:v>0.122787803997011</c:v>
                </c:pt>
                <c:pt idx="379" formatCode="0.00E+00">
                  <c:v>3.20296154350301E-11</c:v>
                </c:pt>
                <c:pt idx="380">
                  <c:v>-0.12278780393392499</c:v>
                </c:pt>
                <c:pt idx="381">
                  <c:v>-0.24184476261118901</c:v>
                </c:pt>
                <c:pt idx="382">
                  <c:v>-0.35355339055628898</c:v>
                </c:pt>
                <c:pt idx="383">
                  <c:v>-0.454519477636603</c:v>
                </c:pt>
                <c:pt idx="384">
                  <c:v>-0.54167522038767602</c:v>
                </c:pt>
                <c:pt idx="385">
                  <c:v>-0.61237243566910304</c:v>
                </c:pt>
                <c:pt idx="386">
                  <c:v>-0.66446302436920002</c:v>
                </c:pt>
                <c:pt idx="387">
                  <c:v>-0.69636424030951305</c:v>
                </c:pt>
                <c:pt idx="388">
                  <c:v>-0.70710678118654802</c:v>
                </c:pt>
                <c:pt idx="389">
                  <c:v>-0.69636424033176103</c:v>
                </c:pt>
                <c:pt idx="390">
                  <c:v>-0.66446302441301897</c:v>
                </c:pt>
                <c:pt idx="391">
                  <c:v>-0.61237243573316202</c:v>
                </c:pt>
                <c:pt idx="392">
                  <c:v>-0.54167522047002803</c:v>
                </c:pt>
                <c:pt idx="393">
                  <c:v>-0.45451947773474699</c:v>
                </c:pt>
                <c:pt idx="394">
                  <c:v>-0.35355339066724301</c:v>
                </c:pt>
                <c:pt idx="395">
                  <c:v>-0.24184476273158001</c:v>
                </c:pt>
                <c:pt idx="396">
                  <c:v>-0.122787804060097</c:v>
                </c:pt>
                <c:pt idx="397" formatCode="0.00E+00">
                  <c:v>-9.6088532286598702E-11</c:v>
                </c:pt>
                <c:pt idx="398">
                  <c:v>0.12278780387084</c:v>
                </c:pt>
                <c:pt idx="399">
                  <c:v>0.24184476255099299</c:v>
                </c:pt>
                <c:pt idx="400">
                  <c:v>0.35355339050081303</c:v>
                </c:pt>
                <c:pt idx="401">
                  <c:v>0.45451947758752997</c:v>
                </c:pt>
                <c:pt idx="402">
                  <c:v>0.54167522034649995</c:v>
                </c:pt>
                <c:pt idx="403">
                  <c:v>0.612372435637074</c:v>
                </c:pt>
                <c:pt idx="404">
                  <c:v>0.66446302434728999</c:v>
                </c:pt>
                <c:pt idx="405">
                  <c:v>0.69636424029838995</c:v>
                </c:pt>
                <c:pt idx="406">
                  <c:v>0.70710678118654802</c:v>
                </c:pt>
                <c:pt idx="407">
                  <c:v>0.69636424034288402</c:v>
                </c:pt>
                <c:pt idx="408">
                  <c:v>0.664463024434928</c:v>
                </c:pt>
                <c:pt idx="409">
                  <c:v>0.61237243576519196</c:v>
                </c:pt>
                <c:pt idx="410">
                  <c:v>0.54167522051120498</c:v>
                </c:pt>
                <c:pt idx="411">
                  <c:v>0.45451947778381901</c:v>
                </c:pt>
                <c:pt idx="412">
                  <c:v>0.35355339072272002</c:v>
                </c:pt>
                <c:pt idx="413">
                  <c:v>0.241844762791776</c:v>
                </c:pt>
                <c:pt idx="414">
                  <c:v>0.12278780412318201</c:v>
                </c:pt>
                <c:pt idx="415" formatCode="0.00E+00">
                  <c:v>1.60147763156659E-10</c:v>
                </c:pt>
                <c:pt idx="416">
                  <c:v>-0.122787803807753</c:v>
                </c:pt>
                <c:pt idx="417">
                  <c:v>-0.24184476249079701</c:v>
                </c:pt>
                <c:pt idx="418">
                  <c:v>-0.35355339044533601</c:v>
                </c:pt>
                <c:pt idx="419">
                  <c:v>-0.454519477538459</c:v>
                </c:pt>
                <c:pt idx="420">
                  <c:v>-0.541675220305323</c:v>
                </c:pt>
                <c:pt idx="421">
                  <c:v>-0.61237243560504395</c:v>
                </c:pt>
                <c:pt idx="422">
                  <c:v>-0.66446302432538096</c:v>
                </c:pt>
                <c:pt idx="423">
                  <c:v>-0.69636424028726596</c:v>
                </c:pt>
                <c:pt idx="424">
                  <c:v>-0.70710678118654802</c:v>
                </c:pt>
                <c:pt idx="425">
                  <c:v>-0.69636424035400801</c:v>
                </c:pt>
                <c:pt idx="426">
                  <c:v>-0.66446302445683703</c:v>
                </c:pt>
                <c:pt idx="427">
                  <c:v>-0.612372435797222</c:v>
                </c:pt>
                <c:pt idx="428">
                  <c:v>-0.54167522055238104</c:v>
                </c:pt>
                <c:pt idx="429">
                  <c:v>-0.45451947783289098</c:v>
                </c:pt>
                <c:pt idx="430">
                  <c:v>-0.35355339077819598</c:v>
                </c:pt>
                <c:pt idx="431">
                  <c:v>-0.24184476285197201</c:v>
                </c:pt>
                <c:pt idx="432">
                  <c:v>-0.122787804186269</c:v>
                </c:pt>
                <c:pt idx="433" formatCode="0.00E+00">
                  <c:v>-2.24206994026719E-10</c:v>
                </c:pt>
                <c:pt idx="434">
                  <c:v>0.12278780374466799</c:v>
                </c:pt>
                <c:pt idx="435">
                  <c:v>0.24184476243060199</c:v>
                </c:pt>
                <c:pt idx="436">
                  <c:v>0.353553390389859</c:v>
                </c:pt>
                <c:pt idx="437">
                  <c:v>0.45451947748938598</c:v>
                </c:pt>
                <c:pt idx="438">
                  <c:v>0.54167522026414705</c:v>
                </c:pt>
                <c:pt idx="439">
                  <c:v>0.61237243557301502</c:v>
                </c:pt>
                <c:pt idx="440">
                  <c:v>0.66446302430347104</c:v>
                </c:pt>
                <c:pt idx="441">
                  <c:v>0.69636424027614197</c:v>
                </c:pt>
                <c:pt idx="442">
                  <c:v>0.70710678118654802</c:v>
                </c:pt>
                <c:pt idx="444">
                  <c:v>0.77459666924148296</c:v>
                </c:pt>
                <c:pt idx="445">
                  <c:v>0.76282880532712305</c:v>
                </c:pt>
                <c:pt idx="446">
                  <c:v>0.72788277417423197</c:v>
                </c:pt>
                <c:pt idx="447">
                  <c:v>0.67082039325578502</c:v>
                </c:pt>
                <c:pt idx="448">
                  <c:v>0.59337547414093095</c:v>
                </c:pt>
                <c:pt idx="449">
                  <c:v>0.49790114150782</c:v>
                </c:pt>
                <c:pt idx="450">
                  <c:v>0.387298334640999</c:v>
                </c:pt>
                <c:pt idx="451">
                  <c:v>0.26492766385920202</c:v>
                </c:pt>
                <c:pt idx="452">
                  <c:v>0.13450730007137199</c:v>
                </c:pt>
                <c:pt idx="453" formatCode="0.00E+00">
                  <c:v>3.50866857639633E-11</c:v>
                </c:pt>
                <c:pt idx="454">
                  <c:v>-0.13450730000226499</c:v>
                </c:pt>
                <c:pt idx="455">
                  <c:v>-0.26492766379325999</c:v>
                </c:pt>
                <c:pt idx="456">
                  <c:v>-0.387298334580227</c:v>
                </c:pt>
                <c:pt idx="457">
                  <c:v>-0.497901141454064</c:v>
                </c:pt>
                <c:pt idx="458">
                  <c:v>-0.59337547409582503</c:v>
                </c:pt>
                <c:pt idx="459">
                  <c:v>-0.67082039322069797</c:v>
                </c:pt>
                <c:pt idx="460">
                  <c:v>-0.72788277415023095</c:v>
                </c:pt>
                <c:pt idx="461">
                  <c:v>-0.76282880531493702</c:v>
                </c:pt>
                <c:pt idx="462">
                  <c:v>-0.77459666924148296</c:v>
                </c:pt>
                <c:pt idx="463">
                  <c:v>-0.76282880533930797</c:v>
                </c:pt>
                <c:pt idx="464">
                  <c:v>-0.727882774198232</c:v>
                </c:pt>
                <c:pt idx="465">
                  <c:v>-0.67082039329087095</c:v>
                </c:pt>
                <c:pt idx="466">
                  <c:v>-0.59337547418603698</c:v>
                </c:pt>
                <c:pt idx="467">
                  <c:v>-0.497901141561576</c:v>
                </c:pt>
                <c:pt idx="468">
                  <c:v>-0.387298334701771</c:v>
                </c:pt>
                <c:pt idx="469">
                  <c:v>-0.264927663925143</c:v>
                </c:pt>
                <c:pt idx="470">
                  <c:v>-0.13450730014047901</c:v>
                </c:pt>
                <c:pt idx="471" formatCode="0.00E+00">
                  <c:v>-1.05259713301867E-10</c:v>
                </c:pt>
                <c:pt idx="472">
                  <c:v>0.13450729993315799</c:v>
                </c:pt>
                <c:pt idx="473">
                  <c:v>0.26492766372731902</c:v>
                </c:pt>
                <c:pt idx="474">
                  <c:v>0.387298334519456</c:v>
                </c:pt>
                <c:pt idx="475">
                  <c:v>0.497901141400308</c:v>
                </c:pt>
                <c:pt idx="476">
                  <c:v>0.593375474050718</c:v>
                </c:pt>
                <c:pt idx="477">
                  <c:v>0.67082039318561204</c:v>
                </c:pt>
                <c:pt idx="478">
                  <c:v>0.72788277412623004</c:v>
                </c:pt>
                <c:pt idx="479">
                  <c:v>0.76282880530275199</c:v>
                </c:pt>
                <c:pt idx="480">
                  <c:v>0.77459666924148296</c:v>
                </c:pt>
                <c:pt idx="481">
                  <c:v>0.762828805351494</c:v>
                </c:pt>
                <c:pt idx="482">
                  <c:v>0.72788277422223302</c:v>
                </c:pt>
                <c:pt idx="483">
                  <c:v>0.670820393325958</c:v>
                </c:pt>
                <c:pt idx="484">
                  <c:v>0.59337547423114401</c:v>
                </c:pt>
                <c:pt idx="485">
                  <c:v>0.497901141615332</c:v>
                </c:pt>
                <c:pt idx="486">
                  <c:v>0.387298334762543</c:v>
                </c:pt>
                <c:pt idx="487">
                  <c:v>0.26492766399108397</c:v>
                </c:pt>
                <c:pt idx="488">
                  <c:v>0.13450730020958601</c:v>
                </c:pt>
                <c:pt idx="489" formatCode="0.00E+00">
                  <c:v>1.7543308482979399E-10</c:v>
                </c:pt>
                <c:pt idx="490">
                  <c:v>-0.13450729986405</c:v>
                </c:pt>
                <c:pt idx="491">
                  <c:v>-0.26492766366137799</c:v>
                </c:pt>
                <c:pt idx="492">
                  <c:v>-0.387298334458684</c:v>
                </c:pt>
                <c:pt idx="493">
                  <c:v>-0.497901141346553</c:v>
                </c:pt>
                <c:pt idx="494">
                  <c:v>-0.59337547400561197</c:v>
                </c:pt>
                <c:pt idx="495">
                  <c:v>-0.670820393150525</c:v>
                </c:pt>
                <c:pt idx="496">
                  <c:v>-0.72788277410223001</c:v>
                </c:pt>
                <c:pt idx="497">
                  <c:v>-0.76282880529056596</c:v>
                </c:pt>
                <c:pt idx="498">
                  <c:v>-0.77459666924148296</c:v>
                </c:pt>
                <c:pt idx="499">
                  <c:v>-0.76282880536367903</c:v>
                </c:pt>
                <c:pt idx="500">
                  <c:v>-0.72788277424623304</c:v>
                </c:pt>
                <c:pt idx="501">
                  <c:v>-0.67082039336104504</c:v>
                </c:pt>
                <c:pt idx="502">
                  <c:v>-0.59337547427625104</c:v>
                </c:pt>
                <c:pt idx="503">
                  <c:v>-0.497901141669088</c:v>
                </c:pt>
                <c:pt idx="504">
                  <c:v>-0.38729833482331399</c:v>
                </c:pt>
                <c:pt idx="505">
                  <c:v>-0.264927664057025</c:v>
                </c:pt>
                <c:pt idx="506">
                  <c:v>-0.13450730027869401</c:v>
                </c:pt>
                <c:pt idx="507" formatCode="0.00E+00">
                  <c:v>-2.4560645635772001E-10</c:v>
                </c:pt>
                <c:pt idx="508">
                  <c:v>0.134507299794943</c:v>
                </c:pt>
                <c:pt idx="509">
                  <c:v>0.26492766359543701</c:v>
                </c:pt>
                <c:pt idx="510">
                  <c:v>0.387298334397912</c:v>
                </c:pt>
                <c:pt idx="511">
                  <c:v>0.497901141292797</c:v>
                </c:pt>
                <c:pt idx="512">
                  <c:v>0.59337547396050505</c:v>
                </c:pt>
                <c:pt idx="513">
                  <c:v>0.67082039311543795</c:v>
                </c:pt>
                <c:pt idx="514">
                  <c:v>0.72788277407822899</c:v>
                </c:pt>
                <c:pt idx="515">
                  <c:v>0.76282880527838104</c:v>
                </c:pt>
                <c:pt idx="516">
                  <c:v>0.77459666924148296</c:v>
                </c:pt>
                <c:pt idx="518">
                  <c:v>0.83666002653407601</c:v>
                </c:pt>
                <c:pt idx="519">
                  <c:v>0.823949280766889</c:v>
                </c:pt>
                <c:pt idx="520">
                  <c:v>0.78620325304349303</c:v>
                </c:pt>
                <c:pt idx="521">
                  <c:v>0.72456883731578803</c:v>
                </c:pt>
                <c:pt idx="522">
                  <c:v>0.64091876411703197</c:v>
                </c:pt>
                <c:pt idx="523">
                  <c:v>0.53779469859224405</c:v>
                </c:pt>
                <c:pt idx="524">
                  <c:v>0.418330013288918</c:v>
                </c:pt>
                <c:pt idx="525">
                  <c:v>0.28615458221774098</c:v>
                </c:pt>
                <c:pt idx="526">
                  <c:v>0.145284488967583</c:v>
                </c:pt>
                <c:pt idx="527" formatCode="0.00E+00">
                  <c:v>3.78979520671274E-11</c:v>
                </c:pt>
                <c:pt idx="528">
                  <c:v>-0.14528448889293899</c:v>
                </c:pt>
                <c:pt idx="529">
                  <c:v>-0.28615458214651601</c:v>
                </c:pt>
                <c:pt idx="530">
                  <c:v>-0.41833001322327701</c:v>
                </c:pt>
                <c:pt idx="531">
                  <c:v>-0.53779469853418105</c:v>
                </c:pt>
                <c:pt idx="532">
                  <c:v>-0.64091876406831205</c:v>
                </c:pt>
                <c:pt idx="533">
                  <c:v>-0.72456883727789001</c:v>
                </c:pt>
                <c:pt idx="534">
                  <c:v>-0.78620325301756999</c:v>
                </c:pt>
                <c:pt idx="535">
                  <c:v>-0.82394928075372698</c:v>
                </c:pt>
                <c:pt idx="536">
                  <c:v>-0.83666002653407601</c:v>
                </c:pt>
                <c:pt idx="537">
                  <c:v>-0.82394928078005003</c:v>
                </c:pt>
                <c:pt idx="538">
                  <c:v>-0.78620325306941696</c:v>
                </c:pt>
                <c:pt idx="539">
                  <c:v>-0.72456883735368605</c:v>
                </c:pt>
                <c:pt idx="540">
                  <c:v>-0.640918764165752</c:v>
                </c:pt>
                <c:pt idx="541">
                  <c:v>-0.53779469865030705</c:v>
                </c:pt>
                <c:pt idx="542">
                  <c:v>-0.41833001335455899</c:v>
                </c:pt>
                <c:pt idx="543">
                  <c:v>-0.28615458228896501</c:v>
                </c:pt>
                <c:pt idx="544">
                  <c:v>-0.14528448904222699</c:v>
                </c:pt>
                <c:pt idx="545" formatCode="0.00E+00">
                  <c:v>-1.13693484649692E-10</c:v>
                </c:pt>
                <c:pt idx="546">
                  <c:v>0.145284488818295</c:v>
                </c:pt>
                <c:pt idx="547">
                  <c:v>0.28615458207529099</c:v>
                </c:pt>
                <c:pt idx="548">
                  <c:v>0.41833001315763602</c:v>
                </c:pt>
                <c:pt idx="549">
                  <c:v>0.53779469847611805</c:v>
                </c:pt>
                <c:pt idx="550">
                  <c:v>0.64091876401959103</c:v>
                </c:pt>
                <c:pt idx="551">
                  <c:v>0.72456883723999299</c:v>
                </c:pt>
                <c:pt idx="552">
                  <c:v>0.78620325299164595</c:v>
                </c:pt>
                <c:pt idx="553">
                  <c:v>0.82394928074056495</c:v>
                </c:pt>
                <c:pt idx="554">
                  <c:v>0.83666002653407601</c:v>
                </c:pt>
                <c:pt idx="555">
                  <c:v>0.82394928079321195</c:v>
                </c:pt>
                <c:pt idx="556">
                  <c:v>0.786203253095341</c:v>
                </c:pt>
                <c:pt idx="557">
                  <c:v>0.72456883739158395</c:v>
                </c:pt>
                <c:pt idx="558">
                  <c:v>0.64091876421447302</c:v>
                </c:pt>
                <c:pt idx="559">
                  <c:v>0.53779469870836905</c:v>
                </c:pt>
                <c:pt idx="560">
                  <c:v>0.41833001342019999</c:v>
                </c:pt>
                <c:pt idx="561">
                  <c:v>0.28615458236018998</c:v>
                </c:pt>
                <c:pt idx="562">
                  <c:v>0.145284489116871</c:v>
                </c:pt>
                <c:pt idx="563" formatCode="0.00E+00">
                  <c:v>1.89489388783947E-10</c:v>
                </c:pt>
                <c:pt idx="564">
                  <c:v>-0.14528448874364999</c:v>
                </c:pt>
                <c:pt idx="565">
                  <c:v>-0.28615458200406702</c:v>
                </c:pt>
                <c:pt idx="566">
                  <c:v>-0.41833001309199502</c:v>
                </c:pt>
                <c:pt idx="567">
                  <c:v>-0.53779469841805505</c:v>
                </c:pt>
                <c:pt idx="568">
                  <c:v>-0.640918763970871</c:v>
                </c:pt>
                <c:pt idx="569">
                  <c:v>-0.72456883720209397</c:v>
                </c:pt>
                <c:pt idx="570">
                  <c:v>-0.78620325296572202</c:v>
                </c:pt>
                <c:pt idx="571">
                  <c:v>-0.82394928072740303</c:v>
                </c:pt>
                <c:pt idx="572">
                  <c:v>-0.83666002653407601</c:v>
                </c:pt>
                <c:pt idx="573">
                  <c:v>-0.82394928080637397</c:v>
                </c:pt>
                <c:pt idx="574">
                  <c:v>-0.78620325312126405</c:v>
                </c:pt>
                <c:pt idx="575">
                  <c:v>-0.72456883742948197</c:v>
                </c:pt>
                <c:pt idx="576">
                  <c:v>-0.64091876426319405</c:v>
                </c:pt>
                <c:pt idx="577">
                  <c:v>-0.53779469876643204</c:v>
                </c:pt>
                <c:pt idx="578">
                  <c:v>-0.41833001348584098</c:v>
                </c:pt>
                <c:pt idx="579">
                  <c:v>-0.28615458243141401</c:v>
                </c:pt>
                <c:pt idx="580">
                  <c:v>-0.14528448919151599</c:v>
                </c:pt>
                <c:pt idx="581" formatCode="0.00E+00">
                  <c:v>-2.6528529291820198E-10</c:v>
                </c:pt>
                <c:pt idx="582">
                  <c:v>0.14528448866900601</c:v>
                </c:pt>
                <c:pt idx="583">
                  <c:v>0.28615458193284199</c:v>
                </c:pt>
                <c:pt idx="584">
                  <c:v>0.41833001302635497</c:v>
                </c:pt>
                <c:pt idx="585">
                  <c:v>0.53779469835999205</c:v>
                </c:pt>
                <c:pt idx="586">
                  <c:v>0.64091876392214997</c:v>
                </c:pt>
                <c:pt idx="587">
                  <c:v>0.72456883716419695</c:v>
                </c:pt>
                <c:pt idx="588">
                  <c:v>0.78620325293979898</c:v>
                </c:pt>
                <c:pt idx="589">
                  <c:v>0.82394928071424101</c:v>
                </c:pt>
                <c:pt idx="590">
                  <c:v>0.83666002653407601</c:v>
                </c:pt>
                <c:pt idx="592">
                  <c:v>0.89442719099991597</c:v>
                </c:pt>
                <c:pt idx="593">
                  <c:v>0.88083883220242998</c:v>
                </c:pt>
                <c:pt idx="594">
                  <c:v>0.84048663121596801</c:v>
                </c:pt>
                <c:pt idx="595">
                  <c:v>0.774596669248236</c:v>
                </c:pt>
                <c:pt idx="596">
                  <c:v>0.68517097945157701</c:v>
                </c:pt>
                <c:pt idx="597">
                  <c:v>0.57492671615872404</c:v>
                </c:pt>
                <c:pt idx="598">
                  <c:v>0.44721359552334899</c:v>
                </c:pt>
                <c:pt idx="599">
                  <c:v>0.30591211608977698</c:v>
                </c:pt>
                <c:pt idx="600">
                  <c:v>0.15531565180835299</c:v>
                </c:pt>
                <c:pt idx="601" formatCode="0.00E+00">
                  <c:v>4.0514614941592001E-11</c:v>
                </c:pt>
                <c:pt idx="602">
                  <c:v>-0.15531565172855499</c:v>
                </c:pt>
                <c:pt idx="603">
                  <c:v>-0.30591211601363499</c:v>
                </c:pt>
                <c:pt idx="604">
                  <c:v>-0.44721359545317602</c:v>
                </c:pt>
                <c:pt idx="605">
                  <c:v>-0.57492671609665202</c:v>
                </c:pt>
                <c:pt idx="606">
                  <c:v>-0.68517097939949201</c:v>
                </c:pt>
                <c:pt idx="607">
                  <c:v>-0.77459666920772097</c:v>
                </c:pt>
                <c:pt idx="608">
                  <c:v>-0.84048663118825495</c:v>
                </c:pt>
                <c:pt idx="609">
                  <c:v>-0.88083883218835901</c:v>
                </c:pt>
                <c:pt idx="610">
                  <c:v>-0.89442719099991597</c:v>
                </c:pt>
                <c:pt idx="611">
                  <c:v>-0.88083883221650106</c:v>
                </c:pt>
                <c:pt idx="612">
                  <c:v>-0.84048663124368195</c:v>
                </c:pt>
                <c:pt idx="613">
                  <c:v>-0.77459666928875004</c:v>
                </c:pt>
                <c:pt idx="614">
                  <c:v>-0.68517097950366102</c:v>
                </c:pt>
                <c:pt idx="615">
                  <c:v>-0.57492671622079605</c:v>
                </c:pt>
                <c:pt idx="616">
                  <c:v>-0.44721359559352197</c:v>
                </c:pt>
                <c:pt idx="617">
                  <c:v>-0.30591211616592001</c:v>
                </c:pt>
                <c:pt idx="618">
                  <c:v>-0.155315651888151</c:v>
                </c:pt>
                <c:pt idx="619" formatCode="0.00E+00">
                  <c:v>-1.2154344761931199E-10</c:v>
                </c:pt>
                <c:pt idx="620">
                  <c:v>0.15531565164875699</c:v>
                </c:pt>
                <c:pt idx="621">
                  <c:v>0.30591211593749301</c:v>
                </c:pt>
                <c:pt idx="622">
                  <c:v>0.44721359538300298</c:v>
                </c:pt>
                <c:pt idx="623">
                  <c:v>0.57492671603458001</c:v>
                </c:pt>
                <c:pt idx="624">
                  <c:v>0.685170979347408</c:v>
                </c:pt>
                <c:pt idx="625">
                  <c:v>0.77459666916720704</c:v>
                </c:pt>
                <c:pt idx="626">
                  <c:v>0.84048663116054101</c:v>
                </c:pt>
                <c:pt idx="627">
                  <c:v>0.88083883217428904</c:v>
                </c:pt>
                <c:pt idx="628">
                  <c:v>0.89442719099991597</c:v>
                </c:pt>
                <c:pt idx="629">
                  <c:v>0.88083883223057102</c:v>
                </c:pt>
                <c:pt idx="630">
                  <c:v>0.840486631271395</c:v>
                </c:pt>
                <c:pt idx="631">
                  <c:v>0.77459666932926496</c:v>
                </c:pt>
                <c:pt idx="632">
                  <c:v>0.68517097955574602</c:v>
                </c:pt>
                <c:pt idx="633">
                  <c:v>0.57492671628286696</c:v>
                </c:pt>
                <c:pt idx="634">
                  <c:v>0.44721359566369601</c:v>
                </c:pt>
                <c:pt idx="635">
                  <c:v>0.30591211624206199</c:v>
                </c:pt>
                <c:pt idx="636">
                  <c:v>0.155315651967948</c:v>
                </c:pt>
                <c:pt idx="637" formatCode="0.00E+00">
                  <c:v>2.0257267750249601E-10</c:v>
                </c:pt>
                <c:pt idx="638">
                  <c:v>-0.15531565156895799</c:v>
                </c:pt>
                <c:pt idx="639">
                  <c:v>-0.30591211586134998</c:v>
                </c:pt>
                <c:pt idx="640">
                  <c:v>-0.447213595312829</c:v>
                </c:pt>
                <c:pt idx="641">
                  <c:v>-0.57492671597250899</c:v>
                </c:pt>
                <c:pt idx="642">
                  <c:v>-0.685170979295324</c:v>
                </c:pt>
                <c:pt idx="643">
                  <c:v>-0.77459666912669201</c:v>
                </c:pt>
                <c:pt idx="644">
                  <c:v>-0.84048663113282795</c:v>
                </c:pt>
                <c:pt idx="645">
                  <c:v>-0.88083883216021797</c:v>
                </c:pt>
                <c:pt idx="646">
                  <c:v>-0.89442719099991597</c:v>
                </c:pt>
                <c:pt idx="647">
                  <c:v>-0.88083883224464099</c:v>
                </c:pt>
                <c:pt idx="648">
                  <c:v>-0.84048663129910905</c:v>
                </c:pt>
                <c:pt idx="649">
                  <c:v>-0.77459666936978</c:v>
                </c:pt>
                <c:pt idx="650">
                  <c:v>-0.68517097960783002</c:v>
                </c:pt>
                <c:pt idx="651">
                  <c:v>-0.57492671634493897</c:v>
                </c:pt>
                <c:pt idx="652">
                  <c:v>-0.44721359573386799</c:v>
                </c:pt>
                <c:pt idx="653">
                  <c:v>-0.30591211631820397</c:v>
                </c:pt>
                <c:pt idx="654">
                  <c:v>-0.155315652047747</c:v>
                </c:pt>
                <c:pt idx="655" formatCode="0.00E+00">
                  <c:v>-2.8360190738568002E-10</c:v>
                </c:pt>
                <c:pt idx="656">
                  <c:v>0.15531565148916099</c:v>
                </c:pt>
                <c:pt idx="657">
                  <c:v>0.30591211578520799</c:v>
                </c:pt>
                <c:pt idx="658">
                  <c:v>0.44721359524265702</c:v>
                </c:pt>
                <c:pt idx="659">
                  <c:v>0.57492671591043598</c:v>
                </c:pt>
                <c:pt idx="660">
                  <c:v>0.685170979243239</c:v>
                </c:pt>
                <c:pt idx="661">
                  <c:v>0.77459666908617797</c:v>
                </c:pt>
                <c:pt idx="662">
                  <c:v>0.84048663110511401</c:v>
                </c:pt>
                <c:pt idx="663">
                  <c:v>0.880838832146148</c:v>
                </c:pt>
                <c:pt idx="664">
                  <c:v>0.89442719099991597</c:v>
                </c:pt>
                <c:pt idx="666">
                  <c:v>0.94868329805051399</c:v>
                </c:pt>
                <c:pt idx="667">
                  <c:v>0.93427066707416595</c:v>
                </c:pt>
                <c:pt idx="668">
                  <c:v>0.89147069464417195</c:v>
                </c:pt>
                <c:pt idx="669">
                  <c:v>0.82158383626491105</c:v>
                </c:pt>
                <c:pt idx="670">
                  <c:v>0.72673356876365802</c:v>
                </c:pt>
                <c:pt idx="671">
                  <c:v>0.609801869521721</c:v>
                </c:pt>
                <c:pt idx="672">
                  <c:v>0.47434164905006698</c:v>
                </c:pt>
                <c:pt idx="673">
                  <c:v>0.32446879760131198</c:v>
                </c:pt>
                <c:pt idx="674">
                  <c:v>0.16473712592714199</c:v>
                </c:pt>
                <c:pt idx="675" formatCode="0.00E+00">
                  <c:v>4.2972238443542297E-11</c:v>
                </c:pt>
                <c:pt idx="676">
                  <c:v>-0.164737125842504</c:v>
                </c:pt>
                <c:pt idx="677">
                  <c:v>-0.32446879752055102</c:v>
                </c:pt>
                <c:pt idx="678">
                  <c:v>-0.47434164897563702</c:v>
                </c:pt>
                <c:pt idx="679">
                  <c:v>-0.60980186945588299</c:v>
                </c:pt>
                <c:pt idx="680">
                  <c:v>-0.72673356870841399</c:v>
                </c:pt>
                <c:pt idx="681">
                  <c:v>-0.82158383622193898</c:v>
                </c:pt>
                <c:pt idx="682">
                  <c:v>-0.89147069461477801</c:v>
                </c:pt>
                <c:pt idx="683">
                  <c:v>-0.934270667059242</c:v>
                </c:pt>
                <c:pt idx="684">
                  <c:v>-0.94868329805051399</c:v>
                </c:pt>
                <c:pt idx="685">
                  <c:v>-0.93427066708909101</c:v>
                </c:pt>
                <c:pt idx="686">
                  <c:v>-0.89147069467356699</c:v>
                </c:pt>
                <c:pt idx="687">
                  <c:v>-0.82158383630788301</c:v>
                </c:pt>
                <c:pt idx="688">
                  <c:v>-0.72673356881890105</c:v>
                </c:pt>
                <c:pt idx="689">
                  <c:v>-0.609801869587558</c:v>
                </c:pt>
                <c:pt idx="690">
                  <c:v>-0.474341649124497</c:v>
                </c:pt>
                <c:pt idx="691">
                  <c:v>-0.32446879768207298</c:v>
                </c:pt>
                <c:pt idx="692">
                  <c:v>-0.164737126011781</c:v>
                </c:pt>
                <c:pt idx="693" formatCode="0.00E+00">
                  <c:v>-1.2891629403061101E-10</c:v>
                </c:pt>
                <c:pt idx="694">
                  <c:v>0.16473712575786501</c:v>
                </c:pt>
                <c:pt idx="695">
                  <c:v>0.32446879743978901</c:v>
                </c:pt>
                <c:pt idx="696">
                  <c:v>0.474341648901207</c:v>
                </c:pt>
                <c:pt idx="697">
                  <c:v>0.60980186939004599</c:v>
                </c:pt>
                <c:pt idx="698">
                  <c:v>0.72673356865316996</c:v>
                </c:pt>
                <c:pt idx="699">
                  <c:v>0.82158383617896702</c:v>
                </c:pt>
                <c:pt idx="700">
                  <c:v>0.89147069458538297</c:v>
                </c:pt>
                <c:pt idx="701">
                  <c:v>0.93427066704431805</c:v>
                </c:pt>
                <c:pt idx="702">
                  <c:v>0.94868329805051399</c:v>
                </c:pt>
                <c:pt idx="703">
                  <c:v>0.93427066710401496</c:v>
                </c:pt>
                <c:pt idx="704">
                  <c:v>0.89147069470296203</c:v>
                </c:pt>
                <c:pt idx="705">
                  <c:v>0.82158383635085597</c:v>
                </c:pt>
                <c:pt idx="706">
                  <c:v>0.72673356887414597</c:v>
                </c:pt>
                <c:pt idx="707">
                  <c:v>0.609801869653395</c:v>
                </c:pt>
                <c:pt idx="708">
                  <c:v>0.47434164919892702</c:v>
                </c:pt>
                <c:pt idx="709">
                  <c:v>0.32446879776283399</c:v>
                </c:pt>
                <c:pt idx="710">
                  <c:v>0.164737126096419</c:v>
                </c:pt>
                <c:pt idx="711" formatCode="0.00E+00">
                  <c:v>2.1486077091769499E-10</c:v>
                </c:pt>
                <c:pt idx="712">
                  <c:v>-0.16473712567322599</c:v>
                </c:pt>
                <c:pt idx="713">
                  <c:v>-0.32446879735902801</c:v>
                </c:pt>
                <c:pt idx="714">
                  <c:v>-0.47434164882677698</c:v>
                </c:pt>
                <c:pt idx="715">
                  <c:v>-0.60980186932420899</c:v>
                </c:pt>
                <c:pt idx="716">
                  <c:v>-0.72673356859792604</c:v>
                </c:pt>
                <c:pt idx="717">
                  <c:v>-0.82158383613599395</c:v>
                </c:pt>
                <c:pt idx="718">
                  <c:v>-0.89147069455598804</c:v>
                </c:pt>
                <c:pt idx="719">
                  <c:v>-0.93427066702939399</c:v>
                </c:pt>
                <c:pt idx="720">
                  <c:v>-0.94868329805051399</c:v>
                </c:pt>
                <c:pt idx="721">
                  <c:v>-0.93427066711893902</c:v>
                </c:pt>
                <c:pt idx="722">
                  <c:v>-0.89147069473235596</c:v>
                </c:pt>
                <c:pt idx="723">
                  <c:v>-0.82158383639382804</c:v>
                </c:pt>
                <c:pt idx="724">
                  <c:v>-0.72673356892939001</c:v>
                </c:pt>
                <c:pt idx="725">
                  <c:v>-0.609801869719232</c:v>
                </c:pt>
                <c:pt idx="726">
                  <c:v>-0.47434164927335598</c:v>
                </c:pt>
                <c:pt idx="727">
                  <c:v>-0.324468797843595</c:v>
                </c:pt>
                <c:pt idx="728">
                  <c:v>-0.16473712618105901</c:v>
                </c:pt>
                <c:pt idx="729" formatCode="0.00E+00">
                  <c:v>-3.0080524780478001E-10</c:v>
                </c:pt>
                <c:pt idx="730">
                  <c:v>0.164737125588588</c:v>
                </c:pt>
                <c:pt idx="731">
                  <c:v>0.324468797278268</c:v>
                </c:pt>
                <c:pt idx="732">
                  <c:v>0.47434164875234802</c:v>
                </c:pt>
                <c:pt idx="733">
                  <c:v>0.60980186925837099</c:v>
                </c:pt>
                <c:pt idx="734">
                  <c:v>0.72673356854268201</c:v>
                </c:pt>
                <c:pt idx="735">
                  <c:v>0.82158383609302299</c:v>
                </c:pt>
                <c:pt idx="736">
                  <c:v>0.891470694526594</c:v>
                </c:pt>
                <c:pt idx="737">
                  <c:v>0.93427066701447004</c:v>
                </c:pt>
                <c:pt idx="738">
                  <c:v>0.94868329805051399</c:v>
                </c:pt>
              </c:numCache>
            </c:numRef>
          </c:xVal>
          <c:yVal>
            <c:numRef>
              <c:f>func!$B$2:$B$740</c:f>
              <c:numCache>
                <c:formatCode>General</c:formatCode>
                <c:ptCount val="739"/>
                <c:pt idx="0">
                  <c:v>0</c:v>
                </c:pt>
                <c:pt idx="1">
                  <c:v>7.7657825884226706E-2</c:v>
                </c:pt>
                <c:pt idx="2">
                  <c:v>0.15295605802585299</c:v>
                </c:pt>
                <c:pt idx="3">
                  <c:v>0.223606797744131</c:v>
                </c:pt>
                <c:pt idx="4">
                  <c:v>0.28746335806384399</c:v>
                </c:pt>
                <c:pt idx="5">
                  <c:v>0.34258548971276698</c:v>
                </c:pt>
                <c:pt idx="6">
                  <c:v>0.38729833461398899</c:v>
                </c:pt>
                <c:pt idx="7">
                  <c:v>0.42024331560105599</c:v>
                </c:pt>
                <c:pt idx="8">
                  <c:v>0.44041941609769703</c:v>
                </c:pt>
                <c:pt idx="9">
                  <c:v>0.44721359549995798</c:v>
                </c:pt>
                <c:pt idx="10">
                  <c:v>0.44041941610473301</c:v>
                </c:pt>
                <c:pt idx="11">
                  <c:v>0.42024331561491302</c:v>
                </c:pt>
                <c:pt idx="12">
                  <c:v>0.38729833463424701</c:v>
                </c:pt>
                <c:pt idx="13">
                  <c:v>0.34258548973880998</c:v>
                </c:pt>
                <c:pt idx="14">
                  <c:v>0.28746335809487999</c:v>
                </c:pt>
                <c:pt idx="15">
                  <c:v>0.22360679777921799</c:v>
                </c:pt>
                <c:pt idx="16">
                  <c:v>0.15295605806392401</c:v>
                </c:pt>
                <c:pt idx="17">
                  <c:v>7.7657825924125706E-2</c:v>
                </c:pt>
                <c:pt idx="18">
                  <c:v>0</c:v>
                </c:pt>
                <c:pt idx="19">
                  <c:v>7.7657825844327399E-2</c:v>
                </c:pt>
                <c:pt idx="20">
                  <c:v>0.152956057987782</c:v>
                </c:pt>
                <c:pt idx="21">
                  <c:v>0.22360679770904501</c:v>
                </c:pt>
                <c:pt idx="22">
                  <c:v>0.28746335803280798</c:v>
                </c:pt>
                <c:pt idx="23">
                  <c:v>0.34258548968672498</c:v>
                </c:pt>
                <c:pt idx="24">
                  <c:v>0.38729833459373197</c:v>
                </c:pt>
                <c:pt idx="25">
                  <c:v>0.42024331558719902</c:v>
                </c:pt>
                <c:pt idx="26">
                  <c:v>0.44041941609066199</c:v>
                </c:pt>
                <c:pt idx="27">
                  <c:v>0.44721359549995798</c:v>
                </c:pt>
                <c:pt idx="28">
                  <c:v>0.44041941611176799</c:v>
                </c:pt>
                <c:pt idx="29">
                  <c:v>0.42024331562876899</c:v>
                </c:pt>
                <c:pt idx="30">
                  <c:v>0.38729833465450397</c:v>
                </c:pt>
                <c:pt idx="31">
                  <c:v>0.34258548976485198</c:v>
                </c:pt>
                <c:pt idx="32">
                  <c:v>0.287463358125916</c:v>
                </c:pt>
                <c:pt idx="33">
                  <c:v>0.22360679781430401</c:v>
                </c:pt>
                <c:pt idx="34">
                  <c:v>0.152956058101996</c:v>
                </c:pt>
                <c:pt idx="35">
                  <c:v>7.7657825964024402E-2</c:v>
                </c:pt>
                <c:pt idx="36">
                  <c:v>0</c:v>
                </c:pt>
                <c:pt idx="37">
                  <c:v>-7.7657825804428607E-2</c:v>
                </c:pt>
                <c:pt idx="38">
                  <c:v>-0.15295605794971101</c:v>
                </c:pt>
                <c:pt idx="39">
                  <c:v>-0.223606797673958</c:v>
                </c:pt>
                <c:pt idx="40">
                  <c:v>-0.28746335800177197</c:v>
                </c:pt>
                <c:pt idx="41">
                  <c:v>-0.34258548966068297</c:v>
                </c:pt>
                <c:pt idx="42">
                  <c:v>-0.38729833457347501</c:v>
                </c:pt>
                <c:pt idx="43">
                  <c:v>-0.42024331557334199</c:v>
                </c:pt>
                <c:pt idx="44">
                  <c:v>-0.440419416083627</c:v>
                </c:pt>
                <c:pt idx="45">
                  <c:v>-0.44721359549995798</c:v>
                </c:pt>
                <c:pt idx="46">
                  <c:v>-0.44041941611880298</c:v>
                </c:pt>
                <c:pt idx="47">
                  <c:v>-0.42024331564262601</c:v>
                </c:pt>
                <c:pt idx="48">
                  <c:v>-0.38729833467476099</c:v>
                </c:pt>
                <c:pt idx="49">
                  <c:v>-0.34258548979089398</c:v>
                </c:pt>
                <c:pt idx="50">
                  <c:v>-0.28746335815695101</c:v>
                </c:pt>
                <c:pt idx="51">
                  <c:v>-0.223606797849391</c:v>
                </c:pt>
                <c:pt idx="52">
                  <c:v>-0.15295605814006699</c:v>
                </c:pt>
                <c:pt idx="53">
                  <c:v>-7.7657826003923694E-2</c:v>
                </c:pt>
                <c:pt idx="54">
                  <c:v>0</c:v>
                </c:pt>
                <c:pt idx="55">
                  <c:v>-7.7657825764529703E-2</c:v>
                </c:pt>
                <c:pt idx="56">
                  <c:v>-0.15295605791163999</c:v>
                </c:pt>
                <c:pt idx="57">
                  <c:v>-0.22360679763887101</c:v>
                </c:pt>
                <c:pt idx="58">
                  <c:v>-0.28746335797073602</c:v>
                </c:pt>
                <c:pt idx="59">
                  <c:v>-0.34258548963464103</c:v>
                </c:pt>
                <c:pt idx="60">
                  <c:v>-0.38729833455321799</c:v>
                </c:pt>
                <c:pt idx="61">
                  <c:v>-0.42024331555948602</c:v>
                </c:pt>
                <c:pt idx="62">
                  <c:v>-0.44041941607659102</c:v>
                </c:pt>
                <c:pt idx="63">
                  <c:v>-0.44721359549995798</c:v>
                </c:pt>
                <c:pt idx="64">
                  <c:v>-0.44041941612583801</c:v>
                </c:pt>
                <c:pt idx="65">
                  <c:v>-0.42024331565648299</c:v>
                </c:pt>
                <c:pt idx="66">
                  <c:v>-0.38729833469501801</c:v>
                </c:pt>
                <c:pt idx="67">
                  <c:v>-0.34258548981693598</c:v>
                </c:pt>
                <c:pt idx="68">
                  <c:v>-0.28746335818798802</c:v>
                </c:pt>
                <c:pt idx="69">
                  <c:v>-0.22360679788447799</c:v>
                </c:pt>
                <c:pt idx="70">
                  <c:v>-0.15295605817813801</c:v>
                </c:pt>
                <c:pt idx="71">
                  <c:v>-7.7657826043822306E-2</c:v>
                </c:pt>
                <c:pt idx="72">
                  <c:v>0</c:v>
                </c:pt>
                <c:pt idx="74">
                  <c:v>0</c:v>
                </c:pt>
                <c:pt idx="75">
                  <c:v>0.122787803965468</c:v>
                </c:pt>
                <c:pt idx="76">
                  <c:v>0.24184476264128699</c:v>
                </c:pt>
                <c:pt idx="77">
                  <c:v>0.35355339058402802</c:v>
                </c:pt>
                <c:pt idx="78">
                  <c:v>0.45451947766113898</c:v>
                </c:pt>
                <c:pt idx="79">
                  <c:v>0.54167522040826399</c:v>
                </c:pt>
                <c:pt idx="80">
                  <c:v>0.61237243568511801</c:v>
                </c:pt>
                <c:pt idx="81">
                  <c:v>0.66446302438015403</c:v>
                </c:pt>
                <c:pt idx="82">
                  <c:v>0.69636424031507504</c:v>
                </c:pt>
                <c:pt idx="83">
                  <c:v>0.70710678118654802</c:v>
                </c:pt>
                <c:pt idx="84">
                  <c:v>0.69636424032619904</c:v>
                </c:pt>
                <c:pt idx="85">
                  <c:v>0.66446302440206395</c:v>
                </c:pt>
                <c:pt idx="86">
                  <c:v>0.61237243571714794</c:v>
                </c:pt>
                <c:pt idx="87">
                  <c:v>0.54167522044944005</c:v>
                </c:pt>
                <c:pt idx="88">
                  <c:v>0.45451947771021101</c:v>
                </c:pt>
                <c:pt idx="89">
                  <c:v>0.35355339063950397</c:v>
                </c:pt>
                <c:pt idx="90">
                  <c:v>0.241844762701483</c:v>
                </c:pt>
                <c:pt idx="91">
                  <c:v>0.12278780402855401</c:v>
                </c:pt>
                <c:pt idx="92">
                  <c:v>0</c:v>
                </c:pt>
                <c:pt idx="93">
                  <c:v>0.122787803902382</c:v>
                </c:pt>
                <c:pt idx="94">
                  <c:v>0.241844762581091</c:v>
                </c:pt>
                <c:pt idx="95">
                  <c:v>0.353553390528551</c:v>
                </c:pt>
                <c:pt idx="96">
                  <c:v>0.45451947761206701</c:v>
                </c:pt>
                <c:pt idx="97">
                  <c:v>0.54167522036708704</c:v>
                </c:pt>
                <c:pt idx="98">
                  <c:v>0.61237243565308797</c:v>
                </c:pt>
                <c:pt idx="99">
                  <c:v>0.664463024358245</c:v>
                </c:pt>
                <c:pt idx="100">
                  <c:v>0.69636424030395105</c:v>
                </c:pt>
                <c:pt idx="101">
                  <c:v>0.70710678118654802</c:v>
                </c:pt>
                <c:pt idx="102">
                  <c:v>0.69636424033732203</c:v>
                </c:pt>
                <c:pt idx="103">
                  <c:v>0.66446302442397298</c:v>
                </c:pt>
                <c:pt idx="104">
                  <c:v>0.61237243574917699</c:v>
                </c:pt>
                <c:pt idx="105">
                  <c:v>0.541675220490617</c:v>
                </c:pt>
                <c:pt idx="106">
                  <c:v>0.45451947775928297</c:v>
                </c:pt>
                <c:pt idx="107">
                  <c:v>0.35355339069498098</c:v>
                </c:pt>
                <c:pt idx="108">
                  <c:v>0.24184476276167899</c:v>
                </c:pt>
                <c:pt idx="109">
                  <c:v>0.122787804091639</c:v>
                </c:pt>
                <c:pt idx="110">
                  <c:v>0</c:v>
                </c:pt>
                <c:pt idx="111">
                  <c:v>-0.12278780383929599</c:v>
                </c:pt>
                <c:pt idx="112">
                  <c:v>-0.24184476252089501</c:v>
                </c:pt>
                <c:pt idx="113">
                  <c:v>-0.35355339047307399</c:v>
                </c:pt>
                <c:pt idx="114">
                  <c:v>-0.45451947756299499</c:v>
                </c:pt>
                <c:pt idx="115">
                  <c:v>-0.54167522032591098</c:v>
                </c:pt>
                <c:pt idx="116">
                  <c:v>-0.61237243562105903</c:v>
                </c:pt>
                <c:pt idx="117">
                  <c:v>-0.66446302433633497</c:v>
                </c:pt>
                <c:pt idx="118">
                  <c:v>-0.69636424029282795</c:v>
                </c:pt>
                <c:pt idx="119">
                  <c:v>-0.70710678118654802</c:v>
                </c:pt>
                <c:pt idx="120">
                  <c:v>-0.69636424034844602</c:v>
                </c:pt>
                <c:pt idx="121">
                  <c:v>-0.66446302444588301</c:v>
                </c:pt>
                <c:pt idx="122">
                  <c:v>-0.61237243578120704</c:v>
                </c:pt>
                <c:pt idx="123">
                  <c:v>-0.54167522053179296</c:v>
                </c:pt>
                <c:pt idx="124">
                  <c:v>-0.454519477808355</c:v>
                </c:pt>
                <c:pt idx="125">
                  <c:v>-0.353553390750458</c:v>
                </c:pt>
                <c:pt idx="126">
                  <c:v>-0.241844762821874</c:v>
                </c:pt>
                <c:pt idx="127">
                  <c:v>-0.122787804154726</c:v>
                </c:pt>
                <c:pt idx="128">
                  <c:v>0</c:v>
                </c:pt>
                <c:pt idx="129">
                  <c:v>-0.122787803776211</c:v>
                </c:pt>
                <c:pt idx="130">
                  <c:v>-0.2418447624607</c:v>
                </c:pt>
                <c:pt idx="131">
                  <c:v>-0.35355339041759698</c:v>
                </c:pt>
                <c:pt idx="132">
                  <c:v>-0.45451947751392202</c:v>
                </c:pt>
                <c:pt idx="133">
                  <c:v>-0.54167522028473503</c:v>
                </c:pt>
                <c:pt idx="134">
                  <c:v>-0.61237243558902998</c:v>
                </c:pt>
                <c:pt idx="135">
                  <c:v>-0.66446302431442605</c:v>
                </c:pt>
                <c:pt idx="136">
                  <c:v>-0.69636424028170396</c:v>
                </c:pt>
                <c:pt idx="137">
                  <c:v>-0.70710678118654802</c:v>
                </c:pt>
                <c:pt idx="138">
                  <c:v>-0.69636424035957001</c:v>
                </c:pt>
                <c:pt idx="139">
                  <c:v>-0.66446302446779204</c:v>
                </c:pt>
                <c:pt idx="140">
                  <c:v>-0.61237243581323597</c:v>
                </c:pt>
                <c:pt idx="141">
                  <c:v>-0.54167522057297002</c:v>
                </c:pt>
                <c:pt idx="142">
                  <c:v>-0.45451947785742702</c:v>
                </c:pt>
                <c:pt idx="143">
                  <c:v>-0.35355339080593501</c:v>
                </c:pt>
                <c:pt idx="144">
                  <c:v>-0.24184476288206999</c:v>
                </c:pt>
                <c:pt idx="145">
                  <c:v>-0.12278780421781101</c:v>
                </c:pt>
                <c:pt idx="146">
                  <c:v>0</c:v>
                </c:pt>
                <c:pt idx="148" formatCode="0.00E+00">
                  <c:v>1.05367121277235E-8</c:v>
                </c:pt>
                <c:pt idx="149">
                  <c:v>0.17364817766197399</c:v>
                </c:pt>
                <c:pt idx="150">
                  <c:v>0.34202014331621</c:v>
                </c:pt>
                <c:pt idx="151">
                  <c:v>0.49999999998692402</c:v>
                </c:pt>
                <c:pt idx="152">
                  <c:v>0.64278760967111703</c:v>
                </c:pt>
                <c:pt idx="153">
                  <c:v>0.76604444310280195</c:v>
                </c:pt>
                <c:pt idx="154">
                  <c:v>0.86602540376934001</c:v>
                </c:pt>
                <c:pt idx="155">
                  <c:v>0.93969262077385896</c:v>
                </c:pt>
                <c:pt idx="156">
                  <c:v>0.98480775300521595</c:v>
                </c:pt>
                <c:pt idx="157">
                  <c:v>1</c:v>
                </c:pt>
                <c:pt idx="158">
                  <c:v>0.98480775302094803</c:v>
                </c:pt>
                <c:pt idx="159">
                  <c:v>0.93969262080484295</c:v>
                </c:pt>
                <c:pt idx="160">
                  <c:v>0.866025403814636</c:v>
                </c:pt>
                <c:pt idx="161">
                  <c:v>0.76604444316103504</c:v>
                </c:pt>
                <c:pt idx="162">
                  <c:v>0.64278760974051596</c:v>
                </c:pt>
                <c:pt idx="163">
                  <c:v>0.50000000006538003</c:v>
                </c:pt>
                <c:pt idx="164">
                  <c:v>0.34202014340134002</c:v>
                </c:pt>
                <c:pt idx="165">
                  <c:v>0.17364817775119001</c:v>
                </c:pt>
                <c:pt idx="166" formatCode="0.00E+00">
                  <c:v>1.05367121277235E-8</c:v>
                </c:pt>
                <c:pt idx="167">
                  <c:v>0.173648177572757</c:v>
                </c:pt>
                <c:pt idx="168">
                  <c:v>0.34202014323107999</c:v>
                </c:pt>
                <c:pt idx="169">
                  <c:v>0.499999999908468</c:v>
                </c:pt>
                <c:pt idx="170">
                  <c:v>0.64278760960171899</c:v>
                </c:pt>
                <c:pt idx="171">
                  <c:v>0.76604444304456998</c:v>
                </c:pt>
                <c:pt idx="172">
                  <c:v>0.86602540372404302</c:v>
                </c:pt>
                <c:pt idx="173">
                  <c:v>0.93969262074287396</c:v>
                </c:pt>
                <c:pt idx="174">
                  <c:v>0.98480775298948497</c:v>
                </c:pt>
                <c:pt idx="175">
                  <c:v>1</c:v>
                </c:pt>
                <c:pt idx="176">
                  <c:v>0.984807753036679</c:v>
                </c:pt>
                <c:pt idx="177">
                  <c:v>0.93969262083582805</c:v>
                </c:pt>
                <c:pt idx="178">
                  <c:v>0.86602540385993299</c:v>
                </c:pt>
                <c:pt idx="179">
                  <c:v>0.76604444321926701</c:v>
                </c:pt>
                <c:pt idx="180">
                  <c:v>0.64278760980991401</c:v>
                </c:pt>
                <c:pt idx="181">
                  <c:v>0.50000000014383605</c:v>
                </c:pt>
                <c:pt idx="182">
                  <c:v>0.34202014348646897</c:v>
                </c:pt>
                <c:pt idx="183">
                  <c:v>0.17364817784040801</c:v>
                </c:pt>
                <c:pt idx="184" formatCode="0.00E+00">
                  <c:v>-1.05367121277235E-8</c:v>
                </c:pt>
                <c:pt idx="185">
                  <c:v>-0.173648177483541</c:v>
                </c:pt>
                <c:pt idx="186">
                  <c:v>-0.34202014314595103</c:v>
                </c:pt>
                <c:pt idx="187">
                  <c:v>-0.49999999983001198</c:v>
                </c:pt>
                <c:pt idx="188">
                  <c:v>-0.64278760953232095</c:v>
                </c:pt>
                <c:pt idx="189">
                  <c:v>-0.766044442986338</c:v>
                </c:pt>
                <c:pt idx="190">
                  <c:v>-0.86602540367874603</c:v>
                </c:pt>
                <c:pt idx="191">
                  <c:v>-0.93969262071188897</c:v>
                </c:pt>
                <c:pt idx="192">
                  <c:v>-0.984807752973754</c:v>
                </c:pt>
                <c:pt idx="193">
                  <c:v>-1</c:v>
                </c:pt>
                <c:pt idx="194">
                  <c:v>-0.98480775305241097</c:v>
                </c:pt>
                <c:pt idx="195">
                  <c:v>-0.93969262086681304</c:v>
                </c:pt>
                <c:pt idx="196">
                  <c:v>-0.86602540390522997</c:v>
                </c:pt>
                <c:pt idx="197">
                  <c:v>-0.76604444327749899</c:v>
                </c:pt>
                <c:pt idx="198">
                  <c:v>-0.64278760987931205</c:v>
                </c:pt>
                <c:pt idx="199">
                  <c:v>-0.50000000022229296</c:v>
                </c:pt>
                <c:pt idx="200">
                  <c:v>-0.34202014357159899</c:v>
                </c:pt>
                <c:pt idx="201">
                  <c:v>-0.173648177929625</c:v>
                </c:pt>
                <c:pt idx="202" formatCode="0.00E+00">
                  <c:v>-1.05367121277235E-8</c:v>
                </c:pt>
                <c:pt idx="203">
                  <c:v>-0.17364817739432301</c:v>
                </c:pt>
                <c:pt idx="204">
                  <c:v>-0.34202014306082101</c:v>
                </c:pt>
                <c:pt idx="205">
                  <c:v>-0.49999999975155601</c:v>
                </c:pt>
                <c:pt idx="206">
                  <c:v>-0.64278760946292202</c:v>
                </c:pt>
                <c:pt idx="207">
                  <c:v>-0.76604444292810603</c:v>
                </c:pt>
                <c:pt idx="208">
                  <c:v>-0.86602540363345004</c:v>
                </c:pt>
                <c:pt idx="209">
                  <c:v>-0.93969262068090498</c:v>
                </c:pt>
                <c:pt idx="210">
                  <c:v>-0.98480775295802203</c:v>
                </c:pt>
                <c:pt idx="211">
                  <c:v>-1</c:v>
                </c:pt>
                <c:pt idx="212">
                  <c:v>-0.98480775306814206</c:v>
                </c:pt>
                <c:pt idx="213">
                  <c:v>-0.93969262089779704</c:v>
                </c:pt>
                <c:pt idx="214">
                  <c:v>-0.86602540395052596</c:v>
                </c:pt>
                <c:pt idx="215">
                  <c:v>-0.76604444333573196</c:v>
                </c:pt>
                <c:pt idx="216">
                  <c:v>-0.64278760994871198</c:v>
                </c:pt>
                <c:pt idx="217">
                  <c:v>-0.50000000030074798</c:v>
                </c:pt>
                <c:pt idx="218">
                  <c:v>-0.342020143656729</c:v>
                </c:pt>
                <c:pt idx="219">
                  <c:v>-0.173648178018841</c:v>
                </c:pt>
                <c:pt idx="220" formatCode="0.00E+00">
                  <c:v>-1.05367121277235E-8</c:v>
                </c:pt>
                <c:pt idx="222" formatCode="0.00E+00">
                  <c:v>2.1073424255447001E-8</c:v>
                </c:pt>
                <c:pt idx="223">
                  <c:v>0.21267471501799801</c:v>
                </c:pt>
                <c:pt idx="224">
                  <c:v>0.41888741643914501</c:v>
                </c:pt>
                <c:pt idx="225">
                  <c:v>0.61237243567977995</c:v>
                </c:pt>
                <c:pt idx="226">
                  <c:v>0.78725082833876003</c:v>
                </c:pt>
                <c:pt idx="227">
                  <c:v>0.93820900294818299</c:v>
                </c:pt>
                <c:pt idx="228">
                  <c:v>1.06066017176133</c:v>
                </c:pt>
                <c:pt idx="229">
                  <c:v>1.1508837179773099</c:v>
                </c:pt>
                <c:pt idx="230">
                  <c:v>1.2061382447998099</c:v>
                </c:pt>
                <c:pt idx="231">
                  <c:v>1.2247448713915901</c:v>
                </c:pt>
                <c:pt idx="232">
                  <c:v>1.2061382448190801</c:v>
                </c:pt>
                <c:pt idx="233">
                  <c:v>1.15088371801525</c:v>
                </c:pt>
                <c:pt idx="234">
                  <c:v>1.06066017181681</c:v>
                </c:pt>
                <c:pt idx="235">
                  <c:v>0.93820900301950305</c:v>
                </c:pt>
                <c:pt idx="236">
                  <c:v>0.78725082842375504</c:v>
                </c:pt>
                <c:pt idx="237">
                  <c:v>0.61237243577586797</c:v>
                </c:pt>
                <c:pt idx="238">
                  <c:v>0.418887416543407</c:v>
                </c:pt>
                <c:pt idx="239">
                  <c:v>0.21267471512726699</c:v>
                </c:pt>
                <c:pt idx="240" formatCode="0.00E+00">
                  <c:v>2.1073424255447001E-8</c:v>
                </c:pt>
                <c:pt idx="241">
                  <c:v>0.21267471490872999</c:v>
                </c:pt>
                <c:pt idx="242">
                  <c:v>0.41888741633488302</c:v>
                </c:pt>
                <c:pt idx="243">
                  <c:v>0.61237243558369103</c:v>
                </c:pt>
                <c:pt idx="244">
                  <c:v>0.78725082825376502</c:v>
                </c:pt>
                <c:pt idx="245">
                  <c:v>0.93820900287686304</c:v>
                </c:pt>
                <c:pt idx="246">
                  <c:v>1.0606601717058499</c:v>
                </c:pt>
                <c:pt idx="247">
                  <c:v>1.1508837179393601</c:v>
                </c:pt>
                <c:pt idx="248">
                  <c:v>1.20613824478055</c:v>
                </c:pt>
                <c:pt idx="249">
                  <c:v>1.2247448713915901</c:v>
                </c:pt>
                <c:pt idx="250">
                  <c:v>1.20613824483835</c:v>
                </c:pt>
                <c:pt idx="251">
                  <c:v>1.1508837180531999</c:v>
                </c:pt>
                <c:pt idx="252">
                  <c:v>1.0606601718722799</c:v>
                </c:pt>
                <c:pt idx="253">
                  <c:v>0.938209003090823</c:v>
                </c:pt>
                <c:pt idx="254">
                  <c:v>0.78725082850875105</c:v>
                </c:pt>
                <c:pt idx="255">
                  <c:v>0.612372435871957</c:v>
                </c:pt>
                <c:pt idx="256">
                  <c:v>0.41888741664766899</c:v>
                </c:pt>
                <c:pt idx="257">
                  <c:v>0.212674715236533</c:v>
                </c:pt>
                <c:pt idx="258" formatCode="0.00E+00">
                  <c:v>-2.1073424255447001E-8</c:v>
                </c:pt>
                <c:pt idx="259">
                  <c:v>-0.21267471479946301</c:v>
                </c:pt>
                <c:pt idx="260">
                  <c:v>-0.41888741623062098</c:v>
                </c:pt>
                <c:pt idx="261">
                  <c:v>-0.61237243548760201</c:v>
                </c:pt>
                <c:pt idx="262">
                  <c:v>-0.78725082816876901</c:v>
                </c:pt>
                <c:pt idx="263">
                  <c:v>-0.93820900280554398</c:v>
                </c:pt>
                <c:pt idx="264">
                  <c:v>-1.0606601716503801</c:v>
                </c:pt>
                <c:pt idx="265">
                  <c:v>-1.15088371790141</c:v>
                </c:pt>
                <c:pt idx="266">
                  <c:v>-1.2061382447612801</c:v>
                </c:pt>
                <c:pt idx="267">
                  <c:v>-1.2247448713915901</c:v>
                </c:pt>
                <c:pt idx="268">
                  <c:v>-1.2061382448576099</c:v>
                </c:pt>
                <c:pt idx="269">
                  <c:v>-1.15088371809115</c:v>
                </c:pt>
                <c:pt idx="270">
                  <c:v>-1.06066017192776</c:v>
                </c:pt>
                <c:pt idx="271">
                  <c:v>-0.93820900316214195</c:v>
                </c:pt>
                <c:pt idx="272">
                  <c:v>-0.78725082859374496</c:v>
                </c:pt>
                <c:pt idx="273">
                  <c:v>-0.61237243596804602</c:v>
                </c:pt>
                <c:pt idx="274">
                  <c:v>-0.41888741675193097</c:v>
                </c:pt>
                <c:pt idx="275">
                  <c:v>-0.21267471534580301</c:v>
                </c:pt>
                <c:pt idx="276" formatCode="0.00E+00">
                  <c:v>-2.1073424255447001E-8</c:v>
                </c:pt>
                <c:pt idx="277">
                  <c:v>-0.212674714690195</c:v>
                </c:pt>
                <c:pt idx="278">
                  <c:v>-0.41888741612635899</c:v>
                </c:pt>
                <c:pt idx="279">
                  <c:v>-0.61237243539151398</c:v>
                </c:pt>
                <c:pt idx="280">
                  <c:v>-0.787250828083773</c:v>
                </c:pt>
                <c:pt idx="281">
                  <c:v>-0.93820900273422503</c:v>
                </c:pt>
                <c:pt idx="282">
                  <c:v>-1.0606601715949</c:v>
                </c:pt>
                <c:pt idx="283">
                  <c:v>-1.1508837178634601</c:v>
                </c:pt>
                <c:pt idx="284">
                  <c:v>-1.2061382447420099</c:v>
                </c:pt>
                <c:pt idx="285">
                  <c:v>-1.2247448713915901</c:v>
                </c:pt>
                <c:pt idx="286">
                  <c:v>-1.20613824487688</c:v>
                </c:pt>
                <c:pt idx="287">
                  <c:v>-1.1508837181291001</c:v>
                </c:pt>
                <c:pt idx="288">
                  <c:v>-1.06066017198324</c:v>
                </c:pt>
                <c:pt idx="289">
                  <c:v>-0.93820900323346201</c:v>
                </c:pt>
                <c:pt idx="290">
                  <c:v>-0.78725082867874197</c:v>
                </c:pt>
                <c:pt idx="291">
                  <c:v>-0.61237243606413405</c:v>
                </c:pt>
                <c:pt idx="292">
                  <c:v>-0.41888741685619302</c:v>
                </c:pt>
                <c:pt idx="293">
                  <c:v>-0.21267471545507</c:v>
                </c:pt>
                <c:pt idx="294" formatCode="0.00E+00">
                  <c:v>-2.1073424255447001E-8</c:v>
                </c:pt>
                <c:pt idx="296">
                  <c:v>0</c:v>
                </c:pt>
                <c:pt idx="297">
                  <c:v>0.245575607930937</c:v>
                </c:pt>
                <c:pt idx="298">
                  <c:v>0.48368952528257397</c:v>
                </c:pt>
                <c:pt idx="299">
                  <c:v>0.70710678116805503</c:v>
                </c:pt>
                <c:pt idx="300">
                  <c:v>0.90903895532227796</c:v>
                </c:pt>
                <c:pt idx="301">
                  <c:v>1.08335044081653</c:v>
                </c:pt>
                <c:pt idx="302">
                  <c:v>1.22474487137024</c:v>
                </c:pt>
                <c:pt idx="303">
                  <c:v>1.3289260487603101</c:v>
                </c:pt>
                <c:pt idx="304">
                  <c:v>1.3927284806301501</c:v>
                </c:pt>
                <c:pt idx="305">
                  <c:v>1.4142135623731</c:v>
                </c:pt>
                <c:pt idx="306">
                  <c:v>1.3927284806524001</c:v>
                </c:pt>
                <c:pt idx="307">
                  <c:v>1.3289260488041299</c:v>
                </c:pt>
                <c:pt idx="308">
                  <c:v>1.2247448714343001</c:v>
                </c:pt>
                <c:pt idx="309">
                  <c:v>1.0833504408988801</c:v>
                </c:pt>
                <c:pt idx="310">
                  <c:v>0.90903895542042101</c:v>
                </c:pt>
                <c:pt idx="311">
                  <c:v>0.70710678127900894</c:v>
                </c:pt>
                <c:pt idx="312">
                  <c:v>0.483689525402965</c:v>
                </c:pt>
                <c:pt idx="313">
                  <c:v>0.24557560805710699</c:v>
                </c:pt>
                <c:pt idx="314">
                  <c:v>0</c:v>
                </c:pt>
                <c:pt idx="315">
                  <c:v>0.24557560780476301</c:v>
                </c:pt>
                <c:pt idx="316">
                  <c:v>0.483689525162182</c:v>
                </c:pt>
                <c:pt idx="317">
                  <c:v>0.70710678105710201</c:v>
                </c:pt>
                <c:pt idx="318">
                  <c:v>0.90903895522413403</c:v>
                </c:pt>
                <c:pt idx="319">
                  <c:v>1.0833504407341801</c:v>
                </c:pt>
                <c:pt idx="320">
                  <c:v>1.2247448713061799</c:v>
                </c:pt>
                <c:pt idx="321">
                  <c:v>1.32892604871649</c:v>
                </c:pt>
                <c:pt idx="322">
                  <c:v>1.3927284806079001</c:v>
                </c:pt>
                <c:pt idx="323">
                  <c:v>1.4142135623731</c:v>
                </c:pt>
                <c:pt idx="324">
                  <c:v>1.3927284806746401</c:v>
                </c:pt>
                <c:pt idx="325">
                  <c:v>1.32892604884795</c:v>
                </c:pt>
                <c:pt idx="326">
                  <c:v>1.22474487149835</c:v>
                </c:pt>
                <c:pt idx="327">
                  <c:v>1.08335044098123</c:v>
                </c:pt>
                <c:pt idx="328">
                  <c:v>0.90903895551856595</c:v>
                </c:pt>
                <c:pt idx="329">
                  <c:v>0.70710678138996197</c:v>
                </c:pt>
                <c:pt idx="330">
                  <c:v>0.48368952552335698</c:v>
                </c:pt>
                <c:pt idx="331">
                  <c:v>0.245575608183279</c:v>
                </c:pt>
                <c:pt idx="332">
                  <c:v>0</c:v>
                </c:pt>
                <c:pt idx="333">
                  <c:v>-0.24557560767859199</c:v>
                </c:pt>
                <c:pt idx="334">
                  <c:v>-0.48368952504179102</c:v>
                </c:pt>
                <c:pt idx="335">
                  <c:v>-0.70710678094614798</c:v>
                </c:pt>
                <c:pt idx="336">
                  <c:v>-0.90903895512598898</c:v>
                </c:pt>
                <c:pt idx="337">
                  <c:v>-1.08335044065182</c:v>
                </c:pt>
                <c:pt idx="338">
                  <c:v>-1.2247448712421201</c:v>
                </c:pt>
                <c:pt idx="339">
                  <c:v>-1.3289260486726699</c:v>
                </c:pt>
                <c:pt idx="340">
                  <c:v>-1.3927284805856599</c:v>
                </c:pt>
                <c:pt idx="341">
                  <c:v>-1.4142135623731</c:v>
                </c:pt>
                <c:pt idx="342">
                  <c:v>-1.39272848069689</c:v>
                </c:pt>
                <c:pt idx="343">
                  <c:v>-1.32892604889177</c:v>
                </c:pt>
                <c:pt idx="344">
                  <c:v>-1.2247448715624101</c:v>
                </c:pt>
                <c:pt idx="345">
                  <c:v>-1.0833504410635899</c:v>
                </c:pt>
                <c:pt idx="346">
                  <c:v>-0.909038955616709</c:v>
                </c:pt>
                <c:pt idx="347">
                  <c:v>-0.70710678150091699</c:v>
                </c:pt>
                <c:pt idx="348">
                  <c:v>-0.48368952564374901</c:v>
                </c:pt>
                <c:pt idx="349">
                  <c:v>-0.24557560830945199</c:v>
                </c:pt>
                <c:pt idx="350">
                  <c:v>0</c:v>
                </c:pt>
                <c:pt idx="351">
                  <c:v>-0.245575607552421</c:v>
                </c:pt>
                <c:pt idx="352">
                  <c:v>-0.48368952492139999</c:v>
                </c:pt>
                <c:pt idx="353">
                  <c:v>-0.70710678083519396</c:v>
                </c:pt>
                <c:pt idx="354">
                  <c:v>-0.90903895502784504</c:v>
                </c:pt>
                <c:pt idx="355">
                  <c:v>-1.0833504405694701</c:v>
                </c:pt>
                <c:pt idx="356">
                  <c:v>-1.22474487117806</c:v>
                </c:pt>
                <c:pt idx="357">
                  <c:v>-1.3289260486288501</c:v>
                </c:pt>
                <c:pt idx="358">
                  <c:v>-1.3927284805634099</c:v>
                </c:pt>
                <c:pt idx="359">
                  <c:v>-1.4142135623731</c:v>
                </c:pt>
                <c:pt idx="360">
                  <c:v>-1.39272848071914</c:v>
                </c:pt>
                <c:pt idx="361">
                  <c:v>-1.3289260489355801</c:v>
                </c:pt>
                <c:pt idx="362">
                  <c:v>-1.2247448716264699</c:v>
                </c:pt>
                <c:pt idx="363">
                  <c:v>-1.08335044114594</c:v>
                </c:pt>
                <c:pt idx="364">
                  <c:v>-0.90903895571485505</c:v>
                </c:pt>
                <c:pt idx="365">
                  <c:v>-0.70710678161187002</c:v>
                </c:pt>
                <c:pt idx="366">
                  <c:v>-0.48368952576413998</c:v>
                </c:pt>
                <c:pt idx="367">
                  <c:v>-0.24557560843562301</c:v>
                </c:pt>
                <c:pt idx="368">
                  <c:v>0</c:v>
                </c:pt>
                <c:pt idx="370">
                  <c:v>0</c:v>
                </c:pt>
                <c:pt idx="371">
                  <c:v>0.27456187647470498</c:v>
                </c:pt>
                <c:pt idx="372">
                  <c:v>0.54078132926821898</c:v>
                </c:pt>
                <c:pt idx="373">
                  <c:v>0.79056941502141997</c:v>
                </c:pt>
                <c:pt idx="374">
                  <c:v>1.016336449148</c:v>
                </c:pt>
                <c:pt idx="375">
                  <c:v>1.21122261456006</c:v>
                </c:pt>
                <c:pt idx="376">
                  <c:v>1.36930639373904</c:v>
                </c:pt>
                <c:pt idx="377">
                  <c:v>1.48578449104913</c:v>
                </c:pt>
                <c:pt idx="378">
                  <c:v>1.55711777844451</c:v>
                </c:pt>
                <c:pt idx="379">
                  <c:v>1.58113883008419</c:v>
                </c:pt>
                <c:pt idx="380">
                  <c:v>1.5571177784693799</c:v>
                </c:pt>
                <c:pt idx="381">
                  <c:v>1.4857844910981199</c:v>
                </c:pt>
                <c:pt idx="382">
                  <c:v>1.36930639381066</c:v>
                </c:pt>
                <c:pt idx="383">
                  <c:v>1.2112226146521301</c:v>
                </c:pt>
                <c:pt idx="384">
                  <c:v>1.01633644925773</c:v>
                </c:pt>
                <c:pt idx="385">
                  <c:v>0.79056941514546897</c:v>
                </c:pt>
                <c:pt idx="386">
                  <c:v>0.54078132940281998</c:v>
                </c:pt>
                <c:pt idx="387">
                  <c:v>0.27456187661576797</c:v>
                </c:pt>
                <c:pt idx="388">
                  <c:v>0</c:v>
                </c:pt>
                <c:pt idx="389">
                  <c:v>0.27456187633363999</c:v>
                </c:pt>
                <c:pt idx="390">
                  <c:v>0.54078132913361698</c:v>
                </c:pt>
                <c:pt idx="391">
                  <c:v>0.79056941489736898</c:v>
                </c:pt>
                <c:pt idx="392">
                  <c:v>1.01633644903827</c:v>
                </c:pt>
                <c:pt idx="393">
                  <c:v>1.2112226144679901</c:v>
                </c:pt>
                <c:pt idx="394">
                  <c:v>1.3693063936674199</c:v>
                </c:pt>
                <c:pt idx="395">
                  <c:v>1.4857844910001301</c:v>
                </c:pt>
                <c:pt idx="396">
                  <c:v>1.5571177784196299</c:v>
                </c:pt>
                <c:pt idx="397">
                  <c:v>1.58113883008419</c:v>
                </c:pt>
                <c:pt idx="398">
                  <c:v>1.55711777849425</c:v>
                </c:pt>
                <c:pt idx="399">
                  <c:v>1.4857844911471101</c:v>
                </c:pt>
                <c:pt idx="400">
                  <c:v>1.36930639388228</c:v>
                </c:pt>
                <c:pt idx="401">
                  <c:v>1.21122261474421</c:v>
                </c:pt>
                <c:pt idx="402">
                  <c:v>1.01633644936746</c:v>
                </c:pt>
                <c:pt idx="403">
                  <c:v>0.79056941526951896</c:v>
                </c:pt>
                <c:pt idx="404">
                  <c:v>0.54078132953742297</c:v>
                </c:pt>
                <c:pt idx="405">
                  <c:v>0.27456187675683302</c:v>
                </c:pt>
                <c:pt idx="406">
                  <c:v>0</c:v>
                </c:pt>
                <c:pt idx="407">
                  <c:v>-0.27456187619257499</c:v>
                </c:pt>
                <c:pt idx="408">
                  <c:v>-0.54078132899901499</c:v>
                </c:pt>
                <c:pt idx="409">
                  <c:v>-0.79056941477331999</c:v>
                </c:pt>
                <c:pt idx="410">
                  <c:v>-1.01633644892855</c:v>
                </c:pt>
                <c:pt idx="411">
                  <c:v>-1.2112226143759099</c:v>
                </c:pt>
                <c:pt idx="412">
                  <c:v>-1.3693063935958001</c:v>
                </c:pt>
                <c:pt idx="413">
                  <c:v>-1.48578449095114</c:v>
                </c:pt>
                <c:pt idx="414">
                  <c:v>-1.5571177783947601</c:v>
                </c:pt>
                <c:pt idx="415">
                  <c:v>-1.58113883008419</c:v>
                </c:pt>
                <c:pt idx="416">
                  <c:v>-1.5571177785191299</c:v>
                </c:pt>
                <c:pt idx="417">
                  <c:v>-1.4857844911961</c:v>
                </c:pt>
                <c:pt idx="418">
                  <c:v>-1.3693063939539001</c:v>
                </c:pt>
                <c:pt idx="419">
                  <c:v>-1.2112226148362799</c:v>
                </c:pt>
                <c:pt idx="420">
                  <c:v>-1.01633644947719</c:v>
                </c:pt>
                <c:pt idx="421">
                  <c:v>-0.79056941539356995</c:v>
                </c:pt>
                <c:pt idx="422">
                  <c:v>-0.54078132967202497</c:v>
                </c:pt>
                <c:pt idx="423">
                  <c:v>-0.27456187689789802</c:v>
                </c:pt>
                <c:pt idx="424">
                  <c:v>0</c:v>
                </c:pt>
                <c:pt idx="425">
                  <c:v>-0.274561876051512</c:v>
                </c:pt>
                <c:pt idx="426">
                  <c:v>-0.54078132886441399</c:v>
                </c:pt>
                <c:pt idx="427">
                  <c:v>-0.790569414649269</c:v>
                </c:pt>
                <c:pt idx="428">
                  <c:v>-1.01633644881882</c:v>
                </c:pt>
                <c:pt idx="429">
                  <c:v>-1.21122261428384</c:v>
                </c:pt>
                <c:pt idx="430">
                  <c:v>-1.36930639352418</c:v>
                </c:pt>
                <c:pt idx="431">
                  <c:v>-1.48578449090215</c:v>
                </c:pt>
                <c:pt idx="432">
                  <c:v>-1.55711777836989</c:v>
                </c:pt>
                <c:pt idx="433">
                  <c:v>-1.58113883008419</c:v>
                </c:pt>
                <c:pt idx="434">
                  <c:v>-1.557117778544</c:v>
                </c:pt>
                <c:pt idx="435">
                  <c:v>-1.4857844912450899</c:v>
                </c:pt>
                <c:pt idx="436">
                  <c:v>-1.3693063940255199</c:v>
                </c:pt>
                <c:pt idx="437">
                  <c:v>-1.21122261492835</c:v>
                </c:pt>
                <c:pt idx="438">
                  <c:v>-1.01633644958692</c:v>
                </c:pt>
                <c:pt idx="439">
                  <c:v>-0.79056941551761895</c:v>
                </c:pt>
                <c:pt idx="440">
                  <c:v>-0.54078132980662696</c:v>
                </c:pt>
                <c:pt idx="441">
                  <c:v>-0.27456187703896001</c:v>
                </c:pt>
                <c:pt idx="442">
                  <c:v>0</c:v>
                </c:pt>
                <c:pt idx="444">
                  <c:v>0</c:v>
                </c:pt>
                <c:pt idx="445">
                  <c:v>0.30076746635228602</c:v>
                </c:pt>
                <c:pt idx="446">
                  <c:v>0.59239626543566404</c:v>
                </c:pt>
                <c:pt idx="447">
                  <c:v>0.86602540376179005</c:v>
                </c:pt>
                <c:pt idx="448">
                  <c:v>1.1133407984261301</c:v>
                </c:pt>
                <c:pt idx="449">
                  <c:v>1.3268278963098601</c:v>
                </c:pt>
                <c:pt idx="450">
                  <c:v>1.49999999997385</c:v>
                </c:pt>
                <c:pt idx="451">
                  <c:v>1.6275953626778801</c:v>
                </c:pt>
                <c:pt idx="452">
                  <c:v>1.70573706389278</c:v>
                </c:pt>
                <c:pt idx="453">
                  <c:v>1.7320508075688801</c:v>
                </c:pt>
                <c:pt idx="454">
                  <c:v>1.70573706392002</c:v>
                </c:pt>
                <c:pt idx="455">
                  <c:v>1.62759536273154</c:v>
                </c:pt>
                <c:pt idx="456">
                  <c:v>1.5000000000522999</c:v>
                </c:pt>
                <c:pt idx="457">
                  <c:v>1.3268278964107201</c:v>
                </c:pt>
                <c:pt idx="458">
                  <c:v>1.1133407985463299</c:v>
                </c:pt>
                <c:pt idx="459">
                  <c:v>0.86602540389768001</c:v>
                </c:pt>
                <c:pt idx="460">
                  <c:v>0.59239626558311298</c:v>
                </c:pt>
                <c:pt idx="461">
                  <c:v>0.30076746650681302</c:v>
                </c:pt>
                <c:pt idx="462">
                  <c:v>0</c:v>
                </c:pt>
                <c:pt idx="463">
                  <c:v>0.30076746619775702</c:v>
                </c:pt>
                <c:pt idx="464">
                  <c:v>0.59239626528821498</c:v>
                </c:pt>
                <c:pt idx="465">
                  <c:v>0.86602540362589997</c:v>
                </c:pt>
                <c:pt idx="466">
                  <c:v>1.11334079830593</c:v>
                </c:pt>
                <c:pt idx="467">
                  <c:v>1.3268278962090001</c:v>
                </c:pt>
                <c:pt idx="468">
                  <c:v>1.4999999998953899</c:v>
                </c:pt>
                <c:pt idx="469">
                  <c:v>1.6275953626242099</c:v>
                </c:pt>
                <c:pt idx="470">
                  <c:v>1.70573706386553</c:v>
                </c:pt>
                <c:pt idx="471">
                  <c:v>1.7320508075688801</c:v>
                </c:pt>
                <c:pt idx="472">
                  <c:v>1.70573706394727</c:v>
                </c:pt>
                <c:pt idx="473">
                  <c:v>1.62759536278521</c:v>
                </c:pt>
                <c:pt idx="474">
                  <c:v>1.5000000001307601</c:v>
                </c:pt>
                <c:pt idx="475">
                  <c:v>1.3268278965115801</c:v>
                </c:pt>
                <c:pt idx="476">
                  <c:v>1.11334079866653</c:v>
                </c:pt>
                <c:pt idx="477">
                  <c:v>0.86602540403356998</c:v>
                </c:pt>
                <c:pt idx="478">
                  <c:v>0.59239626573056303</c:v>
                </c:pt>
                <c:pt idx="479">
                  <c:v>0.30076746666134202</c:v>
                </c:pt>
                <c:pt idx="480">
                  <c:v>0</c:v>
                </c:pt>
                <c:pt idx="481">
                  <c:v>-0.30076746604322901</c:v>
                </c:pt>
                <c:pt idx="482">
                  <c:v>-0.59239626514076704</c:v>
                </c:pt>
                <c:pt idx="483">
                  <c:v>-0.86602540349001</c:v>
                </c:pt>
                <c:pt idx="484">
                  <c:v>-1.11334079818572</c:v>
                </c:pt>
                <c:pt idx="485">
                  <c:v>-1.3268278961081399</c:v>
                </c:pt>
                <c:pt idx="486">
                  <c:v>-1.49999999981694</c:v>
                </c:pt>
                <c:pt idx="487">
                  <c:v>-1.6275953625705399</c:v>
                </c:pt>
                <c:pt idx="488">
                  <c:v>-1.7057370638382801</c:v>
                </c:pt>
                <c:pt idx="489">
                  <c:v>-1.7320508075688801</c:v>
                </c:pt>
                <c:pt idx="490">
                  <c:v>-1.70573706397452</c:v>
                </c:pt>
                <c:pt idx="491">
                  <c:v>-1.62759536283888</c:v>
                </c:pt>
                <c:pt idx="492">
                  <c:v>-1.50000000020922</c:v>
                </c:pt>
                <c:pt idx="493">
                  <c:v>-1.32682789661244</c:v>
                </c:pt>
                <c:pt idx="494">
                  <c:v>-1.1133407987867301</c:v>
                </c:pt>
                <c:pt idx="495">
                  <c:v>-0.86602540416946105</c:v>
                </c:pt>
                <c:pt idx="496">
                  <c:v>-0.59239626587801197</c:v>
                </c:pt>
                <c:pt idx="497">
                  <c:v>-0.30076746681587002</c:v>
                </c:pt>
                <c:pt idx="498">
                  <c:v>0</c:v>
                </c:pt>
                <c:pt idx="499">
                  <c:v>-0.30076746588870001</c:v>
                </c:pt>
                <c:pt idx="500">
                  <c:v>-0.59239626499331799</c:v>
                </c:pt>
                <c:pt idx="501">
                  <c:v>-0.86602540335412004</c:v>
                </c:pt>
                <c:pt idx="502">
                  <c:v>-1.1133407980655201</c:v>
                </c:pt>
                <c:pt idx="503">
                  <c:v>-1.3268278960072799</c:v>
                </c:pt>
                <c:pt idx="504">
                  <c:v>-1.4999999997384801</c:v>
                </c:pt>
                <c:pt idx="505">
                  <c:v>-1.62759536251688</c:v>
                </c:pt>
                <c:pt idx="506">
                  <c:v>-1.7057370638110301</c:v>
                </c:pt>
                <c:pt idx="507">
                  <c:v>-1.7320508075688801</c:v>
                </c:pt>
                <c:pt idx="508">
                  <c:v>-1.7057370640017699</c:v>
                </c:pt>
                <c:pt idx="509">
                  <c:v>-1.6275953628925499</c:v>
                </c:pt>
                <c:pt idx="510">
                  <c:v>-1.5000000002876701</c:v>
                </c:pt>
                <c:pt idx="511">
                  <c:v>-1.32682789671331</c:v>
                </c:pt>
                <c:pt idx="512">
                  <c:v>-1.1133407989069299</c:v>
                </c:pt>
                <c:pt idx="513">
                  <c:v>-0.86602540430535002</c:v>
                </c:pt>
                <c:pt idx="514">
                  <c:v>-0.59239626602546003</c:v>
                </c:pt>
                <c:pt idx="515">
                  <c:v>-0.30076746697039802</c:v>
                </c:pt>
                <c:pt idx="516">
                  <c:v>0</c:v>
                </c:pt>
                <c:pt idx="518">
                  <c:v>0</c:v>
                </c:pt>
                <c:pt idx="519">
                  <c:v>0.32486599332437899</c:v>
                </c:pt>
                <c:pt idx="520">
                  <c:v>0.63986109783228995</c:v>
                </c:pt>
                <c:pt idx="521">
                  <c:v>0.93541434666902201</c:v>
                </c:pt>
                <c:pt idx="522">
                  <c:v>1.20254550392635</c:v>
                </c:pt>
                <c:pt idx="523">
                  <c:v>1.43313792456637</c:v>
                </c:pt>
                <c:pt idx="524">
                  <c:v>1.6201851745737199</c:v>
                </c:pt>
                <c:pt idx="525">
                  <c:v>1.75800391790774</c:v>
                </c:pt>
                <c:pt idx="526">
                  <c:v>1.8424066017921099</c:v>
                </c:pt>
                <c:pt idx="527">
                  <c:v>1.87082869338697</c:v>
                </c:pt>
                <c:pt idx="528">
                  <c:v>1.8424066018215399</c:v>
                </c:pt>
                <c:pt idx="529">
                  <c:v>1.7580039179657001</c:v>
                </c:pt>
                <c:pt idx="530">
                  <c:v>1.6201851746584599</c:v>
                </c:pt>
                <c:pt idx="531">
                  <c:v>1.43313792467531</c:v>
                </c:pt>
                <c:pt idx="532">
                  <c:v>1.2025455040561801</c:v>
                </c:pt>
                <c:pt idx="533">
                  <c:v>0.93541434681580005</c:v>
                </c:pt>
                <c:pt idx="534">
                  <c:v>0.639861097991552</c:v>
                </c:pt>
                <c:pt idx="535">
                  <c:v>0.32486599349128897</c:v>
                </c:pt>
                <c:pt idx="536">
                  <c:v>0</c:v>
                </c:pt>
                <c:pt idx="537">
                  <c:v>0.324865993157469</c:v>
                </c:pt>
                <c:pt idx="538">
                  <c:v>0.63986109767302601</c:v>
                </c:pt>
                <c:pt idx="539">
                  <c:v>0.93541434652224398</c:v>
                </c:pt>
                <c:pt idx="540">
                  <c:v>1.20254550379652</c:v>
                </c:pt>
                <c:pt idx="541">
                  <c:v>1.4331379244574201</c:v>
                </c:pt>
                <c:pt idx="542">
                  <c:v>1.6201851744889799</c:v>
                </c:pt>
                <c:pt idx="543">
                  <c:v>1.7580039178497699</c:v>
                </c:pt>
                <c:pt idx="544">
                  <c:v>1.8424066017626799</c:v>
                </c:pt>
                <c:pt idx="545">
                  <c:v>1.87082869338697</c:v>
                </c:pt>
                <c:pt idx="546">
                  <c:v>1.8424066018509699</c:v>
                </c:pt>
                <c:pt idx="547">
                  <c:v>1.75800391802367</c:v>
                </c:pt>
                <c:pt idx="548">
                  <c:v>1.6201851747431999</c:v>
                </c:pt>
                <c:pt idx="549">
                  <c:v>1.43313792478425</c:v>
                </c:pt>
                <c:pt idx="550">
                  <c:v>1.20254550418602</c:v>
                </c:pt>
                <c:pt idx="551">
                  <c:v>0.93541434696257697</c:v>
                </c:pt>
                <c:pt idx="552">
                  <c:v>0.63986109815081604</c:v>
                </c:pt>
                <c:pt idx="553">
                  <c:v>0.32486599365819802</c:v>
                </c:pt>
                <c:pt idx="554">
                  <c:v>0</c:v>
                </c:pt>
                <c:pt idx="555">
                  <c:v>-0.32486599299056002</c:v>
                </c:pt>
                <c:pt idx="556">
                  <c:v>-0.63986109751376397</c:v>
                </c:pt>
                <c:pt idx="557">
                  <c:v>-0.93541434637546605</c:v>
                </c:pt>
                <c:pt idx="558">
                  <c:v>-1.2025455036666901</c:v>
                </c:pt>
                <c:pt idx="559">
                  <c:v>-1.4331379243484801</c:v>
                </c:pt>
                <c:pt idx="560">
                  <c:v>-1.6201851744042299</c:v>
                </c:pt>
                <c:pt idx="561">
                  <c:v>-1.7580039177918001</c:v>
                </c:pt>
                <c:pt idx="562">
                  <c:v>-1.8424066017332501</c:v>
                </c:pt>
                <c:pt idx="563">
                  <c:v>-1.87082869338697</c:v>
                </c:pt>
                <c:pt idx="564">
                  <c:v>-1.8424066018804</c:v>
                </c:pt>
                <c:pt idx="565">
                  <c:v>-1.75800391808164</c:v>
                </c:pt>
                <c:pt idx="566">
                  <c:v>-1.6201851748279399</c:v>
                </c:pt>
                <c:pt idx="567">
                  <c:v>-1.4331379248931899</c:v>
                </c:pt>
                <c:pt idx="568">
                  <c:v>-1.2025455043158499</c:v>
                </c:pt>
                <c:pt idx="569">
                  <c:v>-0.935414347109357</c:v>
                </c:pt>
                <c:pt idx="570">
                  <c:v>-0.63986109831007898</c:v>
                </c:pt>
                <c:pt idx="571">
                  <c:v>-0.324865993825108</c:v>
                </c:pt>
                <c:pt idx="572">
                  <c:v>0</c:v>
                </c:pt>
                <c:pt idx="573">
                  <c:v>-0.32486599282364997</c:v>
                </c:pt>
                <c:pt idx="574">
                  <c:v>-0.63986109735450103</c:v>
                </c:pt>
                <c:pt idx="575">
                  <c:v>-0.93541434622868802</c:v>
                </c:pt>
                <c:pt idx="576">
                  <c:v>-1.20254550353685</c:v>
                </c:pt>
                <c:pt idx="577">
                  <c:v>-1.4331379242395399</c:v>
                </c:pt>
                <c:pt idx="578">
                  <c:v>-1.6201851743194899</c:v>
                </c:pt>
                <c:pt idx="579">
                  <c:v>-1.75800391773384</c:v>
                </c:pt>
                <c:pt idx="580">
                  <c:v>-1.8424066017038201</c:v>
                </c:pt>
                <c:pt idx="581">
                  <c:v>-1.87082869338697</c:v>
                </c:pt>
                <c:pt idx="582">
                  <c:v>-1.84240660190983</c:v>
                </c:pt>
                <c:pt idx="583">
                  <c:v>-1.7580039181396001</c:v>
                </c:pt>
                <c:pt idx="584">
                  <c:v>-1.6201851749126901</c:v>
                </c:pt>
                <c:pt idx="585">
                  <c:v>-1.4331379250021401</c:v>
                </c:pt>
                <c:pt idx="586">
                  <c:v>-1.2025455044456801</c:v>
                </c:pt>
                <c:pt idx="587">
                  <c:v>-0.93541434725613404</c:v>
                </c:pt>
                <c:pt idx="588">
                  <c:v>-0.63986109846934203</c:v>
                </c:pt>
                <c:pt idx="589">
                  <c:v>-0.32486599399201599</c:v>
                </c:pt>
                <c:pt idx="590">
                  <c:v>0</c:v>
                </c:pt>
                <c:pt idx="592" formatCode="0.00E+00">
                  <c:v>2.1073424255447001E-8</c:v>
                </c:pt>
                <c:pt idx="593">
                  <c:v>0.34729635532394898</c:v>
                </c:pt>
                <c:pt idx="594">
                  <c:v>0.68404028663242</c:v>
                </c:pt>
                <c:pt idx="595">
                  <c:v>0.99999999997384803</c:v>
                </c:pt>
                <c:pt idx="596">
                  <c:v>1.2855752193422401</c:v>
                </c:pt>
                <c:pt idx="597">
                  <c:v>1.5320888862055999</c:v>
                </c:pt>
                <c:pt idx="598">
                  <c:v>1.73205080753868</c:v>
                </c:pt>
                <c:pt idx="599">
                  <c:v>1.8793852415477199</c:v>
                </c:pt>
                <c:pt idx="600">
                  <c:v>1.9696155060104299</c:v>
                </c:pt>
                <c:pt idx="601">
                  <c:v>2</c:v>
                </c:pt>
                <c:pt idx="602">
                  <c:v>1.9696155060419001</c:v>
                </c:pt>
                <c:pt idx="603">
                  <c:v>1.8793852416096899</c:v>
                </c:pt>
                <c:pt idx="604">
                  <c:v>1.73205080762927</c:v>
                </c:pt>
                <c:pt idx="605">
                  <c:v>1.5320888863220701</c:v>
                </c:pt>
                <c:pt idx="606">
                  <c:v>1.2855752194810299</c:v>
                </c:pt>
                <c:pt idx="607">
                  <c:v>1.0000000001307601</c:v>
                </c:pt>
                <c:pt idx="608">
                  <c:v>0.68404028680267903</c:v>
                </c:pt>
                <c:pt idx="609">
                  <c:v>0.34729635550238103</c:v>
                </c:pt>
                <c:pt idx="610" formatCode="0.00E+00">
                  <c:v>2.1073424255447001E-8</c:v>
                </c:pt>
                <c:pt idx="611">
                  <c:v>0.34729635514551299</c:v>
                </c:pt>
                <c:pt idx="612">
                  <c:v>0.68404028646216097</c:v>
                </c:pt>
                <c:pt idx="613">
                  <c:v>0.99999999981693599</c:v>
                </c:pt>
                <c:pt idx="614">
                  <c:v>1.28557521920344</c:v>
                </c:pt>
                <c:pt idx="615">
                  <c:v>1.53208888608914</c:v>
                </c:pt>
                <c:pt idx="616">
                  <c:v>1.73205080744809</c:v>
                </c:pt>
                <c:pt idx="617">
                  <c:v>1.8793852414857499</c:v>
                </c:pt>
                <c:pt idx="618">
                  <c:v>1.9696155059789699</c:v>
                </c:pt>
                <c:pt idx="619">
                  <c:v>2</c:v>
                </c:pt>
                <c:pt idx="620">
                  <c:v>1.96961550607336</c:v>
                </c:pt>
                <c:pt idx="621">
                  <c:v>1.8793852416716601</c:v>
                </c:pt>
                <c:pt idx="622">
                  <c:v>1.73205080771987</c:v>
                </c:pt>
                <c:pt idx="623">
                  <c:v>1.53208888643853</c:v>
                </c:pt>
                <c:pt idx="624">
                  <c:v>1.28557521961983</c:v>
                </c:pt>
                <c:pt idx="625">
                  <c:v>1.0000000002876701</c:v>
                </c:pt>
                <c:pt idx="626">
                  <c:v>0.68404028697293895</c:v>
                </c:pt>
                <c:pt idx="627">
                  <c:v>0.34729635568081502</c:v>
                </c:pt>
                <c:pt idx="628" formatCode="0.00E+00">
                  <c:v>-2.1073424255447001E-8</c:v>
                </c:pt>
                <c:pt idx="629">
                  <c:v>-0.347296354967081</c:v>
                </c:pt>
                <c:pt idx="630">
                  <c:v>-0.68404028629190095</c:v>
                </c:pt>
                <c:pt idx="631">
                  <c:v>-0.99999999966002395</c:v>
                </c:pt>
                <c:pt idx="632">
                  <c:v>-1.2855752190646399</c:v>
                </c:pt>
                <c:pt idx="633">
                  <c:v>-1.53208888597268</c:v>
                </c:pt>
                <c:pt idx="634">
                  <c:v>-1.7320508073574901</c:v>
                </c:pt>
                <c:pt idx="635">
                  <c:v>-1.8793852414237799</c:v>
                </c:pt>
                <c:pt idx="636">
                  <c:v>-1.96961550594751</c:v>
                </c:pt>
                <c:pt idx="637">
                  <c:v>-2</c:v>
                </c:pt>
                <c:pt idx="638">
                  <c:v>-1.9696155061048199</c:v>
                </c:pt>
                <c:pt idx="639">
                  <c:v>-1.8793852417336301</c:v>
                </c:pt>
                <c:pt idx="640">
                  <c:v>-1.7320508078104599</c:v>
                </c:pt>
                <c:pt idx="641">
                  <c:v>-1.532088886555</c:v>
                </c:pt>
                <c:pt idx="642">
                  <c:v>-1.2855752197586201</c:v>
                </c:pt>
                <c:pt idx="643">
                  <c:v>-1.0000000004445899</c:v>
                </c:pt>
                <c:pt idx="644">
                  <c:v>-0.68404028714319898</c:v>
                </c:pt>
                <c:pt idx="645">
                  <c:v>-0.34729635585925001</c:v>
                </c:pt>
                <c:pt idx="646" formatCode="0.00E+00">
                  <c:v>-2.1073424255447001E-8</c:v>
                </c:pt>
                <c:pt idx="647">
                  <c:v>-0.34729635478864701</c:v>
                </c:pt>
                <c:pt idx="648">
                  <c:v>-0.68404028612164203</c:v>
                </c:pt>
                <c:pt idx="649">
                  <c:v>-0.99999999950311103</c:v>
                </c:pt>
                <c:pt idx="650">
                  <c:v>-1.28557521892584</c:v>
                </c:pt>
                <c:pt idx="651">
                  <c:v>-1.5320888858562101</c:v>
                </c:pt>
                <c:pt idx="652">
                  <c:v>-1.7320508072669001</c:v>
                </c:pt>
                <c:pt idx="653">
                  <c:v>-1.87938524136181</c:v>
                </c:pt>
                <c:pt idx="654">
                  <c:v>-1.9696155059160401</c:v>
                </c:pt>
                <c:pt idx="655">
                  <c:v>-2</c:v>
                </c:pt>
                <c:pt idx="656">
                  <c:v>-1.9696155061362799</c:v>
                </c:pt>
                <c:pt idx="657">
                  <c:v>-1.8793852417956001</c:v>
                </c:pt>
                <c:pt idx="658">
                  <c:v>-1.7320508079010499</c:v>
                </c:pt>
                <c:pt idx="659">
                  <c:v>-1.5320888866714599</c:v>
                </c:pt>
                <c:pt idx="660">
                  <c:v>-1.28557521989742</c:v>
                </c:pt>
                <c:pt idx="661">
                  <c:v>-1.0000000006015</c:v>
                </c:pt>
                <c:pt idx="662">
                  <c:v>-0.68404028731345801</c:v>
                </c:pt>
                <c:pt idx="663">
                  <c:v>-0.347296356037682</c:v>
                </c:pt>
                <c:pt idx="664" formatCode="0.00E+00">
                  <c:v>-2.1073424255447001E-8</c:v>
                </c:pt>
                <c:pt idx="666">
                  <c:v>0</c:v>
                </c:pt>
                <c:pt idx="667">
                  <c:v>0.36836341189640598</c:v>
                </c:pt>
                <c:pt idx="668">
                  <c:v>0.72553428792386099</c:v>
                </c:pt>
                <c:pt idx="669">
                  <c:v>1.06066017175208</c:v>
                </c:pt>
                <c:pt idx="670">
                  <c:v>1.3635584329834201</c:v>
                </c:pt>
                <c:pt idx="671">
                  <c:v>1.62502566122479</c:v>
                </c:pt>
                <c:pt idx="672">
                  <c:v>1.8371173070553499</c:v>
                </c:pt>
                <c:pt idx="673">
                  <c:v>1.99338907314046</c:v>
                </c:pt>
                <c:pt idx="674">
                  <c:v>2.0890927209452301</c:v>
                </c:pt>
                <c:pt idx="675">
                  <c:v>2.1213203435596402</c:v>
                </c:pt>
                <c:pt idx="676">
                  <c:v>2.0890927209785999</c:v>
                </c:pt>
                <c:pt idx="677">
                  <c:v>1.9933890732061901</c:v>
                </c:pt>
                <c:pt idx="678">
                  <c:v>1.8371173071514399</c:v>
                </c:pt>
                <c:pt idx="679">
                  <c:v>1.62502566134832</c:v>
                </c:pt>
                <c:pt idx="680">
                  <c:v>1.3635584331306301</c:v>
                </c:pt>
                <c:pt idx="681">
                  <c:v>1.06066017191851</c:v>
                </c:pt>
                <c:pt idx="682">
                  <c:v>0.72553428810444798</c:v>
                </c:pt>
                <c:pt idx="683">
                  <c:v>0.36836341208566298</c:v>
                </c:pt>
                <c:pt idx="684">
                  <c:v>0</c:v>
                </c:pt>
                <c:pt idx="685">
                  <c:v>0.36836341170714598</c:v>
                </c:pt>
                <c:pt idx="686">
                  <c:v>0.725534287743274</c:v>
                </c:pt>
                <c:pt idx="687">
                  <c:v>1.0606601715856501</c:v>
                </c:pt>
                <c:pt idx="688">
                  <c:v>1.3635584328362</c:v>
                </c:pt>
                <c:pt idx="689">
                  <c:v>1.6250256611012599</c:v>
                </c:pt>
                <c:pt idx="690">
                  <c:v>1.8371173069592699</c:v>
                </c:pt>
                <c:pt idx="691">
                  <c:v>1.9933890730747299</c:v>
                </c:pt>
                <c:pt idx="692">
                  <c:v>2.0890927209118502</c:v>
                </c:pt>
                <c:pt idx="693">
                  <c:v>2.1213203435596402</c:v>
                </c:pt>
                <c:pt idx="694">
                  <c:v>2.0890927210119701</c:v>
                </c:pt>
                <c:pt idx="695">
                  <c:v>1.9933890732719199</c:v>
                </c:pt>
                <c:pt idx="696">
                  <c:v>1.83711730724753</c:v>
                </c:pt>
                <c:pt idx="697">
                  <c:v>1.6250256614718499</c:v>
                </c:pt>
                <c:pt idx="698">
                  <c:v>1.3635584332778501</c:v>
                </c:pt>
                <c:pt idx="699">
                  <c:v>1.06066017208494</c:v>
                </c:pt>
                <c:pt idx="700">
                  <c:v>0.72553428828503497</c:v>
                </c:pt>
                <c:pt idx="701">
                  <c:v>0.36836341227491998</c:v>
                </c:pt>
                <c:pt idx="702">
                  <c:v>0</c:v>
                </c:pt>
                <c:pt idx="703">
                  <c:v>-0.36836341151788898</c:v>
                </c:pt>
                <c:pt idx="704">
                  <c:v>-0.72553428756268601</c:v>
                </c:pt>
                <c:pt idx="705">
                  <c:v>-1.0606601714192201</c:v>
                </c:pt>
                <c:pt idx="706">
                  <c:v>-1.36355843268898</c:v>
                </c:pt>
                <c:pt idx="707">
                  <c:v>-1.62502566097773</c:v>
                </c:pt>
                <c:pt idx="708">
                  <c:v>-1.8371173068631801</c:v>
                </c:pt>
                <c:pt idx="709">
                  <c:v>-1.99338907300901</c:v>
                </c:pt>
                <c:pt idx="710">
                  <c:v>-2.08909272087848</c:v>
                </c:pt>
                <c:pt idx="711">
                  <c:v>-2.1213203435596402</c:v>
                </c:pt>
                <c:pt idx="712">
                  <c:v>-2.0890927210453398</c:v>
                </c:pt>
                <c:pt idx="713">
                  <c:v>-1.99338907333765</c:v>
                </c:pt>
                <c:pt idx="714">
                  <c:v>-1.83711730734362</c:v>
                </c:pt>
                <c:pt idx="715">
                  <c:v>-1.62502566159538</c:v>
                </c:pt>
                <c:pt idx="716">
                  <c:v>-1.3635584334250599</c:v>
                </c:pt>
                <c:pt idx="717">
                  <c:v>-1.06066017225138</c:v>
                </c:pt>
                <c:pt idx="718">
                  <c:v>-0.72553428846562396</c:v>
                </c:pt>
                <c:pt idx="719">
                  <c:v>-0.36836341246417798</c:v>
                </c:pt>
                <c:pt idx="720">
                  <c:v>0</c:v>
                </c:pt>
                <c:pt idx="721">
                  <c:v>-0.36836341132863198</c:v>
                </c:pt>
                <c:pt idx="722">
                  <c:v>-0.72553428738210002</c:v>
                </c:pt>
                <c:pt idx="723">
                  <c:v>-1.0606601712527901</c:v>
                </c:pt>
                <c:pt idx="724">
                  <c:v>-1.36355843254177</c:v>
                </c:pt>
                <c:pt idx="725">
                  <c:v>-1.6250256608542</c:v>
                </c:pt>
                <c:pt idx="726">
                  <c:v>-1.8371173067670901</c:v>
                </c:pt>
                <c:pt idx="727">
                  <c:v>-1.9933890729432799</c:v>
                </c:pt>
                <c:pt idx="728">
                  <c:v>-2.0890927208451102</c:v>
                </c:pt>
                <c:pt idx="729">
                  <c:v>-2.1213203435596402</c:v>
                </c:pt>
                <c:pt idx="730">
                  <c:v>-2.08909272107871</c:v>
                </c:pt>
                <c:pt idx="731">
                  <c:v>-1.9933890734033799</c:v>
                </c:pt>
                <c:pt idx="732">
                  <c:v>-1.83711730743971</c:v>
                </c:pt>
                <c:pt idx="733">
                  <c:v>-1.6250256617189101</c:v>
                </c:pt>
                <c:pt idx="734">
                  <c:v>-1.3635584335722799</c:v>
                </c:pt>
                <c:pt idx="735">
                  <c:v>-1.0606601724178</c:v>
                </c:pt>
                <c:pt idx="736">
                  <c:v>-0.72553428864620995</c:v>
                </c:pt>
                <c:pt idx="737">
                  <c:v>-0.36836341265343397</c:v>
                </c:pt>
                <c:pt idx="738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7540-4859-8516-56C022A5ADFF}"/>
            </c:ext>
          </c:extLst>
        </c:ser>
        <c:ser>
          <c:idx val="1"/>
          <c:order val="1"/>
          <c:tx>
            <c:strRef>
              <c:f>func!$N$1</c:f>
              <c:strCache>
                <c:ptCount val="1"/>
                <c:pt idx="0">
                  <c:v>y</c:v>
                </c:pt>
              </c:strCache>
            </c:strRef>
          </c:tx>
          <c:spPr>
            <a:ln w="31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func!$M$2:$M$740</c:f>
              <c:numCache>
                <c:formatCode>0.00E+00</c:formatCode>
                <c:ptCount val="739"/>
                <c:pt idx="0" formatCode="General">
                  <c:v>0.7</c:v>
                </c:pt>
                <c:pt idx="1">
                  <c:v>-1.11022302462516E-16</c:v>
                </c:pt>
                <c:pt idx="2" formatCode="General">
                  <c:v>0</c:v>
                </c:pt>
                <c:pt idx="3" formatCode="General">
                  <c:v>0</c:v>
                </c:pt>
                <c:pt idx="4" formatCode="General">
                  <c:v>0</c:v>
                </c:pt>
                <c:pt idx="5" formatCode="General">
                  <c:v>0</c:v>
                </c:pt>
                <c:pt idx="6" formatCode="General">
                  <c:v>0</c:v>
                </c:pt>
                <c:pt idx="7" formatCode="General">
                  <c:v>0</c:v>
                </c:pt>
                <c:pt idx="8" formatCode="General">
                  <c:v>0</c:v>
                </c:pt>
                <c:pt idx="9" formatCode="General">
                  <c:v>0</c:v>
                </c:pt>
                <c:pt idx="10" formatCode="General">
                  <c:v>0</c:v>
                </c:pt>
                <c:pt idx="11" formatCode="General">
                  <c:v>0</c:v>
                </c:pt>
                <c:pt idx="12" formatCode="General">
                  <c:v>0</c:v>
                </c:pt>
                <c:pt idx="13" formatCode="General">
                  <c:v>0</c:v>
                </c:pt>
                <c:pt idx="14" formatCode="General">
                  <c:v>0</c:v>
                </c:pt>
                <c:pt idx="15" formatCode="General">
                  <c:v>0</c:v>
                </c:pt>
                <c:pt idx="16" formatCode="General">
                  <c:v>0</c:v>
                </c:pt>
                <c:pt idx="17" formatCode="General">
                  <c:v>0</c:v>
                </c:pt>
                <c:pt idx="18" formatCode="General">
                  <c:v>0</c:v>
                </c:pt>
                <c:pt idx="19" formatCode="General">
                  <c:v>0</c:v>
                </c:pt>
                <c:pt idx="20" formatCode="General">
                  <c:v>0</c:v>
                </c:pt>
                <c:pt idx="21" formatCode="General">
                  <c:v>0</c:v>
                </c:pt>
                <c:pt idx="22" formatCode="General">
                  <c:v>0</c:v>
                </c:pt>
                <c:pt idx="23" formatCode="General">
                  <c:v>0</c:v>
                </c:pt>
                <c:pt idx="24" formatCode="General">
                  <c:v>0</c:v>
                </c:pt>
                <c:pt idx="25" formatCode="General">
                  <c:v>0</c:v>
                </c:pt>
                <c:pt idx="26" formatCode="General">
                  <c:v>0</c:v>
                </c:pt>
                <c:pt idx="27" formatCode="General">
                  <c:v>0</c:v>
                </c:pt>
                <c:pt idx="28" formatCode="General">
                  <c:v>0</c:v>
                </c:pt>
                <c:pt idx="29" formatCode="General">
                  <c:v>0</c:v>
                </c:pt>
                <c:pt idx="30" formatCode="General">
                  <c:v>0</c:v>
                </c:pt>
              </c:numCache>
            </c:numRef>
          </c:xVal>
          <c:yVal>
            <c:numRef>
              <c:f>func!$N$2:$N$740</c:f>
              <c:numCache>
                <c:formatCode>General</c:formatCode>
                <c:ptCount val="739"/>
                <c:pt idx="0">
                  <c:v>1.5</c:v>
                </c:pt>
                <c:pt idx="1">
                  <c:v>1.2</c:v>
                </c:pt>
                <c:pt idx="2">
                  <c:v>0.96</c:v>
                </c:pt>
                <c:pt idx="3">
                  <c:v>0.76800000000000002</c:v>
                </c:pt>
                <c:pt idx="4">
                  <c:v>0.61439999999999995</c:v>
                </c:pt>
                <c:pt idx="5">
                  <c:v>0.49152000000000001</c:v>
                </c:pt>
                <c:pt idx="6">
                  <c:v>0.39321600000000001</c:v>
                </c:pt>
                <c:pt idx="7">
                  <c:v>0.31457279999999999</c:v>
                </c:pt>
                <c:pt idx="8">
                  <c:v>0.25165823999999998</c:v>
                </c:pt>
                <c:pt idx="9">
                  <c:v>0.201326592</c:v>
                </c:pt>
                <c:pt idx="10">
                  <c:v>0.1610612736</c:v>
                </c:pt>
                <c:pt idx="11">
                  <c:v>0.12884901888</c:v>
                </c:pt>
                <c:pt idx="12">
                  <c:v>0.103079215104</c:v>
                </c:pt>
                <c:pt idx="13">
                  <c:v>8.2463372083199996E-2</c:v>
                </c:pt>
                <c:pt idx="14">
                  <c:v>6.5970697666559996E-2</c:v>
                </c:pt>
                <c:pt idx="15">
                  <c:v>5.2776558133247997E-2</c:v>
                </c:pt>
                <c:pt idx="16">
                  <c:v>4.2221246506598399E-2</c:v>
                </c:pt>
                <c:pt idx="17">
                  <c:v>3.37769972052787E-2</c:v>
                </c:pt>
                <c:pt idx="18">
                  <c:v>2.7021597764222999E-2</c:v>
                </c:pt>
                <c:pt idx="19">
                  <c:v>2.1617278211378401E-2</c:v>
                </c:pt>
                <c:pt idx="20">
                  <c:v>1.7293822569102699E-2</c:v>
                </c:pt>
                <c:pt idx="21">
                  <c:v>1.38350580552822E-2</c:v>
                </c:pt>
                <c:pt idx="22">
                  <c:v>1.1068046444225699E-2</c:v>
                </c:pt>
                <c:pt idx="23">
                  <c:v>8.8544371553805901E-3</c:v>
                </c:pt>
                <c:pt idx="24">
                  <c:v>7.0835497243044703E-3</c:v>
                </c:pt>
                <c:pt idx="25">
                  <c:v>5.6668397794435799E-3</c:v>
                </c:pt>
                <c:pt idx="26">
                  <c:v>4.5334718235548596E-3</c:v>
                </c:pt>
                <c:pt idx="27">
                  <c:v>3.6267774588438898E-3</c:v>
                </c:pt>
                <c:pt idx="28">
                  <c:v>2.90142196707511E-3</c:v>
                </c:pt>
                <c:pt idx="29">
                  <c:v>2.3211375736600899E-3</c:v>
                </c:pt>
                <c:pt idx="30">
                  <c:v>1.8569100589280699E-3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540-4859-8516-56C022A5ADFF}"/>
            </c:ext>
          </c:extLst>
        </c:ser>
        <c:ser>
          <c:idx val="3"/>
          <c:order val="2"/>
          <c:tx>
            <c:strRef>
              <c:f>func!$R$1</c:f>
              <c:strCache>
                <c:ptCount val="1"/>
                <c:pt idx="0">
                  <c:v>y</c:v>
                </c:pt>
              </c:strCache>
            </c:strRef>
          </c:tx>
          <c:spPr>
            <a:ln w="6350" cap="rnd">
              <a:solidFill>
                <a:srgbClr val="0000FF"/>
              </a:solidFill>
              <a:round/>
            </a:ln>
            <a:effectLst/>
          </c:spPr>
          <c:marker>
            <c:symbol val="diamond"/>
            <c:size val="3"/>
            <c:spPr>
              <a:solidFill>
                <a:srgbClr val="0000FF"/>
              </a:solidFill>
              <a:ln w="9525">
                <a:solidFill>
                  <a:srgbClr val="0000FF"/>
                </a:solidFill>
              </a:ln>
              <a:effectLst/>
            </c:spPr>
          </c:marker>
          <c:xVal>
            <c:numRef>
              <c:f>func!$Q$2:$Q$740</c:f>
              <c:numCache>
                <c:formatCode>General</c:formatCode>
                <c:ptCount val="739"/>
                <c:pt idx="0">
                  <c:v>0.7</c:v>
                </c:pt>
                <c:pt idx="1">
                  <c:v>0.56000000000000005</c:v>
                </c:pt>
                <c:pt idx="2">
                  <c:v>0.44800000000000001</c:v>
                </c:pt>
                <c:pt idx="3">
                  <c:v>0.3584</c:v>
                </c:pt>
                <c:pt idx="4">
                  <c:v>0.28671999999999997</c:v>
                </c:pt>
                <c:pt idx="5">
                  <c:v>0.229376</c:v>
                </c:pt>
                <c:pt idx="6">
                  <c:v>0.18350079999999999</c:v>
                </c:pt>
                <c:pt idx="7">
                  <c:v>0.14680064000000001</c:v>
                </c:pt>
                <c:pt idx="8">
                  <c:v>0.117440512</c:v>
                </c:pt>
                <c:pt idx="9">
                  <c:v>9.3952409599999995E-2</c:v>
                </c:pt>
                <c:pt idx="10">
                  <c:v>7.5161927680000004E-2</c:v>
                </c:pt>
                <c:pt idx="11">
                  <c:v>6.0129542144000001E-2</c:v>
                </c:pt>
                <c:pt idx="12">
                  <c:v>4.8103633715200003E-2</c:v>
                </c:pt>
                <c:pt idx="13">
                  <c:v>3.8482906972160003E-2</c:v>
                </c:pt>
                <c:pt idx="14">
                  <c:v>3.0786325577728001E-2</c:v>
                </c:pt>
                <c:pt idx="15">
                  <c:v>2.4629060462182401E-2</c:v>
                </c:pt>
                <c:pt idx="16">
                  <c:v>1.97032483697459E-2</c:v>
                </c:pt>
                <c:pt idx="17">
                  <c:v>1.5762598695796701E-2</c:v>
                </c:pt>
                <c:pt idx="18">
                  <c:v>1.26100789566374E-2</c:v>
                </c:pt>
                <c:pt idx="19">
                  <c:v>1.0088063165309901E-2</c:v>
                </c:pt>
                <c:pt idx="20">
                  <c:v>8.0704505322479296E-3</c:v>
                </c:pt>
                <c:pt idx="21">
                  <c:v>6.4563604257983397E-3</c:v>
                </c:pt>
                <c:pt idx="22">
                  <c:v>5.16508834063867E-3</c:v>
                </c:pt>
                <c:pt idx="23">
                  <c:v>4.13207067251094E-3</c:v>
                </c:pt>
                <c:pt idx="24">
                  <c:v>3.3056565380087501E-3</c:v>
                </c:pt>
                <c:pt idx="25">
                  <c:v>2.6445252304069999E-3</c:v>
                </c:pt>
                <c:pt idx="26">
                  <c:v>2.1156201843255998E-3</c:v>
                </c:pt>
                <c:pt idx="27">
                  <c:v>1.69249614746048E-3</c:v>
                </c:pt>
                <c:pt idx="28">
                  <c:v>1.35399691796838E-3</c:v>
                </c:pt>
                <c:pt idx="29">
                  <c:v>1.08319753437471E-3</c:v>
                </c:pt>
                <c:pt idx="30">
                  <c:v>8.6655802749976605E-4</c:v>
                </c:pt>
              </c:numCache>
            </c:numRef>
          </c:xVal>
          <c:yVal>
            <c:numRef>
              <c:f>func!$R$2:$R$740</c:f>
              <c:numCache>
                <c:formatCode>General</c:formatCode>
                <c:ptCount val="739"/>
                <c:pt idx="0">
                  <c:v>1.5</c:v>
                </c:pt>
                <c:pt idx="1">
                  <c:v>1.44</c:v>
                </c:pt>
                <c:pt idx="2">
                  <c:v>1.3824000000000001</c:v>
                </c:pt>
                <c:pt idx="3">
                  <c:v>1.3271040000000001</c:v>
                </c:pt>
                <c:pt idx="4">
                  <c:v>1.27401984</c:v>
                </c:pt>
                <c:pt idx="5">
                  <c:v>1.2230590464</c:v>
                </c:pt>
                <c:pt idx="6">
                  <c:v>1.174136684544</c:v>
                </c:pt>
                <c:pt idx="7">
                  <c:v>1.1271712171622399</c:v>
                </c:pt>
                <c:pt idx="8">
                  <c:v>1.08208436847575</c:v>
                </c:pt>
                <c:pt idx="9">
                  <c:v>1.03880099373672</c:v>
                </c:pt>
                <c:pt idx="10">
                  <c:v>0.997248953987252</c:v>
                </c:pt>
                <c:pt idx="11">
                  <c:v>0.95735899582776196</c:v>
                </c:pt>
                <c:pt idx="12">
                  <c:v>0.91906463599465105</c:v>
                </c:pt>
                <c:pt idx="13">
                  <c:v>0.88230205055486499</c:v>
                </c:pt>
                <c:pt idx="14">
                  <c:v>0.84700996853266997</c:v>
                </c:pt>
                <c:pt idx="15">
                  <c:v>0.81312956979136397</c:v>
                </c:pt>
                <c:pt idx="16">
                  <c:v>0.78060438699970902</c:v>
                </c:pt>
                <c:pt idx="17">
                  <c:v>0.74938021151972101</c:v>
                </c:pt>
                <c:pt idx="18">
                  <c:v>0.71940500305893196</c:v>
                </c:pt>
                <c:pt idx="19">
                  <c:v>0.69062880293657503</c:v>
                </c:pt>
                <c:pt idx="20">
                  <c:v>0.66300365081911194</c:v>
                </c:pt>
                <c:pt idx="21">
                  <c:v>0.63648350478634697</c:v>
                </c:pt>
                <c:pt idx="22">
                  <c:v>0.61102416459489295</c:v>
                </c:pt>
                <c:pt idx="23">
                  <c:v>0.58658319801109804</c:v>
                </c:pt>
                <c:pt idx="24">
                  <c:v>0.56311987009065401</c:v>
                </c:pt>
                <c:pt idx="25">
                  <c:v>0.54059507528702799</c:v>
                </c:pt>
                <c:pt idx="26">
                  <c:v>0.51897127227554696</c:v>
                </c:pt>
                <c:pt idx="27">
                  <c:v>0.49821242138452498</c:v>
                </c:pt>
                <c:pt idx="28">
                  <c:v>0.47828392452914398</c:v>
                </c:pt>
                <c:pt idx="29">
                  <c:v>0.45915256754797801</c:v>
                </c:pt>
                <c:pt idx="30">
                  <c:v>0.44078646484605899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7540-4859-8516-56C022A5ADFF}"/>
            </c:ext>
          </c:extLst>
        </c:ser>
        <c:ser>
          <c:idx val="4"/>
          <c:order val="3"/>
          <c:tx>
            <c:strRef>
              <c:f>func!$V$1</c:f>
              <c:strCache>
                <c:ptCount val="1"/>
                <c:pt idx="0">
                  <c:v>y</c:v>
                </c:pt>
              </c:strCache>
            </c:strRef>
          </c:tx>
          <c:spPr>
            <a:ln w="6350" cap="rnd">
              <a:solidFill>
                <a:srgbClr val="C00000"/>
              </a:solidFill>
              <a:round/>
            </a:ln>
            <a:effectLst/>
          </c:spPr>
          <c:marker>
            <c:symbol val="triangle"/>
            <c:size val="3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xVal>
            <c:numRef>
              <c:f>func!$U$2:$U$740</c:f>
              <c:numCache>
                <c:formatCode>General</c:formatCode>
                <c:ptCount val="739"/>
                <c:pt idx="0">
                  <c:v>0.7</c:v>
                </c:pt>
                <c:pt idx="1">
                  <c:v>-0.7</c:v>
                </c:pt>
                <c:pt idx="2">
                  <c:v>0.7</c:v>
                </c:pt>
                <c:pt idx="3">
                  <c:v>-0.7</c:v>
                </c:pt>
                <c:pt idx="4">
                  <c:v>0.7</c:v>
                </c:pt>
                <c:pt idx="5">
                  <c:v>-0.7</c:v>
                </c:pt>
                <c:pt idx="6">
                  <c:v>0.7</c:v>
                </c:pt>
                <c:pt idx="7">
                  <c:v>-0.7</c:v>
                </c:pt>
                <c:pt idx="8">
                  <c:v>0.7</c:v>
                </c:pt>
                <c:pt idx="9">
                  <c:v>-0.7</c:v>
                </c:pt>
                <c:pt idx="10">
                  <c:v>0.7</c:v>
                </c:pt>
                <c:pt idx="11">
                  <c:v>-0.7</c:v>
                </c:pt>
                <c:pt idx="12">
                  <c:v>0.7</c:v>
                </c:pt>
                <c:pt idx="13">
                  <c:v>-0.7</c:v>
                </c:pt>
                <c:pt idx="14">
                  <c:v>0.7</c:v>
                </c:pt>
                <c:pt idx="15">
                  <c:v>-0.7</c:v>
                </c:pt>
                <c:pt idx="16">
                  <c:v>0.7</c:v>
                </c:pt>
                <c:pt idx="17">
                  <c:v>-0.7</c:v>
                </c:pt>
                <c:pt idx="18">
                  <c:v>0.7</c:v>
                </c:pt>
                <c:pt idx="19">
                  <c:v>-0.7</c:v>
                </c:pt>
                <c:pt idx="20">
                  <c:v>0.7</c:v>
                </c:pt>
                <c:pt idx="21">
                  <c:v>-0.7</c:v>
                </c:pt>
                <c:pt idx="22">
                  <c:v>0.7</c:v>
                </c:pt>
                <c:pt idx="23">
                  <c:v>-0.7</c:v>
                </c:pt>
                <c:pt idx="24">
                  <c:v>0.7</c:v>
                </c:pt>
                <c:pt idx="25">
                  <c:v>-0.7</c:v>
                </c:pt>
                <c:pt idx="26">
                  <c:v>0.7</c:v>
                </c:pt>
                <c:pt idx="27">
                  <c:v>-0.7</c:v>
                </c:pt>
                <c:pt idx="28">
                  <c:v>0.7</c:v>
                </c:pt>
                <c:pt idx="29">
                  <c:v>-0.7</c:v>
                </c:pt>
                <c:pt idx="30">
                  <c:v>0.7</c:v>
                </c:pt>
              </c:numCache>
            </c:numRef>
          </c:xVal>
          <c:yVal>
            <c:numRef>
              <c:f>func!$V$2:$V$740</c:f>
              <c:numCache>
                <c:formatCode>General</c:formatCode>
                <c:ptCount val="739"/>
                <c:pt idx="0">
                  <c:v>1.5</c:v>
                </c:pt>
                <c:pt idx="1">
                  <c:v>0.9</c:v>
                </c:pt>
                <c:pt idx="2">
                  <c:v>0.54</c:v>
                </c:pt>
                <c:pt idx="3">
                  <c:v>0.32400000000000001</c:v>
                </c:pt>
                <c:pt idx="4">
                  <c:v>0.19439999999999999</c:v>
                </c:pt>
                <c:pt idx="5">
                  <c:v>0.11663999999999999</c:v>
                </c:pt>
                <c:pt idx="6">
                  <c:v>6.9984000000000005E-2</c:v>
                </c:pt>
                <c:pt idx="7">
                  <c:v>4.1990399999999997E-2</c:v>
                </c:pt>
                <c:pt idx="8">
                  <c:v>2.519424E-2</c:v>
                </c:pt>
                <c:pt idx="9">
                  <c:v>1.5116544000000001E-2</c:v>
                </c:pt>
                <c:pt idx="10">
                  <c:v>9.0699263999999905E-3</c:v>
                </c:pt>
                <c:pt idx="11">
                  <c:v>5.4419558400000002E-3</c:v>
                </c:pt>
                <c:pt idx="12">
                  <c:v>3.2651735039999998E-3</c:v>
                </c:pt>
                <c:pt idx="13">
                  <c:v>1.9591041024000001E-3</c:v>
                </c:pt>
                <c:pt idx="14">
                  <c:v>1.1754624614400001E-3</c:v>
                </c:pt>
                <c:pt idx="15">
                  <c:v>7.0527747686399895E-4</c:v>
                </c:pt>
                <c:pt idx="16">
                  <c:v>4.2316648611839998E-4</c:v>
                </c:pt>
                <c:pt idx="17">
                  <c:v>2.5389989167103999E-4</c:v>
                </c:pt>
                <c:pt idx="18">
                  <c:v>1.52339935002624E-4</c:v>
                </c:pt>
                <c:pt idx="19" formatCode="0.00E+00">
                  <c:v>9.1403961001574303E-5</c:v>
                </c:pt>
                <c:pt idx="20" formatCode="0.00E+00">
                  <c:v>5.4842376600944597E-5</c:v>
                </c:pt>
                <c:pt idx="21" formatCode="0.00E+00">
                  <c:v>3.2905425960566797E-5</c:v>
                </c:pt>
                <c:pt idx="22" formatCode="0.00E+00">
                  <c:v>1.9743255576340101E-5</c:v>
                </c:pt>
                <c:pt idx="23" formatCode="0.00E+00">
                  <c:v>1.1845953345804001E-5</c:v>
                </c:pt>
                <c:pt idx="24" formatCode="0.00E+00">
                  <c:v>7.1075720074824201E-6</c:v>
                </c:pt>
                <c:pt idx="25" formatCode="0.00E+00">
                  <c:v>4.2645432044894504E-6</c:v>
                </c:pt>
                <c:pt idx="26" formatCode="0.00E+00">
                  <c:v>2.55872592269367E-6</c:v>
                </c:pt>
                <c:pt idx="27" formatCode="0.00E+00">
                  <c:v>1.5352355536162E-6</c:v>
                </c:pt>
                <c:pt idx="28" formatCode="0.00E+00">
                  <c:v>9.2114133216972101E-7</c:v>
                </c:pt>
                <c:pt idx="29" formatCode="0.00E+00">
                  <c:v>5.5268479930183303E-7</c:v>
                </c:pt>
                <c:pt idx="30" formatCode="0.00E+00">
                  <c:v>3.3161087958110002E-7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7540-4859-8516-56C022A5ADFF}"/>
            </c:ext>
          </c:extLst>
        </c:ser>
        <c:ser>
          <c:idx val="5"/>
          <c:order val="4"/>
          <c:tx>
            <c:strRef>
              <c:f>func!$Z$1</c:f>
              <c:strCache>
                <c:ptCount val="1"/>
                <c:pt idx="0">
                  <c:v>y</c:v>
                </c:pt>
              </c:strCache>
            </c:strRef>
          </c:tx>
          <c:spPr>
            <a:ln w="6350" cap="rnd">
              <a:solidFill>
                <a:srgbClr val="D09E00"/>
              </a:solidFill>
              <a:round/>
            </a:ln>
            <a:effectLst/>
          </c:spPr>
          <c:marker>
            <c:symbol val="diamond"/>
            <c:size val="5"/>
            <c:spPr>
              <a:solidFill>
                <a:srgbClr val="D09E00"/>
              </a:solidFill>
              <a:ln w="9525">
                <a:solidFill>
                  <a:srgbClr val="FFC000"/>
                </a:solidFill>
              </a:ln>
              <a:effectLst/>
            </c:spPr>
          </c:marker>
          <c:xVal>
            <c:numRef>
              <c:f>func!$Y$2:$Y$740</c:f>
              <c:numCache>
                <c:formatCode>General</c:formatCode>
                <c:ptCount val="739"/>
                <c:pt idx="0">
                  <c:v>0.7</c:v>
                </c:pt>
                <c:pt idx="1">
                  <c:v>-0.35</c:v>
                </c:pt>
                <c:pt idx="2">
                  <c:v>0.17499999999999999</c:v>
                </c:pt>
                <c:pt idx="3">
                  <c:v>-8.7499999999999994E-2</c:v>
                </c:pt>
                <c:pt idx="4">
                  <c:v>4.3749999999999997E-2</c:v>
                </c:pt>
                <c:pt idx="5">
                  <c:v>-2.1874999999999999E-2</c:v>
                </c:pt>
                <c:pt idx="6">
                  <c:v>1.0937499999999999E-2</c:v>
                </c:pt>
                <c:pt idx="7">
                  <c:v>-5.4687499999999997E-3</c:v>
                </c:pt>
                <c:pt idx="8">
                  <c:v>2.7343749999999998E-3</c:v>
                </c:pt>
                <c:pt idx="9">
                  <c:v>-1.3671874999999999E-3</c:v>
                </c:pt>
                <c:pt idx="10">
                  <c:v>6.8359374999999996E-4</c:v>
                </c:pt>
                <c:pt idx="11">
                  <c:v>-3.4179687499999998E-4</c:v>
                </c:pt>
                <c:pt idx="12">
                  <c:v>1.7089843749999999E-4</c:v>
                </c:pt>
                <c:pt idx="13" formatCode="0.00E+00">
                  <c:v>-8.5449218749999995E-5</c:v>
                </c:pt>
                <c:pt idx="14" formatCode="0.00E+00">
                  <c:v>4.2724609374999997E-5</c:v>
                </c:pt>
                <c:pt idx="15" formatCode="0.00E+00">
                  <c:v>-2.1362304687499999E-5</c:v>
                </c:pt>
                <c:pt idx="16" formatCode="0.00E+00">
                  <c:v>1.0681152343749999E-5</c:v>
                </c:pt>
                <c:pt idx="17" formatCode="0.00E+00">
                  <c:v>-5.3405761718749997E-6</c:v>
                </c:pt>
                <c:pt idx="18" formatCode="0.00E+00">
                  <c:v>2.6702880859374998E-6</c:v>
                </c:pt>
                <c:pt idx="19" formatCode="0.00E+00">
                  <c:v>-1.3351440429687499E-6</c:v>
                </c:pt>
                <c:pt idx="20" formatCode="0.00E+00">
                  <c:v>6.6757202148437496E-7</c:v>
                </c:pt>
                <c:pt idx="21" formatCode="0.00E+00">
                  <c:v>-3.3378601074218801E-7</c:v>
                </c:pt>
                <c:pt idx="22" formatCode="0.00E+00">
                  <c:v>1.66893005371094E-7</c:v>
                </c:pt>
                <c:pt idx="23" formatCode="0.00E+00">
                  <c:v>-8.3446502685546896E-8</c:v>
                </c:pt>
                <c:pt idx="24" formatCode="0.00E+00">
                  <c:v>4.1723251342773402E-8</c:v>
                </c:pt>
                <c:pt idx="25" formatCode="0.00E+00">
                  <c:v>-2.0861625671386701E-8</c:v>
                </c:pt>
                <c:pt idx="26" formatCode="0.00E+00">
                  <c:v>1.04308128356934E-8</c:v>
                </c:pt>
                <c:pt idx="27" formatCode="0.00E+00">
                  <c:v>-5.2154064178466802E-9</c:v>
                </c:pt>
                <c:pt idx="28" formatCode="0.00E+00">
                  <c:v>2.6077032089233401E-9</c:v>
                </c:pt>
                <c:pt idx="29" formatCode="0.00E+00">
                  <c:v>-1.30385160446167E-9</c:v>
                </c:pt>
                <c:pt idx="30" formatCode="0.00E+00">
                  <c:v>6.5192580223083502E-10</c:v>
                </c:pt>
              </c:numCache>
            </c:numRef>
          </c:xVal>
          <c:yVal>
            <c:numRef>
              <c:f>func!$Z$2:$Z$740</c:f>
              <c:numCache>
                <c:formatCode>General</c:formatCode>
                <c:ptCount val="739"/>
                <c:pt idx="0">
                  <c:v>1.5</c:v>
                </c:pt>
                <c:pt idx="1">
                  <c:v>1.05</c:v>
                </c:pt>
                <c:pt idx="2">
                  <c:v>0.73499999999999999</c:v>
                </c:pt>
                <c:pt idx="3">
                  <c:v>0.51449999999999996</c:v>
                </c:pt>
                <c:pt idx="4">
                  <c:v>0.36015000000000003</c:v>
                </c:pt>
                <c:pt idx="5">
                  <c:v>0.25210500000000002</c:v>
                </c:pt>
                <c:pt idx="6">
                  <c:v>0.17647350000000001</c:v>
                </c:pt>
                <c:pt idx="7">
                  <c:v>0.12353145</c:v>
                </c:pt>
                <c:pt idx="8">
                  <c:v>8.6472014999999999E-2</c:v>
                </c:pt>
                <c:pt idx="9">
                  <c:v>6.05304105E-2</c:v>
                </c:pt>
                <c:pt idx="10">
                  <c:v>4.2371287350000002E-2</c:v>
                </c:pt>
                <c:pt idx="11">
                  <c:v>2.9659901145000001E-2</c:v>
                </c:pt>
                <c:pt idx="12">
                  <c:v>2.07619308015E-2</c:v>
                </c:pt>
                <c:pt idx="13">
                  <c:v>1.453335156105E-2</c:v>
                </c:pt>
                <c:pt idx="14">
                  <c:v>1.0173346092735E-2</c:v>
                </c:pt>
                <c:pt idx="15">
                  <c:v>7.1213422649145002E-3</c:v>
                </c:pt>
                <c:pt idx="16">
                  <c:v>4.9849395854401502E-3</c:v>
                </c:pt>
                <c:pt idx="17">
                  <c:v>3.4894577098081099E-3</c:v>
                </c:pt>
                <c:pt idx="18">
                  <c:v>2.44262039686568E-3</c:v>
                </c:pt>
                <c:pt idx="19">
                  <c:v>1.70983427780597E-3</c:v>
                </c:pt>
                <c:pt idx="20">
                  <c:v>1.19688399446418E-3</c:v>
                </c:pt>
                <c:pt idx="21">
                  <c:v>8.3781879612492699E-4</c:v>
                </c:pt>
                <c:pt idx="22">
                  <c:v>5.8647315728744902E-4</c:v>
                </c:pt>
                <c:pt idx="23">
                  <c:v>4.1053121010121399E-4</c:v>
                </c:pt>
                <c:pt idx="24">
                  <c:v>2.8737184707085001E-4</c:v>
                </c:pt>
                <c:pt idx="25">
                  <c:v>2.0116029294959501E-4</c:v>
                </c:pt>
                <c:pt idx="26">
                  <c:v>1.40812205064716E-4</c:v>
                </c:pt>
                <c:pt idx="27" formatCode="0.00E+00">
                  <c:v>9.8568543545301496E-5</c:v>
                </c:pt>
                <c:pt idx="28" formatCode="0.00E+00">
                  <c:v>6.8997980481711003E-5</c:v>
                </c:pt>
                <c:pt idx="29" formatCode="0.00E+00">
                  <c:v>4.8298586337197698E-5</c:v>
                </c:pt>
                <c:pt idx="30" formatCode="0.00E+00">
                  <c:v>3.3809010436038401E-5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7540-4859-8516-56C022A5AD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81410031"/>
        <c:axId val="1081403375"/>
      </c:scatterChart>
      <c:valAx>
        <c:axId val="1081410031"/>
        <c:scaling>
          <c:orientation val="minMax"/>
          <c:max val="1"/>
          <c:min val="-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081403375"/>
        <c:crosses val="autoZero"/>
        <c:crossBetween val="midCat"/>
        <c:majorUnit val="0.5"/>
      </c:valAx>
      <c:valAx>
        <c:axId val="1081403375"/>
        <c:scaling>
          <c:orientation val="minMax"/>
          <c:min val="-0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081410031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9722643892814368E-2"/>
          <c:y val="4.4912280701754383E-2"/>
          <c:w val="0.93570507570048889"/>
          <c:h val="0.93824561403508777"/>
        </c:manualLayout>
      </c:layout>
      <c:scatterChart>
        <c:scatterStyle val="smoothMarker"/>
        <c:varyColors val="0"/>
        <c:ser>
          <c:idx val="0"/>
          <c:order val="0"/>
          <c:tx>
            <c:strRef>
              <c:f>func!$B$1</c:f>
              <c:strCache>
                <c:ptCount val="1"/>
                <c:pt idx="0">
                  <c:v>y</c:v>
                </c:pt>
              </c:strCache>
            </c:strRef>
          </c:tx>
          <c:spPr>
            <a:ln w="31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func!$A$2:$A$740</c:f>
              <c:numCache>
                <c:formatCode>General</c:formatCode>
                <c:ptCount val="739"/>
                <c:pt idx="0">
                  <c:v>0.2</c:v>
                </c:pt>
                <c:pt idx="1">
                  <c:v>0.196961550602616</c:v>
                </c:pt>
                <c:pt idx="2">
                  <c:v>0.18793852415786999</c:v>
                </c:pt>
                <c:pt idx="3">
                  <c:v>0.17320508075839799</c:v>
                </c:pt>
                <c:pt idx="4">
                  <c:v>0.15320888862638399</c:v>
                </c:pt>
                <c:pt idx="5">
                  <c:v>0.12855752194116299</c:v>
                </c:pt>
                <c:pt idx="6">
                  <c:v>0.10000000000523</c:v>
                </c:pt>
                <c:pt idx="7">
                  <c:v>6.8404028671754893E-2</c:v>
                </c:pt>
                <c:pt idx="8">
                  <c:v>3.47296355413165E-2</c:v>
                </c:pt>
                <c:pt idx="9" formatCode="0.00E+00">
                  <c:v>9.0593433091628504E-12</c:v>
                </c:pt>
                <c:pt idx="10">
                  <c:v>-3.47296355234731E-2</c:v>
                </c:pt>
                <c:pt idx="11">
                  <c:v>-6.8404028654728999E-2</c:v>
                </c:pt>
                <c:pt idx="12">
                  <c:v>-9.9999999989539207E-2</c:v>
                </c:pt>
                <c:pt idx="13">
                  <c:v>-0.12855752192728401</c:v>
                </c:pt>
                <c:pt idx="14">
                  <c:v>-0.153208888614737</c:v>
                </c:pt>
                <c:pt idx="15">
                  <c:v>-0.17320508074933799</c:v>
                </c:pt>
                <c:pt idx="16">
                  <c:v>-0.187938524151673</c:v>
                </c:pt>
                <c:pt idx="17">
                  <c:v>-0.19696155059946999</c:v>
                </c:pt>
                <c:pt idx="18">
                  <c:v>-0.2</c:v>
                </c:pt>
                <c:pt idx="19">
                  <c:v>-0.19696155060576301</c:v>
                </c:pt>
                <c:pt idx="20">
                  <c:v>-0.18793852416406701</c:v>
                </c:pt>
                <c:pt idx="21">
                  <c:v>-0.173205080767457</c:v>
                </c:pt>
                <c:pt idx="22">
                  <c:v>-0.15320888863803001</c:v>
                </c:pt>
                <c:pt idx="23">
                  <c:v>-0.128557521955043</c:v>
                </c:pt>
                <c:pt idx="24">
                  <c:v>-0.10000000002092201</c:v>
                </c:pt>
                <c:pt idx="25">
                  <c:v>-6.8404028688780802E-2</c:v>
                </c:pt>
                <c:pt idx="26">
                  <c:v>-3.4729635559159901E-2</c:v>
                </c:pt>
                <c:pt idx="27" formatCode="0.00E+00">
                  <c:v>-2.71779411096466E-11</c:v>
                </c:pt>
                <c:pt idx="28">
                  <c:v>3.4729635505629797E-2</c:v>
                </c:pt>
                <c:pt idx="29">
                  <c:v>6.8404028637702993E-2</c:v>
                </c:pt>
                <c:pt idx="30">
                  <c:v>9.9999999973847994E-2</c:v>
                </c:pt>
                <c:pt idx="31">
                  <c:v>0.128557521913404</c:v>
                </c:pt>
                <c:pt idx="32">
                  <c:v>0.15320888860309101</c:v>
                </c:pt>
                <c:pt idx="33">
                  <c:v>0.17320508074027899</c:v>
                </c:pt>
                <c:pt idx="34">
                  <c:v>0.18793852414547599</c:v>
                </c:pt>
                <c:pt idx="35">
                  <c:v>0.196961550596324</c:v>
                </c:pt>
                <c:pt idx="36">
                  <c:v>0.2</c:v>
                </c:pt>
                <c:pt idx="37">
                  <c:v>0.19696155060890899</c:v>
                </c:pt>
                <c:pt idx="38">
                  <c:v>0.18793852417026399</c:v>
                </c:pt>
                <c:pt idx="39">
                  <c:v>0.173205080776516</c:v>
                </c:pt>
                <c:pt idx="40">
                  <c:v>0.15320888864967699</c:v>
                </c:pt>
                <c:pt idx="41">
                  <c:v>0.12855752196892301</c:v>
                </c:pt>
                <c:pt idx="42">
                  <c:v>0.100000000036613</c:v>
                </c:pt>
                <c:pt idx="43">
                  <c:v>6.8404028705806794E-2</c:v>
                </c:pt>
                <c:pt idx="44">
                  <c:v>3.47296355770031E-2</c:v>
                </c:pt>
                <c:pt idx="45" formatCode="0.00E+00">
                  <c:v>4.5296627727972298E-11</c:v>
                </c:pt>
                <c:pt idx="46">
                  <c:v>-3.4729635487786202E-2</c:v>
                </c:pt>
                <c:pt idx="47">
                  <c:v>-6.8404028620677002E-2</c:v>
                </c:pt>
                <c:pt idx="48">
                  <c:v>-9.9999999958156796E-2</c:v>
                </c:pt>
                <c:pt idx="49">
                  <c:v>-0.12855752189952399</c:v>
                </c:pt>
                <c:pt idx="50">
                  <c:v>-0.15320888859144399</c:v>
                </c:pt>
                <c:pt idx="51">
                  <c:v>-0.17320508073122001</c:v>
                </c:pt>
                <c:pt idx="52">
                  <c:v>-0.187938524139279</c:v>
                </c:pt>
                <c:pt idx="53">
                  <c:v>-0.19696155059317799</c:v>
                </c:pt>
                <c:pt idx="54">
                  <c:v>-0.2</c:v>
                </c:pt>
                <c:pt idx="55">
                  <c:v>-0.196961550612055</c:v>
                </c:pt>
                <c:pt idx="56">
                  <c:v>-0.18793852417646101</c:v>
                </c:pt>
                <c:pt idx="57">
                  <c:v>-0.173205080785576</c:v>
                </c:pt>
                <c:pt idx="58">
                  <c:v>-0.15320888866132301</c:v>
                </c:pt>
                <c:pt idx="59">
                  <c:v>-0.12855752198280199</c:v>
                </c:pt>
                <c:pt idx="60">
                  <c:v>-0.100000000052304</c:v>
                </c:pt>
                <c:pt idx="61">
                  <c:v>-6.8404028722832702E-2</c:v>
                </c:pt>
                <c:pt idx="62">
                  <c:v>-3.4729635594846701E-2</c:v>
                </c:pt>
                <c:pt idx="63" formatCode="0.00E+00">
                  <c:v>-6.3415314346297996E-11</c:v>
                </c:pt>
                <c:pt idx="64">
                  <c:v>3.4729635469942899E-2</c:v>
                </c:pt>
                <c:pt idx="65">
                  <c:v>6.8404028603651204E-2</c:v>
                </c:pt>
                <c:pt idx="66">
                  <c:v>9.9999999942465695E-2</c:v>
                </c:pt>
                <c:pt idx="67">
                  <c:v>0.12855752188564401</c:v>
                </c:pt>
                <c:pt idx="68">
                  <c:v>0.153208888579798</c:v>
                </c:pt>
                <c:pt idx="69">
                  <c:v>0.17320508072216001</c:v>
                </c:pt>
                <c:pt idx="70">
                  <c:v>0.18793852413308201</c:v>
                </c:pt>
                <c:pt idx="71">
                  <c:v>0.19696155059003101</c:v>
                </c:pt>
                <c:pt idx="72">
                  <c:v>0.2</c:v>
                </c:pt>
                <c:pt idx="74">
                  <c:v>0.316227766016838</c:v>
                </c:pt>
                <c:pt idx="75">
                  <c:v>0.31142355569138902</c:v>
                </c:pt>
                <c:pt idx="76">
                  <c:v>0.29715689821472402</c:v>
                </c:pt>
                <c:pt idx="77">
                  <c:v>0.27386127875497002</c:v>
                </c:pt>
                <c:pt idx="78">
                  <c:v>0.24224452292121901</c:v>
                </c:pt>
                <c:pt idx="79">
                  <c:v>0.20326728984057399</c:v>
                </c:pt>
                <c:pt idx="80">
                  <c:v>0.15811388301668899</c:v>
                </c:pt>
                <c:pt idx="81">
                  <c:v>0.108156265867104</c:v>
                </c:pt>
                <c:pt idx="82">
                  <c:v>5.4912375309047398E-2</c:v>
                </c:pt>
                <c:pt idx="83" formatCode="0.00E+00">
                  <c:v>1.4324079481180801E-11</c:v>
                </c:pt>
                <c:pt idx="84">
                  <c:v>-5.4912375280834501E-2</c:v>
                </c:pt>
                <c:pt idx="85">
                  <c:v>-0.10815626584018399</c:v>
                </c:pt>
                <c:pt idx="86">
                  <c:v>-0.15811388299187901</c:v>
                </c:pt>
                <c:pt idx="87">
                  <c:v>-0.20326728981862799</c:v>
                </c:pt>
                <c:pt idx="88">
                  <c:v>-0.24224452290280499</c:v>
                </c:pt>
                <c:pt idx="89">
                  <c:v>-0.27386127874064597</c:v>
                </c:pt>
                <c:pt idx="90">
                  <c:v>-0.29715689820492602</c:v>
                </c:pt>
                <c:pt idx="91">
                  <c:v>-0.311423555686414</c:v>
                </c:pt>
                <c:pt idx="92">
                  <c:v>-0.316227766016838</c:v>
                </c:pt>
                <c:pt idx="93">
                  <c:v>-0.31142355569636399</c:v>
                </c:pt>
                <c:pt idx="94">
                  <c:v>-0.29715689822452201</c:v>
                </c:pt>
                <c:pt idx="95">
                  <c:v>-0.273861278769294</c:v>
                </c:pt>
                <c:pt idx="96">
                  <c:v>-0.242244522939634</c:v>
                </c:pt>
                <c:pt idx="97">
                  <c:v>-0.20326728986251899</c:v>
                </c:pt>
                <c:pt idx="98">
                  <c:v>-0.15811388304149901</c:v>
                </c:pt>
                <c:pt idx="99">
                  <c:v>-0.108156265894024</c:v>
                </c:pt>
                <c:pt idx="100">
                  <c:v>-5.4912375337260302E-2</c:v>
                </c:pt>
                <c:pt idx="101" formatCode="0.00E+00">
                  <c:v>-4.29720980102036E-11</c:v>
                </c:pt>
                <c:pt idx="102">
                  <c:v>5.4912375252621798E-2</c:v>
                </c:pt>
                <c:pt idx="103">
                  <c:v>0.108156265813263</c:v>
                </c:pt>
                <c:pt idx="104">
                  <c:v>0.15811388296706899</c:v>
                </c:pt>
                <c:pt idx="105">
                  <c:v>0.20326728979668199</c:v>
                </c:pt>
                <c:pt idx="106">
                  <c:v>0.24224452288439</c:v>
                </c:pt>
                <c:pt idx="107">
                  <c:v>0.27386127872632199</c:v>
                </c:pt>
                <c:pt idx="108">
                  <c:v>0.29715689819512803</c:v>
                </c:pt>
                <c:pt idx="109">
                  <c:v>0.31142355568143898</c:v>
                </c:pt>
                <c:pt idx="110">
                  <c:v>0.316227766016838</c:v>
                </c:pt>
                <c:pt idx="111">
                  <c:v>0.31142355570133801</c:v>
                </c:pt>
                <c:pt idx="112">
                  <c:v>0.29715689823432101</c:v>
                </c:pt>
                <c:pt idx="113">
                  <c:v>0.27386127878361899</c:v>
                </c:pt>
                <c:pt idx="114">
                  <c:v>0.24224452295804899</c:v>
                </c:pt>
                <c:pt idx="115">
                  <c:v>0.20326728988446499</c:v>
                </c:pt>
                <c:pt idx="116">
                  <c:v>0.158113883066309</c:v>
                </c:pt>
                <c:pt idx="117">
                  <c:v>0.108156265920945</c:v>
                </c:pt>
                <c:pt idx="118">
                  <c:v>5.4912375365472998E-2</c:v>
                </c:pt>
                <c:pt idx="119" formatCode="0.00E+00">
                  <c:v>7.1620256972565101E-11</c:v>
                </c:pt>
                <c:pt idx="120">
                  <c:v>-5.4912375224408602E-2</c:v>
                </c:pt>
                <c:pt idx="121">
                  <c:v>-0.10815626578634301</c:v>
                </c:pt>
                <c:pt idx="122">
                  <c:v>-0.158113882942259</c:v>
                </c:pt>
                <c:pt idx="123">
                  <c:v>-0.20326728977473599</c:v>
                </c:pt>
                <c:pt idx="124">
                  <c:v>-0.242244522865975</c:v>
                </c:pt>
                <c:pt idx="125">
                  <c:v>-0.273861278711998</c:v>
                </c:pt>
                <c:pt idx="126">
                  <c:v>-0.29715689818532898</c:v>
                </c:pt>
                <c:pt idx="127">
                  <c:v>-0.31142355567646501</c:v>
                </c:pt>
                <c:pt idx="128">
                  <c:v>-0.316227766016838</c:v>
                </c:pt>
                <c:pt idx="129">
                  <c:v>-0.31142355570631303</c:v>
                </c:pt>
                <c:pt idx="130">
                  <c:v>-0.29715689824411901</c:v>
                </c:pt>
                <c:pt idx="131">
                  <c:v>-0.27386127879794298</c:v>
                </c:pt>
                <c:pt idx="132">
                  <c:v>-0.24224452297646301</c:v>
                </c:pt>
                <c:pt idx="133">
                  <c:v>-0.20326728990641099</c:v>
                </c:pt>
                <c:pt idx="134">
                  <c:v>-0.15811388309111901</c:v>
                </c:pt>
                <c:pt idx="135">
                  <c:v>-0.108156265947865</c:v>
                </c:pt>
                <c:pt idx="136">
                  <c:v>-5.4912375393686201E-2</c:v>
                </c:pt>
                <c:pt idx="137" formatCode="0.00E+00">
                  <c:v>-1.00268415934927E-10</c:v>
                </c:pt>
                <c:pt idx="138">
                  <c:v>5.4912375196196003E-2</c:v>
                </c:pt>
                <c:pt idx="139">
                  <c:v>0.108156265759423</c:v>
                </c:pt>
                <c:pt idx="140">
                  <c:v>0.15811388291744899</c:v>
                </c:pt>
                <c:pt idx="141">
                  <c:v>0.20326728975279101</c:v>
                </c:pt>
                <c:pt idx="142">
                  <c:v>0.24224452284756101</c:v>
                </c:pt>
                <c:pt idx="143">
                  <c:v>0.27386127869767402</c:v>
                </c:pt>
                <c:pt idx="144">
                  <c:v>0.29715689817553098</c:v>
                </c:pt>
                <c:pt idx="145">
                  <c:v>0.31142355567148999</c:v>
                </c:pt>
                <c:pt idx="146">
                  <c:v>0.316227766016838</c:v>
                </c:pt>
                <c:pt idx="148">
                  <c:v>0.44721359549995798</c:v>
                </c:pt>
                <c:pt idx="149">
                  <c:v>0.44041941610121499</c:v>
                </c:pt>
                <c:pt idx="150">
                  <c:v>0.420243315607984</c:v>
                </c:pt>
                <c:pt idx="151">
                  <c:v>0.387298334624118</c:v>
                </c:pt>
                <c:pt idx="152">
                  <c:v>0.34258548972578801</c:v>
                </c:pt>
                <c:pt idx="153">
                  <c:v>0.28746335807936202</c:v>
                </c:pt>
                <c:pt idx="154">
                  <c:v>0.223606797761674</c:v>
                </c:pt>
                <c:pt idx="155">
                  <c:v>0.15295605804488899</c:v>
                </c:pt>
                <c:pt idx="156">
                  <c:v>7.7657825904176303E-2</c:v>
                </c:pt>
                <c:pt idx="157" formatCode="0.00E+00">
                  <c:v>2.0257307470796E-11</c:v>
                </c:pt>
                <c:pt idx="158">
                  <c:v>-7.7657825864277302E-2</c:v>
                </c:pt>
                <c:pt idx="159">
                  <c:v>-0.152956058006818</c:v>
                </c:pt>
                <c:pt idx="160">
                  <c:v>-0.22360679772658801</c:v>
                </c:pt>
                <c:pt idx="161">
                  <c:v>-0.28746335804832601</c:v>
                </c:pt>
                <c:pt idx="162">
                  <c:v>-0.342585489699746</c:v>
                </c:pt>
                <c:pt idx="163">
                  <c:v>-0.38729833460386098</c:v>
                </c:pt>
                <c:pt idx="164">
                  <c:v>-0.42024331559412698</c:v>
                </c:pt>
                <c:pt idx="165">
                  <c:v>-0.44041941609418001</c:v>
                </c:pt>
                <c:pt idx="166">
                  <c:v>-0.44721359549995798</c:v>
                </c:pt>
                <c:pt idx="167">
                  <c:v>-0.44041941610824997</c:v>
                </c:pt>
                <c:pt idx="168">
                  <c:v>-0.42024331562184097</c:v>
                </c:pt>
                <c:pt idx="169">
                  <c:v>-0.38729833464437502</c:v>
                </c:pt>
                <c:pt idx="170">
                  <c:v>-0.34258548975183001</c:v>
                </c:pt>
                <c:pt idx="171">
                  <c:v>-0.28746335811039803</c:v>
                </c:pt>
                <c:pt idx="172">
                  <c:v>-0.22360679779676099</c:v>
                </c:pt>
                <c:pt idx="173">
                  <c:v>-0.15295605808296001</c:v>
                </c:pt>
                <c:pt idx="174">
                  <c:v>-7.7657825944075401E-2</c:v>
                </c:pt>
                <c:pt idx="175" formatCode="0.00E+00">
                  <c:v>-6.0771723809655803E-11</c:v>
                </c:pt>
                <c:pt idx="176">
                  <c:v>7.7657825824378496E-2</c:v>
                </c:pt>
                <c:pt idx="177">
                  <c:v>0.15295605796874601</c:v>
                </c:pt>
                <c:pt idx="178">
                  <c:v>0.22360679769150099</c:v>
                </c:pt>
                <c:pt idx="179">
                  <c:v>0.28746335801729</c:v>
                </c:pt>
                <c:pt idx="180">
                  <c:v>0.342585489673704</c:v>
                </c:pt>
                <c:pt idx="181">
                  <c:v>0.38729833458360302</c:v>
                </c:pt>
                <c:pt idx="182">
                  <c:v>0.420243315580271</c:v>
                </c:pt>
                <c:pt idx="183">
                  <c:v>0.44041941608714402</c:v>
                </c:pt>
                <c:pt idx="184">
                  <c:v>0.44721359549995798</c:v>
                </c:pt>
                <c:pt idx="185">
                  <c:v>0.44041941611528501</c:v>
                </c:pt>
                <c:pt idx="186">
                  <c:v>0.420243315635698</c:v>
                </c:pt>
                <c:pt idx="187">
                  <c:v>0.38729833466463198</c:v>
                </c:pt>
                <c:pt idx="188">
                  <c:v>0.34258548977787301</c:v>
                </c:pt>
                <c:pt idx="189">
                  <c:v>0.28746335814143398</c:v>
                </c:pt>
                <c:pt idx="190">
                  <c:v>0.223606797831848</c:v>
                </c:pt>
                <c:pt idx="191">
                  <c:v>0.152956058121031</c:v>
                </c:pt>
                <c:pt idx="192">
                  <c:v>7.7657825983974096E-2</c:v>
                </c:pt>
                <c:pt idx="193" formatCode="0.00E+00">
                  <c:v>1.01286338751248E-10</c:v>
                </c:pt>
                <c:pt idx="194">
                  <c:v>-7.7657825784478995E-2</c:v>
                </c:pt>
                <c:pt idx="195">
                  <c:v>-0.15295605793067499</c:v>
                </c:pt>
                <c:pt idx="196">
                  <c:v>-0.223606797656415</c:v>
                </c:pt>
                <c:pt idx="197">
                  <c:v>-0.287463357986254</c:v>
                </c:pt>
                <c:pt idx="198">
                  <c:v>-0.342585489647662</c:v>
                </c:pt>
                <c:pt idx="199">
                  <c:v>-0.387298334563346</c:v>
                </c:pt>
                <c:pt idx="200">
                  <c:v>-0.42024331556641398</c:v>
                </c:pt>
                <c:pt idx="201">
                  <c:v>-0.44041941608010898</c:v>
                </c:pt>
                <c:pt idx="202">
                  <c:v>-0.44721359549995798</c:v>
                </c:pt>
                <c:pt idx="203">
                  <c:v>-0.44041941612232099</c:v>
                </c:pt>
                <c:pt idx="204">
                  <c:v>-0.42024331564955397</c:v>
                </c:pt>
                <c:pt idx="205">
                  <c:v>-0.38729833468489</c:v>
                </c:pt>
                <c:pt idx="206">
                  <c:v>-0.34258548980391501</c:v>
                </c:pt>
                <c:pt idx="207">
                  <c:v>-0.28746335817246998</c:v>
                </c:pt>
                <c:pt idx="208">
                  <c:v>-0.22360679786693399</c:v>
                </c:pt>
                <c:pt idx="209">
                  <c:v>-0.15295605815910199</c:v>
                </c:pt>
                <c:pt idx="210">
                  <c:v>-7.7657826023873597E-2</c:v>
                </c:pt>
                <c:pt idx="211" formatCode="0.00E+00">
                  <c:v>-1.4180095369284001E-10</c:v>
                </c:pt>
                <c:pt idx="212">
                  <c:v>7.76578257445803E-2</c:v>
                </c:pt>
                <c:pt idx="213">
                  <c:v>0.152956057892604</c:v>
                </c:pt>
                <c:pt idx="214">
                  <c:v>0.22360679762132801</c:v>
                </c:pt>
                <c:pt idx="215">
                  <c:v>0.28746335795521799</c:v>
                </c:pt>
                <c:pt idx="216">
                  <c:v>0.342585489621619</c:v>
                </c:pt>
                <c:pt idx="217">
                  <c:v>0.38729833454308898</c:v>
                </c:pt>
                <c:pt idx="218">
                  <c:v>0.42024331555255701</c:v>
                </c:pt>
                <c:pt idx="219">
                  <c:v>0.440419416073074</c:v>
                </c:pt>
                <c:pt idx="220">
                  <c:v>0.44721359549995798</c:v>
                </c:pt>
                <c:pt idx="222">
                  <c:v>0.54772255750516596</c:v>
                </c:pt>
                <c:pt idx="223">
                  <c:v>0.53940142113124101</c:v>
                </c:pt>
                <c:pt idx="224">
                  <c:v>0.51469084552747602</c:v>
                </c:pt>
                <c:pt idx="225">
                  <c:v>0.47434164902939202</c:v>
                </c:pt>
                <c:pt idx="226">
                  <c:v>0.41957982155483498</c:v>
                </c:pt>
                <c:pt idx="227">
                  <c:v>0.352069273520702</c:v>
                </c:pt>
                <c:pt idx="228">
                  <c:v>0.27386127876690702</c:v>
                </c:pt>
                <c:pt idx="229">
                  <c:v>0.187332147638752</c:v>
                </c:pt>
                <c:pt idx="230">
                  <c:v>9.5111023999560798E-2</c:v>
                </c:pt>
                <c:pt idx="231" formatCode="0.00E+00">
                  <c:v>2.4810033433059901E-11</c:v>
                </c:pt>
                <c:pt idx="232">
                  <c:v>-9.5111023950694706E-2</c:v>
                </c:pt>
                <c:pt idx="233">
                  <c:v>-0.18733214759212399</c:v>
                </c:pt>
                <c:pt idx="234">
                  <c:v>-0.27386127872393501</c:v>
                </c:pt>
                <c:pt idx="235">
                  <c:v>-0.35206927348269101</c:v>
                </c:pt>
                <c:pt idx="236">
                  <c:v>-0.41957982152293999</c:v>
                </c:pt>
                <c:pt idx="237">
                  <c:v>-0.47434164900458198</c:v>
                </c:pt>
                <c:pt idx="238">
                  <c:v>-0.51469084551050504</c:v>
                </c:pt>
                <c:pt idx="239">
                  <c:v>-0.53940142112262501</c:v>
                </c:pt>
                <c:pt idx="240">
                  <c:v>-0.54772255750516596</c:v>
                </c:pt>
                <c:pt idx="241">
                  <c:v>-0.53940142113985801</c:v>
                </c:pt>
                <c:pt idx="242">
                  <c:v>-0.514690845544447</c:v>
                </c:pt>
                <c:pt idx="243">
                  <c:v>-0.47434164905420201</c:v>
                </c:pt>
                <c:pt idx="244">
                  <c:v>-0.41957982158673002</c:v>
                </c:pt>
                <c:pt idx="245">
                  <c:v>-0.35206927355871398</c:v>
                </c:pt>
                <c:pt idx="246">
                  <c:v>-0.27386127880987898</c:v>
                </c:pt>
                <c:pt idx="247">
                  <c:v>-0.18733214768537901</c:v>
                </c:pt>
                <c:pt idx="248">
                  <c:v>-9.5111024048427001E-2</c:v>
                </c:pt>
                <c:pt idx="249" formatCode="0.00E+00">
                  <c:v>-7.4429857061502E-11</c:v>
                </c:pt>
                <c:pt idx="250">
                  <c:v>9.5111023901828906E-2</c:v>
                </c:pt>
                <c:pt idx="251">
                  <c:v>0.18733214754549701</c:v>
                </c:pt>
                <c:pt idx="252">
                  <c:v>0.27386127868096299</c:v>
                </c:pt>
                <c:pt idx="253">
                  <c:v>0.35206927344467998</c:v>
                </c:pt>
                <c:pt idx="254">
                  <c:v>0.419579821491045</c:v>
                </c:pt>
                <c:pt idx="255">
                  <c:v>0.47434164897977199</c:v>
                </c:pt>
                <c:pt idx="256">
                  <c:v>0.51469084549353405</c:v>
                </c:pt>
                <c:pt idx="257">
                  <c:v>0.53940142111400802</c:v>
                </c:pt>
                <c:pt idx="258">
                  <c:v>0.54772255750516596</c:v>
                </c:pt>
                <c:pt idx="259">
                  <c:v>0.539401421148474</c:v>
                </c:pt>
                <c:pt idx="260">
                  <c:v>0.51469084556141798</c:v>
                </c:pt>
                <c:pt idx="261">
                  <c:v>0.474341649079012</c:v>
                </c:pt>
                <c:pt idx="262">
                  <c:v>0.419579821618625</c:v>
                </c:pt>
                <c:pt idx="263">
                  <c:v>0.35206927359672402</c:v>
                </c:pt>
                <c:pt idx="264">
                  <c:v>0.273861278852851</c:v>
                </c:pt>
                <c:pt idx="265">
                  <c:v>0.18733214773200699</c:v>
                </c:pt>
                <c:pt idx="266">
                  <c:v>9.5111024097292801E-2</c:v>
                </c:pt>
                <c:pt idx="267" formatCode="0.00E+00">
                  <c:v>1.2404992392762199E-10</c:v>
                </c:pt>
                <c:pt idx="268">
                  <c:v>-9.5111023852962107E-2</c:v>
                </c:pt>
                <c:pt idx="269">
                  <c:v>-0.18733214749886901</c:v>
                </c:pt>
                <c:pt idx="270">
                  <c:v>-0.27386127863799098</c:v>
                </c:pt>
                <c:pt idx="271">
                  <c:v>-0.35206927340666899</c:v>
                </c:pt>
                <c:pt idx="272">
                  <c:v>-0.41957982145915002</c:v>
                </c:pt>
                <c:pt idx="273">
                  <c:v>-0.474341648954962</c:v>
                </c:pt>
                <c:pt idx="274">
                  <c:v>-0.51469084547656296</c:v>
                </c:pt>
                <c:pt idx="275">
                  <c:v>-0.53940142110539202</c:v>
                </c:pt>
                <c:pt idx="276">
                  <c:v>-0.54772255750516596</c:v>
                </c:pt>
                <c:pt idx="277">
                  <c:v>-0.53940142115709</c:v>
                </c:pt>
                <c:pt idx="278">
                  <c:v>-0.51469084557838896</c:v>
                </c:pt>
                <c:pt idx="279">
                  <c:v>-0.47434164910382198</c:v>
                </c:pt>
                <c:pt idx="280">
                  <c:v>-0.41957982165051999</c:v>
                </c:pt>
                <c:pt idx="281">
                  <c:v>-0.352069273634736</c:v>
                </c:pt>
                <c:pt idx="282">
                  <c:v>-0.27386127889582301</c:v>
                </c:pt>
                <c:pt idx="283">
                  <c:v>-0.187332147778634</c:v>
                </c:pt>
                <c:pt idx="284">
                  <c:v>-9.5111024146159504E-2</c:v>
                </c:pt>
                <c:pt idx="285" formatCode="0.00E+00">
                  <c:v>-1.73669990793742E-10</c:v>
                </c:pt>
                <c:pt idx="286">
                  <c:v>9.5111023804096403E-2</c:v>
                </c:pt>
                <c:pt idx="287">
                  <c:v>0.187332147452242</c:v>
                </c:pt>
                <c:pt idx="288">
                  <c:v>0.27386127859501902</c:v>
                </c:pt>
                <c:pt idx="289">
                  <c:v>0.35206927336865801</c:v>
                </c:pt>
                <c:pt idx="290">
                  <c:v>0.41957982142725497</c:v>
                </c:pt>
                <c:pt idx="291">
                  <c:v>0.47434164893015202</c:v>
                </c:pt>
                <c:pt idx="292">
                  <c:v>0.51469084545959198</c:v>
                </c:pt>
                <c:pt idx="293">
                  <c:v>0.53940142109677602</c:v>
                </c:pt>
                <c:pt idx="294">
                  <c:v>0.54772255750516596</c:v>
                </c:pt>
                <c:pt idx="296">
                  <c:v>0.63245553203367599</c:v>
                </c:pt>
                <c:pt idx="297">
                  <c:v>0.62284711138277804</c:v>
                </c:pt>
                <c:pt idx="298">
                  <c:v>0.59431379642944804</c:v>
                </c:pt>
                <c:pt idx="299">
                  <c:v>0.54772255750994103</c:v>
                </c:pt>
                <c:pt idx="300">
                  <c:v>0.48448904584243901</c:v>
                </c:pt>
                <c:pt idx="301">
                  <c:v>0.40653457968114698</c:v>
                </c:pt>
                <c:pt idx="302">
                  <c:v>0.31622776603337799</c:v>
                </c:pt>
                <c:pt idx="303">
                  <c:v>0.216312531734208</c:v>
                </c:pt>
                <c:pt idx="304">
                  <c:v>0.109824750618095</c:v>
                </c:pt>
                <c:pt idx="305" formatCode="0.00E+00">
                  <c:v>2.8648158962361501E-11</c:v>
                </c:pt>
                <c:pt idx="306">
                  <c:v>-0.109824750561669</c:v>
                </c:pt>
                <c:pt idx="307">
                  <c:v>-0.21631253168036699</c:v>
                </c:pt>
                <c:pt idx="308">
                  <c:v>-0.31622776598375801</c:v>
                </c:pt>
                <c:pt idx="309">
                  <c:v>-0.40653457963725598</c:v>
                </c:pt>
                <c:pt idx="310">
                  <c:v>-0.48448904580560898</c:v>
                </c:pt>
                <c:pt idx="311">
                  <c:v>-0.54772255748129295</c:v>
                </c:pt>
                <c:pt idx="312">
                  <c:v>-0.59431379640985205</c:v>
                </c:pt>
                <c:pt idx="313">
                  <c:v>-0.622847111372828</c:v>
                </c:pt>
                <c:pt idx="314">
                  <c:v>-0.63245553203367599</c:v>
                </c:pt>
                <c:pt idx="315">
                  <c:v>-0.62284711139272697</c:v>
                </c:pt>
                <c:pt idx="316">
                  <c:v>-0.59431379644904503</c:v>
                </c:pt>
                <c:pt idx="317">
                  <c:v>-0.54772255753858901</c:v>
                </c:pt>
                <c:pt idx="318">
                  <c:v>-0.484489045879268</c:v>
                </c:pt>
                <c:pt idx="319">
                  <c:v>-0.40653457972503898</c:v>
                </c:pt>
                <c:pt idx="320">
                  <c:v>-0.31622776608299802</c:v>
                </c:pt>
                <c:pt idx="321">
                  <c:v>-0.21631253178804899</c:v>
                </c:pt>
                <c:pt idx="322">
                  <c:v>-0.10982475067452099</c:v>
                </c:pt>
                <c:pt idx="323" formatCode="0.00E+00">
                  <c:v>-8.5944196020407096E-11</c:v>
                </c:pt>
                <c:pt idx="324">
                  <c:v>0.109824750505244</c:v>
                </c:pt>
                <c:pt idx="325">
                  <c:v>0.216312531626526</c:v>
                </c:pt>
                <c:pt idx="326">
                  <c:v>0.31622776593413798</c:v>
                </c:pt>
                <c:pt idx="327">
                  <c:v>0.40653457959336398</c:v>
                </c:pt>
                <c:pt idx="328">
                  <c:v>0.48448904576877999</c:v>
                </c:pt>
                <c:pt idx="329">
                  <c:v>0.54772255745264498</c:v>
                </c:pt>
                <c:pt idx="330">
                  <c:v>0.59431379639025494</c:v>
                </c:pt>
                <c:pt idx="331">
                  <c:v>0.62284711136287896</c:v>
                </c:pt>
                <c:pt idx="332">
                  <c:v>0.63245553203367599</c:v>
                </c:pt>
                <c:pt idx="333">
                  <c:v>0.62284711140267601</c:v>
                </c:pt>
                <c:pt idx="334">
                  <c:v>0.59431379646864102</c:v>
                </c:pt>
                <c:pt idx="335">
                  <c:v>0.54772255756723698</c:v>
                </c:pt>
                <c:pt idx="336">
                  <c:v>0.48448904591609698</c:v>
                </c:pt>
                <c:pt idx="337">
                  <c:v>0.40653457976892998</c:v>
                </c:pt>
                <c:pt idx="338">
                  <c:v>0.31622776613261799</c:v>
                </c:pt>
                <c:pt idx="339">
                  <c:v>0.21631253184189</c:v>
                </c:pt>
                <c:pt idx="340">
                  <c:v>0.109824750730946</c:v>
                </c:pt>
                <c:pt idx="341" formatCode="0.00E+00">
                  <c:v>1.4324051394513E-10</c:v>
                </c:pt>
                <c:pt idx="342">
                  <c:v>-0.109824750448817</c:v>
                </c:pt>
                <c:pt idx="343">
                  <c:v>-0.21631253157268501</c:v>
                </c:pt>
                <c:pt idx="344">
                  <c:v>-0.31622776588451801</c:v>
                </c:pt>
                <c:pt idx="345">
                  <c:v>-0.40653457954947297</c:v>
                </c:pt>
                <c:pt idx="346">
                  <c:v>-0.48448904573195101</c:v>
                </c:pt>
                <c:pt idx="347">
                  <c:v>-0.547722557423996</c:v>
                </c:pt>
                <c:pt idx="348">
                  <c:v>-0.59431379637065895</c:v>
                </c:pt>
                <c:pt idx="349">
                  <c:v>-0.62284711135292903</c:v>
                </c:pt>
                <c:pt idx="350">
                  <c:v>-0.63245553203367599</c:v>
                </c:pt>
                <c:pt idx="351">
                  <c:v>-0.62284711141262605</c:v>
                </c:pt>
                <c:pt idx="352">
                  <c:v>-0.59431379648823701</c:v>
                </c:pt>
                <c:pt idx="353">
                  <c:v>-0.54772255759588495</c:v>
                </c:pt>
                <c:pt idx="354">
                  <c:v>-0.48448904595292602</c:v>
                </c:pt>
                <c:pt idx="355">
                  <c:v>-0.40653457981282098</c:v>
                </c:pt>
                <c:pt idx="356">
                  <c:v>-0.31622776618223802</c:v>
                </c:pt>
                <c:pt idx="357">
                  <c:v>-0.21631253189572999</c:v>
                </c:pt>
                <c:pt idx="358">
                  <c:v>-0.109824750787372</c:v>
                </c:pt>
                <c:pt idx="359" formatCode="0.00E+00">
                  <c:v>-2.00536831869853E-10</c:v>
                </c:pt>
                <c:pt idx="360">
                  <c:v>0.10982475039239201</c:v>
                </c:pt>
                <c:pt idx="361">
                  <c:v>0.216312531518845</c:v>
                </c:pt>
                <c:pt idx="362">
                  <c:v>0.31622776583489898</c:v>
                </c:pt>
                <c:pt idx="363">
                  <c:v>0.40653457950558097</c:v>
                </c:pt>
                <c:pt idx="364">
                  <c:v>0.48448904569512102</c:v>
                </c:pt>
                <c:pt idx="365">
                  <c:v>0.54772255739534803</c:v>
                </c:pt>
                <c:pt idx="366">
                  <c:v>0.59431379635106296</c:v>
                </c:pt>
                <c:pt idx="367">
                  <c:v>0.62284711134297999</c:v>
                </c:pt>
                <c:pt idx="368">
                  <c:v>0.63245553203367599</c:v>
                </c:pt>
                <c:pt idx="370">
                  <c:v>0.70710678118654802</c:v>
                </c:pt>
                <c:pt idx="371">
                  <c:v>0.69636424032063704</c:v>
                </c:pt>
                <c:pt idx="372">
                  <c:v>0.66446302439110905</c:v>
                </c:pt>
                <c:pt idx="373">
                  <c:v>0.61237243570113298</c:v>
                </c:pt>
                <c:pt idx="374">
                  <c:v>0.54167522042885197</c:v>
                </c:pt>
                <c:pt idx="375">
                  <c:v>0.45451947768567502</c:v>
                </c:pt>
                <c:pt idx="376">
                  <c:v>0.35355339061176599</c:v>
                </c:pt>
                <c:pt idx="377">
                  <c:v>0.24184476267138499</c:v>
                </c:pt>
                <c:pt idx="378">
                  <c:v>0.122787803997011</c:v>
                </c:pt>
                <c:pt idx="379" formatCode="0.00E+00">
                  <c:v>3.20296154350301E-11</c:v>
                </c:pt>
                <c:pt idx="380">
                  <c:v>-0.12278780393392499</c:v>
                </c:pt>
                <c:pt idx="381">
                  <c:v>-0.24184476261118901</c:v>
                </c:pt>
                <c:pt idx="382">
                  <c:v>-0.35355339055628898</c:v>
                </c:pt>
                <c:pt idx="383">
                  <c:v>-0.454519477636603</c:v>
                </c:pt>
                <c:pt idx="384">
                  <c:v>-0.54167522038767602</c:v>
                </c:pt>
                <c:pt idx="385">
                  <c:v>-0.61237243566910304</c:v>
                </c:pt>
                <c:pt idx="386">
                  <c:v>-0.66446302436920002</c:v>
                </c:pt>
                <c:pt idx="387">
                  <c:v>-0.69636424030951305</c:v>
                </c:pt>
                <c:pt idx="388">
                  <c:v>-0.70710678118654802</c:v>
                </c:pt>
                <c:pt idx="389">
                  <c:v>-0.69636424033176103</c:v>
                </c:pt>
                <c:pt idx="390">
                  <c:v>-0.66446302441301897</c:v>
                </c:pt>
                <c:pt idx="391">
                  <c:v>-0.61237243573316202</c:v>
                </c:pt>
                <c:pt idx="392">
                  <c:v>-0.54167522047002803</c:v>
                </c:pt>
                <c:pt idx="393">
                  <c:v>-0.45451947773474699</c:v>
                </c:pt>
                <c:pt idx="394">
                  <c:v>-0.35355339066724301</c:v>
                </c:pt>
                <c:pt idx="395">
                  <c:v>-0.24184476273158001</c:v>
                </c:pt>
                <c:pt idx="396">
                  <c:v>-0.122787804060097</c:v>
                </c:pt>
                <c:pt idx="397" formatCode="0.00E+00">
                  <c:v>-9.6088532286598702E-11</c:v>
                </c:pt>
                <c:pt idx="398">
                  <c:v>0.12278780387084</c:v>
                </c:pt>
                <c:pt idx="399">
                  <c:v>0.24184476255099299</c:v>
                </c:pt>
                <c:pt idx="400">
                  <c:v>0.35355339050081303</c:v>
                </c:pt>
                <c:pt idx="401">
                  <c:v>0.45451947758752997</c:v>
                </c:pt>
                <c:pt idx="402">
                  <c:v>0.54167522034649995</c:v>
                </c:pt>
                <c:pt idx="403">
                  <c:v>0.612372435637074</c:v>
                </c:pt>
                <c:pt idx="404">
                  <c:v>0.66446302434728999</c:v>
                </c:pt>
                <c:pt idx="405">
                  <c:v>0.69636424029838995</c:v>
                </c:pt>
                <c:pt idx="406">
                  <c:v>0.70710678118654802</c:v>
                </c:pt>
                <c:pt idx="407">
                  <c:v>0.69636424034288402</c:v>
                </c:pt>
                <c:pt idx="408">
                  <c:v>0.664463024434928</c:v>
                </c:pt>
                <c:pt idx="409">
                  <c:v>0.61237243576519196</c:v>
                </c:pt>
                <c:pt idx="410">
                  <c:v>0.54167522051120498</c:v>
                </c:pt>
                <c:pt idx="411">
                  <c:v>0.45451947778381901</c:v>
                </c:pt>
                <c:pt idx="412">
                  <c:v>0.35355339072272002</c:v>
                </c:pt>
                <c:pt idx="413">
                  <c:v>0.241844762791776</c:v>
                </c:pt>
                <c:pt idx="414">
                  <c:v>0.12278780412318201</c:v>
                </c:pt>
                <c:pt idx="415" formatCode="0.00E+00">
                  <c:v>1.60147763156659E-10</c:v>
                </c:pt>
                <c:pt idx="416">
                  <c:v>-0.122787803807753</c:v>
                </c:pt>
                <c:pt idx="417">
                  <c:v>-0.24184476249079701</c:v>
                </c:pt>
                <c:pt idx="418">
                  <c:v>-0.35355339044533601</c:v>
                </c:pt>
                <c:pt idx="419">
                  <c:v>-0.454519477538459</c:v>
                </c:pt>
                <c:pt idx="420">
                  <c:v>-0.541675220305323</c:v>
                </c:pt>
                <c:pt idx="421">
                  <c:v>-0.61237243560504395</c:v>
                </c:pt>
                <c:pt idx="422">
                  <c:v>-0.66446302432538096</c:v>
                </c:pt>
                <c:pt idx="423">
                  <c:v>-0.69636424028726596</c:v>
                </c:pt>
                <c:pt idx="424">
                  <c:v>-0.70710678118654802</c:v>
                </c:pt>
                <c:pt idx="425">
                  <c:v>-0.69636424035400801</c:v>
                </c:pt>
                <c:pt idx="426">
                  <c:v>-0.66446302445683703</c:v>
                </c:pt>
                <c:pt idx="427">
                  <c:v>-0.612372435797222</c:v>
                </c:pt>
                <c:pt idx="428">
                  <c:v>-0.54167522055238104</c:v>
                </c:pt>
                <c:pt idx="429">
                  <c:v>-0.45451947783289098</c:v>
                </c:pt>
                <c:pt idx="430">
                  <c:v>-0.35355339077819598</c:v>
                </c:pt>
                <c:pt idx="431">
                  <c:v>-0.24184476285197201</c:v>
                </c:pt>
                <c:pt idx="432">
                  <c:v>-0.122787804186269</c:v>
                </c:pt>
                <c:pt idx="433" formatCode="0.00E+00">
                  <c:v>-2.24206994026719E-10</c:v>
                </c:pt>
                <c:pt idx="434">
                  <c:v>0.12278780374466799</c:v>
                </c:pt>
                <c:pt idx="435">
                  <c:v>0.24184476243060199</c:v>
                </c:pt>
                <c:pt idx="436">
                  <c:v>0.353553390389859</c:v>
                </c:pt>
                <c:pt idx="437">
                  <c:v>0.45451947748938598</c:v>
                </c:pt>
                <c:pt idx="438">
                  <c:v>0.54167522026414705</c:v>
                </c:pt>
                <c:pt idx="439">
                  <c:v>0.61237243557301502</c:v>
                </c:pt>
                <c:pt idx="440">
                  <c:v>0.66446302430347104</c:v>
                </c:pt>
                <c:pt idx="441">
                  <c:v>0.69636424027614197</c:v>
                </c:pt>
                <c:pt idx="442">
                  <c:v>0.70710678118654802</c:v>
                </c:pt>
                <c:pt idx="444">
                  <c:v>0.77459666924148296</c:v>
                </c:pt>
                <c:pt idx="445">
                  <c:v>0.76282880532712305</c:v>
                </c:pt>
                <c:pt idx="446">
                  <c:v>0.72788277417423197</c:v>
                </c:pt>
                <c:pt idx="447">
                  <c:v>0.67082039325578502</c:v>
                </c:pt>
                <c:pt idx="448">
                  <c:v>0.59337547414093095</c:v>
                </c:pt>
                <c:pt idx="449">
                  <c:v>0.49790114150782</c:v>
                </c:pt>
                <c:pt idx="450">
                  <c:v>0.387298334640999</c:v>
                </c:pt>
                <c:pt idx="451">
                  <c:v>0.26492766385920202</c:v>
                </c:pt>
                <c:pt idx="452">
                  <c:v>0.13450730007137199</c:v>
                </c:pt>
                <c:pt idx="453" formatCode="0.00E+00">
                  <c:v>3.50866857639633E-11</c:v>
                </c:pt>
                <c:pt idx="454">
                  <c:v>-0.13450730000226499</c:v>
                </c:pt>
                <c:pt idx="455">
                  <c:v>-0.26492766379325999</c:v>
                </c:pt>
                <c:pt idx="456">
                  <c:v>-0.387298334580227</c:v>
                </c:pt>
                <c:pt idx="457">
                  <c:v>-0.497901141454064</c:v>
                </c:pt>
                <c:pt idx="458">
                  <c:v>-0.59337547409582503</c:v>
                </c:pt>
                <c:pt idx="459">
                  <c:v>-0.67082039322069797</c:v>
                </c:pt>
                <c:pt idx="460">
                  <c:v>-0.72788277415023095</c:v>
                </c:pt>
                <c:pt idx="461">
                  <c:v>-0.76282880531493702</c:v>
                </c:pt>
                <c:pt idx="462">
                  <c:v>-0.77459666924148296</c:v>
                </c:pt>
                <c:pt idx="463">
                  <c:v>-0.76282880533930797</c:v>
                </c:pt>
                <c:pt idx="464">
                  <c:v>-0.727882774198232</c:v>
                </c:pt>
                <c:pt idx="465">
                  <c:v>-0.67082039329087095</c:v>
                </c:pt>
                <c:pt idx="466">
                  <c:v>-0.59337547418603698</c:v>
                </c:pt>
                <c:pt idx="467">
                  <c:v>-0.497901141561576</c:v>
                </c:pt>
                <c:pt idx="468">
                  <c:v>-0.387298334701771</c:v>
                </c:pt>
                <c:pt idx="469">
                  <c:v>-0.264927663925143</c:v>
                </c:pt>
                <c:pt idx="470">
                  <c:v>-0.13450730014047901</c:v>
                </c:pt>
                <c:pt idx="471" formatCode="0.00E+00">
                  <c:v>-1.05259713301867E-10</c:v>
                </c:pt>
                <c:pt idx="472">
                  <c:v>0.13450729993315799</c:v>
                </c:pt>
                <c:pt idx="473">
                  <c:v>0.26492766372731902</c:v>
                </c:pt>
                <c:pt idx="474">
                  <c:v>0.387298334519456</c:v>
                </c:pt>
                <c:pt idx="475">
                  <c:v>0.497901141400308</c:v>
                </c:pt>
                <c:pt idx="476">
                  <c:v>0.593375474050718</c:v>
                </c:pt>
                <c:pt idx="477">
                  <c:v>0.67082039318561204</c:v>
                </c:pt>
                <c:pt idx="478">
                  <c:v>0.72788277412623004</c:v>
                </c:pt>
                <c:pt idx="479">
                  <c:v>0.76282880530275199</c:v>
                </c:pt>
                <c:pt idx="480">
                  <c:v>0.77459666924148296</c:v>
                </c:pt>
                <c:pt idx="481">
                  <c:v>0.762828805351494</c:v>
                </c:pt>
                <c:pt idx="482">
                  <c:v>0.72788277422223302</c:v>
                </c:pt>
                <c:pt idx="483">
                  <c:v>0.670820393325958</c:v>
                </c:pt>
                <c:pt idx="484">
                  <c:v>0.59337547423114401</c:v>
                </c:pt>
                <c:pt idx="485">
                  <c:v>0.497901141615332</c:v>
                </c:pt>
                <c:pt idx="486">
                  <c:v>0.387298334762543</c:v>
                </c:pt>
                <c:pt idx="487">
                  <c:v>0.26492766399108397</c:v>
                </c:pt>
                <c:pt idx="488">
                  <c:v>0.13450730020958601</c:v>
                </c:pt>
                <c:pt idx="489" formatCode="0.00E+00">
                  <c:v>1.7543308482979399E-10</c:v>
                </c:pt>
                <c:pt idx="490">
                  <c:v>-0.13450729986405</c:v>
                </c:pt>
                <c:pt idx="491">
                  <c:v>-0.26492766366137799</c:v>
                </c:pt>
                <c:pt idx="492">
                  <c:v>-0.387298334458684</c:v>
                </c:pt>
                <c:pt idx="493">
                  <c:v>-0.497901141346553</c:v>
                </c:pt>
                <c:pt idx="494">
                  <c:v>-0.59337547400561197</c:v>
                </c:pt>
                <c:pt idx="495">
                  <c:v>-0.670820393150525</c:v>
                </c:pt>
                <c:pt idx="496">
                  <c:v>-0.72788277410223001</c:v>
                </c:pt>
                <c:pt idx="497">
                  <c:v>-0.76282880529056596</c:v>
                </c:pt>
                <c:pt idx="498">
                  <c:v>-0.77459666924148296</c:v>
                </c:pt>
                <c:pt idx="499">
                  <c:v>-0.76282880536367903</c:v>
                </c:pt>
                <c:pt idx="500">
                  <c:v>-0.72788277424623304</c:v>
                </c:pt>
                <c:pt idx="501">
                  <c:v>-0.67082039336104504</c:v>
                </c:pt>
                <c:pt idx="502">
                  <c:v>-0.59337547427625104</c:v>
                </c:pt>
                <c:pt idx="503">
                  <c:v>-0.497901141669088</c:v>
                </c:pt>
                <c:pt idx="504">
                  <c:v>-0.38729833482331399</c:v>
                </c:pt>
                <c:pt idx="505">
                  <c:v>-0.264927664057025</c:v>
                </c:pt>
                <c:pt idx="506">
                  <c:v>-0.13450730027869401</c:v>
                </c:pt>
                <c:pt idx="507" formatCode="0.00E+00">
                  <c:v>-2.4560645635772001E-10</c:v>
                </c:pt>
                <c:pt idx="508">
                  <c:v>0.134507299794943</c:v>
                </c:pt>
                <c:pt idx="509">
                  <c:v>0.26492766359543701</c:v>
                </c:pt>
                <c:pt idx="510">
                  <c:v>0.387298334397912</c:v>
                </c:pt>
                <c:pt idx="511">
                  <c:v>0.497901141292797</c:v>
                </c:pt>
                <c:pt idx="512">
                  <c:v>0.59337547396050505</c:v>
                </c:pt>
                <c:pt idx="513">
                  <c:v>0.67082039311543795</c:v>
                </c:pt>
                <c:pt idx="514">
                  <c:v>0.72788277407822899</c:v>
                </c:pt>
                <c:pt idx="515">
                  <c:v>0.76282880527838104</c:v>
                </c:pt>
                <c:pt idx="516">
                  <c:v>0.77459666924148296</c:v>
                </c:pt>
                <c:pt idx="518">
                  <c:v>0.83666002653407601</c:v>
                </c:pt>
                <c:pt idx="519">
                  <c:v>0.823949280766889</c:v>
                </c:pt>
                <c:pt idx="520">
                  <c:v>0.78620325304349303</c:v>
                </c:pt>
                <c:pt idx="521">
                  <c:v>0.72456883731578803</c:v>
                </c:pt>
                <c:pt idx="522">
                  <c:v>0.64091876411703197</c:v>
                </c:pt>
                <c:pt idx="523">
                  <c:v>0.53779469859224405</c:v>
                </c:pt>
                <c:pt idx="524">
                  <c:v>0.418330013288918</c:v>
                </c:pt>
                <c:pt idx="525">
                  <c:v>0.28615458221774098</c:v>
                </c:pt>
                <c:pt idx="526">
                  <c:v>0.145284488967583</c:v>
                </c:pt>
                <c:pt idx="527" formatCode="0.00E+00">
                  <c:v>3.78979520671274E-11</c:v>
                </c:pt>
                <c:pt idx="528">
                  <c:v>-0.14528448889293899</c:v>
                </c:pt>
                <c:pt idx="529">
                  <c:v>-0.28615458214651601</c:v>
                </c:pt>
                <c:pt idx="530">
                  <c:v>-0.41833001322327701</c:v>
                </c:pt>
                <c:pt idx="531">
                  <c:v>-0.53779469853418105</c:v>
                </c:pt>
                <c:pt idx="532">
                  <c:v>-0.64091876406831205</c:v>
                </c:pt>
                <c:pt idx="533">
                  <c:v>-0.72456883727789001</c:v>
                </c:pt>
                <c:pt idx="534">
                  <c:v>-0.78620325301756999</c:v>
                </c:pt>
                <c:pt idx="535">
                  <c:v>-0.82394928075372698</c:v>
                </c:pt>
                <c:pt idx="536">
                  <c:v>-0.83666002653407601</c:v>
                </c:pt>
                <c:pt idx="537">
                  <c:v>-0.82394928078005003</c:v>
                </c:pt>
                <c:pt idx="538">
                  <c:v>-0.78620325306941696</c:v>
                </c:pt>
                <c:pt idx="539">
                  <c:v>-0.72456883735368605</c:v>
                </c:pt>
                <c:pt idx="540">
                  <c:v>-0.640918764165752</c:v>
                </c:pt>
                <c:pt idx="541">
                  <c:v>-0.53779469865030705</c:v>
                </c:pt>
                <c:pt idx="542">
                  <c:v>-0.41833001335455899</c:v>
                </c:pt>
                <c:pt idx="543">
                  <c:v>-0.28615458228896501</c:v>
                </c:pt>
                <c:pt idx="544">
                  <c:v>-0.14528448904222699</c:v>
                </c:pt>
                <c:pt idx="545" formatCode="0.00E+00">
                  <c:v>-1.13693484649692E-10</c:v>
                </c:pt>
                <c:pt idx="546">
                  <c:v>0.145284488818295</c:v>
                </c:pt>
                <c:pt idx="547">
                  <c:v>0.28615458207529099</c:v>
                </c:pt>
                <c:pt idx="548">
                  <c:v>0.41833001315763602</c:v>
                </c:pt>
                <c:pt idx="549">
                  <c:v>0.53779469847611805</c:v>
                </c:pt>
                <c:pt idx="550">
                  <c:v>0.64091876401959103</c:v>
                </c:pt>
                <c:pt idx="551">
                  <c:v>0.72456883723999299</c:v>
                </c:pt>
                <c:pt idx="552">
                  <c:v>0.78620325299164595</c:v>
                </c:pt>
                <c:pt idx="553">
                  <c:v>0.82394928074056495</c:v>
                </c:pt>
                <c:pt idx="554">
                  <c:v>0.83666002653407601</c:v>
                </c:pt>
                <c:pt idx="555">
                  <c:v>0.82394928079321195</c:v>
                </c:pt>
                <c:pt idx="556">
                  <c:v>0.786203253095341</c:v>
                </c:pt>
                <c:pt idx="557">
                  <c:v>0.72456883739158395</c:v>
                </c:pt>
                <c:pt idx="558">
                  <c:v>0.64091876421447302</c:v>
                </c:pt>
                <c:pt idx="559">
                  <c:v>0.53779469870836905</c:v>
                </c:pt>
                <c:pt idx="560">
                  <c:v>0.41833001342019999</c:v>
                </c:pt>
                <c:pt idx="561">
                  <c:v>0.28615458236018998</c:v>
                </c:pt>
                <c:pt idx="562">
                  <c:v>0.145284489116871</c:v>
                </c:pt>
                <c:pt idx="563" formatCode="0.00E+00">
                  <c:v>1.89489388783947E-10</c:v>
                </c:pt>
                <c:pt idx="564">
                  <c:v>-0.14528448874364999</c:v>
                </c:pt>
                <c:pt idx="565">
                  <c:v>-0.28615458200406702</c:v>
                </c:pt>
                <c:pt idx="566">
                  <c:v>-0.41833001309199502</c:v>
                </c:pt>
                <c:pt idx="567">
                  <c:v>-0.53779469841805505</c:v>
                </c:pt>
                <c:pt idx="568">
                  <c:v>-0.640918763970871</c:v>
                </c:pt>
                <c:pt idx="569">
                  <c:v>-0.72456883720209397</c:v>
                </c:pt>
                <c:pt idx="570">
                  <c:v>-0.78620325296572202</c:v>
                </c:pt>
                <c:pt idx="571">
                  <c:v>-0.82394928072740303</c:v>
                </c:pt>
                <c:pt idx="572">
                  <c:v>-0.83666002653407601</c:v>
                </c:pt>
                <c:pt idx="573">
                  <c:v>-0.82394928080637397</c:v>
                </c:pt>
                <c:pt idx="574">
                  <c:v>-0.78620325312126405</c:v>
                </c:pt>
                <c:pt idx="575">
                  <c:v>-0.72456883742948197</c:v>
                </c:pt>
                <c:pt idx="576">
                  <c:v>-0.64091876426319405</c:v>
                </c:pt>
                <c:pt idx="577">
                  <c:v>-0.53779469876643204</c:v>
                </c:pt>
                <c:pt idx="578">
                  <c:v>-0.41833001348584098</c:v>
                </c:pt>
                <c:pt idx="579">
                  <c:v>-0.28615458243141401</c:v>
                </c:pt>
                <c:pt idx="580">
                  <c:v>-0.14528448919151599</c:v>
                </c:pt>
                <c:pt idx="581" formatCode="0.00E+00">
                  <c:v>-2.6528529291820198E-10</c:v>
                </c:pt>
                <c:pt idx="582">
                  <c:v>0.14528448866900601</c:v>
                </c:pt>
                <c:pt idx="583">
                  <c:v>0.28615458193284199</c:v>
                </c:pt>
                <c:pt idx="584">
                  <c:v>0.41833001302635497</c:v>
                </c:pt>
                <c:pt idx="585">
                  <c:v>0.53779469835999205</c:v>
                </c:pt>
                <c:pt idx="586">
                  <c:v>0.64091876392214997</c:v>
                </c:pt>
                <c:pt idx="587">
                  <c:v>0.72456883716419695</c:v>
                </c:pt>
                <c:pt idx="588">
                  <c:v>0.78620325293979898</c:v>
                </c:pt>
                <c:pt idx="589">
                  <c:v>0.82394928071424101</c:v>
                </c:pt>
                <c:pt idx="590">
                  <c:v>0.83666002653407601</c:v>
                </c:pt>
                <c:pt idx="592">
                  <c:v>0.89442719099991597</c:v>
                </c:pt>
                <c:pt idx="593">
                  <c:v>0.88083883220242998</c:v>
                </c:pt>
                <c:pt idx="594">
                  <c:v>0.84048663121596801</c:v>
                </c:pt>
                <c:pt idx="595">
                  <c:v>0.774596669248236</c:v>
                </c:pt>
                <c:pt idx="596">
                  <c:v>0.68517097945157701</c:v>
                </c:pt>
                <c:pt idx="597">
                  <c:v>0.57492671615872404</c:v>
                </c:pt>
                <c:pt idx="598">
                  <c:v>0.44721359552334899</c:v>
                </c:pt>
                <c:pt idx="599">
                  <c:v>0.30591211608977698</c:v>
                </c:pt>
                <c:pt idx="600">
                  <c:v>0.15531565180835299</c:v>
                </c:pt>
                <c:pt idx="601" formatCode="0.00E+00">
                  <c:v>4.0514614941592001E-11</c:v>
                </c:pt>
                <c:pt idx="602">
                  <c:v>-0.15531565172855499</c:v>
                </c:pt>
                <c:pt idx="603">
                  <c:v>-0.30591211601363499</c:v>
                </c:pt>
                <c:pt idx="604">
                  <c:v>-0.44721359545317602</c:v>
                </c:pt>
                <c:pt idx="605">
                  <c:v>-0.57492671609665202</c:v>
                </c:pt>
                <c:pt idx="606">
                  <c:v>-0.68517097939949201</c:v>
                </c:pt>
                <c:pt idx="607">
                  <c:v>-0.77459666920772097</c:v>
                </c:pt>
                <c:pt idx="608">
                  <c:v>-0.84048663118825495</c:v>
                </c:pt>
                <c:pt idx="609">
                  <c:v>-0.88083883218835901</c:v>
                </c:pt>
                <c:pt idx="610">
                  <c:v>-0.89442719099991597</c:v>
                </c:pt>
                <c:pt idx="611">
                  <c:v>-0.88083883221650106</c:v>
                </c:pt>
                <c:pt idx="612">
                  <c:v>-0.84048663124368195</c:v>
                </c:pt>
                <c:pt idx="613">
                  <c:v>-0.77459666928875004</c:v>
                </c:pt>
                <c:pt idx="614">
                  <c:v>-0.68517097950366102</c:v>
                </c:pt>
                <c:pt idx="615">
                  <c:v>-0.57492671622079605</c:v>
                </c:pt>
                <c:pt idx="616">
                  <c:v>-0.44721359559352197</c:v>
                </c:pt>
                <c:pt idx="617">
                  <c:v>-0.30591211616592001</c:v>
                </c:pt>
                <c:pt idx="618">
                  <c:v>-0.155315651888151</c:v>
                </c:pt>
                <c:pt idx="619" formatCode="0.00E+00">
                  <c:v>-1.2154344761931199E-10</c:v>
                </c:pt>
                <c:pt idx="620">
                  <c:v>0.15531565164875699</c:v>
                </c:pt>
                <c:pt idx="621">
                  <c:v>0.30591211593749301</c:v>
                </c:pt>
                <c:pt idx="622">
                  <c:v>0.44721359538300298</c:v>
                </c:pt>
                <c:pt idx="623">
                  <c:v>0.57492671603458001</c:v>
                </c:pt>
                <c:pt idx="624">
                  <c:v>0.685170979347408</c:v>
                </c:pt>
                <c:pt idx="625">
                  <c:v>0.77459666916720704</c:v>
                </c:pt>
                <c:pt idx="626">
                  <c:v>0.84048663116054101</c:v>
                </c:pt>
                <c:pt idx="627">
                  <c:v>0.88083883217428904</c:v>
                </c:pt>
                <c:pt idx="628">
                  <c:v>0.89442719099991597</c:v>
                </c:pt>
                <c:pt idx="629">
                  <c:v>0.88083883223057102</c:v>
                </c:pt>
                <c:pt idx="630">
                  <c:v>0.840486631271395</c:v>
                </c:pt>
                <c:pt idx="631">
                  <c:v>0.77459666932926496</c:v>
                </c:pt>
                <c:pt idx="632">
                  <c:v>0.68517097955574602</c:v>
                </c:pt>
                <c:pt idx="633">
                  <c:v>0.57492671628286696</c:v>
                </c:pt>
                <c:pt idx="634">
                  <c:v>0.44721359566369601</c:v>
                </c:pt>
                <c:pt idx="635">
                  <c:v>0.30591211624206199</c:v>
                </c:pt>
                <c:pt idx="636">
                  <c:v>0.155315651967948</c:v>
                </c:pt>
                <c:pt idx="637" formatCode="0.00E+00">
                  <c:v>2.0257267750249601E-10</c:v>
                </c:pt>
                <c:pt idx="638">
                  <c:v>-0.15531565156895799</c:v>
                </c:pt>
                <c:pt idx="639">
                  <c:v>-0.30591211586134998</c:v>
                </c:pt>
                <c:pt idx="640">
                  <c:v>-0.447213595312829</c:v>
                </c:pt>
                <c:pt idx="641">
                  <c:v>-0.57492671597250899</c:v>
                </c:pt>
                <c:pt idx="642">
                  <c:v>-0.685170979295324</c:v>
                </c:pt>
                <c:pt idx="643">
                  <c:v>-0.77459666912669201</c:v>
                </c:pt>
                <c:pt idx="644">
                  <c:v>-0.84048663113282795</c:v>
                </c:pt>
                <c:pt idx="645">
                  <c:v>-0.88083883216021797</c:v>
                </c:pt>
                <c:pt idx="646">
                  <c:v>-0.89442719099991597</c:v>
                </c:pt>
                <c:pt idx="647">
                  <c:v>-0.88083883224464099</c:v>
                </c:pt>
                <c:pt idx="648">
                  <c:v>-0.84048663129910905</c:v>
                </c:pt>
                <c:pt idx="649">
                  <c:v>-0.77459666936978</c:v>
                </c:pt>
                <c:pt idx="650">
                  <c:v>-0.68517097960783002</c:v>
                </c:pt>
                <c:pt idx="651">
                  <c:v>-0.57492671634493897</c:v>
                </c:pt>
                <c:pt idx="652">
                  <c:v>-0.44721359573386799</c:v>
                </c:pt>
                <c:pt idx="653">
                  <c:v>-0.30591211631820397</c:v>
                </c:pt>
                <c:pt idx="654">
                  <c:v>-0.155315652047747</c:v>
                </c:pt>
                <c:pt idx="655" formatCode="0.00E+00">
                  <c:v>-2.8360190738568002E-10</c:v>
                </c:pt>
                <c:pt idx="656">
                  <c:v>0.15531565148916099</c:v>
                </c:pt>
                <c:pt idx="657">
                  <c:v>0.30591211578520799</c:v>
                </c:pt>
                <c:pt idx="658">
                  <c:v>0.44721359524265702</c:v>
                </c:pt>
                <c:pt idx="659">
                  <c:v>0.57492671591043598</c:v>
                </c:pt>
                <c:pt idx="660">
                  <c:v>0.685170979243239</c:v>
                </c:pt>
                <c:pt idx="661">
                  <c:v>0.77459666908617797</c:v>
                </c:pt>
                <c:pt idx="662">
                  <c:v>0.84048663110511401</c:v>
                </c:pt>
                <c:pt idx="663">
                  <c:v>0.880838832146148</c:v>
                </c:pt>
                <c:pt idx="664">
                  <c:v>0.89442719099991597</c:v>
                </c:pt>
                <c:pt idx="666">
                  <c:v>0.94868329805051399</c:v>
                </c:pt>
                <c:pt idx="667">
                  <c:v>0.93427066707416595</c:v>
                </c:pt>
                <c:pt idx="668">
                  <c:v>0.89147069464417195</c:v>
                </c:pt>
                <c:pt idx="669">
                  <c:v>0.82158383626491105</c:v>
                </c:pt>
                <c:pt idx="670">
                  <c:v>0.72673356876365802</c:v>
                </c:pt>
                <c:pt idx="671">
                  <c:v>0.609801869521721</c:v>
                </c:pt>
                <c:pt idx="672">
                  <c:v>0.47434164905006698</c:v>
                </c:pt>
                <c:pt idx="673">
                  <c:v>0.32446879760131198</c:v>
                </c:pt>
                <c:pt idx="674">
                  <c:v>0.16473712592714199</c:v>
                </c:pt>
                <c:pt idx="675" formatCode="0.00E+00">
                  <c:v>4.2972238443542297E-11</c:v>
                </c:pt>
                <c:pt idx="676">
                  <c:v>-0.164737125842504</c:v>
                </c:pt>
                <c:pt idx="677">
                  <c:v>-0.32446879752055102</c:v>
                </c:pt>
                <c:pt idx="678">
                  <c:v>-0.47434164897563702</c:v>
                </c:pt>
                <c:pt idx="679">
                  <c:v>-0.60980186945588299</c:v>
                </c:pt>
                <c:pt idx="680">
                  <c:v>-0.72673356870841399</c:v>
                </c:pt>
                <c:pt idx="681">
                  <c:v>-0.82158383622193898</c:v>
                </c:pt>
                <c:pt idx="682">
                  <c:v>-0.89147069461477801</c:v>
                </c:pt>
                <c:pt idx="683">
                  <c:v>-0.934270667059242</c:v>
                </c:pt>
                <c:pt idx="684">
                  <c:v>-0.94868329805051399</c:v>
                </c:pt>
                <c:pt idx="685">
                  <c:v>-0.93427066708909101</c:v>
                </c:pt>
                <c:pt idx="686">
                  <c:v>-0.89147069467356699</c:v>
                </c:pt>
                <c:pt idx="687">
                  <c:v>-0.82158383630788301</c:v>
                </c:pt>
                <c:pt idx="688">
                  <c:v>-0.72673356881890105</c:v>
                </c:pt>
                <c:pt idx="689">
                  <c:v>-0.609801869587558</c:v>
                </c:pt>
                <c:pt idx="690">
                  <c:v>-0.474341649124497</c:v>
                </c:pt>
                <c:pt idx="691">
                  <c:v>-0.32446879768207298</c:v>
                </c:pt>
                <c:pt idx="692">
                  <c:v>-0.164737126011781</c:v>
                </c:pt>
                <c:pt idx="693" formatCode="0.00E+00">
                  <c:v>-1.2891629403061101E-10</c:v>
                </c:pt>
                <c:pt idx="694">
                  <c:v>0.16473712575786501</c:v>
                </c:pt>
                <c:pt idx="695">
                  <c:v>0.32446879743978901</c:v>
                </c:pt>
                <c:pt idx="696">
                  <c:v>0.474341648901207</c:v>
                </c:pt>
                <c:pt idx="697">
                  <c:v>0.60980186939004599</c:v>
                </c:pt>
                <c:pt idx="698">
                  <c:v>0.72673356865316996</c:v>
                </c:pt>
                <c:pt idx="699">
                  <c:v>0.82158383617896702</c:v>
                </c:pt>
                <c:pt idx="700">
                  <c:v>0.89147069458538297</c:v>
                </c:pt>
                <c:pt idx="701">
                  <c:v>0.93427066704431805</c:v>
                </c:pt>
                <c:pt idx="702">
                  <c:v>0.94868329805051399</c:v>
                </c:pt>
                <c:pt idx="703">
                  <c:v>0.93427066710401496</c:v>
                </c:pt>
                <c:pt idx="704">
                  <c:v>0.89147069470296203</c:v>
                </c:pt>
                <c:pt idx="705">
                  <c:v>0.82158383635085597</c:v>
                </c:pt>
                <c:pt idx="706">
                  <c:v>0.72673356887414597</c:v>
                </c:pt>
                <c:pt idx="707">
                  <c:v>0.609801869653395</c:v>
                </c:pt>
                <c:pt idx="708">
                  <c:v>0.47434164919892702</c:v>
                </c:pt>
                <c:pt idx="709">
                  <c:v>0.32446879776283399</c:v>
                </c:pt>
                <c:pt idx="710">
                  <c:v>0.164737126096419</c:v>
                </c:pt>
                <c:pt idx="711" formatCode="0.00E+00">
                  <c:v>2.1486077091769499E-10</c:v>
                </c:pt>
                <c:pt idx="712">
                  <c:v>-0.16473712567322599</c:v>
                </c:pt>
                <c:pt idx="713">
                  <c:v>-0.32446879735902801</c:v>
                </c:pt>
                <c:pt idx="714">
                  <c:v>-0.47434164882677698</c:v>
                </c:pt>
                <c:pt idx="715">
                  <c:v>-0.60980186932420899</c:v>
                </c:pt>
                <c:pt idx="716">
                  <c:v>-0.72673356859792604</c:v>
                </c:pt>
                <c:pt idx="717">
                  <c:v>-0.82158383613599395</c:v>
                </c:pt>
                <c:pt idx="718">
                  <c:v>-0.89147069455598804</c:v>
                </c:pt>
                <c:pt idx="719">
                  <c:v>-0.93427066702939399</c:v>
                </c:pt>
                <c:pt idx="720">
                  <c:v>-0.94868329805051399</c:v>
                </c:pt>
                <c:pt idx="721">
                  <c:v>-0.93427066711893902</c:v>
                </c:pt>
                <c:pt idx="722">
                  <c:v>-0.89147069473235596</c:v>
                </c:pt>
                <c:pt idx="723">
                  <c:v>-0.82158383639382804</c:v>
                </c:pt>
                <c:pt idx="724">
                  <c:v>-0.72673356892939001</c:v>
                </c:pt>
                <c:pt idx="725">
                  <c:v>-0.609801869719232</c:v>
                </c:pt>
                <c:pt idx="726">
                  <c:v>-0.47434164927335598</c:v>
                </c:pt>
                <c:pt idx="727">
                  <c:v>-0.324468797843595</c:v>
                </c:pt>
                <c:pt idx="728">
                  <c:v>-0.16473712618105901</c:v>
                </c:pt>
                <c:pt idx="729" formatCode="0.00E+00">
                  <c:v>-3.0080524780478001E-10</c:v>
                </c:pt>
                <c:pt idx="730">
                  <c:v>0.164737125588588</c:v>
                </c:pt>
                <c:pt idx="731">
                  <c:v>0.324468797278268</c:v>
                </c:pt>
                <c:pt idx="732">
                  <c:v>0.47434164875234802</c:v>
                </c:pt>
                <c:pt idx="733">
                  <c:v>0.60980186925837099</c:v>
                </c:pt>
                <c:pt idx="734">
                  <c:v>0.72673356854268201</c:v>
                </c:pt>
                <c:pt idx="735">
                  <c:v>0.82158383609302299</c:v>
                </c:pt>
                <c:pt idx="736">
                  <c:v>0.891470694526594</c:v>
                </c:pt>
                <c:pt idx="737">
                  <c:v>0.93427066701447004</c:v>
                </c:pt>
                <c:pt idx="738">
                  <c:v>0.94868329805051399</c:v>
                </c:pt>
              </c:numCache>
            </c:numRef>
          </c:xVal>
          <c:yVal>
            <c:numRef>
              <c:f>func!$B$2:$B$740</c:f>
              <c:numCache>
                <c:formatCode>General</c:formatCode>
                <c:ptCount val="739"/>
                <c:pt idx="0">
                  <c:v>0</c:v>
                </c:pt>
                <c:pt idx="1">
                  <c:v>7.7657825884226706E-2</c:v>
                </c:pt>
                <c:pt idx="2">
                  <c:v>0.15295605802585299</c:v>
                </c:pt>
                <c:pt idx="3">
                  <c:v>0.223606797744131</c:v>
                </c:pt>
                <c:pt idx="4">
                  <c:v>0.28746335806384399</c:v>
                </c:pt>
                <c:pt idx="5">
                  <c:v>0.34258548971276698</c:v>
                </c:pt>
                <c:pt idx="6">
                  <c:v>0.38729833461398899</c:v>
                </c:pt>
                <c:pt idx="7">
                  <c:v>0.42024331560105599</c:v>
                </c:pt>
                <c:pt idx="8">
                  <c:v>0.44041941609769703</c:v>
                </c:pt>
                <c:pt idx="9">
                  <c:v>0.44721359549995798</c:v>
                </c:pt>
                <c:pt idx="10">
                  <c:v>0.44041941610473301</c:v>
                </c:pt>
                <c:pt idx="11">
                  <c:v>0.42024331561491302</c:v>
                </c:pt>
                <c:pt idx="12">
                  <c:v>0.38729833463424701</c:v>
                </c:pt>
                <c:pt idx="13">
                  <c:v>0.34258548973880998</c:v>
                </c:pt>
                <c:pt idx="14">
                  <c:v>0.28746335809487999</c:v>
                </c:pt>
                <c:pt idx="15">
                  <c:v>0.22360679777921799</c:v>
                </c:pt>
                <c:pt idx="16">
                  <c:v>0.15295605806392401</c:v>
                </c:pt>
                <c:pt idx="17">
                  <c:v>7.7657825924125706E-2</c:v>
                </c:pt>
                <c:pt idx="18">
                  <c:v>0</c:v>
                </c:pt>
                <c:pt idx="19">
                  <c:v>7.7657825844327399E-2</c:v>
                </c:pt>
                <c:pt idx="20">
                  <c:v>0.152956057987782</c:v>
                </c:pt>
                <c:pt idx="21">
                  <c:v>0.22360679770904501</c:v>
                </c:pt>
                <c:pt idx="22">
                  <c:v>0.28746335803280798</c:v>
                </c:pt>
                <c:pt idx="23">
                  <c:v>0.34258548968672498</c:v>
                </c:pt>
                <c:pt idx="24">
                  <c:v>0.38729833459373197</c:v>
                </c:pt>
                <c:pt idx="25">
                  <c:v>0.42024331558719902</c:v>
                </c:pt>
                <c:pt idx="26">
                  <c:v>0.44041941609066199</c:v>
                </c:pt>
                <c:pt idx="27">
                  <c:v>0.44721359549995798</c:v>
                </c:pt>
                <c:pt idx="28">
                  <c:v>0.44041941611176799</c:v>
                </c:pt>
                <c:pt idx="29">
                  <c:v>0.42024331562876899</c:v>
                </c:pt>
                <c:pt idx="30">
                  <c:v>0.38729833465450397</c:v>
                </c:pt>
                <c:pt idx="31">
                  <c:v>0.34258548976485198</c:v>
                </c:pt>
                <c:pt idx="32">
                  <c:v>0.287463358125916</c:v>
                </c:pt>
                <c:pt idx="33">
                  <c:v>0.22360679781430401</c:v>
                </c:pt>
                <c:pt idx="34">
                  <c:v>0.152956058101996</c:v>
                </c:pt>
                <c:pt idx="35">
                  <c:v>7.7657825964024402E-2</c:v>
                </c:pt>
                <c:pt idx="36">
                  <c:v>0</c:v>
                </c:pt>
                <c:pt idx="37">
                  <c:v>-7.7657825804428607E-2</c:v>
                </c:pt>
                <c:pt idx="38">
                  <c:v>-0.15295605794971101</c:v>
                </c:pt>
                <c:pt idx="39">
                  <c:v>-0.223606797673958</c:v>
                </c:pt>
                <c:pt idx="40">
                  <c:v>-0.28746335800177197</c:v>
                </c:pt>
                <c:pt idx="41">
                  <c:v>-0.34258548966068297</c:v>
                </c:pt>
                <c:pt idx="42">
                  <c:v>-0.38729833457347501</c:v>
                </c:pt>
                <c:pt idx="43">
                  <c:v>-0.42024331557334199</c:v>
                </c:pt>
                <c:pt idx="44">
                  <c:v>-0.440419416083627</c:v>
                </c:pt>
                <c:pt idx="45">
                  <c:v>-0.44721359549995798</c:v>
                </c:pt>
                <c:pt idx="46">
                  <c:v>-0.44041941611880298</c:v>
                </c:pt>
                <c:pt idx="47">
                  <c:v>-0.42024331564262601</c:v>
                </c:pt>
                <c:pt idx="48">
                  <c:v>-0.38729833467476099</c:v>
                </c:pt>
                <c:pt idx="49">
                  <c:v>-0.34258548979089398</c:v>
                </c:pt>
                <c:pt idx="50">
                  <c:v>-0.28746335815695101</c:v>
                </c:pt>
                <c:pt idx="51">
                  <c:v>-0.223606797849391</c:v>
                </c:pt>
                <c:pt idx="52">
                  <c:v>-0.15295605814006699</c:v>
                </c:pt>
                <c:pt idx="53">
                  <c:v>-7.7657826003923694E-2</c:v>
                </c:pt>
                <c:pt idx="54">
                  <c:v>0</c:v>
                </c:pt>
                <c:pt idx="55">
                  <c:v>-7.7657825764529703E-2</c:v>
                </c:pt>
                <c:pt idx="56">
                  <c:v>-0.15295605791163999</c:v>
                </c:pt>
                <c:pt idx="57">
                  <c:v>-0.22360679763887101</c:v>
                </c:pt>
                <c:pt idx="58">
                  <c:v>-0.28746335797073602</c:v>
                </c:pt>
                <c:pt idx="59">
                  <c:v>-0.34258548963464103</c:v>
                </c:pt>
                <c:pt idx="60">
                  <c:v>-0.38729833455321799</c:v>
                </c:pt>
                <c:pt idx="61">
                  <c:v>-0.42024331555948602</c:v>
                </c:pt>
                <c:pt idx="62">
                  <c:v>-0.44041941607659102</c:v>
                </c:pt>
                <c:pt idx="63">
                  <c:v>-0.44721359549995798</c:v>
                </c:pt>
                <c:pt idx="64">
                  <c:v>-0.44041941612583801</c:v>
                </c:pt>
                <c:pt idx="65">
                  <c:v>-0.42024331565648299</c:v>
                </c:pt>
                <c:pt idx="66">
                  <c:v>-0.38729833469501801</c:v>
                </c:pt>
                <c:pt idx="67">
                  <c:v>-0.34258548981693598</c:v>
                </c:pt>
                <c:pt idx="68">
                  <c:v>-0.28746335818798802</c:v>
                </c:pt>
                <c:pt idx="69">
                  <c:v>-0.22360679788447799</c:v>
                </c:pt>
                <c:pt idx="70">
                  <c:v>-0.15295605817813801</c:v>
                </c:pt>
                <c:pt idx="71">
                  <c:v>-7.7657826043822306E-2</c:v>
                </c:pt>
                <c:pt idx="72">
                  <c:v>0</c:v>
                </c:pt>
                <c:pt idx="74">
                  <c:v>0</c:v>
                </c:pt>
                <c:pt idx="75">
                  <c:v>0.122787803965468</c:v>
                </c:pt>
                <c:pt idx="76">
                  <c:v>0.24184476264128699</c:v>
                </c:pt>
                <c:pt idx="77">
                  <c:v>0.35355339058402802</c:v>
                </c:pt>
                <c:pt idx="78">
                  <c:v>0.45451947766113898</c:v>
                </c:pt>
                <c:pt idx="79">
                  <c:v>0.54167522040826399</c:v>
                </c:pt>
                <c:pt idx="80">
                  <c:v>0.61237243568511801</c:v>
                </c:pt>
                <c:pt idx="81">
                  <c:v>0.66446302438015403</c:v>
                </c:pt>
                <c:pt idx="82">
                  <c:v>0.69636424031507504</c:v>
                </c:pt>
                <c:pt idx="83">
                  <c:v>0.70710678118654802</c:v>
                </c:pt>
                <c:pt idx="84">
                  <c:v>0.69636424032619904</c:v>
                </c:pt>
                <c:pt idx="85">
                  <c:v>0.66446302440206395</c:v>
                </c:pt>
                <c:pt idx="86">
                  <c:v>0.61237243571714794</c:v>
                </c:pt>
                <c:pt idx="87">
                  <c:v>0.54167522044944005</c:v>
                </c:pt>
                <c:pt idx="88">
                  <c:v>0.45451947771021101</c:v>
                </c:pt>
                <c:pt idx="89">
                  <c:v>0.35355339063950397</c:v>
                </c:pt>
                <c:pt idx="90">
                  <c:v>0.241844762701483</c:v>
                </c:pt>
                <c:pt idx="91">
                  <c:v>0.12278780402855401</c:v>
                </c:pt>
                <c:pt idx="92">
                  <c:v>0</c:v>
                </c:pt>
                <c:pt idx="93">
                  <c:v>0.122787803902382</c:v>
                </c:pt>
                <c:pt idx="94">
                  <c:v>0.241844762581091</c:v>
                </c:pt>
                <c:pt idx="95">
                  <c:v>0.353553390528551</c:v>
                </c:pt>
                <c:pt idx="96">
                  <c:v>0.45451947761206701</c:v>
                </c:pt>
                <c:pt idx="97">
                  <c:v>0.54167522036708704</c:v>
                </c:pt>
                <c:pt idx="98">
                  <c:v>0.61237243565308797</c:v>
                </c:pt>
                <c:pt idx="99">
                  <c:v>0.664463024358245</c:v>
                </c:pt>
                <c:pt idx="100">
                  <c:v>0.69636424030395105</c:v>
                </c:pt>
                <c:pt idx="101">
                  <c:v>0.70710678118654802</c:v>
                </c:pt>
                <c:pt idx="102">
                  <c:v>0.69636424033732203</c:v>
                </c:pt>
                <c:pt idx="103">
                  <c:v>0.66446302442397298</c:v>
                </c:pt>
                <c:pt idx="104">
                  <c:v>0.61237243574917699</c:v>
                </c:pt>
                <c:pt idx="105">
                  <c:v>0.541675220490617</c:v>
                </c:pt>
                <c:pt idx="106">
                  <c:v>0.45451947775928297</c:v>
                </c:pt>
                <c:pt idx="107">
                  <c:v>0.35355339069498098</c:v>
                </c:pt>
                <c:pt idx="108">
                  <c:v>0.24184476276167899</c:v>
                </c:pt>
                <c:pt idx="109">
                  <c:v>0.122787804091639</c:v>
                </c:pt>
                <c:pt idx="110">
                  <c:v>0</c:v>
                </c:pt>
                <c:pt idx="111">
                  <c:v>-0.12278780383929599</c:v>
                </c:pt>
                <c:pt idx="112">
                  <c:v>-0.24184476252089501</c:v>
                </c:pt>
                <c:pt idx="113">
                  <c:v>-0.35355339047307399</c:v>
                </c:pt>
                <c:pt idx="114">
                  <c:v>-0.45451947756299499</c:v>
                </c:pt>
                <c:pt idx="115">
                  <c:v>-0.54167522032591098</c:v>
                </c:pt>
                <c:pt idx="116">
                  <c:v>-0.61237243562105903</c:v>
                </c:pt>
                <c:pt idx="117">
                  <c:v>-0.66446302433633497</c:v>
                </c:pt>
                <c:pt idx="118">
                  <c:v>-0.69636424029282795</c:v>
                </c:pt>
                <c:pt idx="119">
                  <c:v>-0.70710678118654802</c:v>
                </c:pt>
                <c:pt idx="120">
                  <c:v>-0.69636424034844602</c:v>
                </c:pt>
                <c:pt idx="121">
                  <c:v>-0.66446302444588301</c:v>
                </c:pt>
                <c:pt idx="122">
                  <c:v>-0.61237243578120704</c:v>
                </c:pt>
                <c:pt idx="123">
                  <c:v>-0.54167522053179296</c:v>
                </c:pt>
                <c:pt idx="124">
                  <c:v>-0.454519477808355</c:v>
                </c:pt>
                <c:pt idx="125">
                  <c:v>-0.353553390750458</c:v>
                </c:pt>
                <c:pt idx="126">
                  <c:v>-0.241844762821874</c:v>
                </c:pt>
                <c:pt idx="127">
                  <c:v>-0.122787804154726</c:v>
                </c:pt>
                <c:pt idx="128">
                  <c:v>0</c:v>
                </c:pt>
                <c:pt idx="129">
                  <c:v>-0.122787803776211</c:v>
                </c:pt>
                <c:pt idx="130">
                  <c:v>-0.2418447624607</c:v>
                </c:pt>
                <c:pt idx="131">
                  <c:v>-0.35355339041759698</c:v>
                </c:pt>
                <c:pt idx="132">
                  <c:v>-0.45451947751392202</c:v>
                </c:pt>
                <c:pt idx="133">
                  <c:v>-0.54167522028473503</c:v>
                </c:pt>
                <c:pt idx="134">
                  <c:v>-0.61237243558902998</c:v>
                </c:pt>
                <c:pt idx="135">
                  <c:v>-0.66446302431442605</c:v>
                </c:pt>
                <c:pt idx="136">
                  <c:v>-0.69636424028170396</c:v>
                </c:pt>
                <c:pt idx="137">
                  <c:v>-0.70710678118654802</c:v>
                </c:pt>
                <c:pt idx="138">
                  <c:v>-0.69636424035957001</c:v>
                </c:pt>
                <c:pt idx="139">
                  <c:v>-0.66446302446779204</c:v>
                </c:pt>
                <c:pt idx="140">
                  <c:v>-0.61237243581323597</c:v>
                </c:pt>
                <c:pt idx="141">
                  <c:v>-0.54167522057297002</c:v>
                </c:pt>
                <c:pt idx="142">
                  <c:v>-0.45451947785742702</c:v>
                </c:pt>
                <c:pt idx="143">
                  <c:v>-0.35355339080593501</c:v>
                </c:pt>
                <c:pt idx="144">
                  <c:v>-0.24184476288206999</c:v>
                </c:pt>
                <c:pt idx="145">
                  <c:v>-0.12278780421781101</c:v>
                </c:pt>
                <c:pt idx="146">
                  <c:v>0</c:v>
                </c:pt>
                <c:pt idx="148" formatCode="0.00E+00">
                  <c:v>1.05367121277235E-8</c:v>
                </c:pt>
                <c:pt idx="149">
                  <c:v>0.17364817766197399</c:v>
                </c:pt>
                <c:pt idx="150">
                  <c:v>0.34202014331621</c:v>
                </c:pt>
                <c:pt idx="151">
                  <c:v>0.49999999998692402</c:v>
                </c:pt>
                <c:pt idx="152">
                  <c:v>0.64278760967111703</c:v>
                </c:pt>
                <c:pt idx="153">
                  <c:v>0.76604444310280195</c:v>
                </c:pt>
                <c:pt idx="154">
                  <c:v>0.86602540376934001</c:v>
                </c:pt>
                <c:pt idx="155">
                  <c:v>0.93969262077385896</c:v>
                </c:pt>
                <c:pt idx="156">
                  <c:v>0.98480775300521595</c:v>
                </c:pt>
                <c:pt idx="157">
                  <c:v>1</c:v>
                </c:pt>
                <c:pt idx="158">
                  <c:v>0.98480775302094803</c:v>
                </c:pt>
                <c:pt idx="159">
                  <c:v>0.93969262080484295</c:v>
                </c:pt>
                <c:pt idx="160">
                  <c:v>0.866025403814636</c:v>
                </c:pt>
                <c:pt idx="161">
                  <c:v>0.76604444316103504</c:v>
                </c:pt>
                <c:pt idx="162">
                  <c:v>0.64278760974051596</c:v>
                </c:pt>
                <c:pt idx="163">
                  <c:v>0.50000000006538003</c:v>
                </c:pt>
                <c:pt idx="164">
                  <c:v>0.34202014340134002</c:v>
                </c:pt>
                <c:pt idx="165">
                  <c:v>0.17364817775119001</c:v>
                </c:pt>
                <c:pt idx="166" formatCode="0.00E+00">
                  <c:v>1.05367121277235E-8</c:v>
                </c:pt>
                <c:pt idx="167">
                  <c:v>0.173648177572757</c:v>
                </c:pt>
                <c:pt idx="168">
                  <c:v>0.34202014323107999</c:v>
                </c:pt>
                <c:pt idx="169">
                  <c:v>0.499999999908468</c:v>
                </c:pt>
                <c:pt idx="170">
                  <c:v>0.64278760960171899</c:v>
                </c:pt>
                <c:pt idx="171">
                  <c:v>0.76604444304456998</c:v>
                </c:pt>
                <c:pt idx="172">
                  <c:v>0.86602540372404302</c:v>
                </c:pt>
                <c:pt idx="173">
                  <c:v>0.93969262074287396</c:v>
                </c:pt>
                <c:pt idx="174">
                  <c:v>0.98480775298948497</c:v>
                </c:pt>
                <c:pt idx="175">
                  <c:v>1</c:v>
                </c:pt>
                <c:pt idx="176">
                  <c:v>0.984807753036679</c:v>
                </c:pt>
                <c:pt idx="177">
                  <c:v>0.93969262083582805</c:v>
                </c:pt>
                <c:pt idx="178">
                  <c:v>0.86602540385993299</c:v>
                </c:pt>
                <c:pt idx="179">
                  <c:v>0.76604444321926701</c:v>
                </c:pt>
                <c:pt idx="180">
                  <c:v>0.64278760980991401</c:v>
                </c:pt>
                <c:pt idx="181">
                  <c:v>0.50000000014383605</c:v>
                </c:pt>
                <c:pt idx="182">
                  <c:v>0.34202014348646897</c:v>
                </c:pt>
                <c:pt idx="183">
                  <c:v>0.17364817784040801</c:v>
                </c:pt>
                <c:pt idx="184" formatCode="0.00E+00">
                  <c:v>-1.05367121277235E-8</c:v>
                </c:pt>
                <c:pt idx="185">
                  <c:v>-0.173648177483541</c:v>
                </c:pt>
                <c:pt idx="186">
                  <c:v>-0.34202014314595103</c:v>
                </c:pt>
                <c:pt idx="187">
                  <c:v>-0.49999999983001198</c:v>
                </c:pt>
                <c:pt idx="188">
                  <c:v>-0.64278760953232095</c:v>
                </c:pt>
                <c:pt idx="189">
                  <c:v>-0.766044442986338</c:v>
                </c:pt>
                <c:pt idx="190">
                  <c:v>-0.86602540367874603</c:v>
                </c:pt>
                <c:pt idx="191">
                  <c:v>-0.93969262071188897</c:v>
                </c:pt>
                <c:pt idx="192">
                  <c:v>-0.984807752973754</c:v>
                </c:pt>
                <c:pt idx="193">
                  <c:v>-1</c:v>
                </c:pt>
                <c:pt idx="194">
                  <c:v>-0.98480775305241097</c:v>
                </c:pt>
                <c:pt idx="195">
                  <c:v>-0.93969262086681304</c:v>
                </c:pt>
                <c:pt idx="196">
                  <c:v>-0.86602540390522997</c:v>
                </c:pt>
                <c:pt idx="197">
                  <c:v>-0.76604444327749899</c:v>
                </c:pt>
                <c:pt idx="198">
                  <c:v>-0.64278760987931205</c:v>
                </c:pt>
                <c:pt idx="199">
                  <c:v>-0.50000000022229296</c:v>
                </c:pt>
                <c:pt idx="200">
                  <c:v>-0.34202014357159899</c:v>
                </c:pt>
                <c:pt idx="201">
                  <c:v>-0.173648177929625</c:v>
                </c:pt>
                <c:pt idx="202" formatCode="0.00E+00">
                  <c:v>-1.05367121277235E-8</c:v>
                </c:pt>
                <c:pt idx="203">
                  <c:v>-0.17364817739432301</c:v>
                </c:pt>
                <c:pt idx="204">
                  <c:v>-0.34202014306082101</c:v>
                </c:pt>
                <c:pt idx="205">
                  <c:v>-0.49999999975155601</c:v>
                </c:pt>
                <c:pt idx="206">
                  <c:v>-0.64278760946292202</c:v>
                </c:pt>
                <c:pt idx="207">
                  <c:v>-0.76604444292810603</c:v>
                </c:pt>
                <c:pt idx="208">
                  <c:v>-0.86602540363345004</c:v>
                </c:pt>
                <c:pt idx="209">
                  <c:v>-0.93969262068090498</c:v>
                </c:pt>
                <c:pt idx="210">
                  <c:v>-0.98480775295802203</c:v>
                </c:pt>
                <c:pt idx="211">
                  <c:v>-1</c:v>
                </c:pt>
                <c:pt idx="212">
                  <c:v>-0.98480775306814206</c:v>
                </c:pt>
                <c:pt idx="213">
                  <c:v>-0.93969262089779704</c:v>
                </c:pt>
                <c:pt idx="214">
                  <c:v>-0.86602540395052596</c:v>
                </c:pt>
                <c:pt idx="215">
                  <c:v>-0.76604444333573196</c:v>
                </c:pt>
                <c:pt idx="216">
                  <c:v>-0.64278760994871198</c:v>
                </c:pt>
                <c:pt idx="217">
                  <c:v>-0.50000000030074798</c:v>
                </c:pt>
                <c:pt idx="218">
                  <c:v>-0.342020143656729</c:v>
                </c:pt>
                <c:pt idx="219">
                  <c:v>-0.173648178018841</c:v>
                </c:pt>
                <c:pt idx="220" formatCode="0.00E+00">
                  <c:v>-1.05367121277235E-8</c:v>
                </c:pt>
                <c:pt idx="222" formatCode="0.00E+00">
                  <c:v>2.1073424255447001E-8</c:v>
                </c:pt>
                <c:pt idx="223">
                  <c:v>0.21267471501799801</c:v>
                </c:pt>
                <c:pt idx="224">
                  <c:v>0.41888741643914501</c:v>
                </c:pt>
                <c:pt idx="225">
                  <c:v>0.61237243567977995</c:v>
                </c:pt>
                <c:pt idx="226">
                  <c:v>0.78725082833876003</c:v>
                </c:pt>
                <c:pt idx="227">
                  <c:v>0.93820900294818299</c:v>
                </c:pt>
                <c:pt idx="228">
                  <c:v>1.06066017176133</c:v>
                </c:pt>
                <c:pt idx="229">
                  <c:v>1.1508837179773099</c:v>
                </c:pt>
                <c:pt idx="230">
                  <c:v>1.2061382447998099</c:v>
                </c:pt>
                <c:pt idx="231">
                  <c:v>1.2247448713915901</c:v>
                </c:pt>
                <c:pt idx="232">
                  <c:v>1.2061382448190801</c:v>
                </c:pt>
                <c:pt idx="233">
                  <c:v>1.15088371801525</c:v>
                </c:pt>
                <c:pt idx="234">
                  <c:v>1.06066017181681</c:v>
                </c:pt>
                <c:pt idx="235">
                  <c:v>0.93820900301950305</c:v>
                </c:pt>
                <c:pt idx="236">
                  <c:v>0.78725082842375504</c:v>
                </c:pt>
                <c:pt idx="237">
                  <c:v>0.61237243577586797</c:v>
                </c:pt>
                <c:pt idx="238">
                  <c:v>0.418887416543407</c:v>
                </c:pt>
                <c:pt idx="239">
                  <c:v>0.21267471512726699</c:v>
                </c:pt>
                <c:pt idx="240" formatCode="0.00E+00">
                  <c:v>2.1073424255447001E-8</c:v>
                </c:pt>
                <c:pt idx="241">
                  <c:v>0.21267471490872999</c:v>
                </c:pt>
                <c:pt idx="242">
                  <c:v>0.41888741633488302</c:v>
                </c:pt>
                <c:pt idx="243">
                  <c:v>0.61237243558369103</c:v>
                </c:pt>
                <c:pt idx="244">
                  <c:v>0.78725082825376502</c:v>
                </c:pt>
                <c:pt idx="245">
                  <c:v>0.93820900287686304</c:v>
                </c:pt>
                <c:pt idx="246">
                  <c:v>1.0606601717058499</c:v>
                </c:pt>
                <c:pt idx="247">
                  <c:v>1.1508837179393601</c:v>
                </c:pt>
                <c:pt idx="248">
                  <c:v>1.20613824478055</c:v>
                </c:pt>
                <c:pt idx="249">
                  <c:v>1.2247448713915901</c:v>
                </c:pt>
                <c:pt idx="250">
                  <c:v>1.20613824483835</c:v>
                </c:pt>
                <c:pt idx="251">
                  <c:v>1.1508837180531999</c:v>
                </c:pt>
                <c:pt idx="252">
                  <c:v>1.0606601718722799</c:v>
                </c:pt>
                <c:pt idx="253">
                  <c:v>0.938209003090823</c:v>
                </c:pt>
                <c:pt idx="254">
                  <c:v>0.78725082850875105</c:v>
                </c:pt>
                <c:pt idx="255">
                  <c:v>0.612372435871957</c:v>
                </c:pt>
                <c:pt idx="256">
                  <c:v>0.41888741664766899</c:v>
                </c:pt>
                <c:pt idx="257">
                  <c:v>0.212674715236533</c:v>
                </c:pt>
                <c:pt idx="258" formatCode="0.00E+00">
                  <c:v>-2.1073424255447001E-8</c:v>
                </c:pt>
                <c:pt idx="259">
                  <c:v>-0.21267471479946301</c:v>
                </c:pt>
                <c:pt idx="260">
                  <c:v>-0.41888741623062098</c:v>
                </c:pt>
                <c:pt idx="261">
                  <c:v>-0.61237243548760201</c:v>
                </c:pt>
                <c:pt idx="262">
                  <c:v>-0.78725082816876901</c:v>
                </c:pt>
                <c:pt idx="263">
                  <c:v>-0.93820900280554398</c:v>
                </c:pt>
                <c:pt idx="264">
                  <c:v>-1.0606601716503801</c:v>
                </c:pt>
                <c:pt idx="265">
                  <c:v>-1.15088371790141</c:v>
                </c:pt>
                <c:pt idx="266">
                  <c:v>-1.2061382447612801</c:v>
                </c:pt>
                <c:pt idx="267">
                  <c:v>-1.2247448713915901</c:v>
                </c:pt>
                <c:pt idx="268">
                  <c:v>-1.2061382448576099</c:v>
                </c:pt>
                <c:pt idx="269">
                  <c:v>-1.15088371809115</c:v>
                </c:pt>
                <c:pt idx="270">
                  <c:v>-1.06066017192776</c:v>
                </c:pt>
                <c:pt idx="271">
                  <c:v>-0.93820900316214195</c:v>
                </c:pt>
                <c:pt idx="272">
                  <c:v>-0.78725082859374496</c:v>
                </c:pt>
                <c:pt idx="273">
                  <c:v>-0.61237243596804602</c:v>
                </c:pt>
                <c:pt idx="274">
                  <c:v>-0.41888741675193097</c:v>
                </c:pt>
                <c:pt idx="275">
                  <c:v>-0.21267471534580301</c:v>
                </c:pt>
                <c:pt idx="276" formatCode="0.00E+00">
                  <c:v>-2.1073424255447001E-8</c:v>
                </c:pt>
                <c:pt idx="277">
                  <c:v>-0.212674714690195</c:v>
                </c:pt>
                <c:pt idx="278">
                  <c:v>-0.41888741612635899</c:v>
                </c:pt>
                <c:pt idx="279">
                  <c:v>-0.61237243539151398</c:v>
                </c:pt>
                <c:pt idx="280">
                  <c:v>-0.787250828083773</c:v>
                </c:pt>
                <c:pt idx="281">
                  <c:v>-0.93820900273422503</c:v>
                </c:pt>
                <c:pt idx="282">
                  <c:v>-1.0606601715949</c:v>
                </c:pt>
                <c:pt idx="283">
                  <c:v>-1.1508837178634601</c:v>
                </c:pt>
                <c:pt idx="284">
                  <c:v>-1.2061382447420099</c:v>
                </c:pt>
                <c:pt idx="285">
                  <c:v>-1.2247448713915901</c:v>
                </c:pt>
                <c:pt idx="286">
                  <c:v>-1.20613824487688</c:v>
                </c:pt>
                <c:pt idx="287">
                  <c:v>-1.1508837181291001</c:v>
                </c:pt>
                <c:pt idx="288">
                  <c:v>-1.06066017198324</c:v>
                </c:pt>
                <c:pt idx="289">
                  <c:v>-0.93820900323346201</c:v>
                </c:pt>
                <c:pt idx="290">
                  <c:v>-0.78725082867874197</c:v>
                </c:pt>
                <c:pt idx="291">
                  <c:v>-0.61237243606413405</c:v>
                </c:pt>
                <c:pt idx="292">
                  <c:v>-0.41888741685619302</c:v>
                </c:pt>
                <c:pt idx="293">
                  <c:v>-0.21267471545507</c:v>
                </c:pt>
                <c:pt idx="294" formatCode="0.00E+00">
                  <c:v>-2.1073424255447001E-8</c:v>
                </c:pt>
                <c:pt idx="296">
                  <c:v>0</c:v>
                </c:pt>
                <c:pt idx="297">
                  <c:v>0.245575607930937</c:v>
                </c:pt>
                <c:pt idx="298">
                  <c:v>0.48368952528257397</c:v>
                </c:pt>
                <c:pt idx="299">
                  <c:v>0.70710678116805503</c:v>
                </c:pt>
                <c:pt idx="300">
                  <c:v>0.90903895532227796</c:v>
                </c:pt>
                <c:pt idx="301">
                  <c:v>1.08335044081653</c:v>
                </c:pt>
                <c:pt idx="302">
                  <c:v>1.22474487137024</c:v>
                </c:pt>
                <c:pt idx="303">
                  <c:v>1.3289260487603101</c:v>
                </c:pt>
                <c:pt idx="304">
                  <c:v>1.3927284806301501</c:v>
                </c:pt>
                <c:pt idx="305">
                  <c:v>1.4142135623731</c:v>
                </c:pt>
                <c:pt idx="306">
                  <c:v>1.3927284806524001</c:v>
                </c:pt>
                <c:pt idx="307">
                  <c:v>1.3289260488041299</c:v>
                </c:pt>
                <c:pt idx="308">
                  <c:v>1.2247448714343001</c:v>
                </c:pt>
                <c:pt idx="309">
                  <c:v>1.0833504408988801</c:v>
                </c:pt>
                <c:pt idx="310">
                  <c:v>0.90903895542042101</c:v>
                </c:pt>
                <c:pt idx="311">
                  <c:v>0.70710678127900894</c:v>
                </c:pt>
                <c:pt idx="312">
                  <c:v>0.483689525402965</c:v>
                </c:pt>
                <c:pt idx="313">
                  <c:v>0.24557560805710699</c:v>
                </c:pt>
                <c:pt idx="314">
                  <c:v>0</c:v>
                </c:pt>
                <c:pt idx="315">
                  <c:v>0.24557560780476301</c:v>
                </c:pt>
                <c:pt idx="316">
                  <c:v>0.483689525162182</c:v>
                </c:pt>
                <c:pt idx="317">
                  <c:v>0.70710678105710201</c:v>
                </c:pt>
                <c:pt idx="318">
                  <c:v>0.90903895522413403</c:v>
                </c:pt>
                <c:pt idx="319">
                  <c:v>1.0833504407341801</c:v>
                </c:pt>
                <c:pt idx="320">
                  <c:v>1.2247448713061799</c:v>
                </c:pt>
                <c:pt idx="321">
                  <c:v>1.32892604871649</c:v>
                </c:pt>
                <c:pt idx="322">
                  <c:v>1.3927284806079001</c:v>
                </c:pt>
                <c:pt idx="323">
                  <c:v>1.4142135623731</c:v>
                </c:pt>
                <c:pt idx="324">
                  <c:v>1.3927284806746401</c:v>
                </c:pt>
                <c:pt idx="325">
                  <c:v>1.32892604884795</c:v>
                </c:pt>
                <c:pt idx="326">
                  <c:v>1.22474487149835</c:v>
                </c:pt>
                <c:pt idx="327">
                  <c:v>1.08335044098123</c:v>
                </c:pt>
                <c:pt idx="328">
                  <c:v>0.90903895551856595</c:v>
                </c:pt>
                <c:pt idx="329">
                  <c:v>0.70710678138996197</c:v>
                </c:pt>
                <c:pt idx="330">
                  <c:v>0.48368952552335698</c:v>
                </c:pt>
                <c:pt idx="331">
                  <c:v>0.245575608183279</c:v>
                </c:pt>
                <c:pt idx="332">
                  <c:v>0</c:v>
                </c:pt>
                <c:pt idx="333">
                  <c:v>-0.24557560767859199</c:v>
                </c:pt>
                <c:pt idx="334">
                  <c:v>-0.48368952504179102</c:v>
                </c:pt>
                <c:pt idx="335">
                  <c:v>-0.70710678094614798</c:v>
                </c:pt>
                <c:pt idx="336">
                  <c:v>-0.90903895512598898</c:v>
                </c:pt>
                <c:pt idx="337">
                  <c:v>-1.08335044065182</c:v>
                </c:pt>
                <c:pt idx="338">
                  <c:v>-1.2247448712421201</c:v>
                </c:pt>
                <c:pt idx="339">
                  <c:v>-1.3289260486726699</c:v>
                </c:pt>
                <c:pt idx="340">
                  <c:v>-1.3927284805856599</c:v>
                </c:pt>
                <c:pt idx="341">
                  <c:v>-1.4142135623731</c:v>
                </c:pt>
                <c:pt idx="342">
                  <c:v>-1.39272848069689</c:v>
                </c:pt>
                <c:pt idx="343">
                  <c:v>-1.32892604889177</c:v>
                </c:pt>
                <c:pt idx="344">
                  <c:v>-1.2247448715624101</c:v>
                </c:pt>
                <c:pt idx="345">
                  <c:v>-1.0833504410635899</c:v>
                </c:pt>
                <c:pt idx="346">
                  <c:v>-0.909038955616709</c:v>
                </c:pt>
                <c:pt idx="347">
                  <c:v>-0.70710678150091699</c:v>
                </c:pt>
                <c:pt idx="348">
                  <c:v>-0.48368952564374901</c:v>
                </c:pt>
                <c:pt idx="349">
                  <c:v>-0.24557560830945199</c:v>
                </c:pt>
                <c:pt idx="350">
                  <c:v>0</c:v>
                </c:pt>
                <c:pt idx="351">
                  <c:v>-0.245575607552421</c:v>
                </c:pt>
                <c:pt idx="352">
                  <c:v>-0.48368952492139999</c:v>
                </c:pt>
                <c:pt idx="353">
                  <c:v>-0.70710678083519396</c:v>
                </c:pt>
                <c:pt idx="354">
                  <c:v>-0.90903895502784504</c:v>
                </c:pt>
                <c:pt idx="355">
                  <c:v>-1.0833504405694701</c:v>
                </c:pt>
                <c:pt idx="356">
                  <c:v>-1.22474487117806</c:v>
                </c:pt>
                <c:pt idx="357">
                  <c:v>-1.3289260486288501</c:v>
                </c:pt>
                <c:pt idx="358">
                  <c:v>-1.3927284805634099</c:v>
                </c:pt>
                <c:pt idx="359">
                  <c:v>-1.4142135623731</c:v>
                </c:pt>
                <c:pt idx="360">
                  <c:v>-1.39272848071914</c:v>
                </c:pt>
                <c:pt idx="361">
                  <c:v>-1.3289260489355801</c:v>
                </c:pt>
                <c:pt idx="362">
                  <c:v>-1.2247448716264699</c:v>
                </c:pt>
                <c:pt idx="363">
                  <c:v>-1.08335044114594</c:v>
                </c:pt>
                <c:pt idx="364">
                  <c:v>-0.90903895571485505</c:v>
                </c:pt>
                <c:pt idx="365">
                  <c:v>-0.70710678161187002</c:v>
                </c:pt>
                <c:pt idx="366">
                  <c:v>-0.48368952576413998</c:v>
                </c:pt>
                <c:pt idx="367">
                  <c:v>-0.24557560843562301</c:v>
                </c:pt>
                <c:pt idx="368">
                  <c:v>0</c:v>
                </c:pt>
                <c:pt idx="370">
                  <c:v>0</c:v>
                </c:pt>
                <c:pt idx="371">
                  <c:v>0.27456187647470498</c:v>
                </c:pt>
                <c:pt idx="372">
                  <c:v>0.54078132926821898</c:v>
                </c:pt>
                <c:pt idx="373">
                  <c:v>0.79056941502141997</c:v>
                </c:pt>
                <c:pt idx="374">
                  <c:v>1.016336449148</c:v>
                </c:pt>
                <c:pt idx="375">
                  <c:v>1.21122261456006</c:v>
                </c:pt>
                <c:pt idx="376">
                  <c:v>1.36930639373904</c:v>
                </c:pt>
                <c:pt idx="377">
                  <c:v>1.48578449104913</c:v>
                </c:pt>
                <c:pt idx="378">
                  <c:v>1.55711777844451</c:v>
                </c:pt>
                <c:pt idx="379">
                  <c:v>1.58113883008419</c:v>
                </c:pt>
                <c:pt idx="380">
                  <c:v>1.5571177784693799</c:v>
                </c:pt>
                <c:pt idx="381">
                  <c:v>1.4857844910981199</c:v>
                </c:pt>
                <c:pt idx="382">
                  <c:v>1.36930639381066</c:v>
                </c:pt>
                <c:pt idx="383">
                  <c:v>1.2112226146521301</c:v>
                </c:pt>
                <c:pt idx="384">
                  <c:v>1.01633644925773</c:v>
                </c:pt>
                <c:pt idx="385">
                  <c:v>0.79056941514546897</c:v>
                </c:pt>
                <c:pt idx="386">
                  <c:v>0.54078132940281998</c:v>
                </c:pt>
                <c:pt idx="387">
                  <c:v>0.27456187661576797</c:v>
                </c:pt>
                <c:pt idx="388">
                  <c:v>0</c:v>
                </c:pt>
                <c:pt idx="389">
                  <c:v>0.27456187633363999</c:v>
                </c:pt>
                <c:pt idx="390">
                  <c:v>0.54078132913361698</c:v>
                </c:pt>
                <c:pt idx="391">
                  <c:v>0.79056941489736898</c:v>
                </c:pt>
                <c:pt idx="392">
                  <c:v>1.01633644903827</c:v>
                </c:pt>
                <c:pt idx="393">
                  <c:v>1.2112226144679901</c:v>
                </c:pt>
                <c:pt idx="394">
                  <c:v>1.3693063936674199</c:v>
                </c:pt>
                <c:pt idx="395">
                  <c:v>1.4857844910001301</c:v>
                </c:pt>
                <c:pt idx="396">
                  <c:v>1.5571177784196299</c:v>
                </c:pt>
                <c:pt idx="397">
                  <c:v>1.58113883008419</c:v>
                </c:pt>
                <c:pt idx="398">
                  <c:v>1.55711777849425</c:v>
                </c:pt>
                <c:pt idx="399">
                  <c:v>1.4857844911471101</c:v>
                </c:pt>
                <c:pt idx="400">
                  <c:v>1.36930639388228</c:v>
                </c:pt>
                <c:pt idx="401">
                  <c:v>1.21122261474421</c:v>
                </c:pt>
                <c:pt idx="402">
                  <c:v>1.01633644936746</c:v>
                </c:pt>
                <c:pt idx="403">
                  <c:v>0.79056941526951896</c:v>
                </c:pt>
                <c:pt idx="404">
                  <c:v>0.54078132953742297</c:v>
                </c:pt>
                <c:pt idx="405">
                  <c:v>0.27456187675683302</c:v>
                </c:pt>
                <c:pt idx="406">
                  <c:v>0</c:v>
                </c:pt>
                <c:pt idx="407">
                  <c:v>-0.27456187619257499</c:v>
                </c:pt>
                <c:pt idx="408">
                  <c:v>-0.54078132899901499</c:v>
                </c:pt>
                <c:pt idx="409">
                  <c:v>-0.79056941477331999</c:v>
                </c:pt>
                <c:pt idx="410">
                  <c:v>-1.01633644892855</c:v>
                </c:pt>
                <c:pt idx="411">
                  <c:v>-1.2112226143759099</c:v>
                </c:pt>
                <c:pt idx="412">
                  <c:v>-1.3693063935958001</c:v>
                </c:pt>
                <c:pt idx="413">
                  <c:v>-1.48578449095114</c:v>
                </c:pt>
                <c:pt idx="414">
                  <c:v>-1.5571177783947601</c:v>
                </c:pt>
                <c:pt idx="415">
                  <c:v>-1.58113883008419</c:v>
                </c:pt>
                <c:pt idx="416">
                  <c:v>-1.5571177785191299</c:v>
                </c:pt>
                <c:pt idx="417">
                  <c:v>-1.4857844911961</c:v>
                </c:pt>
                <c:pt idx="418">
                  <c:v>-1.3693063939539001</c:v>
                </c:pt>
                <c:pt idx="419">
                  <c:v>-1.2112226148362799</c:v>
                </c:pt>
                <c:pt idx="420">
                  <c:v>-1.01633644947719</c:v>
                </c:pt>
                <c:pt idx="421">
                  <c:v>-0.79056941539356995</c:v>
                </c:pt>
                <c:pt idx="422">
                  <c:v>-0.54078132967202497</c:v>
                </c:pt>
                <c:pt idx="423">
                  <c:v>-0.27456187689789802</c:v>
                </c:pt>
                <c:pt idx="424">
                  <c:v>0</c:v>
                </c:pt>
                <c:pt idx="425">
                  <c:v>-0.274561876051512</c:v>
                </c:pt>
                <c:pt idx="426">
                  <c:v>-0.54078132886441399</c:v>
                </c:pt>
                <c:pt idx="427">
                  <c:v>-0.790569414649269</c:v>
                </c:pt>
                <c:pt idx="428">
                  <c:v>-1.01633644881882</c:v>
                </c:pt>
                <c:pt idx="429">
                  <c:v>-1.21122261428384</c:v>
                </c:pt>
                <c:pt idx="430">
                  <c:v>-1.36930639352418</c:v>
                </c:pt>
                <c:pt idx="431">
                  <c:v>-1.48578449090215</c:v>
                </c:pt>
                <c:pt idx="432">
                  <c:v>-1.55711777836989</c:v>
                </c:pt>
                <c:pt idx="433">
                  <c:v>-1.58113883008419</c:v>
                </c:pt>
                <c:pt idx="434">
                  <c:v>-1.557117778544</c:v>
                </c:pt>
                <c:pt idx="435">
                  <c:v>-1.4857844912450899</c:v>
                </c:pt>
                <c:pt idx="436">
                  <c:v>-1.3693063940255199</c:v>
                </c:pt>
                <c:pt idx="437">
                  <c:v>-1.21122261492835</c:v>
                </c:pt>
                <c:pt idx="438">
                  <c:v>-1.01633644958692</c:v>
                </c:pt>
                <c:pt idx="439">
                  <c:v>-0.79056941551761895</c:v>
                </c:pt>
                <c:pt idx="440">
                  <c:v>-0.54078132980662696</c:v>
                </c:pt>
                <c:pt idx="441">
                  <c:v>-0.27456187703896001</c:v>
                </c:pt>
                <c:pt idx="442">
                  <c:v>0</c:v>
                </c:pt>
                <c:pt idx="444">
                  <c:v>0</c:v>
                </c:pt>
                <c:pt idx="445">
                  <c:v>0.30076746635228602</c:v>
                </c:pt>
                <c:pt idx="446">
                  <c:v>0.59239626543566404</c:v>
                </c:pt>
                <c:pt idx="447">
                  <c:v>0.86602540376179005</c:v>
                </c:pt>
                <c:pt idx="448">
                  <c:v>1.1133407984261301</c:v>
                </c:pt>
                <c:pt idx="449">
                  <c:v>1.3268278963098601</c:v>
                </c:pt>
                <c:pt idx="450">
                  <c:v>1.49999999997385</c:v>
                </c:pt>
                <c:pt idx="451">
                  <c:v>1.6275953626778801</c:v>
                </c:pt>
                <c:pt idx="452">
                  <c:v>1.70573706389278</c:v>
                </c:pt>
                <c:pt idx="453">
                  <c:v>1.7320508075688801</c:v>
                </c:pt>
                <c:pt idx="454">
                  <c:v>1.70573706392002</c:v>
                </c:pt>
                <c:pt idx="455">
                  <c:v>1.62759536273154</c:v>
                </c:pt>
                <c:pt idx="456">
                  <c:v>1.5000000000522999</c:v>
                </c:pt>
                <c:pt idx="457">
                  <c:v>1.3268278964107201</c:v>
                </c:pt>
                <c:pt idx="458">
                  <c:v>1.1133407985463299</c:v>
                </c:pt>
                <c:pt idx="459">
                  <c:v>0.86602540389768001</c:v>
                </c:pt>
                <c:pt idx="460">
                  <c:v>0.59239626558311298</c:v>
                </c:pt>
                <c:pt idx="461">
                  <c:v>0.30076746650681302</c:v>
                </c:pt>
                <c:pt idx="462">
                  <c:v>0</c:v>
                </c:pt>
                <c:pt idx="463">
                  <c:v>0.30076746619775702</c:v>
                </c:pt>
                <c:pt idx="464">
                  <c:v>0.59239626528821498</c:v>
                </c:pt>
                <c:pt idx="465">
                  <c:v>0.86602540362589997</c:v>
                </c:pt>
                <c:pt idx="466">
                  <c:v>1.11334079830593</c:v>
                </c:pt>
                <c:pt idx="467">
                  <c:v>1.3268278962090001</c:v>
                </c:pt>
                <c:pt idx="468">
                  <c:v>1.4999999998953899</c:v>
                </c:pt>
                <c:pt idx="469">
                  <c:v>1.6275953626242099</c:v>
                </c:pt>
                <c:pt idx="470">
                  <c:v>1.70573706386553</c:v>
                </c:pt>
                <c:pt idx="471">
                  <c:v>1.7320508075688801</c:v>
                </c:pt>
                <c:pt idx="472">
                  <c:v>1.70573706394727</c:v>
                </c:pt>
                <c:pt idx="473">
                  <c:v>1.62759536278521</c:v>
                </c:pt>
                <c:pt idx="474">
                  <c:v>1.5000000001307601</c:v>
                </c:pt>
                <c:pt idx="475">
                  <c:v>1.3268278965115801</c:v>
                </c:pt>
                <c:pt idx="476">
                  <c:v>1.11334079866653</c:v>
                </c:pt>
                <c:pt idx="477">
                  <c:v>0.86602540403356998</c:v>
                </c:pt>
                <c:pt idx="478">
                  <c:v>0.59239626573056303</c:v>
                </c:pt>
                <c:pt idx="479">
                  <c:v>0.30076746666134202</c:v>
                </c:pt>
                <c:pt idx="480">
                  <c:v>0</c:v>
                </c:pt>
                <c:pt idx="481">
                  <c:v>-0.30076746604322901</c:v>
                </c:pt>
                <c:pt idx="482">
                  <c:v>-0.59239626514076704</c:v>
                </c:pt>
                <c:pt idx="483">
                  <c:v>-0.86602540349001</c:v>
                </c:pt>
                <c:pt idx="484">
                  <c:v>-1.11334079818572</c:v>
                </c:pt>
                <c:pt idx="485">
                  <c:v>-1.3268278961081399</c:v>
                </c:pt>
                <c:pt idx="486">
                  <c:v>-1.49999999981694</c:v>
                </c:pt>
                <c:pt idx="487">
                  <c:v>-1.6275953625705399</c:v>
                </c:pt>
                <c:pt idx="488">
                  <c:v>-1.7057370638382801</c:v>
                </c:pt>
                <c:pt idx="489">
                  <c:v>-1.7320508075688801</c:v>
                </c:pt>
                <c:pt idx="490">
                  <c:v>-1.70573706397452</c:v>
                </c:pt>
                <c:pt idx="491">
                  <c:v>-1.62759536283888</c:v>
                </c:pt>
                <c:pt idx="492">
                  <c:v>-1.50000000020922</c:v>
                </c:pt>
                <c:pt idx="493">
                  <c:v>-1.32682789661244</c:v>
                </c:pt>
                <c:pt idx="494">
                  <c:v>-1.1133407987867301</c:v>
                </c:pt>
                <c:pt idx="495">
                  <c:v>-0.86602540416946105</c:v>
                </c:pt>
                <c:pt idx="496">
                  <c:v>-0.59239626587801197</c:v>
                </c:pt>
                <c:pt idx="497">
                  <c:v>-0.30076746681587002</c:v>
                </c:pt>
                <c:pt idx="498">
                  <c:v>0</c:v>
                </c:pt>
                <c:pt idx="499">
                  <c:v>-0.30076746588870001</c:v>
                </c:pt>
                <c:pt idx="500">
                  <c:v>-0.59239626499331799</c:v>
                </c:pt>
                <c:pt idx="501">
                  <c:v>-0.86602540335412004</c:v>
                </c:pt>
                <c:pt idx="502">
                  <c:v>-1.1133407980655201</c:v>
                </c:pt>
                <c:pt idx="503">
                  <c:v>-1.3268278960072799</c:v>
                </c:pt>
                <c:pt idx="504">
                  <c:v>-1.4999999997384801</c:v>
                </c:pt>
                <c:pt idx="505">
                  <c:v>-1.62759536251688</c:v>
                </c:pt>
                <c:pt idx="506">
                  <c:v>-1.7057370638110301</c:v>
                </c:pt>
                <c:pt idx="507">
                  <c:v>-1.7320508075688801</c:v>
                </c:pt>
                <c:pt idx="508">
                  <c:v>-1.7057370640017699</c:v>
                </c:pt>
                <c:pt idx="509">
                  <c:v>-1.6275953628925499</c:v>
                </c:pt>
                <c:pt idx="510">
                  <c:v>-1.5000000002876701</c:v>
                </c:pt>
                <c:pt idx="511">
                  <c:v>-1.32682789671331</c:v>
                </c:pt>
                <c:pt idx="512">
                  <c:v>-1.1133407989069299</c:v>
                </c:pt>
                <c:pt idx="513">
                  <c:v>-0.86602540430535002</c:v>
                </c:pt>
                <c:pt idx="514">
                  <c:v>-0.59239626602546003</c:v>
                </c:pt>
                <c:pt idx="515">
                  <c:v>-0.30076746697039802</c:v>
                </c:pt>
                <c:pt idx="516">
                  <c:v>0</c:v>
                </c:pt>
                <c:pt idx="518">
                  <c:v>0</c:v>
                </c:pt>
                <c:pt idx="519">
                  <c:v>0.32486599332437899</c:v>
                </c:pt>
                <c:pt idx="520">
                  <c:v>0.63986109783228995</c:v>
                </c:pt>
                <c:pt idx="521">
                  <c:v>0.93541434666902201</c:v>
                </c:pt>
                <c:pt idx="522">
                  <c:v>1.20254550392635</c:v>
                </c:pt>
                <c:pt idx="523">
                  <c:v>1.43313792456637</c:v>
                </c:pt>
                <c:pt idx="524">
                  <c:v>1.6201851745737199</c:v>
                </c:pt>
                <c:pt idx="525">
                  <c:v>1.75800391790774</c:v>
                </c:pt>
                <c:pt idx="526">
                  <c:v>1.8424066017921099</c:v>
                </c:pt>
                <c:pt idx="527">
                  <c:v>1.87082869338697</c:v>
                </c:pt>
                <c:pt idx="528">
                  <c:v>1.8424066018215399</c:v>
                </c:pt>
                <c:pt idx="529">
                  <c:v>1.7580039179657001</c:v>
                </c:pt>
                <c:pt idx="530">
                  <c:v>1.6201851746584599</c:v>
                </c:pt>
                <c:pt idx="531">
                  <c:v>1.43313792467531</c:v>
                </c:pt>
                <c:pt idx="532">
                  <c:v>1.2025455040561801</c:v>
                </c:pt>
                <c:pt idx="533">
                  <c:v>0.93541434681580005</c:v>
                </c:pt>
                <c:pt idx="534">
                  <c:v>0.639861097991552</c:v>
                </c:pt>
                <c:pt idx="535">
                  <c:v>0.32486599349128897</c:v>
                </c:pt>
                <c:pt idx="536">
                  <c:v>0</c:v>
                </c:pt>
                <c:pt idx="537">
                  <c:v>0.324865993157469</c:v>
                </c:pt>
                <c:pt idx="538">
                  <c:v>0.63986109767302601</c:v>
                </c:pt>
                <c:pt idx="539">
                  <c:v>0.93541434652224398</c:v>
                </c:pt>
                <c:pt idx="540">
                  <c:v>1.20254550379652</c:v>
                </c:pt>
                <c:pt idx="541">
                  <c:v>1.4331379244574201</c:v>
                </c:pt>
                <c:pt idx="542">
                  <c:v>1.6201851744889799</c:v>
                </c:pt>
                <c:pt idx="543">
                  <c:v>1.7580039178497699</c:v>
                </c:pt>
                <c:pt idx="544">
                  <c:v>1.8424066017626799</c:v>
                </c:pt>
                <c:pt idx="545">
                  <c:v>1.87082869338697</c:v>
                </c:pt>
                <c:pt idx="546">
                  <c:v>1.8424066018509699</c:v>
                </c:pt>
                <c:pt idx="547">
                  <c:v>1.75800391802367</c:v>
                </c:pt>
                <c:pt idx="548">
                  <c:v>1.6201851747431999</c:v>
                </c:pt>
                <c:pt idx="549">
                  <c:v>1.43313792478425</c:v>
                </c:pt>
                <c:pt idx="550">
                  <c:v>1.20254550418602</c:v>
                </c:pt>
                <c:pt idx="551">
                  <c:v>0.93541434696257697</c:v>
                </c:pt>
                <c:pt idx="552">
                  <c:v>0.63986109815081604</c:v>
                </c:pt>
                <c:pt idx="553">
                  <c:v>0.32486599365819802</c:v>
                </c:pt>
                <c:pt idx="554">
                  <c:v>0</c:v>
                </c:pt>
                <c:pt idx="555">
                  <c:v>-0.32486599299056002</c:v>
                </c:pt>
                <c:pt idx="556">
                  <c:v>-0.63986109751376397</c:v>
                </c:pt>
                <c:pt idx="557">
                  <c:v>-0.93541434637546605</c:v>
                </c:pt>
                <c:pt idx="558">
                  <c:v>-1.2025455036666901</c:v>
                </c:pt>
                <c:pt idx="559">
                  <c:v>-1.4331379243484801</c:v>
                </c:pt>
                <c:pt idx="560">
                  <c:v>-1.6201851744042299</c:v>
                </c:pt>
                <c:pt idx="561">
                  <c:v>-1.7580039177918001</c:v>
                </c:pt>
                <c:pt idx="562">
                  <c:v>-1.8424066017332501</c:v>
                </c:pt>
                <c:pt idx="563">
                  <c:v>-1.87082869338697</c:v>
                </c:pt>
                <c:pt idx="564">
                  <c:v>-1.8424066018804</c:v>
                </c:pt>
                <c:pt idx="565">
                  <c:v>-1.75800391808164</c:v>
                </c:pt>
                <c:pt idx="566">
                  <c:v>-1.6201851748279399</c:v>
                </c:pt>
                <c:pt idx="567">
                  <c:v>-1.4331379248931899</c:v>
                </c:pt>
                <c:pt idx="568">
                  <c:v>-1.2025455043158499</c:v>
                </c:pt>
                <c:pt idx="569">
                  <c:v>-0.935414347109357</c:v>
                </c:pt>
                <c:pt idx="570">
                  <c:v>-0.63986109831007898</c:v>
                </c:pt>
                <c:pt idx="571">
                  <c:v>-0.324865993825108</c:v>
                </c:pt>
                <c:pt idx="572">
                  <c:v>0</c:v>
                </c:pt>
                <c:pt idx="573">
                  <c:v>-0.32486599282364997</c:v>
                </c:pt>
                <c:pt idx="574">
                  <c:v>-0.63986109735450103</c:v>
                </c:pt>
                <c:pt idx="575">
                  <c:v>-0.93541434622868802</c:v>
                </c:pt>
                <c:pt idx="576">
                  <c:v>-1.20254550353685</c:v>
                </c:pt>
                <c:pt idx="577">
                  <c:v>-1.4331379242395399</c:v>
                </c:pt>
                <c:pt idx="578">
                  <c:v>-1.6201851743194899</c:v>
                </c:pt>
                <c:pt idx="579">
                  <c:v>-1.75800391773384</c:v>
                </c:pt>
                <c:pt idx="580">
                  <c:v>-1.8424066017038201</c:v>
                </c:pt>
                <c:pt idx="581">
                  <c:v>-1.87082869338697</c:v>
                </c:pt>
                <c:pt idx="582">
                  <c:v>-1.84240660190983</c:v>
                </c:pt>
                <c:pt idx="583">
                  <c:v>-1.7580039181396001</c:v>
                </c:pt>
                <c:pt idx="584">
                  <c:v>-1.6201851749126901</c:v>
                </c:pt>
                <c:pt idx="585">
                  <c:v>-1.4331379250021401</c:v>
                </c:pt>
                <c:pt idx="586">
                  <c:v>-1.2025455044456801</c:v>
                </c:pt>
                <c:pt idx="587">
                  <c:v>-0.93541434725613404</c:v>
                </c:pt>
                <c:pt idx="588">
                  <c:v>-0.63986109846934203</c:v>
                </c:pt>
                <c:pt idx="589">
                  <c:v>-0.32486599399201599</c:v>
                </c:pt>
                <c:pt idx="590">
                  <c:v>0</c:v>
                </c:pt>
                <c:pt idx="592" formatCode="0.00E+00">
                  <c:v>2.1073424255447001E-8</c:v>
                </c:pt>
                <c:pt idx="593">
                  <c:v>0.34729635532394898</c:v>
                </c:pt>
                <c:pt idx="594">
                  <c:v>0.68404028663242</c:v>
                </c:pt>
                <c:pt idx="595">
                  <c:v>0.99999999997384803</c:v>
                </c:pt>
                <c:pt idx="596">
                  <c:v>1.2855752193422401</c:v>
                </c:pt>
                <c:pt idx="597">
                  <c:v>1.5320888862055999</c:v>
                </c:pt>
                <c:pt idx="598">
                  <c:v>1.73205080753868</c:v>
                </c:pt>
                <c:pt idx="599">
                  <c:v>1.8793852415477199</c:v>
                </c:pt>
                <c:pt idx="600">
                  <c:v>1.9696155060104299</c:v>
                </c:pt>
                <c:pt idx="601">
                  <c:v>2</c:v>
                </c:pt>
                <c:pt idx="602">
                  <c:v>1.9696155060419001</c:v>
                </c:pt>
                <c:pt idx="603">
                  <c:v>1.8793852416096899</c:v>
                </c:pt>
                <c:pt idx="604">
                  <c:v>1.73205080762927</c:v>
                </c:pt>
                <c:pt idx="605">
                  <c:v>1.5320888863220701</c:v>
                </c:pt>
                <c:pt idx="606">
                  <c:v>1.2855752194810299</c:v>
                </c:pt>
                <c:pt idx="607">
                  <c:v>1.0000000001307601</c:v>
                </c:pt>
                <c:pt idx="608">
                  <c:v>0.68404028680267903</c:v>
                </c:pt>
                <c:pt idx="609">
                  <c:v>0.34729635550238103</c:v>
                </c:pt>
                <c:pt idx="610" formatCode="0.00E+00">
                  <c:v>2.1073424255447001E-8</c:v>
                </c:pt>
                <c:pt idx="611">
                  <c:v>0.34729635514551299</c:v>
                </c:pt>
                <c:pt idx="612">
                  <c:v>0.68404028646216097</c:v>
                </c:pt>
                <c:pt idx="613">
                  <c:v>0.99999999981693599</c:v>
                </c:pt>
                <c:pt idx="614">
                  <c:v>1.28557521920344</c:v>
                </c:pt>
                <c:pt idx="615">
                  <c:v>1.53208888608914</c:v>
                </c:pt>
                <c:pt idx="616">
                  <c:v>1.73205080744809</c:v>
                </c:pt>
                <c:pt idx="617">
                  <c:v>1.8793852414857499</c:v>
                </c:pt>
                <c:pt idx="618">
                  <c:v>1.9696155059789699</c:v>
                </c:pt>
                <c:pt idx="619">
                  <c:v>2</c:v>
                </c:pt>
                <c:pt idx="620">
                  <c:v>1.96961550607336</c:v>
                </c:pt>
                <c:pt idx="621">
                  <c:v>1.8793852416716601</c:v>
                </c:pt>
                <c:pt idx="622">
                  <c:v>1.73205080771987</c:v>
                </c:pt>
                <c:pt idx="623">
                  <c:v>1.53208888643853</c:v>
                </c:pt>
                <c:pt idx="624">
                  <c:v>1.28557521961983</c:v>
                </c:pt>
                <c:pt idx="625">
                  <c:v>1.0000000002876701</c:v>
                </c:pt>
                <c:pt idx="626">
                  <c:v>0.68404028697293895</c:v>
                </c:pt>
                <c:pt idx="627">
                  <c:v>0.34729635568081502</c:v>
                </c:pt>
                <c:pt idx="628" formatCode="0.00E+00">
                  <c:v>-2.1073424255447001E-8</c:v>
                </c:pt>
                <c:pt idx="629">
                  <c:v>-0.347296354967081</c:v>
                </c:pt>
                <c:pt idx="630">
                  <c:v>-0.68404028629190095</c:v>
                </c:pt>
                <c:pt idx="631">
                  <c:v>-0.99999999966002395</c:v>
                </c:pt>
                <c:pt idx="632">
                  <c:v>-1.2855752190646399</c:v>
                </c:pt>
                <c:pt idx="633">
                  <c:v>-1.53208888597268</c:v>
                </c:pt>
                <c:pt idx="634">
                  <c:v>-1.7320508073574901</c:v>
                </c:pt>
                <c:pt idx="635">
                  <c:v>-1.8793852414237799</c:v>
                </c:pt>
                <c:pt idx="636">
                  <c:v>-1.96961550594751</c:v>
                </c:pt>
                <c:pt idx="637">
                  <c:v>-2</c:v>
                </c:pt>
                <c:pt idx="638">
                  <c:v>-1.9696155061048199</c:v>
                </c:pt>
                <c:pt idx="639">
                  <c:v>-1.8793852417336301</c:v>
                </c:pt>
                <c:pt idx="640">
                  <c:v>-1.7320508078104599</c:v>
                </c:pt>
                <c:pt idx="641">
                  <c:v>-1.532088886555</c:v>
                </c:pt>
                <c:pt idx="642">
                  <c:v>-1.2855752197586201</c:v>
                </c:pt>
                <c:pt idx="643">
                  <c:v>-1.0000000004445899</c:v>
                </c:pt>
                <c:pt idx="644">
                  <c:v>-0.68404028714319898</c:v>
                </c:pt>
                <c:pt idx="645">
                  <c:v>-0.34729635585925001</c:v>
                </c:pt>
                <c:pt idx="646" formatCode="0.00E+00">
                  <c:v>-2.1073424255447001E-8</c:v>
                </c:pt>
                <c:pt idx="647">
                  <c:v>-0.34729635478864701</c:v>
                </c:pt>
                <c:pt idx="648">
                  <c:v>-0.68404028612164203</c:v>
                </c:pt>
                <c:pt idx="649">
                  <c:v>-0.99999999950311103</c:v>
                </c:pt>
                <c:pt idx="650">
                  <c:v>-1.28557521892584</c:v>
                </c:pt>
                <c:pt idx="651">
                  <c:v>-1.5320888858562101</c:v>
                </c:pt>
                <c:pt idx="652">
                  <c:v>-1.7320508072669001</c:v>
                </c:pt>
                <c:pt idx="653">
                  <c:v>-1.87938524136181</c:v>
                </c:pt>
                <c:pt idx="654">
                  <c:v>-1.9696155059160401</c:v>
                </c:pt>
                <c:pt idx="655">
                  <c:v>-2</c:v>
                </c:pt>
                <c:pt idx="656">
                  <c:v>-1.9696155061362799</c:v>
                </c:pt>
                <c:pt idx="657">
                  <c:v>-1.8793852417956001</c:v>
                </c:pt>
                <c:pt idx="658">
                  <c:v>-1.7320508079010499</c:v>
                </c:pt>
                <c:pt idx="659">
                  <c:v>-1.5320888866714599</c:v>
                </c:pt>
                <c:pt idx="660">
                  <c:v>-1.28557521989742</c:v>
                </c:pt>
                <c:pt idx="661">
                  <c:v>-1.0000000006015</c:v>
                </c:pt>
                <c:pt idx="662">
                  <c:v>-0.68404028731345801</c:v>
                </c:pt>
                <c:pt idx="663">
                  <c:v>-0.347296356037682</c:v>
                </c:pt>
                <c:pt idx="664" formatCode="0.00E+00">
                  <c:v>-2.1073424255447001E-8</c:v>
                </c:pt>
                <c:pt idx="666">
                  <c:v>0</c:v>
                </c:pt>
                <c:pt idx="667">
                  <c:v>0.36836341189640598</c:v>
                </c:pt>
                <c:pt idx="668">
                  <c:v>0.72553428792386099</c:v>
                </c:pt>
                <c:pt idx="669">
                  <c:v>1.06066017175208</c:v>
                </c:pt>
                <c:pt idx="670">
                  <c:v>1.3635584329834201</c:v>
                </c:pt>
                <c:pt idx="671">
                  <c:v>1.62502566122479</c:v>
                </c:pt>
                <c:pt idx="672">
                  <c:v>1.8371173070553499</c:v>
                </c:pt>
                <c:pt idx="673">
                  <c:v>1.99338907314046</c:v>
                </c:pt>
                <c:pt idx="674">
                  <c:v>2.0890927209452301</c:v>
                </c:pt>
                <c:pt idx="675">
                  <c:v>2.1213203435596402</c:v>
                </c:pt>
                <c:pt idx="676">
                  <c:v>2.0890927209785999</c:v>
                </c:pt>
                <c:pt idx="677">
                  <c:v>1.9933890732061901</c:v>
                </c:pt>
                <c:pt idx="678">
                  <c:v>1.8371173071514399</c:v>
                </c:pt>
                <c:pt idx="679">
                  <c:v>1.62502566134832</c:v>
                </c:pt>
                <c:pt idx="680">
                  <c:v>1.3635584331306301</c:v>
                </c:pt>
                <c:pt idx="681">
                  <c:v>1.06066017191851</c:v>
                </c:pt>
                <c:pt idx="682">
                  <c:v>0.72553428810444798</c:v>
                </c:pt>
                <c:pt idx="683">
                  <c:v>0.36836341208566298</c:v>
                </c:pt>
                <c:pt idx="684">
                  <c:v>0</c:v>
                </c:pt>
                <c:pt idx="685">
                  <c:v>0.36836341170714598</c:v>
                </c:pt>
                <c:pt idx="686">
                  <c:v>0.725534287743274</c:v>
                </c:pt>
                <c:pt idx="687">
                  <c:v>1.0606601715856501</c:v>
                </c:pt>
                <c:pt idx="688">
                  <c:v>1.3635584328362</c:v>
                </c:pt>
                <c:pt idx="689">
                  <c:v>1.6250256611012599</c:v>
                </c:pt>
                <c:pt idx="690">
                  <c:v>1.8371173069592699</c:v>
                </c:pt>
                <c:pt idx="691">
                  <c:v>1.9933890730747299</c:v>
                </c:pt>
                <c:pt idx="692">
                  <c:v>2.0890927209118502</c:v>
                </c:pt>
                <c:pt idx="693">
                  <c:v>2.1213203435596402</c:v>
                </c:pt>
                <c:pt idx="694">
                  <c:v>2.0890927210119701</c:v>
                </c:pt>
                <c:pt idx="695">
                  <c:v>1.9933890732719199</c:v>
                </c:pt>
                <c:pt idx="696">
                  <c:v>1.83711730724753</c:v>
                </c:pt>
                <c:pt idx="697">
                  <c:v>1.6250256614718499</c:v>
                </c:pt>
                <c:pt idx="698">
                  <c:v>1.3635584332778501</c:v>
                </c:pt>
                <c:pt idx="699">
                  <c:v>1.06066017208494</c:v>
                </c:pt>
                <c:pt idx="700">
                  <c:v>0.72553428828503497</c:v>
                </c:pt>
                <c:pt idx="701">
                  <c:v>0.36836341227491998</c:v>
                </c:pt>
                <c:pt idx="702">
                  <c:v>0</c:v>
                </c:pt>
                <c:pt idx="703">
                  <c:v>-0.36836341151788898</c:v>
                </c:pt>
                <c:pt idx="704">
                  <c:v>-0.72553428756268601</c:v>
                </c:pt>
                <c:pt idx="705">
                  <c:v>-1.0606601714192201</c:v>
                </c:pt>
                <c:pt idx="706">
                  <c:v>-1.36355843268898</c:v>
                </c:pt>
                <c:pt idx="707">
                  <c:v>-1.62502566097773</c:v>
                </c:pt>
                <c:pt idx="708">
                  <c:v>-1.8371173068631801</c:v>
                </c:pt>
                <c:pt idx="709">
                  <c:v>-1.99338907300901</c:v>
                </c:pt>
                <c:pt idx="710">
                  <c:v>-2.08909272087848</c:v>
                </c:pt>
                <c:pt idx="711">
                  <c:v>-2.1213203435596402</c:v>
                </c:pt>
                <c:pt idx="712">
                  <c:v>-2.0890927210453398</c:v>
                </c:pt>
                <c:pt idx="713">
                  <c:v>-1.99338907333765</c:v>
                </c:pt>
                <c:pt idx="714">
                  <c:v>-1.83711730734362</c:v>
                </c:pt>
                <c:pt idx="715">
                  <c:v>-1.62502566159538</c:v>
                </c:pt>
                <c:pt idx="716">
                  <c:v>-1.3635584334250599</c:v>
                </c:pt>
                <c:pt idx="717">
                  <c:v>-1.06066017225138</c:v>
                </c:pt>
                <c:pt idx="718">
                  <c:v>-0.72553428846562396</c:v>
                </c:pt>
                <c:pt idx="719">
                  <c:v>-0.36836341246417798</c:v>
                </c:pt>
                <c:pt idx="720">
                  <c:v>0</c:v>
                </c:pt>
                <c:pt idx="721">
                  <c:v>-0.36836341132863198</c:v>
                </c:pt>
                <c:pt idx="722">
                  <c:v>-0.72553428738210002</c:v>
                </c:pt>
                <c:pt idx="723">
                  <c:v>-1.0606601712527901</c:v>
                </c:pt>
                <c:pt idx="724">
                  <c:v>-1.36355843254177</c:v>
                </c:pt>
                <c:pt idx="725">
                  <c:v>-1.6250256608542</c:v>
                </c:pt>
                <c:pt idx="726">
                  <c:v>-1.8371173067670901</c:v>
                </c:pt>
                <c:pt idx="727">
                  <c:v>-1.9933890729432799</c:v>
                </c:pt>
                <c:pt idx="728">
                  <c:v>-2.0890927208451102</c:v>
                </c:pt>
                <c:pt idx="729">
                  <c:v>-2.1213203435596402</c:v>
                </c:pt>
                <c:pt idx="730">
                  <c:v>-2.08909272107871</c:v>
                </c:pt>
                <c:pt idx="731">
                  <c:v>-1.9933890734033799</c:v>
                </c:pt>
                <c:pt idx="732">
                  <c:v>-1.83711730743971</c:v>
                </c:pt>
                <c:pt idx="733">
                  <c:v>-1.6250256617189101</c:v>
                </c:pt>
                <c:pt idx="734">
                  <c:v>-1.3635584335722799</c:v>
                </c:pt>
                <c:pt idx="735">
                  <c:v>-1.0606601724178</c:v>
                </c:pt>
                <c:pt idx="736">
                  <c:v>-0.72553428864620995</c:v>
                </c:pt>
                <c:pt idx="737">
                  <c:v>-0.36836341265343397</c:v>
                </c:pt>
                <c:pt idx="738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A93D-4A6F-8F15-D8B068B182A7}"/>
            </c:ext>
          </c:extLst>
        </c:ser>
        <c:ser>
          <c:idx val="6"/>
          <c:order val="1"/>
          <c:tx>
            <c:strRef>
              <c:f>func!$J$1</c:f>
              <c:strCache>
                <c:ptCount val="1"/>
                <c:pt idx="0">
                  <c:v>y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func!$I$2:$I$814</c:f>
              <c:numCache>
                <c:formatCode>General</c:formatCode>
                <c:ptCount val="813"/>
                <c:pt idx="0">
                  <c:v>0.7</c:v>
                </c:pt>
                <c:pt idx="1">
                  <c:v>-6.4132464926236601E-2</c:v>
                </c:pt>
                <c:pt idx="2">
                  <c:v>0.18347531322048299</c:v>
                </c:pt>
                <c:pt idx="3">
                  <c:v>-3.0445091274497699E-3</c:v>
                </c:pt>
                <c:pt idx="4">
                  <c:v>1.1720491259749499E-2</c:v>
                </c:pt>
                <c:pt idx="5">
                  <c:v>4.7575675535146402E-4</c:v>
                </c:pt>
                <c:pt idx="6">
                  <c:v>-9.0038602004007798E-4</c:v>
                </c:pt>
                <c:pt idx="7">
                  <c:v>1.1603803300805501E-4</c:v>
                </c:pt>
                <c:pt idx="8">
                  <c:v>-2.8580217520265901E-4</c:v>
                </c:pt>
                <c:pt idx="9" formatCode="0.00E+00">
                  <c:v>1.50118424127997E-5</c:v>
                </c:pt>
                <c:pt idx="10" formatCode="0.00E+00">
                  <c:v>-5.06495073978148E-5</c:v>
                </c:pt>
                <c:pt idx="11" formatCode="0.00E+00">
                  <c:v>-8.9124478791394705E-7</c:v>
                </c:pt>
                <c:pt idx="12" formatCode="0.00E+00">
                  <c:v>3.3228475113476501E-6</c:v>
                </c:pt>
                <c:pt idx="13" formatCode="0.00E+00">
                  <c:v>1.18422665101343E-7</c:v>
                </c:pt>
                <c:pt idx="14" formatCode="0.00E+00">
                  <c:v>-3.0216648972858199E-7</c:v>
                </c:pt>
                <c:pt idx="15" formatCode="0.00E+00">
                  <c:v>1.31733801530943E-8</c:v>
                </c:pt>
                <c:pt idx="16" formatCode="0.00E+00">
                  <c:v>-4.6109636651934403E-8</c:v>
                </c:pt>
                <c:pt idx="17" formatCode="0.00E+00">
                  <c:v>-1.1291608656520401E-9</c:v>
                </c:pt>
                <c:pt idx="18" formatCode="0.00E+00">
                  <c:v>3.8924080805829397E-9</c:v>
                </c:pt>
                <c:pt idx="19" formatCode="0.00E+00">
                  <c:v>8.4292633652585806E-11</c:v>
                </c:pt>
                <c:pt idx="20" formatCode="0.00E+00">
                  <c:v>-3.01928414605081E-10</c:v>
                </c:pt>
                <c:pt idx="21" formatCode="0.00E+00">
                  <c:v>-8.6585769251259406E-12</c:v>
                </c:pt>
                <c:pt idx="22" formatCode="0.00E+00">
                  <c:v>2.7601667109576399E-11</c:v>
                </c:pt>
                <c:pt idx="23" formatCode="0.00E+00">
                  <c:v>1.77555872717051E-13</c:v>
                </c:pt>
                <c:pt idx="24" formatCode="0.00E+00">
                  <c:v>-6.9713123267377603E-13</c:v>
                </c:pt>
                <c:pt idx="25" formatCode="0.00E+00">
                  <c:v>-2.8205191262504799E-14</c:v>
                </c:pt>
                <c:pt idx="26" formatCode="0.00E+00">
                  <c:v>5.3954675937049402E-14</c:v>
                </c:pt>
                <c:pt idx="27" formatCode="0.00E+00">
                  <c:v>-6.7662603812498503E-15</c:v>
                </c:pt>
                <c:pt idx="28" formatCode="0.00E+00">
                  <c:v>1.6891074216054699E-14</c:v>
                </c:pt>
                <c:pt idx="29" formatCode="0.00E+00">
                  <c:v>-8.2920815308637802E-16</c:v>
                </c:pt>
                <c:pt idx="30" formatCode="0.00E+00">
                  <c:v>2.83791803173485E-15</c:v>
                </c:pt>
              </c:numCache>
            </c:numRef>
          </c:xVal>
          <c:yVal>
            <c:numRef>
              <c:f>func!$J$2:$J$814</c:f>
              <c:numCache>
                <c:formatCode>General</c:formatCode>
                <c:ptCount val="813"/>
                <c:pt idx="0">
                  <c:v>1.5</c:v>
                </c:pt>
                <c:pt idx="1">
                  <c:v>1.17251465788876</c:v>
                </c:pt>
                <c:pt idx="2">
                  <c:v>0.26712688083007602</c:v>
                </c:pt>
                <c:pt idx="3">
                  <c:v>0.212814987330912</c:v>
                </c:pt>
                <c:pt idx="4">
                  <c:v>6.3965967922188496E-3</c:v>
                </c:pt>
                <c:pt idx="5">
                  <c:v>5.1692074095365699E-3</c:v>
                </c:pt>
                <c:pt idx="6">
                  <c:v>2.17878537091347E-3</c:v>
                </c:pt>
                <c:pt idx="7">
                  <c:v>1.68686972403853E-3</c:v>
                </c:pt>
                <c:pt idx="8">
                  <c:v>5.1854229972767701E-4</c:v>
                </c:pt>
                <c:pt idx="9">
                  <c:v>4.0938652274729898E-4</c:v>
                </c:pt>
                <c:pt idx="10" formatCode="0.00E+00">
                  <c:v>5.1257641045985101E-5</c:v>
                </c:pt>
                <c:pt idx="11" formatCode="0.00E+00">
                  <c:v>4.1186501976860898E-5</c:v>
                </c:pt>
                <c:pt idx="12" formatCode="0.00E+00">
                  <c:v>2.23789365558108E-6</c:v>
                </c:pt>
                <c:pt idx="13" formatCode="0.00E+00">
                  <c:v>1.8062661428101099E-6</c:v>
                </c:pt>
                <c:pt idx="14" formatCode="0.00E+00">
                  <c:v>5.2324156343202399E-7</c:v>
                </c:pt>
                <c:pt idx="15" formatCode="0.00E+00">
                  <c:v>4.1403095792937698E-7</c:v>
                </c:pt>
                <c:pt idx="16" formatCode="0.00E+00">
                  <c:v>4.1385456904128397E-8</c:v>
                </c:pt>
                <c:pt idx="17" formatCode="0.00E+00">
                  <c:v>3.3311059978242899E-8</c:v>
                </c:pt>
                <c:pt idx="18" formatCode="0.00E+00">
                  <c:v>3.6830788036876498E-9</c:v>
                </c:pt>
                <c:pt idx="19" formatCode="0.00E+00">
                  <c:v>2.9624149372985898E-9</c:v>
                </c:pt>
                <c:pt idx="20" formatCode="0.00E+00">
                  <c:v>2.4771270798336101E-10</c:v>
                </c:pt>
                <c:pt idx="21" formatCode="0.00E+00">
                  <c:v>1.9959092669519501E-10</c:v>
                </c:pt>
                <c:pt idx="22" formatCode="0.00E+00">
                  <c:v>3.2422215909042499E-11</c:v>
                </c:pt>
                <c:pt idx="23" formatCode="0.00E+00">
                  <c:v>2.5979485822448901E-11</c:v>
                </c:pt>
                <c:pt idx="24" formatCode="0.00E+00">
                  <c:v>3.8312462543889599E-13</c:v>
                </c:pt>
                <c:pt idx="25" formatCode="0.00E+00">
                  <c:v>3.0959986365794101E-13</c:v>
                </c:pt>
                <c:pt idx="26" formatCode="0.00E+00">
                  <c:v>1.29231055331856E-13</c:v>
                </c:pt>
                <c:pt idx="27" formatCode="0.00E+00">
                  <c:v>1.00143564600533E-13</c:v>
                </c:pt>
                <c:pt idx="28" formatCode="0.00E+00">
                  <c:v>3.0115818636551098E-14</c:v>
                </c:pt>
                <c:pt idx="29" formatCode="0.00E+00">
                  <c:v>2.3796968773109199E-14</c:v>
                </c:pt>
                <c:pt idx="30" formatCode="0.00E+00">
                  <c:v>2.748818924985E-15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93D-4A6F-8F15-D8B068B182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81410031"/>
        <c:axId val="1081403375"/>
      </c:scatterChart>
      <c:valAx>
        <c:axId val="1081410031"/>
        <c:scaling>
          <c:orientation val="minMax"/>
          <c:max val="1"/>
          <c:min val="-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081403375"/>
        <c:crosses val="autoZero"/>
        <c:crossBetween val="midCat"/>
        <c:majorUnit val="0.5"/>
      </c:valAx>
      <c:valAx>
        <c:axId val="1081403375"/>
        <c:scaling>
          <c:orientation val="minMax"/>
          <c:min val="-0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081410031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0.46318</cdr:x>
      <cdr:y>0.5951</cdr:y>
    </cdr:from>
    <cdr:to>
      <cdr:x>0.64318</cdr:x>
      <cdr:y>0.79771</cdr:y>
    </cdr:to>
    <cdr:sp macro="" textlink="">
      <cdr:nvSpPr>
        <cdr:cNvPr id="2" name="正方形/長方形 1">
          <a:extLst xmlns:a="http://schemas.openxmlformats.org/drawingml/2006/main">
            <a:ext uri="{FF2B5EF4-FFF2-40B4-BE49-F238E27FC236}">
              <a16:creationId xmlns:a16="http://schemas.microsoft.com/office/drawing/2014/main" id="{5BC272F0-277B-EADF-2A20-51879B0EFD4F}"/>
            </a:ext>
          </a:extLst>
        </cdr:cNvPr>
        <cdr:cNvSpPr/>
      </cdr:nvSpPr>
      <cdr:spPr>
        <a:xfrm xmlns:a="http://schemas.openxmlformats.org/drawingml/2006/main">
          <a:off x="3335241" y="1632476"/>
          <a:ext cx="1296144" cy="555809"/>
        </a:xfrm>
        <a:prstGeom xmlns:a="http://schemas.openxmlformats.org/drawingml/2006/main" prst="rect">
          <a:avLst/>
        </a:prstGeom>
        <a:solidFill xmlns:a="http://schemas.openxmlformats.org/drawingml/2006/main">
          <a:srgbClr val="97FAFF">
            <a:alpha val="49804"/>
          </a:srgb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ja-JP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9787" cy="496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7414" y="1"/>
            <a:ext cx="2949787" cy="496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09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2372"/>
            <a:ext cx="2949787" cy="496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09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7414" y="9442372"/>
            <a:ext cx="2949787" cy="496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F41051D-4073-4201-8AD2-A1380876006E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482876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9787" cy="496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7414" y="1"/>
            <a:ext cx="2949787" cy="496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205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663" y="746125"/>
            <a:ext cx="6621462" cy="3725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7627" y="4721186"/>
            <a:ext cx="4991947" cy="4472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2372"/>
            <a:ext cx="2949787" cy="496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7414" y="9442372"/>
            <a:ext cx="2949787" cy="496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8385B0B-976C-4725-9325-232CE663A884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499702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8C3348-39E5-4794-A5C8-AE6588455107}" type="slidenum"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37900913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53AF72-F915-F144-24FB-1403AD87D2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>
            <a:extLst>
              <a:ext uri="{FF2B5EF4-FFF2-40B4-BE49-F238E27FC236}">
                <a16:creationId xmlns:a16="http://schemas.microsoft.com/office/drawing/2014/main" id="{9E6950D8-8F07-CC9B-F11B-C4BE2A10C2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6294E8-CF56-4848-A3B5-7413B75C715D}" type="slidenum"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292867" name="Rectangle 2">
            <a:extLst>
              <a:ext uri="{FF2B5EF4-FFF2-40B4-BE49-F238E27FC236}">
                <a16:creationId xmlns:a16="http://schemas.microsoft.com/office/drawing/2014/main" id="{8928E394-736D-F686-388E-491AE4E3FD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3" y="746125"/>
            <a:ext cx="6618287" cy="3724275"/>
          </a:xfrm>
          <a:solidFill>
            <a:srgbClr val="FFFFFF"/>
          </a:solidFill>
          <a:ln/>
        </p:spPr>
      </p:sp>
      <p:sp>
        <p:nvSpPr>
          <p:cNvPr id="292868" name="Rectangle 3">
            <a:extLst>
              <a:ext uri="{FF2B5EF4-FFF2-40B4-BE49-F238E27FC236}">
                <a16:creationId xmlns:a16="http://schemas.microsoft.com/office/drawing/2014/main" id="{CAF5E2F9-B3CB-7911-AC1B-04238A5051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0562" y="4721186"/>
            <a:ext cx="5444490" cy="447270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4408" tIns="42204" rIns="84408" bIns="42204"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7012989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7D53C7-92E9-DACD-4FB9-8D3077D0B3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>
            <a:extLst>
              <a:ext uri="{FF2B5EF4-FFF2-40B4-BE49-F238E27FC236}">
                <a16:creationId xmlns:a16="http://schemas.microsoft.com/office/drawing/2014/main" id="{4681C376-A131-F59F-CCCE-F04B03EDED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6294E8-CF56-4848-A3B5-7413B75C715D}" type="slidenum"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292867" name="Rectangle 2">
            <a:extLst>
              <a:ext uri="{FF2B5EF4-FFF2-40B4-BE49-F238E27FC236}">
                <a16:creationId xmlns:a16="http://schemas.microsoft.com/office/drawing/2014/main" id="{FAA3646C-87BF-C2F2-C135-289A7783A7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3" y="746125"/>
            <a:ext cx="6618287" cy="3724275"/>
          </a:xfrm>
          <a:solidFill>
            <a:srgbClr val="FFFFFF"/>
          </a:solidFill>
          <a:ln/>
        </p:spPr>
      </p:sp>
      <p:sp>
        <p:nvSpPr>
          <p:cNvPr id="292868" name="Rectangle 3">
            <a:extLst>
              <a:ext uri="{FF2B5EF4-FFF2-40B4-BE49-F238E27FC236}">
                <a16:creationId xmlns:a16="http://schemas.microsoft.com/office/drawing/2014/main" id="{4A2A9004-71B5-66BC-A9AF-DB2854C958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0562" y="4721186"/>
            <a:ext cx="5444490" cy="447270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4408" tIns="42204" rIns="84408" bIns="42204"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38687771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90D536-BF32-E2D8-6E0D-5A14C18684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>
            <a:extLst>
              <a:ext uri="{FF2B5EF4-FFF2-40B4-BE49-F238E27FC236}">
                <a16:creationId xmlns:a16="http://schemas.microsoft.com/office/drawing/2014/main" id="{ED1E228B-59A4-AF3E-2C80-0054C805DC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6294E8-CF56-4848-A3B5-7413B75C715D}" type="slidenum"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292867" name="Rectangle 2">
            <a:extLst>
              <a:ext uri="{FF2B5EF4-FFF2-40B4-BE49-F238E27FC236}">
                <a16:creationId xmlns:a16="http://schemas.microsoft.com/office/drawing/2014/main" id="{A39642AC-9D0A-D452-58C0-52115BEE17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3" y="746125"/>
            <a:ext cx="6618287" cy="3724275"/>
          </a:xfrm>
          <a:solidFill>
            <a:srgbClr val="FFFFFF"/>
          </a:solidFill>
          <a:ln/>
        </p:spPr>
      </p:sp>
      <p:sp>
        <p:nvSpPr>
          <p:cNvPr id="292868" name="Rectangle 3">
            <a:extLst>
              <a:ext uri="{FF2B5EF4-FFF2-40B4-BE49-F238E27FC236}">
                <a16:creationId xmlns:a16="http://schemas.microsoft.com/office/drawing/2014/main" id="{75EB81A7-985E-EA9E-DEAD-40DD195BDB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0562" y="4721186"/>
            <a:ext cx="5444490" cy="447270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4408" tIns="42204" rIns="84408" bIns="42204"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3726912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6294E8-CF56-4848-A3B5-7413B75C715D}" type="slidenum"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292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3" y="746125"/>
            <a:ext cx="6618287" cy="3724275"/>
          </a:xfrm>
          <a:solidFill>
            <a:srgbClr val="FFFFFF"/>
          </a:solidFill>
          <a:ln/>
        </p:spPr>
      </p:sp>
      <p:sp>
        <p:nvSpPr>
          <p:cNvPr id="292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562" y="4721186"/>
            <a:ext cx="5444490" cy="447270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4408" tIns="42204" rIns="84408" bIns="42204"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3149007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6294E8-CF56-4848-A3B5-7413B75C715D}" type="slidenum"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292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64113" cy="3724275"/>
          </a:xfrm>
          <a:solidFill>
            <a:srgbClr val="FFFFFF"/>
          </a:solidFill>
          <a:ln/>
        </p:spPr>
      </p:sp>
      <p:sp>
        <p:nvSpPr>
          <p:cNvPr id="292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562" y="4721186"/>
            <a:ext cx="5444490" cy="447270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4408" tIns="42204" rIns="84408" bIns="42204"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6274992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6294E8-CF56-4848-A3B5-7413B75C715D}" type="slidenum"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292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3" y="746125"/>
            <a:ext cx="6618287" cy="3724275"/>
          </a:xfrm>
          <a:solidFill>
            <a:srgbClr val="FFFFFF"/>
          </a:solidFill>
          <a:ln/>
        </p:spPr>
      </p:sp>
      <p:sp>
        <p:nvSpPr>
          <p:cNvPr id="292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562" y="4721186"/>
            <a:ext cx="5444490" cy="447270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4408" tIns="42204" rIns="84408" bIns="42204"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30555406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6294E8-CF56-4848-A3B5-7413B75C715D}" type="slidenum"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292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3" y="746125"/>
            <a:ext cx="6618287" cy="3724275"/>
          </a:xfrm>
          <a:solidFill>
            <a:srgbClr val="FFFFFF"/>
          </a:solidFill>
          <a:ln/>
        </p:spPr>
      </p:sp>
      <p:sp>
        <p:nvSpPr>
          <p:cNvPr id="292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562" y="4721186"/>
            <a:ext cx="5444490" cy="447270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4408" tIns="42204" rIns="84408" bIns="42204"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34911197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6294E8-CF56-4848-A3B5-7413B75C715D}" type="slidenum"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292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3" y="746125"/>
            <a:ext cx="6618287" cy="3724275"/>
          </a:xfrm>
          <a:solidFill>
            <a:srgbClr val="FFFFFF"/>
          </a:solidFill>
          <a:ln/>
        </p:spPr>
      </p:sp>
      <p:sp>
        <p:nvSpPr>
          <p:cNvPr id="292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562" y="4721186"/>
            <a:ext cx="5444490" cy="447270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4408" tIns="42204" rIns="84408" bIns="42204"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32186034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D92D07-314D-F83B-6B6B-0BBDFB6876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>
            <a:extLst>
              <a:ext uri="{FF2B5EF4-FFF2-40B4-BE49-F238E27FC236}">
                <a16:creationId xmlns:a16="http://schemas.microsoft.com/office/drawing/2014/main" id="{C129EC11-F594-B77B-D6EE-9630101BA9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E769D2-9CBE-4645-88D3-F8ECEFDAAFD1}" type="slidenum"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5539" name="Rectangle 2">
            <a:extLst>
              <a:ext uri="{FF2B5EF4-FFF2-40B4-BE49-F238E27FC236}">
                <a16:creationId xmlns:a16="http://schemas.microsoft.com/office/drawing/2014/main" id="{DF23F78F-0CA4-840F-57CC-A5A7D482A9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20663" y="811213"/>
            <a:ext cx="7197726" cy="4049712"/>
          </a:xfrm>
          <a:solidFill>
            <a:srgbClr val="FFFFFF"/>
          </a:solidFill>
          <a:ln/>
        </p:spPr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397D8D3E-BB89-40D4-1EA1-059669C75D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9793254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6294E8-CF56-4848-A3B5-7413B75C715D}" type="slidenum"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292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3" y="746125"/>
            <a:ext cx="6618287" cy="3724275"/>
          </a:xfrm>
          <a:solidFill>
            <a:srgbClr val="FFFFFF"/>
          </a:solidFill>
          <a:ln/>
        </p:spPr>
      </p:sp>
      <p:sp>
        <p:nvSpPr>
          <p:cNvPr id="292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562" y="4721186"/>
            <a:ext cx="5444490" cy="447270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4408" tIns="42204" rIns="84408" bIns="42204"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8193489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B3F98B-4035-4C59-BA19-092B9DE9E124}" type="slidenum"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321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15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27723226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BC07CC-B5F9-E40A-1443-DCF8303FDB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>
            <a:extLst>
              <a:ext uri="{FF2B5EF4-FFF2-40B4-BE49-F238E27FC236}">
                <a16:creationId xmlns:a16="http://schemas.microsoft.com/office/drawing/2014/main" id="{8C25622D-F0A3-2A4F-1265-7E19F4C96D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E769D2-9CBE-4645-88D3-F8ECEFDAAFD1}" type="slidenum"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5539" name="Rectangle 2">
            <a:extLst>
              <a:ext uri="{FF2B5EF4-FFF2-40B4-BE49-F238E27FC236}">
                <a16:creationId xmlns:a16="http://schemas.microsoft.com/office/drawing/2014/main" id="{FE872ADF-F2E0-07B3-65B8-C1A6C48F9B2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20663" y="811213"/>
            <a:ext cx="7197726" cy="4049712"/>
          </a:xfrm>
          <a:solidFill>
            <a:srgbClr val="FFFFFF"/>
          </a:solidFill>
          <a:ln/>
        </p:spPr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E9F43297-9DE0-72D7-8164-3E8B704FCF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40408759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2E164B-C526-0716-C2D6-BA5FB1F22A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>
            <a:extLst>
              <a:ext uri="{FF2B5EF4-FFF2-40B4-BE49-F238E27FC236}">
                <a16:creationId xmlns:a16="http://schemas.microsoft.com/office/drawing/2014/main" id="{DF6181A7-66A4-8B1F-FA90-FE27B502611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E769D2-9CBE-4645-88D3-F8ECEFDAAFD1}" type="slidenum"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5539" name="Rectangle 2">
            <a:extLst>
              <a:ext uri="{FF2B5EF4-FFF2-40B4-BE49-F238E27FC236}">
                <a16:creationId xmlns:a16="http://schemas.microsoft.com/office/drawing/2014/main" id="{8391B752-1B1A-9D75-5251-71DFA7C216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20663" y="811213"/>
            <a:ext cx="7197726" cy="4049712"/>
          </a:xfrm>
          <a:solidFill>
            <a:srgbClr val="FFFFFF"/>
          </a:solidFill>
          <a:ln/>
        </p:spPr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D5ADF4AD-2E60-88E3-D172-49FC7EA56D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1895077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13251C-8F5D-003C-7C8E-D93FBAF3FA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>
            <a:extLst>
              <a:ext uri="{FF2B5EF4-FFF2-40B4-BE49-F238E27FC236}">
                <a16:creationId xmlns:a16="http://schemas.microsoft.com/office/drawing/2014/main" id="{75595DDD-4A13-B557-74C4-35EBB12A33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E769D2-9CBE-4645-88D3-F8ECEFDAAFD1}" type="slidenum"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5539" name="Rectangle 2">
            <a:extLst>
              <a:ext uri="{FF2B5EF4-FFF2-40B4-BE49-F238E27FC236}">
                <a16:creationId xmlns:a16="http://schemas.microsoft.com/office/drawing/2014/main" id="{A119EB8C-1CDA-6216-9B56-3CA2EED039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20663" y="811213"/>
            <a:ext cx="7197726" cy="4049712"/>
          </a:xfrm>
          <a:solidFill>
            <a:srgbClr val="FFFFFF"/>
          </a:solidFill>
          <a:ln/>
        </p:spPr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D2870A23-F0A6-6E55-A79C-054361164D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4647665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E48AE-5077-C1B2-341C-228DE204A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>
            <a:extLst>
              <a:ext uri="{FF2B5EF4-FFF2-40B4-BE49-F238E27FC236}">
                <a16:creationId xmlns:a16="http://schemas.microsoft.com/office/drawing/2014/main" id="{F3F3150C-B650-0ACE-84CC-46BEDE871D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E769D2-9CBE-4645-88D3-F8ECEFDAAFD1}" type="slidenum"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5539" name="Rectangle 2">
            <a:extLst>
              <a:ext uri="{FF2B5EF4-FFF2-40B4-BE49-F238E27FC236}">
                <a16:creationId xmlns:a16="http://schemas.microsoft.com/office/drawing/2014/main" id="{343E10B9-5687-3B79-76AD-6B20511F18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20663" y="811213"/>
            <a:ext cx="7197726" cy="4049712"/>
          </a:xfrm>
          <a:solidFill>
            <a:srgbClr val="FFFFFF"/>
          </a:solidFill>
          <a:ln/>
        </p:spPr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4C6B3DF0-54A3-8B86-A2C2-9016D47C38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20031667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D7210A-3863-E11F-0072-2108F8F23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>
            <a:extLst>
              <a:ext uri="{FF2B5EF4-FFF2-40B4-BE49-F238E27FC236}">
                <a16:creationId xmlns:a16="http://schemas.microsoft.com/office/drawing/2014/main" id="{CE1D8342-4CC1-4BC7-B885-FDB7EF4510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6294E8-CF56-4848-A3B5-7413B75C715D}" type="slidenum"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292867" name="Rectangle 2">
            <a:extLst>
              <a:ext uri="{FF2B5EF4-FFF2-40B4-BE49-F238E27FC236}">
                <a16:creationId xmlns:a16="http://schemas.microsoft.com/office/drawing/2014/main" id="{F2CBD30F-58F0-CC45-2ADD-29F7437588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3" y="746125"/>
            <a:ext cx="6618287" cy="3724275"/>
          </a:xfrm>
          <a:solidFill>
            <a:srgbClr val="FFFFFF"/>
          </a:solidFill>
          <a:ln/>
        </p:spPr>
      </p:sp>
      <p:sp>
        <p:nvSpPr>
          <p:cNvPr id="292868" name="Rectangle 3">
            <a:extLst>
              <a:ext uri="{FF2B5EF4-FFF2-40B4-BE49-F238E27FC236}">
                <a16:creationId xmlns:a16="http://schemas.microsoft.com/office/drawing/2014/main" id="{06711683-F289-693F-D155-78E89E2754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0562" y="4721186"/>
            <a:ext cx="5444490" cy="447270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4408" tIns="42204" rIns="84408" bIns="42204"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38725407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6294E8-CF56-4848-A3B5-7413B75C715D}" type="slidenum"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292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3" y="746125"/>
            <a:ext cx="6618287" cy="3724275"/>
          </a:xfrm>
          <a:solidFill>
            <a:srgbClr val="FFFFFF"/>
          </a:solidFill>
          <a:ln/>
        </p:spPr>
      </p:sp>
      <p:sp>
        <p:nvSpPr>
          <p:cNvPr id="292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562" y="4721186"/>
            <a:ext cx="5444490" cy="447270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4408" tIns="42204" rIns="84408" bIns="42204"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6144201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6294E8-CF56-4848-A3B5-7413B75C715D}" type="slidenum"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292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3" y="746125"/>
            <a:ext cx="6618287" cy="3724275"/>
          </a:xfrm>
          <a:solidFill>
            <a:srgbClr val="FFFFFF"/>
          </a:solidFill>
          <a:ln/>
        </p:spPr>
      </p:sp>
      <p:sp>
        <p:nvSpPr>
          <p:cNvPr id="292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562" y="4721186"/>
            <a:ext cx="5444490" cy="447270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4408" tIns="42204" rIns="84408" bIns="42204"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42775429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6294E8-CF56-4848-A3B5-7413B75C715D}" type="slidenum"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292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3" y="746125"/>
            <a:ext cx="6618287" cy="3724275"/>
          </a:xfrm>
          <a:solidFill>
            <a:srgbClr val="FFFFFF"/>
          </a:solidFill>
          <a:ln/>
        </p:spPr>
      </p:sp>
      <p:sp>
        <p:nvSpPr>
          <p:cNvPr id="292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562" y="4721186"/>
            <a:ext cx="5444490" cy="447270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4408" tIns="42204" rIns="84408" bIns="42204"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41893866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6294E8-CF56-4848-A3B5-7413B75C715D}" type="slidenum"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292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64113" cy="3724275"/>
          </a:xfrm>
          <a:solidFill>
            <a:srgbClr val="FFFFFF"/>
          </a:solidFill>
          <a:ln/>
        </p:spPr>
      </p:sp>
      <p:sp>
        <p:nvSpPr>
          <p:cNvPr id="292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562" y="4721186"/>
            <a:ext cx="5444490" cy="447270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4408" tIns="42204" rIns="84408" bIns="42204"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39064938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6294E8-CF56-4848-A3B5-7413B75C715D}" type="slidenum"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292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3" y="746125"/>
            <a:ext cx="6618287" cy="3724275"/>
          </a:xfrm>
          <a:solidFill>
            <a:srgbClr val="FFFFFF"/>
          </a:solidFill>
          <a:ln/>
        </p:spPr>
      </p:sp>
      <p:sp>
        <p:nvSpPr>
          <p:cNvPr id="292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562" y="4721186"/>
            <a:ext cx="5444490" cy="447270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4408" tIns="42204" rIns="84408" bIns="42204"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38636790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6294E8-CF56-4848-A3B5-7413B75C715D}" type="slidenum"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292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64113" cy="3724275"/>
          </a:xfrm>
          <a:solidFill>
            <a:srgbClr val="FFFFFF"/>
          </a:solidFill>
          <a:ln/>
        </p:spPr>
      </p:sp>
      <p:sp>
        <p:nvSpPr>
          <p:cNvPr id="292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562" y="4721186"/>
            <a:ext cx="5444490" cy="447270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4408" tIns="42204" rIns="84408" bIns="42204"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6654168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8C3348-39E5-4794-A5C8-AE6588455107}" type="slidenum"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25112223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B3F98B-4035-4C59-BA19-092B9DE9E124}" type="slidenum"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321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15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69455606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1pPr>
            <a:lvl2pPr marL="736561" indent="-28329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2pPr>
            <a:lvl3pPr marL="1133170" indent="-22663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3pPr>
            <a:lvl4pPr marL="1586438" indent="-22663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4pPr>
            <a:lvl5pPr marL="2039706" indent="-22663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5pPr>
            <a:lvl6pPr marL="2492974" indent="-22663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6pPr>
            <a:lvl7pPr marL="2946243" indent="-22663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7pPr>
            <a:lvl8pPr marL="3399511" indent="-22663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8pPr>
            <a:lvl9pPr marL="3852779" indent="-22663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9pPr>
          </a:lstStyle>
          <a:p>
            <a:pPr marL="0" marR="0" lvl="0" indent="0" algn="r" defTabSz="90653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E2160A-40EA-4B30-A757-D1A07811D09E}" type="slidenum"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pPr marL="0" marR="0" lvl="0" indent="0" algn="r" defTabSz="90653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5051533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36561" indent="-283293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33170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586438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39706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492974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46243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399511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52779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r" defTabSz="90653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6294E8-CF56-4848-A3B5-7413B75C715D}" type="slidenum"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pPr marL="0" marR="0" lvl="0" indent="0" algn="r" defTabSz="90653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292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51200" y="506413"/>
            <a:ext cx="3363913" cy="2522537"/>
          </a:xfrm>
          <a:solidFill>
            <a:srgbClr val="FFFFFF"/>
          </a:solidFill>
          <a:ln/>
        </p:spPr>
      </p:sp>
      <p:sp>
        <p:nvSpPr>
          <p:cNvPr id="292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632" y="3199488"/>
            <a:ext cx="7893050" cy="303109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3682" tIns="41841" rIns="83682" bIns="41841"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30083263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36561" indent="-283293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33170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586438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39706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492974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46243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399511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52779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r" defTabSz="90653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6294E8-CF56-4848-A3B5-7413B75C715D}" type="slidenum"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pPr marL="0" marR="0" lvl="0" indent="0" algn="r" defTabSz="90653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292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51200" y="506413"/>
            <a:ext cx="3363913" cy="2522537"/>
          </a:xfrm>
          <a:solidFill>
            <a:srgbClr val="FFFFFF"/>
          </a:solidFill>
          <a:ln/>
        </p:spPr>
      </p:sp>
      <p:sp>
        <p:nvSpPr>
          <p:cNvPr id="292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632" y="3199488"/>
            <a:ext cx="7893050" cy="303109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3682" tIns="41841" rIns="83682" bIns="41841"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304725345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6294E8-CF56-4848-A3B5-7413B75C715D}" type="slidenum"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292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3" y="746125"/>
            <a:ext cx="6618287" cy="3724275"/>
          </a:xfrm>
          <a:solidFill>
            <a:srgbClr val="FFFFFF"/>
          </a:solidFill>
          <a:ln/>
        </p:spPr>
      </p:sp>
      <p:sp>
        <p:nvSpPr>
          <p:cNvPr id="292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562" y="4721186"/>
            <a:ext cx="5444490" cy="447270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4408" tIns="42204" rIns="84408" bIns="42204"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418640309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6294E8-CF56-4848-A3B5-7413B75C715D}" type="slidenum"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292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64113" cy="3724275"/>
          </a:xfrm>
          <a:solidFill>
            <a:srgbClr val="FFFFFF"/>
          </a:solidFill>
          <a:ln/>
        </p:spPr>
      </p:sp>
      <p:sp>
        <p:nvSpPr>
          <p:cNvPr id="292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562" y="4721186"/>
            <a:ext cx="5444490" cy="447270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4408" tIns="42204" rIns="84408" bIns="42204"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6782899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6294E8-CF56-4848-A3B5-7413B75C715D}" type="slidenum"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292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64113" cy="3724275"/>
          </a:xfrm>
          <a:solidFill>
            <a:srgbClr val="FFFFFF"/>
          </a:solidFill>
          <a:ln/>
        </p:spPr>
      </p:sp>
      <p:sp>
        <p:nvSpPr>
          <p:cNvPr id="292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562" y="4721186"/>
            <a:ext cx="5444490" cy="447270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4408" tIns="42204" rIns="84408" bIns="42204"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222412303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6294E8-CF56-4848-A3B5-7413B75C715D}" type="slidenum"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292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64113" cy="3724275"/>
          </a:xfrm>
          <a:solidFill>
            <a:srgbClr val="FFFFFF"/>
          </a:solidFill>
          <a:ln/>
        </p:spPr>
      </p:sp>
      <p:sp>
        <p:nvSpPr>
          <p:cNvPr id="292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562" y="4721186"/>
            <a:ext cx="5444490" cy="447270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4408" tIns="42204" rIns="84408" bIns="42204"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419535013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6294E8-CF56-4848-A3B5-7413B75C715D}" type="slidenum"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292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64113" cy="3724275"/>
          </a:xfrm>
          <a:solidFill>
            <a:srgbClr val="FFFFFF"/>
          </a:solidFill>
          <a:ln/>
        </p:spPr>
      </p:sp>
      <p:sp>
        <p:nvSpPr>
          <p:cNvPr id="292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562" y="4721186"/>
            <a:ext cx="5444490" cy="447270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4408" tIns="42204" rIns="84408" bIns="42204"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27311437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F9E691-C17B-F608-9CBA-256F9F138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>
            <a:extLst>
              <a:ext uri="{FF2B5EF4-FFF2-40B4-BE49-F238E27FC236}">
                <a16:creationId xmlns:a16="http://schemas.microsoft.com/office/drawing/2014/main" id="{F3DDAD49-49B8-E52E-E3DC-8B8D91CC5D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6294E8-CF56-4848-A3B5-7413B75C715D}" type="slidenum"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pPr marL="0" marR="0" lvl="0" indent="0" algn="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292867" name="Rectangle 2">
            <a:extLst>
              <a:ext uri="{FF2B5EF4-FFF2-40B4-BE49-F238E27FC236}">
                <a16:creationId xmlns:a16="http://schemas.microsoft.com/office/drawing/2014/main" id="{0CEA3BEB-C246-6E06-7EDD-C329408EC2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1237" cy="3427413"/>
          </a:xfrm>
          <a:solidFill>
            <a:srgbClr val="FFFFFF"/>
          </a:solidFill>
          <a:ln/>
        </p:spPr>
      </p:sp>
      <p:sp>
        <p:nvSpPr>
          <p:cNvPr id="292868" name="Rectangle 3">
            <a:extLst>
              <a:ext uri="{FF2B5EF4-FFF2-40B4-BE49-F238E27FC236}">
                <a16:creationId xmlns:a16="http://schemas.microsoft.com/office/drawing/2014/main" id="{94340BB8-9EA4-4175-517E-0833833E46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4408" tIns="42204" rIns="84408" bIns="42204"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57148511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6294E8-CF56-4848-A3B5-7413B75C715D}" type="slidenum"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292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64113" cy="3724275"/>
          </a:xfrm>
          <a:solidFill>
            <a:srgbClr val="FFFFFF"/>
          </a:solidFill>
          <a:ln/>
        </p:spPr>
      </p:sp>
      <p:sp>
        <p:nvSpPr>
          <p:cNvPr id="292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562" y="4721186"/>
            <a:ext cx="5444490" cy="447270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4408" tIns="42204" rIns="84408" bIns="42204"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326336184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6294E8-CF56-4848-A3B5-7413B75C715D}" type="slidenum"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292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64113" cy="3724275"/>
          </a:xfrm>
          <a:solidFill>
            <a:srgbClr val="FFFFFF"/>
          </a:solidFill>
          <a:ln/>
        </p:spPr>
      </p:sp>
      <p:sp>
        <p:nvSpPr>
          <p:cNvPr id="292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562" y="4721186"/>
            <a:ext cx="5444490" cy="447270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4408" tIns="42204" rIns="84408" bIns="42204"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420294479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208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1pPr>
            <a:lvl2pPr marL="736561" indent="-283293" defTabSz="98208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2pPr>
            <a:lvl3pPr marL="1133170" indent="-226634" defTabSz="98208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3pPr>
            <a:lvl4pPr marL="1586438" indent="-226634" defTabSz="98208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4pPr>
            <a:lvl5pPr marL="2039706" indent="-226634" defTabSz="98208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5pPr>
            <a:lvl6pPr marL="2492974" indent="-226634" defTabSz="98208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6pPr>
            <a:lvl7pPr marL="2946243" indent="-226634" defTabSz="98208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7pPr>
            <a:lvl8pPr marL="3399511" indent="-226634" defTabSz="98208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8pPr>
            <a:lvl9pPr marL="3852779" indent="-226634" defTabSz="98208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9pPr>
          </a:lstStyle>
          <a:p>
            <a:pPr marL="0" marR="0" lvl="0" indent="0" algn="r" defTabSz="98208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CE5313-D624-4193-BA62-78C2318F08C0}" type="slidenum">
              <a:rPr kumimoji="1" lang="en-US" altLang="ja-JP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pPr marL="0" marR="0" lvl="0" indent="0" algn="r" defTabSz="98208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1" lang="en-US" altLang="ja-JP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14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14713" y="520700"/>
            <a:ext cx="3468687" cy="2600325"/>
          </a:xfrm>
          <a:ln/>
        </p:spPr>
      </p:sp>
      <p:sp>
        <p:nvSpPr>
          <p:cNvPr id="614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3967" y="3294187"/>
            <a:ext cx="7544150" cy="312097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413599015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208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1pPr>
            <a:lvl2pPr marL="736561" indent="-283293" defTabSz="98208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2pPr>
            <a:lvl3pPr marL="1133170" indent="-226634" defTabSz="98208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3pPr>
            <a:lvl4pPr marL="1586438" indent="-226634" defTabSz="98208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4pPr>
            <a:lvl5pPr marL="2039706" indent="-226634" defTabSz="98208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5pPr>
            <a:lvl6pPr marL="2492974" indent="-226634" defTabSz="98208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6pPr>
            <a:lvl7pPr marL="2946243" indent="-226634" defTabSz="98208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7pPr>
            <a:lvl8pPr marL="3399511" indent="-226634" defTabSz="98208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8pPr>
            <a:lvl9pPr marL="3852779" indent="-226634" defTabSz="98208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9pPr>
          </a:lstStyle>
          <a:p>
            <a:pPr marL="0" marR="0" lvl="0" indent="0" algn="r" defTabSz="98208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CE5313-D624-4193-BA62-78C2318F08C0}" type="slidenum">
              <a:rPr kumimoji="1" lang="en-US" altLang="ja-JP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pPr marL="0" marR="0" lvl="0" indent="0" algn="r" defTabSz="98208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1" lang="en-US" altLang="ja-JP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14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38450" y="520700"/>
            <a:ext cx="4621213" cy="2600325"/>
          </a:xfrm>
          <a:ln/>
        </p:spPr>
      </p:sp>
      <p:sp>
        <p:nvSpPr>
          <p:cNvPr id="614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3967" y="3294187"/>
            <a:ext cx="7544150" cy="312097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405544651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36561" indent="-283293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33170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586438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39706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492974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46243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399511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52779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r" defTabSz="90653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6294E8-CF56-4848-A3B5-7413B75C715D}" type="slidenum"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pPr marL="0" marR="0" lvl="0" indent="0" algn="r" defTabSz="90653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292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51200" y="506413"/>
            <a:ext cx="3363913" cy="2522537"/>
          </a:xfrm>
          <a:solidFill>
            <a:srgbClr val="FFFFFF"/>
          </a:solidFill>
          <a:ln/>
        </p:spPr>
      </p:sp>
      <p:sp>
        <p:nvSpPr>
          <p:cNvPr id="292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632" y="3199488"/>
            <a:ext cx="7893050" cy="303109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3682" tIns="41841" rIns="83682" bIns="41841"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344250320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36561" indent="-283293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33170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586438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39706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492974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46243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399511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52779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r" defTabSz="90653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6294E8-CF56-4848-A3B5-7413B75C715D}" type="slidenum"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pPr marL="0" marR="0" lvl="0" indent="0" algn="r" defTabSz="90653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292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51200" y="506413"/>
            <a:ext cx="3363913" cy="2522537"/>
          </a:xfrm>
          <a:solidFill>
            <a:srgbClr val="FFFFFF"/>
          </a:solidFill>
          <a:ln/>
        </p:spPr>
      </p:sp>
      <p:sp>
        <p:nvSpPr>
          <p:cNvPr id="292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632" y="3199488"/>
            <a:ext cx="7893050" cy="303109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3682" tIns="41841" rIns="83682" bIns="41841"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393420922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36561" indent="-283293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33170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586438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39706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492974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46243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399511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52779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r" defTabSz="90653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6294E8-CF56-4848-A3B5-7413B75C715D}" type="slidenum"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pPr marL="0" marR="0" lvl="0" indent="0" algn="r" defTabSz="90653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292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51200" y="506413"/>
            <a:ext cx="3363913" cy="2522537"/>
          </a:xfrm>
          <a:solidFill>
            <a:srgbClr val="FFFFFF"/>
          </a:solidFill>
          <a:ln/>
        </p:spPr>
      </p:sp>
      <p:sp>
        <p:nvSpPr>
          <p:cNvPr id="292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632" y="3199488"/>
            <a:ext cx="7893050" cy="303109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3682" tIns="41841" rIns="83682" bIns="41841"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43137343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36561" indent="-283293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33170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586438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39706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492974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46243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399511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52779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r" defTabSz="90653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6294E8-CF56-4848-A3B5-7413B75C715D}" type="slidenum"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pPr marL="0" marR="0" lvl="0" indent="0" algn="r" defTabSz="90653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292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51200" y="506413"/>
            <a:ext cx="3363913" cy="2522537"/>
          </a:xfrm>
          <a:solidFill>
            <a:srgbClr val="FFFFFF"/>
          </a:solidFill>
          <a:ln/>
        </p:spPr>
      </p:sp>
      <p:sp>
        <p:nvSpPr>
          <p:cNvPr id="292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632" y="3199488"/>
            <a:ext cx="7893050" cy="303109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3682" tIns="41841" rIns="83682" bIns="41841"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83494712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36561" indent="-283293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33170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586438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39706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492974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46243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399511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52779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r" defTabSz="90653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6294E8-CF56-4848-A3B5-7413B75C715D}" type="slidenum"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pPr marL="0" marR="0" lvl="0" indent="0" algn="r" defTabSz="90653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292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51200" y="506413"/>
            <a:ext cx="3363913" cy="2522537"/>
          </a:xfrm>
          <a:solidFill>
            <a:srgbClr val="FFFFFF"/>
          </a:solidFill>
          <a:ln/>
        </p:spPr>
      </p:sp>
      <p:sp>
        <p:nvSpPr>
          <p:cNvPr id="292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632" y="3199488"/>
            <a:ext cx="7893050" cy="303109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3682" tIns="41841" rIns="83682" bIns="41841"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97044190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36561" indent="-283293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33170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586438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39706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492974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46243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399511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52779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r" defTabSz="90653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6294E8-CF56-4848-A3B5-7413B75C715D}" type="slidenum"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pPr marL="0" marR="0" lvl="0" indent="0" algn="r" defTabSz="90653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292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51200" y="506413"/>
            <a:ext cx="3363913" cy="2522537"/>
          </a:xfrm>
          <a:solidFill>
            <a:srgbClr val="FFFFFF"/>
          </a:solidFill>
          <a:ln/>
        </p:spPr>
      </p:sp>
      <p:sp>
        <p:nvSpPr>
          <p:cNvPr id="292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632" y="3199488"/>
            <a:ext cx="7893050" cy="303109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3682" tIns="41841" rIns="83682" bIns="41841"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37602320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23AE3C-E075-AAB6-5E3B-049229AE21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>
            <a:extLst>
              <a:ext uri="{FF2B5EF4-FFF2-40B4-BE49-F238E27FC236}">
                <a16:creationId xmlns:a16="http://schemas.microsoft.com/office/drawing/2014/main" id="{080B5826-E1E4-DA75-D99F-8122C442B3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6294E8-CF56-4848-A3B5-7413B75C715D}" type="slidenum"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292867" name="Rectangle 2">
            <a:extLst>
              <a:ext uri="{FF2B5EF4-FFF2-40B4-BE49-F238E27FC236}">
                <a16:creationId xmlns:a16="http://schemas.microsoft.com/office/drawing/2014/main" id="{934AAA1C-97A6-D6B9-02CA-352757BE5D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3" y="746125"/>
            <a:ext cx="6618287" cy="3724275"/>
          </a:xfrm>
          <a:solidFill>
            <a:srgbClr val="FFFFFF"/>
          </a:solidFill>
          <a:ln/>
        </p:spPr>
      </p:sp>
      <p:sp>
        <p:nvSpPr>
          <p:cNvPr id="292868" name="Rectangle 3">
            <a:extLst>
              <a:ext uri="{FF2B5EF4-FFF2-40B4-BE49-F238E27FC236}">
                <a16:creationId xmlns:a16="http://schemas.microsoft.com/office/drawing/2014/main" id="{213CFCAC-0151-81FC-6409-B6AF692214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0562" y="4721186"/>
            <a:ext cx="5444490" cy="447270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4408" tIns="42204" rIns="84408" bIns="42204"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377942545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36561" indent="-283293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33170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586438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39706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492974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46243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399511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52779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r" defTabSz="90653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6294E8-CF56-4848-A3B5-7413B75C715D}" type="slidenum"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pPr marL="0" marR="0" lvl="0" indent="0" algn="r" defTabSz="90653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292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51200" y="506413"/>
            <a:ext cx="3363913" cy="2522537"/>
          </a:xfrm>
          <a:solidFill>
            <a:srgbClr val="FFFFFF"/>
          </a:solidFill>
          <a:ln/>
        </p:spPr>
      </p:sp>
      <p:sp>
        <p:nvSpPr>
          <p:cNvPr id="292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632" y="3199488"/>
            <a:ext cx="7893050" cy="303109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3682" tIns="41841" rIns="83682" bIns="41841"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268639701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36561" indent="-283293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33170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586438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39706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492974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46243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399511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52779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r" defTabSz="90653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6294E8-CF56-4848-A3B5-7413B75C715D}" type="slidenum"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pPr marL="0" marR="0" lvl="0" indent="0" algn="r" defTabSz="90653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292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51200" y="506413"/>
            <a:ext cx="3363913" cy="2522537"/>
          </a:xfrm>
          <a:solidFill>
            <a:srgbClr val="FFFFFF"/>
          </a:solidFill>
          <a:ln/>
        </p:spPr>
      </p:sp>
      <p:sp>
        <p:nvSpPr>
          <p:cNvPr id="292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632" y="3199488"/>
            <a:ext cx="7893050" cy="303109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3682" tIns="41841" rIns="83682" bIns="41841"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200514367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36561" indent="-283293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33170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586438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39706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492974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46243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399511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52779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r" defTabSz="90653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6294E8-CF56-4848-A3B5-7413B75C715D}" type="slidenum"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pPr marL="0" marR="0" lvl="0" indent="0" algn="r" defTabSz="90653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292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51200" y="506413"/>
            <a:ext cx="3363913" cy="2522537"/>
          </a:xfrm>
          <a:solidFill>
            <a:srgbClr val="FFFFFF"/>
          </a:solidFill>
          <a:ln/>
        </p:spPr>
      </p:sp>
      <p:sp>
        <p:nvSpPr>
          <p:cNvPr id="292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632" y="3199488"/>
            <a:ext cx="7893050" cy="303109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3682" tIns="41841" rIns="83682" bIns="41841"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35644377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36561" indent="-283293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33170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586438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39706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492974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46243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399511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52779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r" defTabSz="90653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6294E8-CF56-4848-A3B5-7413B75C715D}" type="slidenum"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pPr marL="0" marR="0" lvl="0" indent="0" algn="r" defTabSz="90653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292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51200" y="506413"/>
            <a:ext cx="3363913" cy="2522537"/>
          </a:xfrm>
          <a:solidFill>
            <a:srgbClr val="FFFFFF"/>
          </a:solidFill>
          <a:ln/>
        </p:spPr>
      </p:sp>
      <p:sp>
        <p:nvSpPr>
          <p:cNvPr id="292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632" y="3199488"/>
            <a:ext cx="7893050" cy="303109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3682" tIns="41841" rIns="83682" bIns="41841"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56423834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36561" indent="-283293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33170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586438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39706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492974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46243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399511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52779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r" defTabSz="90653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6294E8-CF56-4848-A3B5-7413B75C715D}" type="slidenum"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pPr marL="0" marR="0" lvl="0" indent="0" algn="r" defTabSz="90653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292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51200" y="506413"/>
            <a:ext cx="3363913" cy="2522537"/>
          </a:xfrm>
          <a:solidFill>
            <a:srgbClr val="FFFFFF"/>
          </a:solidFill>
          <a:ln/>
        </p:spPr>
      </p:sp>
      <p:sp>
        <p:nvSpPr>
          <p:cNvPr id="292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632" y="3199488"/>
            <a:ext cx="7893050" cy="303109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3682" tIns="41841" rIns="83682" bIns="41841"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09985556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36561" indent="-283293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33170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586438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39706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492974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46243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399511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52779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r" defTabSz="90653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6294E8-CF56-4848-A3B5-7413B75C715D}" type="slidenum"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pPr marL="0" marR="0" lvl="0" indent="0" algn="r" defTabSz="90653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292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51200" y="506413"/>
            <a:ext cx="3363913" cy="2522537"/>
          </a:xfrm>
          <a:solidFill>
            <a:srgbClr val="FFFFFF"/>
          </a:solidFill>
          <a:ln/>
        </p:spPr>
      </p:sp>
      <p:sp>
        <p:nvSpPr>
          <p:cNvPr id="292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632" y="3199488"/>
            <a:ext cx="7893050" cy="303109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3682" tIns="41841" rIns="83682" bIns="41841"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406895736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6294E8-CF56-4848-A3B5-7413B75C715D}" type="slidenum"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292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64113" cy="3724275"/>
          </a:xfrm>
          <a:solidFill>
            <a:srgbClr val="FFFFFF"/>
          </a:solidFill>
          <a:ln/>
        </p:spPr>
      </p:sp>
      <p:sp>
        <p:nvSpPr>
          <p:cNvPr id="292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562" y="4721186"/>
            <a:ext cx="5444490" cy="447270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4408" tIns="42204" rIns="84408" bIns="42204"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05032315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6294E8-CF56-4848-A3B5-7413B75C715D}" type="slidenum"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292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64113" cy="3724275"/>
          </a:xfrm>
          <a:solidFill>
            <a:srgbClr val="FFFFFF"/>
          </a:solidFill>
          <a:ln/>
        </p:spPr>
      </p:sp>
      <p:sp>
        <p:nvSpPr>
          <p:cNvPr id="292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562" y="4721186"/>
            <a:ext cx="5444490" cy="447270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4408" tIns="42204" rIns="84408" bIns="42204"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53399738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6294E8-CF56-4848-A3B5-7413B75C715D}" type="slidenum"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292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64113" cy="3724275"/>
          </a:xfrm>
          <a:solidFill>
            <a:srgbClr val="FFFFFF"/>
          </a:solidFill>
          <a:ln/>
        </p:spPr>
      </p:sp>
      <p:sp>
        <p:nvSpPr>
          <p:cNvPr id="292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562" y="4721186"/>
            <a:ext cx="5444490" cy="447270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4408" tIns="42204" rIns="84408" bIns="42204"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341800220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36561" indent="-283293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33170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586438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39706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492974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46243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399511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52779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r" defTabSz="90653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6294E8-CF56-4848-A3B5-7413B75C715D}" type="slidenum"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pPr marL="0" marR="0" lvl="0" indent="0" algn="r" defTabSz="90653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292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2400" y="506413"/>
            <a:ext cx="4481513" cy="2522537"/>
          </a:xfrm>
          <a:solidFill>
            <a:srgbClr val="FFFFFF"/>
          </a:solidFill>
          <a:ln/>
        </p:spPr>
      </p:sp>
      <p:sp>
        <p:nvSpPr>
          <p:cNvPr id="292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632" y="3199488"/>
            <a:ext cx="7893050" cy="303109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3682" tIns="41841" rIns="83682" bIns="41841"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31206850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749517-57D4-A0E2-7EFF-75CDD01AD5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>
            <a:extLst>
              <a:ext uri="{FF2B5EF4-FFF2-40B4-BE49-F238E27FC236}">
                <a16:creationId xmlns:a16="http://schemas.microsoft.com/office/drawing/2014/main" id="{D985BB78-9BF9-AA3C-D3A6-617FDBA8BC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6294E8-CF56-4848-A3B5-7413B75C715D}" type="slidenum"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292867" name="Rectangle 2">
            <a:extLst>
              <a:ext uri="{FF2B5EF4-FFF2-40B4-BE49-F238E27FC236}">
                <a16:creationId xmlns:a16="http://schemas.microsoft.com/office/drawing/2014/main" id="{1F18E130-518E-911D-466B-AEE4F260E3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3" y="746125"/>
            <a:ext cx="6618287" cy="3724275"/>
          </a:xfrm>
          <a:solidFill>
            <a:srgbClr val="FFFFFF"/>
          </a:solidFill>
          <a:ln/>
        </p:spPr>
      </p:sp>
      <p:sp>
        <p:nvSpPr>
          <p:cNvPr id="292868" name="Rectangle 3">
            <a:extLst>
              <a:ext uri="{FF2B5EF4-FFF2-40B4-BE49-F238E27FC236}">
                <a16:creationId xmlns:a16="http://schemas.microsoft.com/office/drawing/2014/main" id="{8EE589F3-16A2-4BDA-5E49-A9ABEB7ACE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0562" y="4721186"/>
            <a:ext cx="5444490" cy="447270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4408" tIns="42204" rIns="84408" bIns="42204"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73815327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36561" indent="-283293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33170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586438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39706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492974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46243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399511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52779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r" defTabSz="90653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6294E8-CF56-4848-A3B5-7413B75C715D}" type="slidenum"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pPr marL="0" marR="0" lvl="0" indent="0" algn="r" defTabSz="90653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292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2400" y="506413"/>
            <a:ext cx="4481513" cy="2522537"/>
          </a:xfrm>
          <a:solidFill>
            <a:srgbClr val="FFFFFF"/>
          </a:solidFill>
          <a:ln/>
        </p:spPr>
      </p:sp>
      <p:sp>
        <p:nvSpPr>
          <p:cNvPr id="292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632" y="3199488"/>
            <a:ext cx="7893050" cy="303109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3682" tIns="41841" rIns="83682" bIns="41841"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42617017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36561" indent="-283293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33170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586438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39706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492974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46243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399511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52779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r" defTabSz="90653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6294E8-CF56-4848-A3B5-7413B75C715D}" type="slidenum"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pPr marL="0" marR="0" lvl="0" indent="0" algn="r" defTabSz="90653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292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2400" y="506413"/>
            <a:ext cx="4481513" cy="2522537"/>
          </a:xfrm>
          <a:solidFill>
            <a:srgbClr val="FFFFFF"/>
          </a:solidFill>
          <a:ln/>
        </p:spPr>
      </p:sp>
      <p:sp>
        <p:nvSpPr>
          <p:cNvPr id="292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632" y="3199488"/>
            <a:ext cx="7893050" cy="303109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3682" tIns="41841" rIns="83682" bIns="41841"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80086574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36561" indent="-283293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33170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586438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39706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492974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46243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399511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52779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r" defTabSz="90653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6294E8-CF56-4848-A3B5-7413B75C715D}" type="slidenum"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pPr marL="0" marR="0" lvl="0" indent="0" algn="r" defTabSz="90653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292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2400" y="506413"/>
            <a:ext cx="4481513" cy="2522537"/>
          </a:xfrm>
          <a:solidFill>
            <a:srgbClr val="FFFFFF"/>
          </a:solidFill>
          <a:ln/>
        </p:spPr>
      </p:sp>
      <p:sp>
        <p:nvSpPr>
          <p:cNvPr id="292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632" y="3199488"/>
            <a:ext cx="7893050" cy="303109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3682" tIns="41841" rIns="83682" bIns="41841"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32082035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36561" indent="-283293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33170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586438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39706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492974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46243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399511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52779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r" defTabSz="90653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6294E8-CF56-4848-A3B5-7413B75C715D}" type="slidenum"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pPr marL="0" marR="0" lvl="0" indent="0" algn="r" defTabSz="90653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292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2400" y="506413"/>
            <a:ext cx="4481513" cy="2522537"/>
          </a:xfrm>
          <a:solidFill>
            <a:srgbClr val="FFFFFF"/>
          </a:solidFill>
          <a:ln/>
        </p:spPr>
      </p:sp>
      <p:sp>
        <p:nvSpPr>
          <p:cNvPr id="292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632" y="3199488"/>
            <a:ext cx="7893050" cy="303109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3682" tIns="41841" rIns="83682" bIns="41841"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420662952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36561" indent="-283293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33170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586438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39706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492974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46243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399511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52779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r" defTabSz="90653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6294E8-CF56-4848-A3B5-7413B75C715D}" type="slidenum"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pPr marL="0" marR="0" lvl="0" indent="0" algn="r" defTabSz="90653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292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2400" y="506413"/>
            <a:ext cx="4481513" cy="2522537"/>
          </a:xfrm>
          <a:solidFill>
            <a:srgbClr val="FFFFFF"/>
          </a:solidFill>
          <a:ln/>
        </p:spPr>
      </p:sp>
      <p:sp>
        <p:nvSpPr>
          <p:cNvPr id="292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632" y="3199488"/>
            <a:ext cx="7893050" cy="303109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3682" tIns="41841" rIns="83682" bIns="41841"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17048018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36561" indent="-283293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33170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586438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39706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492974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46243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399511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52779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r" defTabSz="90653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6294E8-CF56-4848-A3B5-7413B75C715D}" type="slidenum"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pPr marL="0" marR="0" lvl="0" indent="0" algn="r" defTabSz="90653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292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2400" y="506413"/>
            <a:ext cx="4481513" cy="2522537"/>
          </a:xfrm>
          <a:solidFill>
            <a:srgbClr val="FFFFFF"/>
          </a:solidFill>
          <a:ln/>
        </p:spPr>
      </p:sp>
      <p:sp>
        <p:nvSpPr>
          <p:cNvPr id="292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632" y="3199488"/>
            <a:ext cx="7893050" cy="303109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3682" tIns="41841" rIns="83682" bIns="41841"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73273539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36561" indent="-283293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33170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586438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39706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492974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46243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399511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52779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r" defTabSz="90653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6294E8-CF56-4848-A3B5-7413B75C715D}" type="slidenum"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pPr marL="0" marR="0" lvl="0" indent="0" algn="r" defTabSz="90653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292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51200" y="506413"/>
            <a:ext cx="3363913" cy="2522537"/>
          </a:xfrm>
          <a:solidFill>
            <a:srgbClr val="FFFFFF"/>
          </a:solidFill>
          <a:ln/>
        </p:spPr>
      </p:sp>
      <p:sp>
        <p:nvSpPr>
          <p:cNvPr id="292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632" y="3199488"/>
            <a:ext cx="7893050" cy="303109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3682" tIns="41841" rIns="83682" bIns="41841"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247339381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36561" indent="-283293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33170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586438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39706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492974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46243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399511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52779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r" defTabSz="90653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6294E8-CF56-4848-A3B5-7413B75C715D}" type="slidenum"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pPr marL="0" marR="0" lvl="0" indent="0" algn="r" defTabSz="90653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292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51200" y="506413"/>
            <a:ext cx="3363913" cy="2522537"/>
          </a:xfrm>
          <a:solidFill>
            <a:srgbClr val="FFFFFF"/>
          </a:solidFill>
          <a:ln/>
        </p:spPr>
      </p:sp>
      <p:sp>
        <p:nvSpPr>
          <p:cNvPr id="292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632" y="3199488"/>
            <a:ext cx="7893050" cy="303109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3682" tIns="41841" rIns="83682" bIns="41841"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64382301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36561" indent="-283293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33170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586438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39706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492974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46243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399511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52779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r" defTabSz="90653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6294E8-CF56-4848-A3B5-7413B75C715D}" type="slidenum"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pPr marL="0" marR="0" lvl="0" indent="0" algn="r" defTabSz="90653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292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51200" y="506413"/>
            <a:ext cx="3363913" cy="2522537"/>
          </a:xfrm>
          <a:solidFill>
            <a:srgbClr val="FFFFFF"/>
          </a:solidFill>
          <a:ln/>
        </p:spPr>
      </p:sp>
      <p:sp>
        <p:nvSpPr>
          <p:cNvPr id="292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632" y="3199488"/>
            <a:ext cx="7893050" cy="303109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3682" tIns="41841" rIns="83682" bIns="41841"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61025515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36561" indent="-283293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33170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586438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39706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492974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46243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399511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52779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r" defTabSz="90653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6294E8-CF56-4848-A3B5-7413B75C715D}" type="slidenum"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pPr marL="0" marR="0" lvl="0" indent="0" algn="r" defTabSz="90653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292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51200" y="506413"/>
            <a:ext cx="3363913" cy="2522537"/>
          </a:xfrm>
          <a:solidFill>
            <a:srgbClr val="FFFFFF"/>
          </a:solidFill>
          <a:ln/>
        </p:spPr>
      </p:sp>
      <p:sp>
        <p:nvSpPr>
          <p:cNvPr id="292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632" y="3199488"/>
            <a:ext cx="7893050" cy="303109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3682" tIns="41841" rIns="83682" bIns="41841"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9225704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BB6F64-2A6D-7F3D-0AD7-C42CEF4EBD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>
            <a:extLst>
              <a:ext uri="{FF2B5EF4-FFF2-40B4-BE49-F238E27FC236}">
                <a16:creationId xmlns:a16="http://schemas.microsoft.com/office/drawing/2014/main" id="{243C72A0-73F1-81F4-D553-9038D40B9E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6294E8-CF56-4848-A3B5-7413B75C715D}" type="slidenum"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292867" name="Rectangle 2">
            <a:extLst>
              <a:ext uri="{FF2B5EF4-FFF2-40B4-BE49-F238E27FC236}">
                <a16:creationId xmlns:a16="http://schemas.microsoft.com/office/drawing/2014/main" id="{93154D30-CBAE-A122-1FD0-3A5D6AE119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3" y="746125"/>
            <a:ext cx="6618287" cy="3724275"/>
          </a:xfrm>
          <a:solidFill>
            <a:srgbClr val="FFFFFF"/>
          </a:solidFill>
          <a:ln/>
        </p:spPr>
      </p:sp>
      <p:sp>
        <p:nvSpPr>
          <p:cNvPr id="292868" name="Rectangle 3">
            <a:extLst>
              <a:ext uri="{FF2B5EF4-FFF2-40B4-BE49-F238E27FC236}">
                <a16:creationId xmlns:a16="http://schemas.microsoft.com/office/drawing/2014/main" id="{FF77530D-DEDB-BF39-91B2-D2158D7F65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0562" y="4721186"/>
            <a:ext cx="5444490" cy="447270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4408" tIns="42204" rIns="84408" bIns="42204"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68371216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36561" indent="-283293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33170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586438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39706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492974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46243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399511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52779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r" defTabSz="90653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6294E8-CF56-4848-A3B5-7413B75C715D}" type="slidenum"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pPr marL="0" marR="0" lvl="0" indent="0" algn="r" defTabSz="90653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292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51200" y="506413"/>
            <a:ext cx="3363913" cy="2522537"/>
          </a:xfrm>
          <a:solidFill>
            <a:srgbClr val="FFFFFF"/>
          </a:solidFill>
          <a:ln/>
        </p:spPr>
      </p:sp>
      <p:sp>
        <p:nvSpPr>
          <p:cNvPr id="292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632" y="3199488"/>
            <a:ext cx="7893050" cy="303109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3682" tIns="41841" rIns="83682" bIns="41841"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74399708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36561" indent="-283293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33170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586438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39706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492974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46243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399511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52779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r" defTabSz="90653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6294E8-CF56-4848-A3B5-7413B75C715D}" type="slidenum"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pPr marL="0" marR="0" lvl="0" indent="0" algn="r" defTabSz="90653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292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51200" y="506413"/>
            <a:ext cx="3363913" cy="2522537"/>
          </a:xfrm>
          <a:solidFill>
            <a:srgbClr val="FFFFFF"/>
          </a:solidFill>
          <a:ln/>
        </p:spPr>
      </p:sp>
      <p:sp>
        <p:nvSpPr>
          <p:cNvPr id="292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632" y="3199488"/>
            <a:ext cx="7893050" cy="303109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3682" tIns="41841" rIns="83682" bIns="41841"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356511769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E769D2-9CBE-4645-88D3-F8ECEFDAAFD1}" type="slidenum"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79450" y="811213"/>
            <a:ext cx="5397500" cy="4049712"/>
          </a:xfrm>
          <a:solidFill>
            <a:srgbClr val="FFFFFF"/>
          </a:solidFill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360694206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E769D2-9CBE-4645-88D3-F8ECEFDAAFD1}" type="slidenum"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79450" y="811213"/>
            <a:ext cx="5397500" cy="4049712"/>
          </a:xfrm>
          <a:solidFill>
            <a:srgbClr val="FFFFFF"/>
          </a:solidFill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61850804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36561" indent="-283293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33170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586438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39706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492974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46243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399511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52779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r" defTabSz="90653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6294E8-CF56-4848-A3B5-7413B75C715D}" type="slidenum"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pPr marL="0" marR="0" lvl="0" indent="0" algn="r" defTabSz="90653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292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51200" y="506413"/>
            <a:ext cx="3363913" cy="2522537"/>
          </a:xfrm>
          <a:solidFill>
            <a:srgbClr val="FFFFFF"/>
          </a:solidFill>
          <a:ln/>
        </p:spPr>
      </p:sp>
      <p:sp>
        <p:nvSpPr>
          <p:cNvPr id="292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632" y="3199488"/>
            <a:ext cx="7893050" cy="303109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3682" tIns="41841" rIns="83682" bIns="41841"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7114944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36561" indent="-283293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33170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586438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39706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492974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46243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399511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52779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r" defTabSz="90653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6294E8-CF56-4848-A3B5-7413B75C715D}" type="slidenum"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pPr marL="0" marR="0" lvl="0" indent="0" algn="r" defTabSz="90653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292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51200" y="506413"/>
            <a:ext cx="3363913" cy="2522537"/>
          </a:xfrm>
          <a:solidFill>
            <a:srgbClr val="FFFFFF"/>
          </a:solidFill>
          <a:ln/>
        </p:spPr>
      </p:sp>
      <p:sp>
        <p:nvSpPr>
          <p:cNvPr id="292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632" y="3199488"/>
            <a:ext cx="7893050" cy="303109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3682" tIns="41841" rIns="83682" bIns="41841"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223664102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36561" indent="-283293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33170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586438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39706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492974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46243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399511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52779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r" defTabSz="90653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6294E8-CF56-4848-A3B5-7413B75C715D}" type="slidenum"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pPr marL="0" marR="0" lvl="0" indent="0" algn="r" defTabSz="90653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292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51200" y="506413"/>
            <a:ext cx="3363913" cy="2522537"/>
          </a:xfrm>
          <a:solidFill>
            <a:srgbClr val="FFFFFF"/>
          </a:solidFill>
          <a:ln/>
        </p:spPr>
      </p:sp>
      <p:sp>
        <p:nvSpPr>
          <p:cNvPr id="292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632" y="3199488"/>
            <a:ext cx="7893050" cy="303109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3682" tIns="41841" rIns="83682" bIns="41841"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26210493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36561" indent="-283293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33170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586438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39706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492974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46243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399511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52779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r" defTabSz="90653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6294E8-CF56-4848-A3B5-7413B75C715D}" type="slidenum"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pPr marL="0" marR="0" lvl="0" indent="0" algn="r" defTabSz="90653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292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51200" y="506413"/>
            <a:ext cx="3363913" cy="2522537"/>
          </a:xfrm>
          <a:solidFill>
            <a:srgbClr val="FFFFFF"/>
          </a:solidFill>
          <a:ln/>
        </p:spPr>
      </p:sp>
      <p:sp>
        <p:nvSpPr>
          <p:cNvPr id="292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632" y="3199488"/>
            <a:ext cx="7893050" cy="303109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3682" tIns="41841" rIns="83682" bIns="41841"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424116445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1pPr>
            <a:lvl2pPr marL="736561" indent="-28329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2pPr>
            <a:lvl3pPr marL="1133170" indent="-22663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3pPr>
            <a:lvl4pPr marL="1586438" indent="-22663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4pPr>
            <a:lvl5pPr marL="2039706" indent="-22663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5pPr>
            <a:lvl6pPr marL="2492974" indent="-22663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6pPr>
            <a:lvl7pPr marL="2946243" indent="-22663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7pPr>
            <a:lvl8pPr marL="3399511" indent="-22663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8pPr>
            <a:lvl9pPr marL="3852779" indent="-22663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9pPr>
          </a:lstStyle>
          <a:p>
            <a:pPr marL="0" marR="0" lvl="0" indent="0" algn="r" defTabSz="90653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E2160A-40EA-4B30-A757-D1A07811D09E}" type="slidenum"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pPr marL="0" marR="0" lvl="0" indent="0" algn="r" defTabSz="90653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401221101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1pPr>
            <a:lvl2pPr marL="736561" indent="-28329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2pPr>
            <a:lvl3pPr marL="1133170" indent="-22663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3pPr>
            <a:lvl4pPr marL="1586438" indent="-22663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4pPr>
            <a:lvl5pPr marL="2039706" indent="-22663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5pPr>
            <a:lvl6pPr marL="2492974" indent="-22663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6pPr>
            <a:lvl7pPr marL="2946243" indent="-22663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7pPr>
            <a:lvl8pPr marL="3399511" indent="-22663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8pPr>
            <a:lvl9pPr marL="3852779" indent="-22663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9pPr>
          </a:lstStyle>
          <a:p>
            <a:pPr marL="0" marR="0" lvl="0" indent="0" algn="r" defTabSz="90653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E2160A-40EA-4B30-A757-D1A07811D09E}" type="slidenum"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pPr marL="0" marR="0" lvl="0" indent="0" algn="r" defTabSz="90653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9554806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7F05D1-0049-BBC1-2AAB-29B996D4C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>
            <a:extLst>
              <a:ext uri="{FF2B5EF4-FFF2-40B4-BE49-F238E27FC236}">
                <a16:creationId xmlns:a16="http://schemas.microsoft.com/office/drawing/2014/main" id="{0DB39968-1A38-C83A-AF6E-36999C7C05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6294E8-CF56-4848-A3B5-7413B75C715D}" type="slidenum"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292867" name="Rectangle 2">
            <a:extLst>
              <a:ext uri="{FF2B5EF4-FFF2-40B4-BE49-F238E27FC236}">
                <a16:creationId xmlns:a16="http://schemas.microsoft.com/office/drawing/2014/main" id="{E632B36A-8DA4-6A4E-6DD6-AFD758855C3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3" y="746125"/>
            <a:ext cx="6618287" cy="3724275"/>
          </a:xfrm>
          <a:solidFill>
            <a:srgbClr val="FFFFFF"/>
          </a:solidFill>
          <a:ln/>
        </p:spPr>
      </p:sp>
      <p:sp>
        <p:nvSpPr>
          <p:cNvPr id="292868" name="Rectangle 3">
            <a:extLst>
              <a:ext uri="{FF2B5EF4-FFF2-40B4-BE49-F238E27FC236}">
                <a16:creationId xmlns:a16="http://schemas.microsoft.com/office/drawing/2014/main" id="{4AB9BB68-AA47-4599-C23B-8D688EB880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0562" y="4721186"/>
            <a:ext cx="5444490" cy="447270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4408" tIns="42204" rIns="84408" bIns="42204"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4120682573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1pPr>
            <a:lvl2pPr marL="736561" indent="-28329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2pPr>
            <a:lvl3pPr marL="1133170" indent="-22663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3pPr>
            <a:lvl4pPr marL="1586438" indent="-22663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4pPr>
            <a:lvl5pPr marL="2039706" indent="-22663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5pPr>
            <a:lvl6pPr marL="2492974" indent="-22663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6pPr>
            <a:lvl7pPr marL="2946243" indent="-22663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7pPr>
            <a:lvl8pPr marL="3399511" indent="-22663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8pPr>
            <a:lvl9pPr marL="3852779" indent="-22663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9pPr>
          </a:lstStyle>
          <a:p>
            <a:pPr marL="0" marR="0" lvl="0" indent="0" algn="r" defTabSz="90653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E2160A-40EA-4B30-A757-D1A07811D09E}" type="slidenum"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pPr marL="0" marR="0" lvl="0" indent="0" algn="r" defTabSz="90653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44423325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1pPr>
            <a:lvl2pPr marL="736561" indent="-28329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2pPr>
            <a:lvl3pPr marL="1133170" indent="-22663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3pPr>
            <a:lvl4pPr marL="1586438" indent="-22663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4pPr>
            <a:lvl5pPr marL="2039706" indent="-22663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5pPr>
            <a:lvl6pPr marL="2492974" indent="-22663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6pPr>
            <a:lvl7pPr marL="2946243" indent="-22663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7pPr>
            <a:lvl8pPr marL="3399511" indent="-22663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8pPr>
            <a:lvl9pPr marL="3852779" indent="-22663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9pPr>
          </a:lstStyle>
          <a:p>
            <a:pPr marL="0" marR="0" lvl="0" indent="0" algn="r" defTabSz="90653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E2160A-40EA-4B30-A757-D1A07811D09E}" type="slidenum"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pPr marL="0" marR="0" lvl="0" indent="0" algn="r" defTabSz="90653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81022806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1pPr>
            <a:lvl2pPr marL="736561" indent="-28329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2pPr>
            <a:lvl3pPr marL="1133170" indent="-22663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3pPr>
            <a:lvl4pPr marL="1586438" indent="-22663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4pPr>
            <a:lvl5pPr marL="2039706" indent="-22663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5pPr>
            <a:lvl6pPr marL="2492974" indent="-22663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6pPr>
            <a:lvl7pPr marL="2946243" indent="-22663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7pPr>
            <a:lvl8pPr marL="3399511" indent="-22663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8pPr>
            <a:lvl9pPr marL="3852779" indent="-22663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9pPr>
          </a:lstStyle>
          <a:p>
            <a:pPr marL="0" marR="0" lvl="0" indent="0" algn="r" defTabSz="90653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E2160A-40EA-4B30-A757-D1A07811D09E}" type="slidenum"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pPr marL="0" marR="0" lvl="0" indent="0" algn="r" defTabSz="90653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421113295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1pPr>
            <a:lvl2pPr marL="736561" indent="-28329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2pPr>
            <a:lvl3pPr marL="1133170" indent="-22663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3pPr>
            <a:lvl4pPr marL="1586438" indent="-22663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4pPr>
            <a:lvl5pPr marL="2039706" indent="-22663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5pPr>
            <a:lvl6pPr marL="2492974" indent="-22663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6pPr>
            <a:lvl7pPr marL="2946243" indent="-22663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7pPr>
            <a:lvl8pPr marL="3399511" indent="-22663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8pPr>
            <a:lvl9pPr marL="3852779" indent="-22663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9pPr>
          </a:lstStyle>
          <a:p>
            <a:pPr marL="0" marR="0" lvl="0" indent="0" algn="r" defTabSz="90653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E2160A-40EA-4B30-A757-D1A07811D09E}" type="slidenum"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pPr marL="0" marR="0" lvl="0" indent="0" algn="r" defTabSz="90653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792475590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36561" indent="-283293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33170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586438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39706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492974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46243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399511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52779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r" defTabSz="90653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6294E8-CF56-4848-A3B5-7413B75C715D}" type="slidenum"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pPr marL="0" marR="0" lvl="0" indent="0" algn="r" defTabSz="90653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292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51200" y="506413"/>
            <a:ext cx="3363913" cy="2522537"/>
          </a:xfrm>
          <a:solidFill>
            <a:srgbClr val="FFFFFF"/>
          </a:solidFill>
          <a:ln/>
        </p:spPr>
      </p:sp>
      <p:sp>
        <p:nvSpPr>
          <p:cNvPr id="292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632" y="3199488"/>
            <a:ext cx="7893050" cy="303109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3682" tIns="41841" rIns="83682" bIns="41841"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2736890045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36561" indent="-283293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33170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586438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39706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492974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46243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399511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52779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r" defTabSz="90653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6294E8-CF56-4848-A3B5-7413B75C715D}" type="slidenum"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pPr marL="0" marR="0" lvl="0" indent="0" algn="r" defTabSz="90653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292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51200" y="506413"/>
            <a:ext cx="3363913" cy="2522537"/>
          </a:xfrm>
          <a:solidFill>
            <a:srgbClr val="FFFFFF"/>
          </a:solidFill>
          <a:ln/>
        </p:spPr>
      </p:sp>
      <p:sp>
        <p:nvSpPr>
          <p:cNvPr id="292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632" y="3199488"/>
            <a:ext cx="7893050" cy="303109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3682" tIns="41841" rIns="83682" bIns="41841"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047493279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36561" indent="-283293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33170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586438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39706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492974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46243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399511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52779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r" defTabSz="90653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6294E8-CF56-4848-A3B5-7413B75C715D}" type="slidenum"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pPr marL="0" marR="0" lvl="0" indent="0" algn="r" defTabSz="90653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292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51200" y="506413"/>
            <a:ext cx="3363913" cy="2522537"/>
          </a:xfrm>
          <a:solidFill>
            <a:srgbClr val="FFFFFF"/>
          </a:solidFill>
          <a:ln/>
        </p:spPr>
      </p:sp>
      <p:sp>
        <p:nvSpPr>
          <p:cNvPr id="292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632" y="3199488"/>
            <a:ext cx="7893050" cy="303109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3682" tIns="41841" rIns="83682" bIns="41841"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2000779630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1pPr>
            <a:lvl2pPr marL="736561" indent="-28329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2pPr>
            <a:lvl3pPr marL="1133170" indent="-22663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3pPr>
            <a:lvl4pPr marL="1586438" indent="-22663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4pPr>
            <a:lvl5pPr marL="2039706" indent="-22663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5pPr>
            <a:lvl6pPr marL="2492974" indent="-22663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6pPr>
            <a:lvl7pPr marL="2946243" indent="-22663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7pPr>
            <a:lvl8pPr marL="3399511" indent="-22663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8pPr>
            <a:lvl9pPr marL="3852779" indent="-22663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9pPr>
          </a:lstStyle>
          <a:p>
            <a:pPr marL="0" marR="0" lvl="0" indent="0" algn="r" defTabSz="90653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E2160A-40EA-4B30-A757-D1A07811D09E}" type="slidenum"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pPr marL="0" marR="0" lvl="0" indent="0" algn="r" defTabSz="90653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107998265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1pPr>
            <a:lvl2pPr marL="736561" indent="-28329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2pPr>
            <a:lvl3pPr marL="1133170" indent="-22663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3pPr>
            <a:lvl4pPr marL="1586438" indent="-22663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4pPr>
            <a:lvl5pPr marL="2039706" indent="-22663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5pPr>
            <a:lvl6pPr marL="2492974" indent="-22663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6pPr>
            <a:lvl7pPr marL="2946243" indent="-22663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7pPr>
            <a:lvl8pPr marL="3399511" indent="-22663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8pPr>
            <a:lvl9pPr marL="3852779" indent="-22663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9pPr>
          </a:lstStyle>
          <a:p>
            <a:pPr marL="0" marR="0" lvl="0" indent="0" algn="r" defTabSz="90653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E2160A-40EA-4B30-A757-D1A07811D09E}" type="slidenum"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pPr marL="0" marR="0" lvl="0" indent="0" algn="r" defTabSz="90653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2472729370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1pPr>
            <a:lvl2pPr marL="736561" indent="-28329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2pPr>
            <a:lvl3pPr marL="1133170" indent="-22663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3pPr>
            <a:lvl4pPr marL="1586438" indent="-22663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4pPr>
            <a:lvl5pPr marL="2039706" indent="-22663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5pPr>
            <a:lvl6pPr marL="2492974" indent="-22663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6pPr>
            <a:lvl7pPr marL="2946243" indent="-22663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7pPr>
            <a:lvl8pPr marL="3399511" indent="-22663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8pPr>
            <a:lvl9pPr marL="3852779" indent="-22663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9pPr>
          </a:lstStyle>
          <a:p>
            <a:pPr marL="0" marR="0" lvl="0" indent="0" algn="r" defTabSz="90653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E2160A-40EA-4B30-A757-D1A07811D09E}" type="slidenum"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pPr marL="0" marR="0" lvl="0" indent="0" algn="r" defTabSz="90653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5458378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B85536-287B-4E32-7BEE-F2FEDFE47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>
            <a:extLst>
              <a:ext uri="{FF2B5EF4-FFF2-40B4-BE49-F238E27FC236}">
                <a16:creationId xmlns:a16="http://schemas.microsoft.com/office/drawing/2014/main" id="{BDB37C56-E21B-66EF-1299-2D4291C281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6294E8-CF56-4848-A3B5-7413B75C715D}" type="slidenum"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292867" name="Rectangle 2">
            <a:extLst>
              <a:ext uri="{FF2B5EF4-FFF2-40B4-BE49-F238E27FC236}">
                <a16:creationId xmlns:a16="http://schemas.microsoft.com/office/drawing/2014/main" id="{40CEE1AD-0F2A-3765-432D-9408B027D2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3" y="746125"/>
            <a:ext cx="6618287" cy="3724275"/>
          </a:xfrm>
          <a:solidFill>
            <a:srgbClr val="FFFFFF"/>
          </a:solidFill>
          <a:ln/>
        </p:spPr>
      </p:sp>
      <p:sp>
        <p:nvSpPr>
          <p:cNvPr id="292868" name="Rectangle 3">
            <a:extLst>
              <a:ext uri="{FF2B5EF4-FFF2-40B4-BE49-F238E27FC236}">
                <a16:creationId xmlns:a16="http://schemas.microsoft.com/office/drawing/2014/main" id="{A063FCFB-5790-28E5-BD3D-CFC8A04DF9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0562" y="4721186"/>
            <a:ext cx="5444490" cy="447270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4408" tIns="42204" rIns="84408" bIns="42204"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354124971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1pPr>
            <a:lvl2pPr marL="736561" indent="-28329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2pPr>
            <a:lvl3pPr marL="1133170" indent="-22663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3pPr>
            <a:lvl4pPr marL="1586438" indent="-22663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4pPr>
            <a:lvl5pPr marL="2039706" indent="-22663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5pPr>
            <a:lvl6pPr marL="2492974" indent="-22663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6pPr>
            <a:lvl7pPr marL="2946243" indent="-22663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7pPr>
            <a:lvl8pPr marL="3399511" indent="-22663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8pPr>
            <a:lvl9pPr marL="3852779" indent="-22663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9pPr>
          </a:lstStyle>
          <a:p>
            <a:pPr marL="0" marR="0" lvl="0" indent="0" algn="r" defTabSz="90653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E2160A-40EA-4B30-A757-D1A07811D09E}" type="slidenum"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pPr marL="0" marR="0" lvl="0" indent="0" algn="r" defTabSz="90653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37162198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1pPr>
            <a:lvl2pPr marL="736561" indent="-28329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2pPr>
            <a:lvl3pPr marL="1133170" indent="-22663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3pPr>
            <a:lvl4pPr marL="1586438" indent="-22663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4pPr>
            <a:lvl5pPr marL="2039706" indent="-22663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5pPr>
            <a:lvl6pPr marL="2492974" indent="-22663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6pPr>
            <a:lvl7pPr marL="2946243" indent="-22663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7pPr>
            <a:lvl8pPr marL="3399511" indent="-22663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8pPr>
            <a:lvl9pPr marL="3852779" indent="-22663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9pPr>
          </a:lstStyle>
          <a:p>
            <a:pPr marL="0" marR="0" lvl="0" indent="0" algn="r" defTabSz="90653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E2160A-40EA-4B30-A757-D1A07811D09E}" type="slidenum"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pPr marL="0" marR="0" lvl="0" indent="0" algn="r" defTabSz="90653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867936140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36561" indent="-283293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33170" indent="-226634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586438" indent="-226634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39706" indent="-226634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492974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46243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399511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52779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0653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14948E4-84B6-49C5-B0A4-7D11DDA4B6B5}" type="slidenum"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pPr marL="0" marR="0" lvl="0" indent="0" algn="r" defTabSz="90653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4053779343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36561" indent="-283293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33170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586438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39706" indent="-226634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492974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46243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399511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52779" indent="-22663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r" defTabSz="90653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736637C-7BF1-463E-92C0-8265D9A30E36}" type="slidenum"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pPr marL="0" marR="0" lvl="0" indent="0" algn="r" defTabSz="90653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82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273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433100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FFD452-D6C8-4457-A19E-BCF2A28B9538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302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A545FA-44DC-4929-B83A-12C3235F082E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996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9D5394-D96E-45CD-AB8A-6F0716746D70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0599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ja-JP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ja-JP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8B299207-A22D-4C0B-8BC6-0A450BE7DC24}" type="slidenum">
              <a:rPr kumimoji="0" lang="en-US" altLang="ja-JP" smtClean="0">
                <a:latin typeface="Times New Roman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ja-JP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92860281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ja-JP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ja-JP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BC3FC073-8E43-4A27-BC9F-D283EADCF086}" type="slidenum">
              <a:rPr kumimoji="0" lang="en-US" altLang="ja-JP" smtClean="0">
                <a:latin typeface="Times New Roman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ja-JP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45250097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ja-JP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ja-JP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74634A21-2771-4A8E-B948-BC987F9A10EE}" type="slidenum">
              <a:rPr kumimoji="0" lang="en-US" altLang="ja-JP" smtClean="0">
                <a:latin typeface="Times New Roman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ja-JP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79881641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ja-JP"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ja-JP"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79B5A94D-BEFC-47F2-ADD9-CC1CDE86D830}" type="slidenum">
              <a:rPr kumimoji="0" lang="en-US" altLang="ja-JP" smtClean="0">
                <a:latin typeface="Times New Roman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ja-JP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23362977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ja-JP">
              <a:latin typeface="Times New Roman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ja-JP">
              <a:latin typeface="Times New Roman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BCBCA061-458E-441E-BCEC-B7AB8E52ABFF}" type="slidenum">
              <a:rPr kumimoji="0" lang="en-US" altLang="ja-JP" smtClean="0">
                <a:latin typeface="Times New Roman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ja-JP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37674765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ja-JP">
              <a:latin typeface="Times New Roman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ja-JP">
              <a:latin typeface="Times New Roman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48569594-6B2C-4AE0-AD8D-E8464A0C5F91}" type="slidenum">
              <a:rPr kumimoji="0" lang="en-US" altLang="ja-JP" smtClean="0">
                <a:latin typeface="Times New Roman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ja-JP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90649899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ja-JP">
              <a:latin typeface="Times New Roman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ja-JP">
              <a:latin typeface="Times New Roman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5BC55A36-BB40-443C-9791-3BA8CB4CEEB2}" type="slidenum">
              <a:rPr kumimoji="0" lang="en-US" altLang="ja-JP" smtClean="0">
                <a:latin typeface="Times New Roman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ja-JP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45257512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ja-JP"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ja-JP"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9FAF339D-AEDF-4C4B-BCEA-4EC7967453AC}" type="slidenum">
              <a:rPr kumimoji="0" lang="en-US" altLang="ja-JP" smtClean="0">
                <a:latin typeface="Times New Roman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ja-JP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3337025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E8D5A7-90A5-43E6-BC84-F2A5DAED5572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8847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ja-JP"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ja-JP"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2B696F01-06F7-43B2-91C5-9275A55F7CEC}" type="slidenum">
              <a:rPr kumimoji="0" lang="en-US" altLang="ja-JP" smtClean="0">
                <a:latin typeface="Times New Roman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ja-JP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87229845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ja-JP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ja-JP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5E940E7A-912F-41C1-BF35-14C8FF108CE7}" type="slidenum">
              <a:rPr kumimoji="0" lang="en-US" altLang="ja-JP" smtClean="0">
                <a:latin typeface="Times New Roman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ja-JP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64110618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ja-JP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ja-JP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60AF57D0-4F26-4BA8-BA24-6AEA5CF165BE}" type="slidenum">
              <a:rPr kumimoji="0" lang="en-US" altLang="ja-JP" smtClean="0">
                <a:latin typeface="Times New Roman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ja-JP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44841718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DBD7CE-D2CB-43B2-B6D2-0D7607CB585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880378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0868C1-861C-44A6-9A63-474BF88A736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893535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4F500D-559E-4EBA-8A75-B4DC3034C8F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411634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43DC95-28CF-4903-8B74-CB5A6826136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389045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76D807-A7AC-4A06-B0AE-F343077C1A1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894349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CDC337-3A62-4311-A09E-9BF05EE0571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293422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40F27C-892F-4E3F-B25C-541ED0AAE9B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7221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122855-7AB7-4449-A8D9-C0157CACEAEE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23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0E2813-5CFA-4ABA-A9F1-700B5560392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277876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E70F29-1ED5-44CB-8D8B-03ED8637273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887878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5537A5-F47A-4EA4-9737-56D8D04B828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170862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168EBE-14C5-4D85-A346-87F0E87BD3C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202146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1CFB31-8E33-4084-B469-8ED758FBDC8A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64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E96642-62ED-4863-95D2-3541593CF838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81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EE3AB8-CD09-4BFC-93C9-15D352F689C3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42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9E1752-3220-46E0-814B-B21BF31097AB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22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08D30D-18D9-49F2-A76F-ED9F601922E6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25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F2BC82-9EDA-4AF9-BDA8-50277383DF41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13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A155AB-EE5D-4017-BD2F-761123675B13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8675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88BEA2-85C4-4128-934A-4769C26E030F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21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53551A-3B33-4158-943F-E1AC0C478CCD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43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8DE816-1ADD-41A1-B70F-479C27B7BA0E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27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E6EC97-0D94-40D0-B730-5BD769C0D802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96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0235AD-1D23-4634-895D-886F0FAA0321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21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DBD7CE-D2CB-43B2-B6D2-0D7607CB5852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92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0868C1-861C-44A6-9A63-474BF88A7364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4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4F500D-559E-4EBA-8A75-B4DC3034C8F8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53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43DC95-28CF-4903-8B74-CB5A6826136A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26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76D807-A7AC-4A06-B0AE-F343077C1A1F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50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835C93-6F7B-4FFF-A0D0-0249924A8BF6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846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CDC337-3A62-4311-A09E-9BF05EE05713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04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40F27C-892F-4E3F-B25C-541ED0AAE9B2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09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0E2813-5CFA-4ABA-A9F1-700B5560392E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71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E70F29-1ED5-44CB-8D8B-03ED8637273A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55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5537A5-F47A-4EA4-9737-56D8D04B8286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66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168EBE-14C5-4D85-A346-87F0E87BD3C7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3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D2579A-6D1E-479C-9D6D-DF6F4DDE1E90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99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86D705-7948-46A3-83E9-33B421C9213E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07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A32C1A-BFF7-4A4D-A94A-2C83D55543D8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89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D5D0F0-81B9-4E8E-835F-4EFA3B51A947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83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790678-006A-49DA-B114-4E72D9E1EFB5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19108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A6E56A-DFEF-4601-A57B-02598C5B4E8F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62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B85863-D331-40EE-82D9-88D2CF7DC2D4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32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3CA03-DB20-47B6-B03E-F26686ACDF8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10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EF43F4-0BFF-4D3C-BDC4-5887BC6CAB04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0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B0FBC2-C74D-489D-A2F2-0920616BF5D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61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92C3B8-5366-4932-B226-A4AD3A98D6A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90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99C84C-72BF-43C3-87A4-A0925ABD901C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98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タイトルと 4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sz="quarter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quarter" idx="3"/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A93C6-1C71-4E5F-A0BA-6F8ED05E0A8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92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BB8063-A1F4-4332-9D28-38051B08A828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045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C2B2A1-F09E-4708-B99D-A56FC476FA2C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840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07E3D1-6DFB-4869-9E2F-A54C9297DC62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227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3BE128B-FAF9-49F9-B534-D0362DE59A71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414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7" r:id="rId1"/>
    <p:sldLayoutId id="2147484218" r:id="rId2"/>
    <p:sldLayoutId id="2147484219" r:id="rId3"/>
    <p:sldLayoutId id="2147484220" r:id="rId4"/>
    <p:sldLayoutId id="2147484221" r:id="rId5"/>
    <p:sldLayoutId id="2147484222" r:id="rId6"/>
    <p:sldLayoutId id="2147484223" r:id="rId7"/>
    <p:sldLayoutId id="2147484224" r:id="rId8"/>
    <p:sldLayoutId id="2147484225" r:id="rId9"/>
    <p:sldLayoutId id="2147484226" r:id="rId10"/>
    <p:sldLayoutId id="214748422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ea typeface="ＭＳ Ｐゴシック" pitchFamily="50" charset="-128"/>
              </a:defRPr>
            </a:lvl1pPr>
          </a:lstStyle>
          <a:p>
            <a:pPr defTabSz="457200">
              <a:defRPr/>
            </a:pPr>
            <a:endParaRPr kumimoji="0" lang="en-US" altLang="ja-JP">
              <a:latin typeface="Times New Roman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ea typeface="ＭＳ Ｐゴシック" pitchFamily="50" charset="-128"/>
              </a:defRPr>
            </a:lvl1pPr>
          </a:lstStyle>
          <a:p>
            <a:pPr defTabSz="457200">
              <a:defRPr/>
            </a:pPr>
            <a:endParaRPr kumimoji="0" lang="en-US" altLang="ja-JP">
              <a:latin typeface="Times New Roman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ea typeface="ＭＳ Ｐゴシック" pitchFamily="50" charset="-128"/>
              </a:defRPr>
            </a:lvl1pPr>
          </a:lstStyle>
          <a:p>
            <a:pPr defTabSz="457200">
              <a:defRPr/>
            </a:pPr>
            <a:fld id="{D7826E72-A05E-4B5E-AEF3-9B9A3E33DAE4}" type="slidenum">
              <a:rPr kumimoji="0" lang="en-US" altLang="ja-JP" smtClean="0">
                <a:latin typeface="Times New Roman"/>
              </a:rPr>
              <a:pPr defTabSz="457200">
                <a:defRPr/>
              </a:pPr>
              <a:t>‹#›</a:t>
            </a:fld>
            <a:endParaRPr kumimoji="0" lang="en-US" altLang="ja-JP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82126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9" r:id="rId1"/>
    <p:sldLayoutId id="2147484230" r:id="rId2"/>
    <p:sldLayoutId id="2147484231" r:id="rId3"/>
    <p:sldLayoutId id="2147484232" r:id="rId4"/>
    <p:sldLayoutId id="2147484233" r:id="rId5"/>
    <p:sldLayoutId id="2147484234" r:id="rId6"/>
    <p:sldLayoutId id="2147484235" r:id="rId7"/>
    <p:sldLayoutId id="2147484236" r:id="rId8"/>
    <p:sldLayoutId id="2147484237" r:id="rId9"/>
    <p:sldLayoutId id="2147484238" r:id="rId10"/>
    <p:sldLayoutId id="214748423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0C701F74-92F0-4324-AAE0-06A65AC6171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21231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1" r:id="rId1"/>
    <p:sldLayoutId id="2147484242" r:id="rId2"/>
    <p:sldLayoutId id="2147484243" r:id="rId3"/>
    <p:sldLayoutId id="2147484244" r:id="rId4"/>
    <p:sldLayoutId id="2147484245" r:id="rId5"/>
    <p:sldLayoutId id="2147484246" r:id="rId6"/>
    <p:sldLayoutId id="2147484247" r:id="rId7"/>
    <p:sldLayoutId id="2147484248" r:id="rId8"/>
    <p:sldLayoutId id="2147484249" r:id="rId9"/>
    <p:sldLayoutId id="2147484250" r:id="rId10"/>
    <p:sldLayoutId id="214748425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3296292-76FC-487C-902E-F321B73074F1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332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3" r:id="rId1"/>
    <p:sldLayoutId id="2147484254" r:id="rId2"/>
    <p:sldLayoutId id="2147484255" r:id="rId3"/>
    <p:sldLayoutId id="2147484256" r:id="rId4"/>
    <p:sldLayoutId id="2147484257" r:id="rId5"/>
    <p:sldLayoutId id="2147484258" r:id="rId6"/>
    <p:sldLayoutId id="2147484259" r:id="rId7"/>
    <p:sldLayoutId id="2147484260" r:id="rId8"/>
    <p:sldLayoutId id="2147484261" r:id="rId9"/>
    <p:sldLayoutId id="2147484262" r:id="rId10"/>
    <p:sldLayoutId id="2147484263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0C701F74-92F0-4324-AAE0-06A65AC6171C}" type="slidenum">
              <a:rPr lang="en-US" altLang="ja-JP" smtClean="0">
                <a:solidFill>
                  <a:srgbClr val="000000"/>
                </a:solidFill>
                <a:latin typeface="Times New Roman"/>
                <a:ea typeface="ＭＳ Ｐゴシック"/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216835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5" r:id="rId1"/>
    <p:sldLayoutId id="2147484266" r:id="rId2"/>
    <p:sldLayoutId id="2147484267" r:id="rId3"/>
    <p:sldLayoutId id="2147484268" r:id="rId4"/>
    <p:sldLayoutId id="2147484269" r:id="rId5"/>
    <p:sldLayoutId id="2147484270" r:id="rId6"/>
    <p:sldLayoutId id="2147484271" r:id="rId7"/>
    <p:sldLayoutId id="2147484272" r:id="rId8"/>
    <p:sldLayoutId id="2147484273" r:id="rId9"/>
    <p:sldLayoutId id="2147484274" r:id="rId10"/>
    <p:sldLayoutId id="2147484275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algn="ctr"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defRPr/>
            </a:pPr>
            <a:fld id="{63E2E94F-954D-465B-BA5B-D7061B8B63C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02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7" r:id="rId1"/>
    <p:sldLayoutId id="2147484278" r:id="rId2"/>
    <p:sldLayoutId id="2147484279" r:id="rId3"/>
    <p:sldLayoutId id="2147484280" r:id="rId4"/>
    <p:sldLayoutId id="2147484281" r:id="rId5"/>
    <p:sldLayoutId id="2147484282" r:id="rId6"/>
    <p:sldLayoutId id="2147484283" r:id="rId7"/>
    <p:sldLayoutId id="2147484284" r:id="rId8"/>
    <p:sldLayoutId id="2147484285" r:id="rId9"/>
    <p:sldLayoutId id="2147484286" r:id="rId10"/>
    <p:sldLayoutId id="2147484287" r:id="rId11"/>
    <p:sldLayoutId id="2147484288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emf"/><Relationship Id="rId5" Type="http://schemas.openxmlformats.org/officeDocument/2006/relationships/package" Target="../embeddings/Microsoft_Excel_Worksheet1.xlsx"/><Relationship Id="rId4" Type="http://schemas.openxmlformats.org/officeDocument/2006/relationships/image" Target="../media/image1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2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13" Type="http://schemas.openxmlformats.org/officeDocument/2006/relationships/oleObject" Target="../embeddings/oleObject5.bin"/><Relationship Id="rId3" Type="http://schemas.openxmlformats.org/officeDocument/2006/relationships/package" Target="../embeddings/Microsoft_Excel_Worksheet2.xlsx"/><Relationship Id="rId7" Type="http://schemas.openxmlformats.org/officeDocument/2006/relationships/oleObject" Target="../embeddings/oleObject2.bin"/><Relationship Id="rId12" Type="http://schemas.openxmlformats.org/officeDocument/2006/relationships/image" Target="../media/image38.w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wmf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1.bin"/><Relationship Id="rId15" Type="http://schemas.openxmlformats.org/officeDocument/2006/relationships/chart" Target="../charts/chart2.xml"/><Relationship Id="rId10" Type="http://schemas.openxmlformats.org/officeDocument/2006/relationships/image" Target="../media/image37.wmf"/><Relationship Id="rId4" Type="http://schemas.openxmlformats.org/officeDocument/2006/relationships/image" Target="../media/image34.emf"/><Relationship Id="rId9" Type="http://schemas.openxmlformats.org/officeDocument/2006/relationships/oleObject" Target="../embeddings/oleObject3.bin"/><Relationship Id="rId14" Type="http://schemas.openxmlformats.org/officeDocument/2006/relationships/image" Target="../media/image39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4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4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4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9.png"/><Relationship Id="rId5" Type="http://schemas.openxmlformats.org/officeDocument/2006/relationships/image" Target="../media/image48.wmf"/><Relationship Id="rId4" Type="http://schemas.openxmlformats.org/officeDocument/2006/relationships/oleObject" Target="../embeddings/oleObject6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5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5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5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2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chart" Target="../charts/chart4.xml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chart" Target="../charts/chart5.xml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6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chart" Target="../charts/chart6.xml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56.xml"/><Relationship Id="rId4" Type="http://schemas.openxmlformats.org/officeDocument/2006/relationships/chart" Target="../charts/char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56.xml"/><Relationship Id="rId4" Type="http://schemas.openxmlformats.org/officeDocument/2006/relationships/chart" Target="../charts/chart10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oleObject" Target="../embeddings/oleObject7.bin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86.wmf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wmf"/><Relationship Id="rId13" Type="http://schemas.openxmlformats.org/officeDocument/2006/relationships/oleObject" Target="../embeddings/oleObject14.bin"/><Relationship Id="rId18" Type="http://schemas.openxmlformats.org/officeDocument/2006/relationships/image" Target="../media/image97.wmf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94.wmf"/><Relationship Id="rId17" Type="http://schemas.openxmlformats.org/officeDocument/2006/relationships/oleObject" Target="../embeddings/oleObject16.bin"/><Relationship Id="rId2" Type="http://schemas.openxmlformats.org/officeDocument/2006/relationships/notesSlide" Target="../notesSlides/notesSlide67.xml"/><Relationship Id="rId16" Type="http://schemas.openxmlformats.org/officeDocument/2006/relationships/image" Target="../media/image96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wmf"/><Relationship Id="rId11" Type="http://schemas.openxmlformats.org/officeDocument/2006/relationships/oleObject" Target="../embeddings/oleObject13.bin"/><Relationship Id="rId5" Type="http://schemas.openxmlformats.org/officeDocument/2006/relationships/oleObject" Target="../embeddings/oleObject10.bin"/><Relationship Id="rId15" Type="http://schemas.openxmlformats.org/officeDocument/2006/relationships/oleObject" Target="../embeddings/oleObject15.bin"/><Relationship Id="rId10" Type="http://schemas.openxmlformats.org/officeDocument/2006/relationships/image" Target="../media/image93.wmf"/><Relationship Id="rId4" Type="http://schemas.openxmlformats.org/officeDocument/2006/relationships/image" Target="../media/image90.wmf"/><Relationship Id="rId9" Type="http://schemas.openxmlformats.org/officeDocument/2006/relationships/oleObject" Target="../embeddings/oleObject12.bin"/><Relationship Id="rId14" Type="http://schemas.openxmlformats.org/officeDocument/2006/relationships/image" Target="../media/image95.w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0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png"/><Relationship Id="rId5" Type="http://schemas.openxmlformats.org/officeDocument/2006/relationships/image" Target="../media/image56.png"/><Relationship Id="rId4" Type="http://schemas.openxmlformats.org/officeDocument/2006/relationships/image" Target="../media/image106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2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wmf"/><Relationship Id="rId13" Type="http://schemas.openxmlformats.org/officeDocument/2006/relationships/oleObject" Target="../embeddings/oleObject21.bin"/><Relationship Id="rId3" Type="http://schemas.openxmlformats.org/officeDocument/2006/relationships/package" Target="../embeddings/Microsoft_Excel_Worksheet3.xlsx"/><Relationship Id="rId7" Type="http://schemas.openxmlformats.org/officeDocument/2006/relationships/oleObject" Target="../embeddings/oleObject18.bin"/><Relationship Id="rId12" Type="http://schemas.openxmlformats.org/officeDocument/2006/relationships/image" Target="../media/image117.wmf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14.wmf"/><Relationship Id="rId11" Type="http://schemas.openxmlformats.org/officeDocument/2006/relationships/oleObject" Target="../embeddings/oleObject20.bin"/><Relationship Id="rId5" Type="http://schemas.openxmlformats.org/officeDocument/2006/relationships/oleObject" Target="../embeddings/oleObject17.bin"/><Relationship Id="rId10" Type="http://schemas.openxmlformats.org/officeDocument/2006/relationships/image" Target="../media/image116.wmf"/><Relationship Id="rId4" Type="http://schemas.openxmlformats.org/officeDocument/2006/relationships/image" Target="../media/image113.emf"/><Relationship Id="rId9" Type="http://schemas.openxmlformats.org/officeDocument/2006/relationships/oleObject" Target="../embeddings/oleObject19.bin"/><Relationship Id="rId14" Type="http://schemas.openxmlformats.org/officeDocument/2006/relationships/image" Target="../media/image118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3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5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35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35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3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s://qiita.com/saiaron/items/8bf6cdf411b48a5ea59e" TargetMode="External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kusanohitoshi.blogspot.com/2017/01/pythonctrl-c.html" TargetMode="External"/><Relationship Id="rId4" Type="http://schemas.openxmlformats.org/officeDocument/2006/relationships/hyperlink" Target="https://kuku81kuku81.hatenablog.com/entry/2022/06/16_python_keyboard_AvailableKeyTypes" TargetMode="Externa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s://ja.stackoverflow.com/questions/42919/python3-%E6%A8%99%E6%BA%96%E9%96%A2%E6%95%B0%E3%81%AB%E5%89%B2%E3%82%8A%E8%BE%BC%E3%81%BF%E5%87%A6%E7%90%86%E3%82%92%E5%85%A5%E3%82%8C%E3%81%9F%E3%81%84" TargetMode="External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1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35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35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35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35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Object 2"/>
          <p:cNvSpPr txBox="1"/>
          <p:nvPr/>
        </p:nvSpPr>
        <p:spPr bwMode="auto">
          <a:xfrm>
            <a:off x="1670518" y="713140"/>
            <a:ext cx="8976543" cy="589613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1200"/>
              </a:spcAft>
              <a:defRPr/>
            </a:pPr>
            <a:r>
              <a:rPr lang="ja-JP" altLang="en-US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変数</a:t>
            </a:r>
            <a:r>
              <a:rPr lang="en-US" altLang="ja-JP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:</a:t>
            </a:r>
            <a:r>
              <a:rPr lang="ja-JP" altLang="en-US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 記述子の組   </a:t>
            </a:r>
            <a:r>
              <a:rPr lang="en-US" altLang="ja-JP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{</a:t>
            </a:r>
            <a:r>
              <a:rPr lang="en-US" altLang="ja-JP" sz="2000" i="1" dirty="0">
                <a:solidFill>
                  <a:srgbClr val="000000"/>
                </a:solidFill>
                <a:cs typeface="Times New Roman" panose="02020603050405020304" pitchFamily="18" charset="0"/>
              </a:rPr>
              <a:t>x</a:t>
            </a:r>
            <a:r>
              <a:rPr lang="en-US" altLang="ja-JP" sz="2000" baseline="-25000" dirty="0">
                <a:solidFill>
                  <a:srgbClr val="000000"/>
                </a:solidFill>
                <a:cs typeface="Times New Roman" panose="02020603050405020304" pitchFamily="18" charset="0"/>
              </a:rPr>
              <a:t>i</a:t>
            </a:r>
            <a:r>
              <a:rPr lang="en-US" altLang="ja-JP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}</a:t>
            </a:r>
            <a:br>
              <a:rPr lang="en-US" altLang="ja-JP" sz="2000" dirty="0">
                <a:solidFill>
                  <a:srgbClr val="000000"/>
                </a:solidFill>
                <a:cs typeface="Times New Roman" panose="02020603050405020304" pitchFamily="18" charset="0"/>
              </a:rPr>
            </a:br>
            <a:r>
              <a:rPr lang="ja-JP" altLang="en-US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目的関数</a:t>
            </a:r>
            <a:r>
              <a:rPr lang="en-US" altLang="ja-JP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: </a:t>
            </a:r>
            <a:r>
              <a:rPr lang="en-US" altLang="ja-JP" sz="2000" i="1" dirty="0">
                <a:solidFill>
                  <a:srgbClr val="000000"/>
                </a:solidFill>
                <a:cs typeface="Times New Roman" panose="02020603050405020304" pitchFamily="18" charset="0"/>
              </a:rPr>
              <a:t>f</a:t>
            </a:r>
            <a:r>
              <a:rPr lang="en-US" altLang="ja-JP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(</a:t>
            </a:r>
            <a:r>
              <a:rPr lang="en-US" altLang="ja-JP" sz="2000" i="1" dirty="0">
                <a:solidFill>
                  <a:srgbClr val="000000"/>
                </a:solidFill>
                <a:cs typeface="Times New Roman" panose="02020603050405020304" pitchFamily="18" charset="0"/>
              </a:rPr>
              <a:t>x</a:t>
            </a:r>
            <a:r>
              <a:rPr lang="en-US" altLang="ja-JP" sz="2000" baseline="-25000" dirty="0">
                <a:solidFill>
                  <a:srgbClr val="000000"/>
                </a:solidFill>
                <a:cs typeface="Times New Roman" panose="02020603050405020304" pitchFamily="18" charset="0"/>
              </a:rPr>
              <a:t>i</a:t>
            </a:r>
            <a:r>
              <a:rPr lang="en-US" altLang="ja-JP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)</a:t>
            </a:r>
          </a:p>
          <a:p>
            <a:pPr fontAlgn="auto">
              <a:spcBef>
                <a:spcPts val="0"/>
              </a:spcBef>
              <a:spcAft>
                <a:spcPts val="1200"/>
              </a:spcAft>
              <a:defRPr/>
            </a:pPr>
            <a:endParaRPr lang="en-US" altLang="ja-JP" sz="20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1200"/>
              </a:spcAft>
              <a:defRPr/>
            </a:pPr>
            <a:r>
              <a:rPr lang="ja-JP" altLang="en-US" dirty="0">
                <a:solidFill>
                  <a:srgbClr val="000000"/>
                </a:solidFill>
                <a:cs typeface="Times New Roman" panose="02020603050405020304" pitchFamily="18" charset="0"/>
              </a:rPr>
              <a:t>目的</a:t>
            </a:r>
            <a:r>
              <a:rPr lang="en-US" altLang="ja-JP" dirty="0">
                <a:solidFill>
                  <a:srgbClr val="000000"/>
                </a:solidFill>
                <a:cs typeface="Times New Roman" panose="02020603050405020304" pitchFamily="18" charset="0"/>
              </a:rPr>
              <a:t>:</a:t>
            </a:r>
            <a:r>
              <a:rPr lang="ja-JP" altLang="en-US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ja-JP" i="1" dirty="0">
                <a:solidFill>
                  <a:srgbClr val="000000"/>
                </a:solidFill>
                <a:cs typeface="Times New Roman" panose="02020603050405020304" pitchFamily="18" charset="0"/>
              </a:rPr>
              <a:t>f</a:t>
            </a:r>
            <a:r>
              <a:rPr lang="en-US" altLang="ja-JP" dirty="0">
                <a:solidFill>
                  <a:srgbClr val="000000"/>
                </a:solidFill>
                <a:cs typeface="Times New Roman" panose="02020603050405020304" pitchFamily="18" charset="0"/>
              </a:rPr>
              <a:t>(</a:t>
            </a:r>
            <a:r>
              <a:rPr lang="en-US" altLang="ja-JP" i="1" dirty="0">
                <a:solidFill>
                  <a:srgbClr val="000000"/>
                </a:solidFill>
                <a:cs typeface="Times New Roman" panose="02020603050405020304" pitchFamily="18" charset="0"/>
              </a:rPr>
              <a:t>x</a:t>
            </a:r>
            <a:r>
              <a:rPr lang="en-US" altLang="ja-JP" baseline="-25000" dirty="0">
                <a:solidFill>
                  <a:srgbClr val="000000"/>
                </a:solidFill>
                <a:cs typeface="Times New Roman" panose="02020603050405020304" pitchFamily="18" charset="0"/>
              </a:rPr>
              <a:t>i</a:t>
            </a:r>
            <a:r>
              <a:rPr lang="en-US" altLang="ja-JP" dirty="0">
                <a:solidFill>
                  <a:srgbClr val="000000"/>
                </a:solidFill>
                <a:cs typeface="Times New Roman" panose="02020603050405020304" pitchFamily="18" charset="0"/>
              </a:rPr>
              <a:t>)</a:t>
            </a:r>
            <a:r>
              <a:rPr lang="ja-JP" altLang="en-US" dirty="0">
                <a:solidFill>
                  <a:srgbClr val="000000"/>
                </a:solidFill>
                <a:cs typeface="Times New Roman" panose="02020603050405020304" pitchFamily="18" charset="0"/>
              </a:rPr>
              <a:t> を最大化、あるいは最小化する</a:t>
            </a:r>
            <a:endParaRPr lang="en-US" altLang="ja-JP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1200"/>
              </a:spcAft>
              <a:defRPr/>
            </a:pPr>
            <a:r>
              <a:rPr lang="ja-JP" altLang="en-US" dirty="0">
                <a:solidFill>
                  <a:srgbClr val="000000"/>
                </a:solidFill>
                <a:cs typeface="Times New Roman" panose="02020603050405020304" pitchFamily="18" charset="0"/>
              </a:rPr>
              <a:t>　最大化問題は、</a:t>
            </a:r>
            <a:r>
              <a:rPr lang="en-US" altLang="ja-JP" dirty="0">
                <a:solidFill>
                  <a:srgbClr val="000000"/>
                </a:solidFill>
                <a:cs typeface="Times New Roman" panose="02020603050405020304" pitchFamily="18" charset="0"/>
              </a:rPr>
              <a:t>–</a:t>
            </a:r>
            <a:r>
              <a:rPr lang="en-US" altLang="ja-JP" i="1" dirty="0">
                <a:solidFill>
                  <a:srgbClr val="000000"/>
                </a:solidFill>
                <a:cs typeface="Times New Roman" panose="02020603050405020304" pitchFamily="18" charset="0"/>
              </a:rPr>
              <a:t>f</a:t>
            </a:r>
            <a:r>
              <a:rPr lang="en-US" altLang="ja-JP" dirty="0">
                <a:solidFill>
                  <a:srgbClr val="000000"/>
                </a:solidFill>
                <a:cs typeface="Times New Roman" panose="02020603050405020304" pitchFamily="18" charset="0"/>
              </a:rPr>
              <a:t>(</a:t>
            </a:r>
            <a:r>
              <a:rPr lang="en-US" altLang="ja-JP" i="1" dirty="0">
                <a:solidFill>
                  <a:srgbClr val="000000"/>
                </a:solidFill>
                <a:cs typeface="Times New Roman" panose="02020603050405020304" pitchFamily="18" charset="0"/>
              </a:rPr>
              <a:t>x</a:t>
            </a:r>
            <a:r>
              <a:rPr lang="en-US" altLang="ja-JP" baseline="-25000" dirty="0">
                <a:solidFill>
                  <a:srgbClr val="000000"/>
                </a:solidFill>
                <a:cs typeface="Times New Roman" panose="02020603050405020304" pitchFamily="18" charset="0"/>
              </a:rPr>
              <a:t>i</a:t>
            </a:r>
            <a:r>
              <a:rPr lang="en-US" altLang="ja-JP" dirty="0">
                <a:solidFill>
                  <a:srgbClr val="000000"/>
                </a:solidFill>
                <a:cs typeface="Times New Roman" panose="02020603050405020304" pitchFamily="18" charset="0"/>
              </a:rPr>
              <a:t>)</a:t>
            </a:r>
            <a:r>
              <a:rPr lang="ja-JP" altLang="en-US" dirty="0">
                <a:solidFill>
                  <a:srgbClr val="000000"/>
                </a:solidFill>
                <a:cs typeface="Times New Roman" panose="02020603050405020304" pitchFamily="18" charset="0"/>
              </a:rPr>
              <a:t> を目的関数にとることにより、</a:t>
            </a:r>
            <a:br>
              <a:rPr lang="en-US" altLang="ja-JP" dirty="0">
                <a:solidFill>
                  <a:srgbClr val="000000"/>
                </a:solidFill>
                <a:cs typeface="Times New Roman" panose="02020603050405020304" pitchFamily="18" charset="0"/>
              </a:rPr>
            </a:br>
            <a:r>
              <a:rPr lang="ja-JP" altLang="en-US" dirty="0">
                <a:solidFill>
                  <a:srgbClr val="000000"/>
                </a:solidFill>
                <a:cs typeface="Times New Roman" panose="02020603050405020304" pitchFamily="18" charset="0"/>
              </a:rPr>
              <a:t>　最小化問題になる</a:t>
            </a:r>
            <a:endParaRPr lang="en-US" altLang="ja-JP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1200"/>
              </a:spcAft>
              <a:defRPr/>
            </a:pPr>
            <a:endParaRPr lang="en-US" altLang="ja-JP" sz="20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1200"/>
              </a:spcAft>
              <a:defRPr/>
            </a:pPr>
            <a:r>
              <a:rPr lang="ja-JP" altLang="en-US" sz="3200" dirty="0">
                <a:solidFill>
                  <a:srgbClr val="000000"/>
                </a:solidFill>
                <a:cs typeface="Times New Roman" panose="02020603050405020304" pitchFamily="18" charset="0"/>
              </a:rPr>
              <a:t>　　　今日は、基本的に最小化問題を想定する</a:t>
            </a:r>
            <a:endParaRPr lang="en-US" altLang="ja-JP" sz="32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37228" name="Rectangle 1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762000"/>
          </a:xfrm>
        </p:spPr>
        <p:txBody>
          <a:bodyPr/>
          <a:lstStyle/>
          <a:p>
            <a:pPr eaLnBrk="1" hangingPunct="1"/>
            <a:r>
              <a:rPr lang="ja-JP" altLang="en-US" sz="3600" b="1" dirty="0">
                <a:solidFill>
                  <a:srgbClr val="0000FF"/>
                </a:solidFill>
              </a:rPr>
              <a:t>最適化</a:t>
            </a:r>
            <a:r>
              <a:rPr lang="en-US" altLang="ja-JP" sz="3600" b="1" dirty="0">
                <a:solidFill>
                  <a:srgbClr val="0000FF"/>
                </a:solidFill>
              </a:rPr>
              <a:t>:</a:t>
            </a:r>
            <a:r>
              <a:rPr lang="ja-JP" altLang="en-US" sz="3600" b="1" dirty="0">
                <a:solidFill>
                  <a:srgbClr val="0000FF"/>
                </a:solidFill>
              </a:rPr>
              <a:t> 最大化問題、最小化問題</a:t>
            </a:r>
          </a:p>
        </p:txBody>
      </p:sp>
    </p:spTree>
    <p:extLst>
      <p:ext uri="{BB962C8B-B14F-4D97-AF65-F5344CB8AC3E}">
        <p14:creationId xmlns:p14="http://schemas.microsoft.com/office/powerpoint/2010/main" val="673888212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756FEC-09C6-BED3-EE5D-53442B6FF4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>
            <a:extLst>
              <a:ext uri="{FF2B5EF4-FFF2-40B4-BE49-F238E27FC236}">
                <a16:creationId xmlns:a16="http://schemas.microsoft.com/office/drawing/2014/main" id="{7C0976B9-B69F-30AA-1523-D2BD17B013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"/>
            <a:ext cx="9144000" cy="692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lang="ja-JP" altLang="en-US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初期値の影響を調べる</a:t>
            </a:r>
            <a:endParaRPr lang="ja-JP" altLang="en-US" sz="2800" kern="0" dirty="0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5B1BAC4-4C2B-D708-FB30-02B518594079}"/>
              </a:ext>
            </a:extLst>
          </p:cNvPr>
          <p:cNvSpPr txBox="1"/>
          <p:nvPr/>
        </p:nvSpPr>
        <p:spPr>
          <a:xfrm>
            <a:off x="47328" y="624851"/>
            <a:ext cx="42835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ja-JP" sz="2000" dirty="0">
                <a:solidFill>
                  <a:srgbClr val="000000"/>
                </a:solidFill>
              </a:rPr>
              <a:t>Usage: </a:t>
            </a:r>
            <a:r>
              <a:rPr lang="en-US" altLang="ja-JP" sz="2000" dirty="0">
                <a:solidFill>
                  <a:srgbClr val="009900"/>
                </a:solidFill>
              </a:rPr>
              <a:t>python nlsq_curvefit2.py</a:t>
            </a:r>
            <a:r>
              <a:rPr lang="ja-JP" altLang="en-US" sz="2000" dirty="0">
                <a:solidFill>
                  <a:srgbClr val="009900"/>
                </a:solidFill>
              </a:rPr>
              <a:t> </a:t>
            </a:r>
            <a:r>
              <a:rPr lang="en-US" altLang="ja-JP" sz="2000" dirty="0">
                <a:solidFill>
                  <a:srgbClr val="009900"/>
                </a:solidFill>
              </a:rPr>
              <a:t>a x0 w</a:t>
            </a:r>
            <a:endParaRPr lang="en-US" altLang="ja-JP" sz="2000" dirty="0">
              <a:solidFill>
                <a:srgbClr val="FF0000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0F75850-9DEF-4CD9-EDE5-43D437014241}"/>
              </a:ext>
            </a:extLst>
          </p:cNvPr>
          <p:cNvSpPr txBox="1"/>
          <p:nvPr/>
        </p:nvSpPr>
        <p:spPr>
          <a:xfrm>
            <a:off x="-11712" y="1547500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ja-JP" sz="1800" dirty="0">
                <a:solidFill>
                  <a:srgbClr val="009900"/>
                </a:solidFill>
              </a:rPr>
              <a:t>python nlsq_curvefit2.py</a:t>
            </a:r>
            <a:r>
              <a:rPr lang="ja-JP" altLang="en-US" sz="1800" dirty="0">
                <a:solidFill>
                  <a:srgbClr val="009900"/>
                </a:solidFill>
              </a:rPr>
              <a:t> </a:t>
            </a:r>
            <a:r>
              <a:rPr lang="en-US" altLang="ja-JP" sz="1800" dirty="0">
                <a:solidFill>
                  <a:srgbClr val="009900"/>
                </a:solidFill>
              </a:rPr>
              <a:t>1.0 0.0 1.0</a:t>
            </a:r>
            <a:endParaRPr lang="en-US" altLang="ja-JP" sz="1800" b="1" dirty="0">
              <a:solidFill>
                <a:srgbClr val="FF0000"/>
              </a:solidFill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52BEE1AC-4E1A-9885-C2A7-EC074730F7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7" y="1916832"/>
            <a:ext cx="3290030" cy="2808312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7E471E1-E2BF-56EA-A495-7305AFFB1D8F}"/>
              </a:ext>
            </a:extLst>
          </p:cNvPr>
          <p:cNvSpPr txBox="1"/>
          <p:nvPr/>
        </p:nvSpPr>
        <p:spPr>
          <a:xfrm>
            <a:off x="3670066" y="1534626"/>
            <a:ext cx="3659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ja-JP" sz="1800" dirty="0">
                <a:solidFill>
                  <a:srgbClr val="009900"/>
                </a:solidFill>
              </a:rPr>
              <a:t>python nlsq_curvefit2.py</a:t>
            </a:r>
            <a:r>
              <a:rPr lang="ja-JP" altLang="en-US" sz="1800" dirty="0">
                <a:solidFill>
                  <a:srgbClr val="009900"/>
                </a:solidFill>
              </a:rPr>
              <a:t> </a:t>
            </a:r>
            <a:r>
              <a:rPr lang="en-US" altLang="ja-JP" sz="1800" dirty="0">
                <a:solidFill>
                  <a:srgbClr val="009900"/>
                </a:solidFill>
              </a:rPr>
              <a:t>1.0 2.0 0.1</a:t>
            </a:r>
            <a:endParaRPr lang="en-US" altLang="ja-JP" sz="1800" b="1" dirty="0">
              <a:solidFill>
                <a:srgbClr val="FF0000"/>
              </a:solidFill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A249BAD2-679C-7A34-9115-B6D4646759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1115" y="1916832"/>
            <a:ext cx="3290030" cy="2808312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1EFAFD6A-E79B-F055-B16A-1871C4243C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6490" y="1903958"/>
            <a:ext cx="3290030" cy="2808312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CB87AF3-5A8B-F3EB-6C3F-A73CA2B5C142}"/>
              </a:ext>
            </a:extLst>
          </p:cNvPr>
          <p:cNvSpPr txBox="1"/>
          <p:nvPr/>
        </p:nvSpPr>
        <p:spPr>
          <a:xfrm>
            <a:off x="7477119" y="1491134"/>
            <a:ext cx="3659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ja-JP" sz="1800" dirty="0">
                <a:solidFill>
                  <a:srgbClr val="009900"/>
                </a:solidFill>
              </a:rPr>
              <a:t>python nlsq_curvefit2.py</a:t>
            </a:r>
            <a:r>
              <a:rPr lang="ja-JP" altLang="en-US" sz="1800" dirty="0">
                <a:solidFill>
                  <a:srgbClr val="009900"/>
                </a:solidFill>
              </a:rPr>
              <a:t> </a:t>
            </a:r>
            <a:r>
              <a:rPr lang="en-US" altLang="ja-JP" sz="1800">
                <a:solidFill>
                  <a:srgbClr val="009900"/>
                </a:solidFill>
              </a:rPr>
              <a:t>1.0 5.0 </a:t>
            </a:r>
            <a:r>
              <a:rPr lang="en-US" altLang="ja-JP" sz="1800" dirty="0">
                <a:solidFill>
                  <a:srgbClr val="009900"/>
                </a:solidFill>
              </a:rPr>
              <a:t>0.1</a:t>
            </a:r>
            <a:endParaRPr lang="en-US" altLang="ja-JP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59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EC0C60-E781-066A-EAD7-9E37F80D5B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>
            <a:extLst>
              <a:ext uri="{FF2B5EF4-FFF2-40B4-BE49-F238E27FC236}">
                <a16:creationId xmlns:a16="http://schemas.microsoft.com/office/drawing/2014/main" id="{E0AF91E7-6541-2F67-F749-E6D36C4FED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"/>
            <a:ext cx="9144000" cy="692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lang="ja-JP" altLang="en-US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上級編： フィッティング過程を表示する</a:t>
            </a:r>
            <a:endParaRPr lang="ja-JP" altLang="en-US" sz="2800" kern="0" dirty="0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039FE87-F96A-641E-F552-9E5ACED801B3}"/>
              </a:ext>
            </a:extLst>
          </p:cNvPr>
          <p:cNvSpPr txBox="1"/>
          <p:nvPr/>
        </p:nvSpPr>
        <p:spPr>
          <a:xfrm>
            <a:off x="197601" y="754826"/>
            <a:ext cx="11947071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ja-JP" altLang="en-US" sz="2000" dirty="0">
                <a:solidFill>
                  <a:srgbClr val="000000"/>
                </a:solidFill>
              </a:rPr>
              <a:t>・ フィッティング過程の情報を得るには、</a:t>
            </a:r>
            <a:r>
              <a:rPr lang="en-US" altLang="ja-JP" sz="2000" dirty="0">
                <a:solidFill>
                  <a:srgbClr val="000000"/>
                </a:solidFill>
              </a:rPr>
              <a:t>callback</a:t>
            </a:r>
            <a:r>
              <a:rPr lang="ja-JP" altLang="en-US" sz="2000" dirty="0">
                <a:solidFill>
                  <a:srgbClr val="000000"/>
                </a:solidFill>
              </a:rPr>
              <a:t> 関数を使う必要がある</a:t>
            </a:r>
            <a:endParaRPr lang="en-US" altLang="ja-JP" sz="2000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ja-JP" altLang="en-US" sz="2000" dirty="0">
                <a:solidFill>
                  <a:srgbClr val="000000"/>
                </a:solidFill>
              </a:rPr>
              <a:t>　　　</a:t>
            </a:r>
            <a:r>
              <a:rPr lang="ja-JP" altLang="en-US" sz="2000" dirty="0">
                <a:solidFill>
                  <a:srgbClr val="0000FF"/>
                </a:solidFill>
              </a:rPr>
              <a:t>普通の関数</a:t>
            </a:r>
            <a:r>
              <a:rPr lang="en-US" altLang="ja-JP" sz="2000" dirty="0">
                <a:solidFill>
                  <a:srgbClr val="000000"/>
                </a:solidFill>
              </a:rPr>
              <a:t>:</a:t>
            </a:r>
            <a:r>
              <a:rPr lang="ja-JP" altLang="en-US" sz="2000" dirty="0">
                <a:solidFill>
                  <a:srgbClr val="000000"/>
                </a:solidFill>
              </a:rPr>
              <a:t> プログラムの実行順序に従って</a:t>
            </a:r>
            <a:r>
              <a:rPr lang="ja-JP" altLang="en-US" sz="2000" dirty="0">
                <a:solidFill>
                  <a:srgbClr val="FF0000"/>
                </a:solidFill>
              </a:rPr>
              <a:t>呼び出す</a:t>
            </a:r>
            <a:endParaRPr lang="en-US" altLang="ja-JP" sz="2000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ja-JP" altLang="en-US" sz="2000" dirty="0">
                <a:solidFill>
                  <a:srgbClr val="000000"/>
                </a:solidFill>
              </a:rPr>
              <a:t>　　　</a:t>
            </a:r>
            <a:r>
              <a:rPr lang="en-US" altLang="ja-JP" sz="2000" dirty="0">
                <a:solidFill>
                  <a:srgbClr val="0000FF"/>
                </a:solidFill>
              </a:rPr>
              <a:t>callback</a:t>
            </a:r>
            <a:r>
              <a:rPr lang="ja-JP" altLang="en-US" sz="2000" dirty="0">
                <a:solidFill>
                  <a:srgbClr val="0000FF"/>
                </a:solidFill>
              </a:rPr>
              <a:t>関数</a:t>
            </a:r>
            <a:r>
              <a:rPr lang="en-US" altLang="ja-JP" sz="2000" dirty="0">
                <a:solidFill>
                  <a:srgbClr val="000000"/>
                </a:solidFill>
              </a:rPr>
              <a:t>:</a:t>
            </a:r>
            <a:r>
              <a:rPr lang="ja-JP" altLang="en-US" sz="2000" dirty="0">
                <a:solidFill>
                  <a:srgbClr val="000000"/>
                </a:solidFill>
              </a:rPr>
              <a:t> プログラムから</a:t>
            </a:r>
            <a:r>
              <a:rPr lang="ja-JP" altLang="en-US" sz="2000" dirty="0">
                <a:solidFill>
                  <a:srgbClr val="FF0000"/>
                </a:solidFill>
              </a:rPr>
              <a:t>呼び出される</a:t>
            </a:r>
            <a:endParaRPr lang="en-US" altLang="ja-JP" sz="2000" dirty="0">
              <a:solidFill>
                <a:srgbClr val="FF0000"/>
              </a:solidFill>
            </a:endParaRPr>
          </a:p>
          <a:p>
            <a:pPr>
              <a:defRPr/>
            </a:pPr>
            <a:endParaRPr lang="en-US" altLang="ja-JP" sz="2800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altLang="ja-JP" sz="2800" dirty="0" err="1">
                <a:solidFill>
                  <a:srgbClr val="000000"/>
                </a:solidFill>
              </a:rPr>
              <a:t>curve_fit</a:t>
            </a:r>
            <a:r>
              <a:rPr lang="en-US" altLang="ja-JP" sz="2800" dirty="0">
                <a:solidFill>
                  <a:srgbClr val="000000"/>
                </a:solidFill>
              </a:rPr>
              <a:t>()</a:t>
            </a:r>
            <a:r>
              <a:rPr lang="ja-JP" altLang="en-US" sz="2800" dirty="0">
                <a:solidFill>
                  <a:srgbClr val="000000"/>
                </a:solidFill>
              </a:rPr>
              <a:t>では</a:t>
            </a:r>
            <a:r>
              <a:rPr lang="en-US" altLang="ja-JP" sz="2800" dirty="0">
                <a:solidFill>
                  <a:srgbClr val="000000"/>
                </a:solidFill>
              </a:rPr>
              <a:t>callback</a:t>
            </a:r>
            <a:r>
              <a:rPr lang="ja-JP" altLang="en-US" sz="2800" dirty="0">
                <a:solidFill>
                  <a:srgbClr val="000000"/>
                </a:solidFill>
              </a:rPr>
              <a:t>を使えないので、</a:t>
            </a:r>
            <a:r>
              <a:rPr lang="en-US" altLang="ja-JP" sz="2800" b="1" dirty="0" err="1">
                <a:solidFill>
                  <a:srgbClr val="FF0000"/>
                </a:solidFill>
              </a:rPr>
              <a:t>scipy.optimize.minimize</a:t>
            </a:r>
            <a:r>
              <a:rPr lang="en-US" altLang="ja-JP" sz="2800" b="1" dirty="0">
                <a:solidFill>
                  <a:srgbClr val="FF0000"/>
                </a:solidFill>
              </a:rPr>
              <a:t>()</a:t>
            </a:r>
            <a:r>
              <a:rPr lang="ja-JP" altLang="en-US" sz="2800" dirty="0">
                <a:solidFill>
                  <a:srgbClr val="000000"/>
                </a:solidFill>
              </a:rPr>
              <a:t>を使う</a:t>
            </a:r>
            <a:endParaRPr lang="en-US" altLang="ja-JP" sz="2800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altLang="ja-JP" sz="2800" b="1" dirty="0">
                <a:solidFill>
                  <a:srgbClr val="0000FF"/>
                </a:solidFill>
              </a:rPr>
              <a:t>nlsq_curvefit2_animation.py</a:t>
            </a:r>
          </a:p>
          <a:p>
            <a:pPr>
              <a:defRPr/>
            </a:pPr>
            <a:r>
              <a:rPr lang="ja-JP" altLang="en-US" sz="2800" dirty="0">
                <a:solidFill>
                  <a:srgbClr val="000000"/>
                </a:solidFill>
              </a:rPr>
              <a:t>・ 最小化関数 </a:t>
            </a:r>
            <a:r>
              <a:rPr lang="en-US" altLang="ja-JP" sz="2800" dirty="0">
                <a:solidFill>
                  <a:srgbClr val="000000"/>
                </a:solidFill>
              </a:rPr>
              <a:t>(</a:t>
            </a:r>
            <a:r>
              <a:rPr lang="ja-JP" altLang="en-US" sz="2800" dirty="0">
                <a:solidFill>
                  <a:srgbClr val="000000"/>
                </a:solidFill>
              </a:rPr>
              <a:t>損失関数、目的関数</a:t>
            </a:r>
            <a:r>
              <a:rPr lang="en-US" altLang="ja-JP" sz="2800" dirty="0">
                <a:solidFill>
                  <a:srgbClr val="000000"/>
                </a:solidFill>
              </a:rPr>
              <a:t>)</a:t>
            </a:r>
            <a:r>
              <a:rPr lang="ja-JP" altLang="en-US" sz="2800" dirty="0">
                <a:solidFill>
                  <a:srgbClr val="000000"/>
                </a:solidFill>
              </a:rPr>
              <a:t> を自分で定義する必要がある</a:t>
            </a:r>
            <a:br>
              <a:rPr lang="en-US" altLang="ja-JP" sz="2800" dirty="0">
                <a:solidFill>
                  <a:srgbClr val="000000"/>
                </a:solidFill>
              </a:rPr>
            </a:br>
            <a:r>
              <a:rPr lang="ja-JP" altLang="en-US" sz="2800" dirty="0">
                <a:solidFill>
                  <a:srgbClr val="000000"/>
                </a:solidFill>
              </a:rPr>
              <a:t>　</a:t>
            </a:r>
            <a:r>
              <a:rPr lang="en-US" altLang="ja-JP" sz="2800" dirty="0">
                <a:solidFill>
                  <a:srgbClr val="000000"/>
                </a:solidFill>
              </a:rPr>
              <a:t># </a:t>
            </a:r>
            <a:r>
              <a:rPr lang="ja-JP" altLang="en-US" sz="2800" dirty="0">
                <a:solidFill>
                  <a:srgbClr val="000000"/>
                </a:solidFill>
              </a:rPr>
              <a:t>残差関数</a:t>
            </a:r>
          </a:p>
          <a:p>
            <a:pPr>
              <a:defRPr/>
            </a:pPr>
            <a:r>
              <a:rPr lang="ja-JP" altLang="en-US" sz="2800" dirty="0">
                <a:solidFill>
                  <a:srgbClr val="000000"/>
                </a:solidFill>
              </a:rPr>
              <a:t>　</a:t>
            </a:r>
            <a:r>
              <a:rPr lang="en-US" altLang="ja-JP" sz="2800" dirty="0">
                <a:solidFill>
                  <a:srgbClr val="000000"/>
                </a:solidFill>
              </a:rPr>
              <a:t>def residuals(params, x, y):</a:t>
            </a:r>
          </a:p>
          <a:p>
            <a:pPr>
              <a:defRPr/>
            </a:pPr>
            <a:r>
              <a:rPr lang="ja-JP" altLang="en-US" sz="2800" dirty="0">
                <a:solidFill>
                  <a:srgbClr val="000000"/>
                </a:solidFill>
              </a:rPr>
              <a:t>　</a:t>
            </a:r>
            <a:r>
              <a:rPr lang="en-US" altLang="ja-JP" sz="2800" dirty="0">
                <a:solidFill>
                  <a:srgbClr val="000000"/>
                </a:solidFill>
              </a:rPr>
              <a:t>    return y - </a:t>
            </a:r>
            <a:r>
              <a:rPr lang="en-US" altLang="ja-JP" sz="2800" dirty="0" err="1">
                <a:solidFill>
                  <a:srgbClr val="000000"/>
                </a:solidFill>
              </a:rPr>
              <a:t>func</a:t>
            </a:r>
            <a:r>
              <a:rPr lang="en-US" altLang="ja-JP" sz="2800" dirty="0">
                <a:solidFill>
                  <a:srgbClr val="000000"/>
                </a:solidFill>
              </a:rPr>
              <a:t>(x, *params)</a:t>
            </a:r>
          </a:p>
          <a:p>
            <a:pPr>
              <a:defRPr/>
            </a:pPr>
            <a:endParaRPr lang="en-US" altLang="ja-JP" sz="2800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ja-JP" altLang="en-US" sz="2800" dirty="0">
                <a:solidFill>
                  <a:srgbClr val="000000"/>
                </a:solidFill>
              </a:rPr>
              <a:t>　</a:t>
            </a:r>
            <a:r>
              <a:rPr lang="en-US" altLang="ja-JP" sz="2800" dirty="0">
                <a:solidFill>
                  <a:srgbClr val="000000"/>
                </a:solidFill>
              </a:rPr>
              <a:t># </a:t>
            </a:r>
            <a:r>
              <a:rPr lang="ja-JP" altLang="en-US" sz="2800" dirty="0">
                <a:solidFill>
                  <a:srgbClr val="000000"/>
                </a:solidFill>
              </a:rPr>
              <a:t>最小化する関数の定義</a:t>
            </a:r>
          </a:p>
          <a:p>
            <a:pPr>
              <a:defRPr/>
            </a:pPr>
            <a:r>
              <a:rPr lang="ja-JP" altLang="en-US" sz="2800" dirty="0">
                <a:solidFill>
                  <a:srgbClr val="000000"/>
                </a:solidFill>
              </a:rPr>
              <a:t>　</a:t>
            </a:r>
            <a:r>
              <a:rPr lang="en-US" altLang="ja-JP" sz="2800" dirty="0">
                <a:solidFill>
                  <a:srgbClr val="000000"/>
                </a:solidFill>
              </a:rPr>
              <a:t>def </a:t>
            </a:r>
            <a:r>
              <a:rPr lang="en-US" altLang="ja-JP" sz="2800" dirty="0" err="1">
                <a:solidFill>
                  <a:srgbClr val="000000"/>
                </a:solidFill>
              </a:rPr>
              <a:t>minimize_func</a:t>
            </a:r>
            <a:r>
              <a:rPr lang="en-US" altLang="ja-JP" sz="2800" dirty="0">
                <a:solidFill>
                  <a:srgbClr val="000000"/>
                </a:solidFill>
              </a:rPr>
              <a:t>(params):</a:t>
            </a:r>
          </a:p>
          <a:p>
            <a:pPr>
              <a:defRPr/>
            </a:pPr>
            <a:r>
              <a:rPr lang="ja-JP" altLang="en-US" sz="2800" dirty="0">
                <a:solidFill>
                  <a:srgbClr val="000000"/>
                </a:solidFill>
              </a:rPr>
              <a:t>　</a:t>
            </a:r>
            <a:r>
              <a:rPr lang="en-US" altLang="ja-JP" sz="2800" dirty="0">
                <a:solidFill>
                  <a:srgbClr val="000000"/>
                </a:solidFill>
              </a:rPr>
              <a:t>    return </a:t>
            </a:r>
            <a:r>
              <a:rPr lang="en-US" altLang="ja-JP" sz="2800" dirty="0" err="1">
                <a:solidFill>
                  <a:srgbClr val="000000"/>
                </a:solidFill>
              </a:rPr>
              <a:t>np.sum</a:t>
            </a:r>
            <a:r>
              <a:rPr lang="en-US" altLang="ja-JP" sz="2800" dirty="0">
                <a:solidFill>
                  <a:srgbClr val="000000"/>
                </a:solidFill>
              </a:rPr>
              <a:t>(residuals(params, </a:t>
            </a:r>
            <a:r>
              <a:rPr lang="en-US" altLang="ja-JP" sz="2800" dirty="0" err="1">
                <a:solidFill>
                  <a:srgbClr val="000000"/>
                </a:solidFill>
              </a:rPr>
              <a:t>xdata</a:t>
            </a:r>
            <a:r>
              <a:rPr lang="en-US" altLang="ja-JP" sz="2800" dirty="0">
                <a:solidFill>
                  <a:srgbClr val="000000"/>
                </a:solidFill>
              </a:rPr>
              <a:t>, </a:t>
            </a:r>
            <a:r>
              <a:rPr lang="en-US" altLang="ja-JP" sz="2800" dirty="0" err="1">
                <a:solidFill>
                  <a:srgbClr val="000000"/>
                </a:solidFill>
              </a:rPr>
              <a:t>y_data</a:t>
            </a:r>
            <a:r>
              <a:rPr lang="en-US" altLang="ja-JP" sz="2800" dirty="0">
                <a:solidFill>
                  <a:srgbClr val="000000"/>
                </a:solidFill>
              </a:rPr>
              <a:t>)**2)</a:t>
            </a:r>
          </a:p>
        </p:txBody>
      </p:sp>
    </p:spTree>
    <p:extLst>
      <p:ext uri="{BB962C8B-B14F-4D97-AF65-F5344CB8AC3E}">
        <p14:creationId xmlns:p14="http://schemas.microsoft.com/office/powerpoint/2010/main" val="67485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8C458-D14D-FCF1-3A63-1B62B92755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>
            <a:extLst>
              <a:ext uri="{FF2B5EF4-FFF2-40B4-BE49-F238E27FC236}">
                <a16:creationId xmlns:a16="http://schemas.microsoft.com/office/drawing/2014/main" id="{D1E15B69-5211-8C09-F964-B41D038078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"/>
            <a:ext cx="9144000" cy="692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lang="ja-JP" altLang="en-US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上級編： フィッティング過程を表示する</a:t>
            </a:r>
            <a:endParaRPr lang="ja-JP" altLang="en-US" sz="2800" kern="0" dirty="0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446183D-F04E-F51B-18A2-1360E192CE90}"/>
              </a:ext>
            </a:extLst>
          </p:cNvPr>
          <p:cNvSpPr txBox="1"/>
          <p:nvPr/>
        </p:nvSpPr>
        <p:spPr>
          <a:xfrm>
            <a:off x="197601" y="754826"/>
            <a:ext cx="11947071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ja-JP" sz="2800" b="1" dirty="0">
                <a:solidFill>
                  <a:srgbClr val="0000FF"/>
                </a:solidFill>
              </a:rPr>
              <a:t>nlsq_curvefit2_animation.py</a:t>
            </a:r>
          </a:p>
          <a:p>
            <a:pPr>
              <a:defRPr/>
            </a:pPr>
            <a:r>
              <a:rPr lang="ja-JP" altLang="en-US" dirty="0">
                <a:solidFill>
                  <a:srgbClr val="000000"/>
                </a:solidFill>
              </a:rPr>
              <a:t>フィッティングの実行</a:t>
            </a:r>
            <a:endParaRPr lang="en-US" altLang="ja-JP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altLang="ja-JP" dirty="0">
                <a:solidFill>
                  <a:srgbClr val="000000"/>
                </a:solidFill>
              </a:rPr>
              <a:t>result = minimize(</a:t>
            </a:r>
            <a:r>
              <a:rPr lang="en-US" altLang="ja-JP" dirty="0" err="1">
                <a:solidFill>
                  <a:srgbClr val="000000"/>
                </a:solidFill>
              </a:rPr>
              <a:t>minimize_func</a:t>
            </a:r>
            <a:r>
              <a:rPr lang="en-US" altLang="ja-JP" dirty="0">
                <a:solidFill>
                  <a:srgbClr val="000000"/>
                </a:solidFill>
              </a:rPr>
              <a:t>, </a:t>
            </a:r>
            <a:r>
              <a:rPr lang="ja-JP" altLang="en-US" dirty="0">
                <a:solidFill>
                  <a:srgbClr val="000000"/>
                </a:solidFill>
              </a:rPr>
              <a:t>    </a:t>
            </a:r>
            <a:r>
              <a:rPr lang="en-US" altLang="ja-JP" dirty="0">
                <a:solidFill>
                  <a:srgbClr val="000000"/>
                </a:solidFill>
              </a:rPr>
              <a:t>		#</a:t>
            </a:r>
            <a:r>
              <a:rPr lang="ja-JP" altLang="en-US" dirty="0">
                <a:solidFill>
                  <a:srgbClr val="000000"/>
                </a:solidFill>
              </a:rPr>
              <a:t>最小化関数 </a:t>
            </a:r>
            <a:r>
              <a:rPr lang="en-US" altLang="ja-JP" dirty="0">
                <a:solidFill>
                  <a:srgbClr val="000000"/>
                </a:solidFill>
              </a:rPr>
              <a:t>(</a:t>
            </a:r>
            <a:r>
              <a:rPr lang="ja-JP" altLang="en-US" dirty="0">
                <a:solidFill>
                  <a:srgbClr val="000000"/>
                </a:solidFill>
              </a:rPr>
              <a:t>損失関数、目的関数</a:t>
            </a:r>
            <a:r>
              <a:rPr lang="en-US" altLang="ja-JP" dirty="0">
                <a:solidFill>
                  <a:srgbClr val="000000"/>
                </a:solidFill>
              </a:rPr>
              <a:t>)</a:t>
            </a:r>
          </a:p>
          <a:p>
            <a:pPr>
              <a:defRPr/>
            </a:pPr>
            <a:r>
              <a:rPr lang="en-US" altLang="ja-JP" dirty="0">
                <a:solidFill>
                  <a:srgbClr val="000000"/>
                </a:solidFill>
              </a:rPr>
              <a:t>      </a:t>
            </a:r>
            <a:r>
              <a:rPr lang="ja-JP" altLang="en-US" dirty="0">
                <a:solidFill>
                  <a:srgbClr val="000000"/>
                </a:solidFill>
              </a:rPr>
              <a:t>           </a:t>
            </a:r>
            <a:r>
              <a:rPr lang="en-US" altLang="ja-JP" dirty="0">
                <a:solidFill>
                  <a:srgbClr val="000000"/>
                </a:solidFill>
              </a:rPr>
              <a:t>            p0, 				#</a:t>
            </a:r>
            <a:r>
              <a:rPr lang="ja-JP" altLang="en-US" dirty="0">
                <a:solidFill>
                  <a:srgbClr val="000000"/>
                </a:solidFill>
              </a:rPr>
              <a:t>初期値 </a:t>
            </a:r>
            <a:r>
              <a:rPr lang="en-US" altLang="ja-JP" dirty="0">
                <a:solidFill>
                  <a:srgbClr val="000000"/>
                </a:solidFill>
              </a:rPr>
              <a:t>(</a:t>
            </a:r>
            <a:r>
              <a:rPr lang="ja-JP" altLang="en-US" dirty="0">
                <a:solidFill>
                  <a:srgbClr val="000000"/>
                </a:solidFill>
              </a:rPr>
              <a:t>解の推定値</a:t>
            </a:r>
            <a:r>
              <a:rPr lang="en-US" altLang="ja-JP" dirty="0">
                <a:solidFill>
                  <a:srgbClr val="000000"/>
                </a:solidFill>
              </a:rPr>
              <a:t>)</a:t>
            </a:r>
          </a:p>
          <a:p>
            <a:pPr>
              <a:defRPr/>
            </a:pPr>
            <a:r>
              <a:rPr lang="en-US" altLang="ja-JP" dirty="0">
                <a:solidFill>
                  <a:srgbClr val="000000"/>
                </a:solidFill>
              </a:rPr>
              <a:t>                 </a:t>
            </a:r>
            <a:r>
              <a:rPr lang="ja-JP" altLang="en-US" dirty="0">
                <a:solidFill>
                  <a:srgbClr val="000000"/>
                </a:solidFill>
              </a:rPr>
              <a:t>           </a:t>
            </a:r>
            <a:r>
              <a:rPr lang="en-US" altLang="ja-JP" dirty="0">
                <a:solidFill>
                  <a:srgbClr val="000000"/>
                </a:solidFill>
              </a:rPr>
              <a:t> callback=callback, 		#callback</a:t>
            </a:r>
          </a:p>
          <a:p>
            <a:pPr>
              <a:defRPr/>
            </a:pPr>
            <a:r>
              <a:rPr lang="en-US" altLang="ja-JP" dirty="0">
                <a:solidFill>
                  <a:srgbClr val="000000"/>
                </a:solidFill>
              </a:rPr>
              <a:t>               </a:t>
            </a:r>
            <a:r>
              <a:rPr lang="ja-JP" altLang="en-US" dirty="0">
                <a:solidFill>
                  <a:srgbClr val="000000"/>
                </a:solidFill>
              </a:rPr>
              <a:t>           </a:t>
            </a:r>
            <a:r>
              <a:rPr lang="en-US" altLang="ja-JP" dirty="0">
                <a:solidFill>
                  <a:srgbClr val="000000"/>
                </a:solidFill>
              </a:rPr>
              <a:t>   options={'</a:t>
            </a:r>
            <a:r>
              <a:rPr lang="en-US" altLang="ja-JP" dirty="0" err="1">
                <a:solidFill>
                  <a:srgbClr val="000000"/>
                </a:solidFill>
              </a:rPr>
              <a:t>disp</a:t>
            </a:r>
            <a:r>
              <a:rPr lang="en-US" altLang="ja-JP" dirty="0">
                <a:solidFill>
                  <a:srgbClr val="000000"/>
                </a:solidFill>
              </a:rPr>
              <a:t>': True})</a:t>
            </a:r>
          </a:p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altLang="ja-JP" dirty="0">
                <a:solidFill>
                  <a:srgbClr val="000000"/>
                </a:solidFill>
              </a:rPr>
              <a:t># callback</a:t>
            </a:r>
            <a:r>
              <a:rPr lang="ja-JP" altLang="en-US" dirty="0">
                <a:solidFill>
                  <a:srgbClr val="000000"/>
                </a:solidFill>
              </a:rPr>
              <a:t>関数</a:t>
            </a:r>
            <a:endParaRPr lang="en-US" altLang="ja-JP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altLang="ja-JP" dirty="0" err="1">
                <a:solidFill>
                  <a:srgbClr val="000000"/>
                </a:solidFill>
              </a:rPr>
              <a:t>iter</a:t>
            </a:r>
            <a:r>
              <a:rPr lang="en-US" altLang="ja-JP" dirty="0">
                <a:solidFill>
                  <a:srgbClr val="000000"/>
                </a:solidFill>
              </a:rPr>
              <a:t> = 0			#</a:t>
            </a:r>
            <a:r>
              <a:rPr lang="ja-JP" altLang="en-US" dirty="0">
                <a:solidFill>
                  <a:srgbClr val="000000"/>
                </a:solidFill>
              </a:rPr>
              <a:t> 繰り返し計算の回数 </a:t>
            </a:r>
            <a:r>
              <a:rPr lang="en-US" altLang="ja-JP" dirty="0">
                <a:solidFill>
                  <a:srgbClr val="000000"/>
                </a:solidFill>
              </a:rPr>
              <a:t>(</a:t>
            </a:r>
            <a:r>
              <a:rPr lang="ja-JP" altLang="en-US" dirty="0">
                <a:solidFill>
                  <a:srgbClr val="000000"/>
                </a:solidFill>
              </a:rPr>
              <a:t>カウンタ</a:t>
            </a:r>
            <a:r>
              <a:rPr lang="en-US" altLang="ja-JP" dirty="0">
                <a:solidFill>
                  <a:srgbClr val="000000"/>
                </a:solidFill>
              </a:rPr>
              <a:t>)</a:t>
            </a:r>
            <a:r>
              <a:rPr lang="ja-JP" altLang="en-US" dirty="0">
                <a:solidFill>
                  <a:srgbClr val="000000"/>
                </a:solidFill>
              </a:rPr>
              <a:t> を</a:t>
            </a:r>
            <a:r>
              <a:rPr lang="en-US" altLang="ja-JP" dirty="0">
                <a:solidFill>
                  <a:srgbClr val="000000"/>
                </a:solidFill>
              </a:rPr>
              <a:t>global</a:t>
            </a:r>
            <a:r>
              <a:rPr lang="ja-JP" altLang="en-US" dirty="0">
                <a:solidFill>
                  <a:srgbClr val="000000"/>
                </a:solidFill>
              </a:rPr>
              <a:t>変数で定義</a:t>
            </a:r>
            <a:endParaRPr lang="en-US" altLang="ja-JP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altLang="ja-JP" dirty="0">
                <a:solidFill>
                  <a:srgbClr val="000000"/>
                </a:solidFill>
              </a:rPr>
              <a:t>def callback(params):	</a:t>
            </a:r>
            <a:r>
              <a:rPr lang="en-US" altLang="ja-JP" dirty="0">
                <a:solidFill>
                  <a:srgbClr val="FF0000"/>
                </a:solidFill>
              </a:rPr>
              <a:t>#</a:t>
            </a:r>
            <a:r>
              <a:rPr lang="ja-JP" altLang="en-US" dirty="0">
                <a:solidFill>
                  <a:srgbClr val="FF0000"/>
                </a:solidFill>
              </a:rPr>
              <a:t> </a:t>
            </a:r>
            <a:r>
              <a:rPr lang="en-US" altLang="ja-JP" dirty="0">
                <a:solidFill>
                  <a:srgbClr val="FF0000"/>
                </a:solidFill>
              </a:rPr>
              <a:t>callback</a:t>
            </a:r>
            <a:r>
              <a:rPr lang="ja-JP" altLang="en-US" dirty="0">
                <a:solidFill>
                  <a:srgbClr val="FF0000"/>
                </a:solidFill>
              </a:rPr>
              <a:t>には、フィッティング変数の現在値のリスト </a:t>
            </a:r>
            <a:r>
              <a:rPr lang="en-US" altLang="ja-JP" dirty="0">
                <a:solidFill>
                  <a:srgbClr val="FF0000"/>
                </a:solidFill>
              </a:rPr>
              <a:t>params</a:t>
            </a:r>
            <a:r>
              <a:rPr lang="ja-JP" altLang="en-US" dirty="0">
                <a:solidFill>
                  <a:srgbClr val="FF0000"/>
                </a:solidFill>
              </a:rPr>
              <a:t> が渡される</a:t>
            </a:r>
            <a:endParaRPr lang="en-US" altLang="ja-JP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altLang="ja-JP" dirty="0">
                <a:solidFill>
                  <a:srgbClr val="000000"/>
                </a:solidFill>
              </a:rPr>
              <a:t>    global </a:t>
            </a:r>
            <a:r>
              <a:rPr lang="en-US" altLang="ja-JP" dirty="0" err="1">
                <a:solidFill>
                  <a:srgbClr val="000000"/>
                </a:solidFill>
              </a:rPr>
              <a:t>iter</a:t>
            </a:r>
            <a:r>
              <a:rPr lang="en-US" altLang="ja-JP" dirty="0">
                <a:solidFill>
                  <a:srgbClr val="000000"/>
                </a:solidFill>
              </a:rPr>
              <a:t>		#</a:t>
            </a:r>
            <a:r>
              <a:rPr lang="ja-JP" altLang="en-US" dirty="0">
                <a:solidFill>
                  <a:srgbClr val="000000"/>
                </a:solidFill>
              </a:rPr>
              <a:t> 関数内で</a:t>
            </a:r>
            <a:r>
              <a:rPr lang="en-US" altLang="ja-JP" dirty="0">
                <a:solidFill>
                  <a:srgbClr val="000000"/>
                </a:solidFill>
              </a:rPr>
              <a:t>global</a:t>
            </a:r>
            <a:r>
              <a:rPr lang="ja-JP" altLang="en-US" dirty="0">
                <a:solidFill>
                  <a:srgbClr val="000000"/>
                </a:solidFill>
              </a:rPr>
              <a:t>変数を変更するには、</a:t>
            </a:r>
            <a:r>
              <a:rPr lang="en-US" altLang="ja-JP" dirty="0">
                <a:solidFill>
                  <a:srgbClr val="000000"/>
                </a:solidFill>
              </a:rPr>
              <a:t>global</a:t>
            </a:r>
            <a:r>
              <a:rPr lang="ja-JP" altLang="en-US" dirty="0">
                <a:solidFill>
                  <a:srgbClr val="000000"/>
                </a:solidFill>
              </a:rPr>
              <a:t>宣言が必要</a:t>
            </a:r>
            <a:endParaRPr lang="en-US" altLang="ja-JP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ja-JP" altLang="en-US" dirty="0">
                <a:solidFill>
                  <a:srgbClr val="000000"/>
                </a:solidFill>
              </a:rPr>
              <a:t>    </a:t>
            </a:r>
            <a:r>
              <a:rPr lang="en-US" altLang="ja-JP" dirty="0" err="1">
                <a:solidFill>
                  <a:srgbClr val="000000"/>
                </a:solidFill>
              </a:rPr>
              <a:t>iter</a:t>
            </a:r>
            <a:r>
              <a:rPr lang="en-US" altLang="ja-JP" dirty="0">
                <a:solidFill>
                  <a:srgbClr val="000000"/>
                </a:solidFill>
              </a:rPr>
              <a:t> += 1		#</a:t>
            </a:r>
            <a:r>
              <a:rPr lang="ja-JP" altLang="en-US" dirty="0">
                <a:solidFill>
                  <a:srgbClr val="000000"/>
                </a:solidFill>
              </a:rPr>
              <a:t> カウンタを一つ増やす</a:t>
            </a:r>
            <a:endParaRPr lang="en-US" altLang="ja-JP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altLang="ja-JP" dirty="0">
                <a:solidFill>
                  <a:srgbClr val="000000"/>
                </a:solidFill>
              </a:rPr>
              <a:t>    print(</a:t>
            </a:r>
            <a:r>
              <a:rPr lang="en-US" altLang="ja-JP" dirty="0" err="1">
                <a:solidFill>
                  <a:srgbClr val="000000"/>
                </a:solidFill>
              </a:rPr>
              <a:t>f"Iteration</a:t>
            </a:r>
            <a:r>
              <a:rPr lang="en-US" altLang="ja-JP" dirty="0">
                <a:solidFill>
                  <a:srgbClr val="000000"/>
                </a:solidFill>
              </a:rPr>
              <a:t> #{iter}: params = {params}")</a:t>
            </a:r>
          </a:p>
          <a:p>
            <a:pPr>
              <a:defRPr/>
            </a:pPr>
            <a:r>
              <a:rPr lang="en-US" altLang="ja-JP" dirty="0">
                <a:solidFill>
                  <a:srgbClr val="000000"/>
                </a:solidFill>
              </a:rPr>
              <a:t>    </a:t>
            </a:r>
            <a:r>
              <a:rPr lang="en-US" altLang="ja-JP" dirty="0" err="1">
                <a:solidFill>
                  <a:srgbClr val="000000"/>
                </a:solidFill>
              </a:rPr>
              <a:t>line_fit.set_data</a:t>
            </a:r>
            <a:r>
              <a:rPr lang="en-US" altLang="ja-JP" dirty="0">
                <a:solidFill>
                  <a:srgbClr val="000000"/>
                </a:solidFill>
              </a:rPr>
              <a:t>(</a:t>
            </a:r>
            <a:r>
              <a:rPr lang="en-US" altLang="ja-JP" dirty="0" err="1">
                <a:solidFill>
                  <a:srgbClr val="000000"/>
                </a:solidFill>
              </a:rPr>
              <a:t>xdata</a:t>
            </a:r>
            <a:r>
              <a:rPr lang="en-US" altLang="ja-JP" dirty="0">
                <a:solidFill>
                  <a:srgbClr val="000000"/>
                </a:solidFill>
              </a:rPr>
              <a:t>, </a:t>
            </a:r>
            <a:r>
              <a:rPr lang="en-US" altLang="ja-JP" dirty="0" err="1">
                <a:solidFill>
                  <a:srgbClr val="000000"/>
                </a:solidFill>
              </a:rPr>
              <a:t>func</a:t>
            </a:r>
            <a:r>
              <a:rPr lang="en-US" altLang="ja-JP" dirty="0">
                <a:solidFill>
                  <a:srgbClr val="000000"/>
                </a:solidFill>
              </a:rPr>
              <a:t>(</a:t>
            </a:r>
            <a:r>
              <a:rPr lang="en-US" altLang="ja-JP" dirty="0" err="1">
                <a:solidFill>
                  <a:srgbClr val="000000"/>
                </a:solidFill>
              </a:rPr>
              <a:t>xdata</a:t>
            </a:r>
            <a:r>
              <a:rPr lang="en-US" altLang="ja-JP" dirty="0">
                <a:solidFill>
                  <a:srgbClr val="000000"/>
                </a:solidFill>
              </a:rPr>
              <a:t>, *params))	#</a:t>
            </a:r>
            <a:r>
              <a:rPr lang="ja-JP" altLang="en-US" dirty="0">
                <a:solidFill>
                  <a:srgbClr val="000000"/>
                </a:solidFill>
              </a:rPr>
              <a:t> グラフのデータを更新</a:t>
            </a:r>
            <a:endParaRPr lang="en-US" altLang="ja-JP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altLang="ja-JP" dirty="0">
                <a:solidFill>
                  <a:srgbClr val="000000"/>
                </a:solidFill>
              </a:rPr>
              <a:t>    </a:t>
            </a:r>
            <a:r>
              <a:rPr lang="en-US" altLang="ja-JP" dirty="0" err="1">
                <a:solidFill>
                  <a:srgbClr val="000000"/>
                </a:solidFill>
              </a:rPr>
              <a:t>plt.pause</a:t>
            </a:r>
            <a:r>
              <a:rPr lang="en-US" altLang="ja-JP" dirty="0">
                <a:solidFill>
                  <a:srgbClr val="000000"/>
                </a:solidFill>
              </a:rPr>
              <a:t>(0.1)					#</a:t>
            </a:r>
            <a:r>
              <a:rPr lang="ja-JP" altLang="en-US" dirty="0">
                <a:solidFill>
                  <a:srgbClr val="000000"/>
                </a:solidFill>
              </a:rPr>
              <a:t> グラフの描画を更新</a:t>
            </a:r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21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D19900-ABB4-4CAB-261E-A4AC0D176B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>
            <a:extLst>
              <a:ext uri="{FF2B5EF4-FFF2-40B4-BE49-F238E27FC236}">
                <a16:creationId xmlns:a16="http://schemas.microsoft.com/office/drawing/2014/main" id="{F7894EC7-91C6-4940-F643-C1305F144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"/>
            <a:ext cx="9144000" cy="692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lang="ja-JP" altLang="en-US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上級編： フィッティング過程を表示する</a:t>
            </a:r>
            <a:endParaRPr lang="ja-JP" altLang="en-US" sz="2800" kern="0" dirty="0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F019F83-F419-1CD1-45E2-DA71B3E56B18}"/>
              </a:ext>
            </a:extLst>
          </p:cNvPr>
          <p:cNvSpPr txBox="1"/>
          <p:nvPr/>
        </p:nvSpPr>
        <p:spPr>
          <a:xfrm>
            <a:off x="197601" y="692696"/>
            <a:ext cx="1194707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ja-JP" sz="2800" b="1" dirty="0">
                <a:solidFill>
                  <a:srgbClr val="009900"/>
                </a:solidFill>
              </a:rPr>
              <a:t>&gt;</a:t>
            </a:r>
            <a:r>
              <a:rPr lang="ja-JP" altLang="en-US" sz="2800" b="1" dirty="0">
                <a:solidFill>
                  <a:srgbClr val="009900"/>
                </a:solidFill>
              </a:rPr>
              <a:t> </a:t>
            </a:r>
            <a:r>
              <a:rPr lang="en-US" altLang="ja-JP" sz="2800" b="1" dirty="0">
                <a:solidFill>
                  <a:srgbClr val="009900"/>
                </a:solidFill>
              </a:rPr>
              <a:t>python nlsq_curvefit2_animation.py 1 2 0.1</a:t>
            </a:r>
          </a:p>
          <a:p>
            <a:pPr>
              <a:defRPr/>
            </a:pPr>
            <a:r>
              <a:rPr lang="ja-JP" altLang="en-US" dirty="0">
                <a:solidFill>
                  <a:srgbClr val="000000"/>
                </a:solidFill>
              </a:rPr>
              <a:t>コンソール出力</a:t>
            </a:r>
            <a:endParaRPr lang="en-US" altLang="ja-JP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altLang="ja-JP" sz="1600" dirty="0">
                <a:solidFill>
                  <a:srgbClr val="000000"/>
                </a:solidFill>
              </a:rPr>
              <a:t>Initial parameters: a=1.0, x0=2.0, w=0.1</a:t>
            </a:r>
            <a:r>
              <a:rPr lang="ja-JP" altLang="en-US" sz="1600" dirty="0">
                <a:solidFill>
                  <a:srgbClr val="000000"/>
                </a:solidFill>
              </a:rPr>
              <a:t>  </a:t>
            </a:r>
            <a:r>
              <a:rPr lang="ja-JP" altLang="en-US" sz="1600" dirty="0">
                <a:solidFill>
                  <a:srgbClr val="0000FF"/>
                </a:solidFill>
              </a:rPr>
              <a:t>初期値</a:t>
            </a:r>
            <a:endParaRPr lang="en-US" altLang="ja-JP" sz="1600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altLang="ja-JP" sz="1600" dirty="0">
                <a:solidFill>
                  <a:srgbClr val="000000"/>
                </a:solidFill>
              </a:rPr>
              <a:t>Iteration #1: params = [0.99841246 2.01633665 0.07573477]</a:t>
            </a:r>
          </a:p>
          <a:p>
            <a:pPr>
              <a:defRPr/>
            </a:pPr>
            <a:r>
              <a:rPr lang="en-US" altLang="ja-JP" sz="1600" dirty="0">
                <a:solidFill>
                  <a:srgbClr val="000000"/>
                </a:solidFill>
              </a:rPr>
              <a:t>Iteration #2: params = [0.99521941 2.01224687 0.07371978]</a:t>
            </a:r>
          </a:p>
          <a:p>
            <a:pPr>
              <a:defRPr/>
            </a:pPr>
            <a:r>
              <a:rPr lang="en-US" altLang="ja-JP" sz="1600" dirty="0">
                <a:solidFill>
                  <a:srgbClr val="000000"/>
                </a:solidFill>
              </a:rPr>
              <a:t>Iteration #3: params = [0.98002372 2.00992215 0.07614509]</a:t>
            </a:r>
          </a:p>
          <a:p>
            <a:pPr>
              <a:defRPr/>
            </a:pPr>
            <a:r>
              <a:rPr lang="en-US" altLang="ja-JP" sz="1600" dirty="0">
                <a:solidFill>
                  <a:srgbClr val="000000"/>
                </a:solidFill>
              </a:rPr>
              <a:t>Iteration #4: params = [0.96144507 2.00604817 0.08234025] </a:t>
            </a:r>
            <a:br>
              <a:rPr lang="en-US" altLang="ja-JP" sz="1600" dirty="0">
                <a:solidFill>
                  <a:srgbClr val="000000"/>
                </a:solidFill>
              </a:rPr>
            </a:br>
            <a:r>
              <a:rPr lang="en-US" altLang="ja-JP" sz="1600" dirty="0">
                <a:solidFill>
                  <a:srgbClr val="000000"/>
                </a:solidFill>
              </a:rPr>
              <a:t>Iteration #55: params = [1.22291982 0.15205843 1.80083726]</a:t>
            </a:r>
          </a:p>
          <a:p>
            <a:pPr>
              <a:defRPr/>
            </a:pPr>
            <a:r>
              <a:rPr lang="en-US" altLang="ja-JP" sz="1600" dirty="0">
                <a:solidFill>
                  <a:srgbClr val="000000"/>
                </a:solidFill>
              </a:rPr>
              <a:t>Iteration #56: params = [0.97508486 0.00253561 2.00751465]</a:t>
            </a:r>
          </a:p>
          <a:p>
            <a:pPr>
              <a:defRPr/>
            </a:pPr>
            <a:r>
              <a:rPr lang="en-US" altLang="ja-JP" sz="1600" dirty="0">
                <a:solidFill>
                  <a:srgbClr val="000000"/>
                </a:solidFill>
              </a:rPr>
              <a:t>Iteration #57: params = [ 1.02874737 -0.06627895  1.92979427]</a:t>
            </a:r>
          </a:p>
          <a:p>
            <a:pPr>
              <a:defRPr/>
            </a:pPr>
            <a:r>
              <a:rPr lang="en-US" altLang="ja-JP" sz="1600" dirty="0">
                <a:solidFill>
                  <a:srgbClr val="000000"/>
                </a:solidFill>
              </a:rPr>
              <a:t>Iteration #58: params = [ 1.01240754 -0.04619863  1.97777818]</a:t>
            </a:r>
          </a:p>
          <a:p>
            <a:pPr>
              <a:defRPr/>
            </a:pPr>
            <a:r>
              <a:rPr lang="en-US" altLang="ja-JP" sz="1600" dirty="0">
                <a:solidFill>
                  <a:srgbClr val="000000"/>
                </a:solidFill>
              </a:rPr>
              <a:t>Iteration #59: params = [ 1.0102898  -0.05016889  1.98738612]</a:t>
            </a:r>
          </a:p>
          <a:p>
            <a:pPr>
              <a:defRPr/>
            </a:pPr>
            <a:r>
              <a:rPr lang="en-US" altLang="ja-JP" sz="1600" dirty="0">
                <a:solidFill>
                  <a:srgbClr val="000000"/>
                </a:solidFill>
              </a:rPr>
              <a:t>Iteration #60: params = [ 1.01006573 -0.05234199  1.99017261]</a:t>
            </a:r>
          </a:p>
          <a:p>
            <a:pPr>
              <a:defRPr/>
            </a:pPr>
            <a:r>
              <a:rPr lang="en-US" altLang="ja-JP" sz="1600" dirty="0">
                <a:solidFill>
                  <a:srgbClr val="FF0000"/>
                </a:solidFill>
              </a:rPr>
              <a:t>Iteration #61: params = [ 1.01008513 -0.05242515  1.9901454 ]</a:t>
            </a:r>
          </a:p>
          <a:p>
            <a:pPr>
              <a:defRPr/>
            </a:pPr>
            <a:r>
              <a:rPr lang="en-US" altLang="ja-JP" sz="1600" dirty="0">
                <a:solidFill>
                  <a:srgbClr val="FF0000"/>
                </a:solidFill>
              </a:rPr>
              <a:t>Iteration #62: params = [ 1.01008735 -0.05242841  1.99013922]</a:t>
            </a:r>
          </a:p>
          <a:p>
            <a:pPr>
              <a:defRPr/>
            </a:pPr>
            <a:r>
              <a:rPr lang="en-US" altLang="ja-JP" sz="1600" dirty="0">
                <a:solidFill>
                  <a:srgbClr val="000000"/>
                </a:solidFill>
              </a:rPr>
              <a:t>Optimization terminated </a:t>
            </a:r>
            <a:r>
              <a:rPr lang="en-US" altLang="ja-JP" sz="1600" b="1" dirty="0">
                <a:solidFill>
                  <a:srgbClr val="FF0000"/>
                </a:solidFill>
              </a:rPr>
              <a:t>successfully</a:t>
            </a:r>
            <a:r>
              <a:rPr lang="en-US" altLang="ja-JP" sz="1600" dirty="0">
                <a:solidFill>
                  <a:srgbClr val="000000"/>
                </a:solidFill>
              </a:rPr>
              <a:t>.</a:t>
            </a:r>
            <a:r>
              <a:rPr lang="ja-JP" altLang="en-US" sz="1600" dirty="0">
                <a:solidFill>
                  <a:srgbClr val="000000"/>
                </a:solidFill>
              </a:rPr>
              <a:t>   </a:t>
            </a:r>
            <a:r>
              <a:rPr lang="ja-JP" altLang="en-US" sz="1600" dirty="0">
                <a:solidFill>
                  <a:srgbClr val="0000FF"/>
                </a:solidFill>
              </a:rPr>
              <a:t>収束に成功</a:t>
            </a:r>
            <a:endParaRPr lang="en-US" altLang="ja-JP" sz="1600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altLang="ja-JP" sz="1600" dirty="0">
                <a:solidFill>
                  <a:srgbClr val="000000"/>
                </a:solidFill>
              </a:rPr>
              <a:t>         Current </a:t>
            </a:r>
            <a:r>
              <a:rPr lang="en-US" altLang="ja-JP" sz="1600" dirty="0">
                <a:solidFill>
                  <a:srgbClr val="FF0000"/>
                </a:solidFill>
              </a:rPr>
              <a:t>function value: 1.044441</a:t>
            </a:r>
            <a:r>
              <a:rPr lang="ja-JP" altLang="en-US" sz="1600" dirty="0">
                <a:solidFill>
                  <a:srgbClr val="FF0000"/>
                </a:solidFill>
              </a:rPr>
              <a:t>  </a:t>
            </a:r>
            <a:r>
              <a:rPr lang="ja-JP" altLang="en-US" sz="1600" dirty="0">
                <a:solidFill>
                  <a:srgbClr val="0000FF"/>
                </a:solidFill>
              </a:rPr>
              <a:t>損失関数の値</a:t>
            </a:r>
            <a:endParaRPr lang="en-US" altLang="ja-JP" sz="1600" dirty="0">
              <a:solidFill>
                <a:srgbClr val="0000FF"/>
              </a:solidFill>
            </a:endParaRPr>
          </a:p>
          <a:p>
            <a:pPr>
              <a:defRPr/>
            </a:pPr>
            <a:r>
              <a:rPr lang="en-US" altLang="ja-JP" sz="1600" dirty="0">
                <a:solidFill>
                  <a:srgbClr val="000000"/>
                </a:solidFill>
              </a:rPr>
              <a:t>         Iterations: 62</a:t>
            </a:r>
          </a:p>
          <a:p>
            <a:pPr>
              <a:defRPr/>
            </a:pPr>
            <a:r>
              <a:rPr lang="en-US" altLang="ja-JP" sz="1600" dirty="0">
                <a:solidFill>
                  <a:srgbClr val="000000"/>
                </a:solidFill>
              </a:rPr>
              <a:t>         Function evaluations: 344</a:t>
            </a:r>
          </a:p>
          <a:p>
            <a:pPr>
              <a:defRPr/>
            </a:pPr>
            <a:r>
              <a:rPr lang="en-US" altLang="ja-JP" sz="1600" dirty="0">
                <a:solidFill>
                  <a:srgbClr val="000000"/>
                </a:solidFill>
              </a:rPr>
              <a:t>         Gradient evaluations: 86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11B46D29-0DCB-1D06-AB17-F8C5838E66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179"/>
          <a:stretch/>
        </p:blipFill>
        <p:spPr>
          <a:xfrm>
            <a:off x="5453950" y="1241393"/>
            <a:ext cx="3324537" cy="243539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69BB1397-0353-28AB-40CA-D166AAC7431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4179"/>
          <a:stretch/>
        </p:blipFill>
        <p:spPr>
          <a:xfrm>
            <a:off x="5663952" y="3429000"/>
            <a:ext cx="3324537" cy="2435398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0966F3F9-91C8-4B5E-7305-6DBF0A694D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2567" y="1795153"/>
            <a:ext cx="3324537" cy="2837767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8CD42A85-8238-DFEB-280F-508168020E0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4091"/>
          <a:stretch/>
        </p:blipFill>
        <p:spPr>
          <a:xfrm>
            <a:off x="8922327" y="4359951"/>
            <a:ext cx="3321129" cy="243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74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05EA916-10E8-4AA1-C0C2-D9AA3400A65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7FF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6"/>
              <p:cNvSpPr txBox="1">
                <a:spLocks noChangeArrowheads="1"/>
              </p:cNvSpPr>
              <p:nvPr/>
            </p:nvSpPr>
            <p:spPr bwMode="auto">
              <a:xfrm>
                <a:off x="0" y="2"/>
                <a:ext cx="12192000" cy="6857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 cap="flat" cmpd="sng">
                    <a:solidFill>
                      <a:schemeClr val="tx1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ja-JP"/>
                </a:defPPr>
                <a:lvl1pPr marR="0" lvl="0" indent="0" algn="ctr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 sz="3200" b="1" i="0" u="none" strike="noStrike" kern="0" cap="none" spc="0" normalizeH="0" baseline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j-cs"/>
                  </a:defRPr>
                </a:lvl1pPr>
                <a:lvl2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Times New Roman" pitchFamily="18" charset="0"/>
                    <a:ea typeface="ＭＳ Ｐゴシック" pitchFamily="50" charset="-128"/>
                  </a:defRPr>
                </a:lvl2pPr>
                <a:lvl3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Times New Roman" pitchFamily="18" charset="0"/>
                    <a:ea typeface="ＭＳ Ｐゴシック" pitchFamily="50" charset="-128"/>
                  </a:defRPr>
                </a:lvl3pPr>
                <a:lvl4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Times New Roman" pitchFamily="18" charset="0"/>
                    <a:ea typeface="ＭＳ Ｐゴシック" pitchFamily="50" charset="-128"/>
                  </a:defRPr>
                </a:lvl4pPr>
                <a:lvl5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Times New Roman" pitchFamily="18" charset="0"/>
                    <a:ea typeface="ＭＳ Ｐゴシック" pitchFamily="50" charset="-128"/>
                  </a:defRPr>
                </a:lvl5pPr>
                <a:lvl6pPr marL="457200" algn="ctr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Times New Roman" pitchFamily="18" charset="0"/>
                    <a:ea typeface="ＭＳ Ｐゴシック" pitchFamily="50" charset="-128"/>
                  </a:defRPr>
                </a:lvl6pPr>
                <a:lvl7pPr marL="914400" algn="ctr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Times New Roman" pitchFamily="18" charset="0"/>
                    <a:ea typeface="ＭＳ Ｐゴシック" pitchFamily="50" charset="-128"/>
                  </a:defRPr>
                </a:lvl7pPr>
                <a:lvl8pPr marL="1371600" algn="ctr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Times New Roman" pitchFamily="18" charset="0"/>
                    <a:ea typeface="ＭＳ Ｐゴシック" pitchFamily="50" charset="-128"/>
                  </a:defRPr>
                </a:lvl8pPr>
                <a:lvl9pPr marL="1828800" algn="ctr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Times New Roman" pitchFamily="18" charset="0"/>
                    <a:ea typeface="ＭＳ Ｐゴシック" pitchFamily="50" charset="-128"/>
                  </a:defRPr>
                </a:lvl9pPr>
              </a:lstStyle>
              <a:p>
                <a:r>
                  <a:rPr lang="ja-JP" altLang="en-US" dirty="0"/>
                  <a:t>最小二乗法から</a:t>
                </a:r>
                <a:endParaRPr lang="en-US" altLang="ja-JP" dirty="0"/>
              </a:p>
              <a:p>
                <a:r>
                  <a:rPr lang="ja-JP" altLang="en-US" dirty="0"/>
                  <a:t>機械学習 </a:t>
                </a:r>
                <a:r>
                  <a:rPr lang="en-US" altLang="ja-JP" dirty="0"/>
                  <a:t>(</a:t>
                </a:r>
                <a:r>
                  <a:rPr lang="ja-JP" altLang="en-US" dirty="0"/>
                  <a:t>線形回帰</a:t>
                </a:r>
                <a:r>
                  <a:rPr lang="en-US" altLang="ja-JP" dirty="0"/>
                  <a:t>)</a:t>
                </a:r>
                <a:r>
                  <a:rPr lang="ja-JP" altLang="en-US" dirty="0"/>
                  <a:t> へ</a:t>
                </a:r>
                <a:endParaRPr lang="en-US" altLang="ja-JP" dirty="0"/>
              </a:p>
              <a:p>
                <a:endParaRPr lang="en-US" altLang="ja-JP" dirty="0"/>
              </a:p>
              <a:p>
                <a:pPr>
                  <a:lnSpc>
                    <a:spcPct val="120000"/>
                  </a:lnSpc>
                  <a:defRPr/>
                </a:pPr>
                <a:r>
                  <a:rPr lang="ja-JP" altLang="en-US" sz="2400" b="0" kern="1200" dirty="0">
                    <a:solidFill>
                      <a:srgbClr val="000000"/>
                    </a:solidFill>
                  </a:rPr>
                  <a:t>モデル</a:t>
                </a:r>
                <a:r>
                  <a:rPr lang="en-US" altLang="ja-JP" sz="2400" b="0" kern="1200" dirty="0">
                    <a:solidFill>
                      <a:srgbClr val="000000"/>
                    </a:solidFill>
                  </a:rPr>
                  <a:t>:</a:t>
                </a:r>
                <a:r>
                  <a:rPr lang="ja-JP" altLang="en-US" sz="2400" b="0" kern="1200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ja-JP" altLang="en-US" sz="2400" b="0" i="1" kern="12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ja-JP" altLang="en-US" sz="2400" i="1" kern="1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ja-JP" altLang="en-US" sz="2400" b="0" i="1" kern="1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ja-JP" altLang="en-US" sz="2400" b="0" i="1" kern="12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ja-JP" alt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ja-JP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p>
                      <m:sSupPr>
                        <m:ctrlPr>
                          <a:rPr lang="en-US" altLang="ja-JP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d>
                          <m:dPr>
                            <m:ctrlPr>
                              <a:rPr lang="en-US" altLang="ja-JP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2400" b="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p>
                    <m:r>
                      <a:rPr lang="en-US" altLang="ja-JP" sz="2400" b="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ja-JP" alt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ja-JP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p>
                      <m:sSupPr>
                        <m:ctrlPr>
                          <a:rPr lang="en-US" altLang="ja-JP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d>
                          <m:dPr>
                            <m:ctrlPr>
                              <a:rPr lang="en-US" altLang="ja-JP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2400" b="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sup>
                    </m:sSup>
                    <m:r>
                      <a:rPr lang="en-US" altLang="ja-JP" sz="2400" b="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+⋯+</m:t>
                    </m:r>
                    <m:sSub>
                      <m:sSubPr>
                        <m:ctrlPr>
                          <a:rPr lang="ja-JP" alt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ja-JP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sSup>
                      <m:sSupPr>
                        <m:ctrlPr>
                          <a:rPr lang="en-US" altLang="ja-JP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d>
                          <m:dPr>
                            <m:ctrlPr>
                              <a:rPr lang="en-US" altLang="ja-JP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2400" b="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d>
                      </m:sup>
                    </m:sSup>
                    <m:r>
                      <a:rPr lang="en-US" altLang="ja-JP" sz="2400" b="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ja-JP" altLang="en-US" sz="2400" i="1" kern="1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ja-JP" altLang="en-US" sz="2400" b="0" i="1" kern="1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ja-JP" altLang="en-US" sz="2400" b="0" i="1" kern="1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US" altLang="ja-JP" sz="2400" b="0" i="1" kern="1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p>
                      <m:e>
                        <m:sSub>
                          <m:sSubPr>
                            <m:ctrlPr>
                              <a:rPr lang="ja-JP" altLang="en-US" sz="2400" i="1" kern="12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sz="2400" b="0" i="1" kern="12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ja-JP" altLang="en-US" sz="2400" b="0" i="1" kern="12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sSup>
                          <m:sSupPr>
                            <m:ctrlPr>
                              <a:rPr lang="en-US" altLang="ja-JP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b="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d>
                              <m:dPr>
                                <m:ctrlPr>
                                  <a:rPr lang="en-US" altLang="ja-JP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sz="2400" b="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</m:d>
                          </m:sup>
                        </m:sSup>
                      </m:e>
                    </m:nary>
                  </m:oMath>
                </a14:m>
                <a:r>
                  <a:rPr lang="ja-JP" altLang="en-US" sz="2400" kern="1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rPr>
                  <a:t> </a:t>
                </a:r>
                <a:endParaRPr lang="en-US" altLang="ja-JP" sz="2400" kern="1200" dirty="0">
                  <a:solidFill>
                    <a:srgbClr val="000000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endParaRPr>
              </a:p>
              <a:p>
                <a:pPr>
                  <a:lnSpc>
                    <a:spcPct val="120000"/>
                  </a:lnSpc>
                  <a:defRPr/>
                </a:pPr>
                <a:endParaRPr lang="en-US" altLang="ja-JP" sz="2400" b="0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>
                  <a:lnSpc>
                    <a:spcPct val="120000"/>
                  </a:lnSpc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ja-JP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ja-JP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𝒋</m:t>
                            </m:r>
                          </m:sub>
                        </m:sSub>
                      </m:e>
                      <m:sup>
                        <m:d>
                          <m:dPr>
                            <m:ctrlPr>
                              <a:rPr lang="en-US" altLang="ja-JP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𝒌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altLang="ja-JP" sz="2400" kern="12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rPr>
                  <a:t>: </a:t>
                </a:r>
                <a:r>
                  <a:rPr lang="en-US" altLang="ja-JP" sz="2400" i="1" kern="12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rPr>
                  <a:t>j</a:t>
                </a:r>
                <a:r>
                  <a:rPr lang="ja-JP" altLang="en-US" sz="2400" kern="12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rPr>
                  <a:t>番目のデータの</a:t>
                </a:r>
                <a:r>
                  <a:rPr lang="en-US" altLang="ja-JP" sz="2400" i="1" kern="12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rPr>
                  <a:t>k</a:t>
                </a:r>
                <a:r>
                  <a:rPr lang="ja-JP" altLang="en-US" sz="2400" kern="12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rPr>
                  <a:t>番目の記述子</a:t>
                </a:r>
                <a:endParaRPr lang="en-US" altLang="ja-JP" sz="2400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endParaRPr>
              </a:p>
              <a:p>
                <a:pPr>
                  <a:lnSpc>
                    <a:spcPct val="12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𝒋</m:t>
                      </m:r>
                      <m:r>
                        <a:rPr lang="en-US" altLang="ja-JP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altLang="ja-JP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ja-JP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altLang="ja-JP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 ⋯,</m:t>
                      </m:r>
                      <m:r>
                        <a:rPr lang="en-US" altLang="ja-JP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𝒏</m:t>
                      </m:r>
                    </m:oMath>
                  </m:oMathPara>
                </a14:m>
                <a:endParaRPr lang="en-US" altLang="ja-JP" sz="2400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 Math" panose="02040503050406030204" pitchFamily="18" charset="0"/>
                </a:endParaRPr>
              </a:p>
              <a:p>
                <a:pPr>
                  <a:lnSpc>
                    <a:spcPct val="12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𝒌</m:t>
                      </m:r>
                      <m:r>
                        <a:rPr lang="en-US" altLang="ja-JP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altLang="ja-JP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ja-JP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altLang="ja-JP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 ⋯,</m:t>
                      </m:r>
                      <m:r>
                        <a:rPr lang="en-US" altLang="ja-JP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lang="en-US" altLang="ja-JP" sz="2400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 Math" panose="02040503050406030204" pitchFamily="18" charset="0"/>
                </a:endParaRPr>
              </a:p>
              <a:p>
                <a:pPr>
                  <a:lnSpc>
                    <a:spcPct val="120000"/>
                  </a:lnSpc>
                  <a:defRPr/>
                </a:pPr>
                <a:endParaRPr lang="en-US" altLang="ja-JP" sz="2400" b="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 Math" panose="02040503050406030204" pitchFamily="18" charset="0"/>
                </a:endParaRPr>
              </a:p>
              <a:p>
                <a:pPr>
                  <a:lnSpc>
                    <a:spcPct val="120000"/>
                  </a:lnSpc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ja-JP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altLang="ja-JP" sz="2400" b="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ja-JP" altLang="en-US" sz="2400" b="0" i="1" kern="12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ja-JP" altLang="en-US" sz="2400" i="1" kern="1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sz="2400" b="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400" b="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ja-JP" sz="2400" b="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  <m:r>
                      <a:rPr lang="ja-JP" altLang="en-US" sz="2400" b="0" i="1" kern="12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ja-JP" alt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ja-JP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p>
                      <m:sSupPr>
                        <m:ctrlPr>
                          <a:rPr lang="en-US" altLang="ja-JP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ja-JP" sz="2400" b="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400" b="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ja-JP" sz="2400" b="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  <m:sup>
                        <m:d>
                          <m:dPr>
                            <m:ctrlPr>
                              <a:rPr lang="en-US" altLang="ja-JP" sz="2400" b="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2400" b="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p>
                    <m:r>
                      <a:rPr lang="en-US" altLang="ja-JP" sz="2400" b="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ja-JP" alt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ja-JP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p>
                      <m:sSupPr>
                        <m:ctrlPr>
                          <a:rPr lang="en-US" altLang="ja-JP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ja-JP" sz="2400" b="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400" b="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ja-JP" sz="2400" b="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  <m:sup>
                        <m:d>
                          <m:dPr>
                            <m:ctrlPr>
                              <a:rPr lang="en-US" altLang="ja-JP" sz="2400" b="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2400" b="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sup>
                    </m:sSup>
                    <m:r>
                      <a:rPr lang="en-US" altLang="ja-JP" sz="2400" b="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+⋯+</m:t>
                    </m:r>
                    <m:sSub>
                      <m:sSubPr>
                        <m:ctrlPr>
                          <a:rPr lang="ja-JP" alt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ja-JP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sSup>
                      <m:sSupPr>
                        <m:ctrlPr>
                          <a:rPr lang="en-US" altLang="ja-JP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ja-JP" sz="2400" b="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400" b="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ja-JP" sz="2400" b="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  <m:sup>
                        <m:d>
                          <m:dPr>
                            <m:ctrlPr>
                              <a:rPr lang="en-US" altLang="ja-JP" sz="2400" b="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2400" b="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d>
                      </m:sup>
                    </m:sSup>
                    <m:r>
                      <a:rPr lang="en-US" altLang="ja-JP" sz="2400" b="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ja-JP" altLang="en-US" sz="2400" i="1" kern="1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ja-JP" altLang="en-US" sz="2400" b="0" i="1" kern="1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ja-JP" altLang="en-US" sz="2400" b="0" i="1" kern="1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US" altLang="ja-JP" sz="2400" b="0" i="1" kern="1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p>
                      <m:e>
                        <m:sSub>
                          <m:sSubPr>
                            <m:ctrlPr>
                              <a:rPr lang="ja-JP" altLang="en-US" sz="2400" i="1" kern="12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sz="2400" b="0" i="1" kern="12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ja-JP" altLang="en-US" sz="2400" b="0" i="1" kern="12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sSup>
                          <m:sSupPr>
                            <m:ctrlPr>
                              <a:rPr lang="en-US" altLang="ja-JP" sz="2400" b="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altLang="ja-JP" sz="2400" b="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400" b="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ja-JP" sz="2400" b="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  <m:sup>
                            <m:d>
                              <m:dPr>
                                <m:ctrlPr>
                                  <a:rPr lang="en-US" altLang="ja-JP" sz="2400" b="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sz="2400" b="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d>
                          </m:sup>
                        </m:sSup>
                      </m:e>
                    </m:nary>
                  </m:oMath>
                </a14:m>
                <a:r>
                  <a:rPr lang="ja-JP" altLang="en-US" sz="2400" kern="1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rPr>
                  <a:t> </a:t>
                </a:r>
                <a:endParaRPr lang="en-US" altLang="ja-JP" sz="2400" dirty="0"/>
              </a:p>
            </p:txBody>
          </p:sp>
        </mc:Choice>
        <mc:Fallback xmlns="">
          <p:sp>
            <p:nvSpPr>
              <p:cNvPr id="6" name="Rectangl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2"/>
                <a:ext cx="12192000" cy="68579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571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1524000" y="2"/>
            <a:ext cx="9144000" cy="769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R="0" lv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3200" b="1" i="0" u="none" strike="noStrike" kern="0" cap="none" spc="0" normalizeH="0" baseline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  <a:cs typeface="+mj-cs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r>
              <a:rPr lang="ja-JP" altLang="en-US" dirty="0"/>
              <a:t>重回帰 </a:t>
            </a:r>
            <a:r>
              <a:rPr lang="en-US" altLang="ja-JP" dirty="0"/>
              <a:t>(</a:t>
            </a:r>
            <a:r>
              <a:rPr lang="ja-JP" altLang="en-US" dirty="0"/>
              <a:t>多変量解析</a:t>
            </a:r>
            <a:r>
              <a:rPr lang="en-US" altLang="ja-JP" dirty="0"/>
              <a:t>):</a:t>
            </a:r>
            <a:r>
              <a:rPr lang="ja-JP" altLang="en-US" dirty="0"/>
              <a:t> 複数変数の線形回帰</a:t>
            </a:r>
            <a:endParaRPr lang="en-US" altLang="ja-JP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オブジェクト 2"/>
              <p:cNvSpPr txBox="1"/>
              <p:nvPr/>
            </p:nvSpPr>
            <p:spPr bwMode="auto">
              <a:xfrm>
                <a:off x="1524000" y="716090"/>
                <a:ext cx="9001824" cy="59742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 lnSpcReduction="10000"/>
              </a:bodyPr>
              <a:lstStyle/>
              <a:p>
                <a:pPr>
                  <a:lnSpc>
                    <a:spcPct val="120000"/>
                  </a:lnSpc>
                  <a:defRPr/>
                </a:pPr>
                <a:r>
                  <a:rPr lang="ja-JP" altLang="en-US" b="1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ＭＳ Ｐゴシック"/>
                  </a:rPr>
                  <a:t>多成分解析 </a:t>
                </a:r>
                <a:r>
                  <a:rPr lang="en-US" altLang="ja-JP" b="1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ＭＳ Ｐゴシック"/>
                  </a:rPr>
                  <a:t>(</a:t>
                </a:r>
                <a:r>
                  <a:rPr lang="ja-JP" altLang="en-US" b="1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ＭＳ Ｐゴシック"/>
                  </a:rPr>
                  <a:t>複数の変数</a:t>
                </a:r>
                <a:r>
                  <a:rPr lang="en-US" altLang="ja-JP" b="1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ＭＳ Ｐゴシック"/>
                  </a:rPr>
                  <a:t>(</a:t>
                </a:r>
                <a:r>
                  <a:rPr lang="ja-JP" altLang="en-US" b="1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ＭＳ Ｐゴシック"/>
                  </a:rPr>
                  <a:t>記述子</a:t>
                </a:r>
                <a:r>
                  <a:rPr lang="en-US" altLang="ja-JP" b="1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ＭＳ Ｐゴシック"/>
                  </a:rPr>
                  <a:t>))</a:t>
                </a:r>
              </a:p>
              <a:p>
                <a:pPr>
                  <a:lnSpc>
                    <a:spcPct val="120000"/>
                  </a:lnSpc>
                  <a:defRPr/>
                </a:pPr>
                <a:r>
                  <a:rPr lang="ja-JP" altLang="en-US" b="1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ＭＳ Ｐゴシック"/>
                  </a:rPr>
                  <a:t>　記述子　</a:t>
                </a:r>
                <a:r>
                  <a:rPr lang="en-US" altLang="ja-JP" b="1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ＭＳ Ｐゴシック"/>
                  </a:rPr>
                  <a:t>	</a:t>
                </a:r>
                <a14:m>
                  <m:oMath xmlns:m="http://schemas.openxmlformats.org/officeDocument/2006/math">
                    <m:r>
                      <a:rPr lang="en-US" altLang="ja-JP" b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{</m:t>
                    </m:r>
                    <m:sSup>
                      <m:sSupPr>
                        <m:ctrlP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d>
                          <m:dPr>
                            <m:ctrlPr>
                              <a:rPr lang="en-US" altLang="ja-JP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𝒌</m:t>
                            </m:r>
                          </m:e>
                        </m:d>
                      </m:sup>
                    </m:sSup>
                    <m:r>
                      <a:rPr lang="en-US" altLang="ja-JP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altLang="ja-JP" b="1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ＭＳ Ｐゴシック"/>
                  </a:rPr>
                  <a:t>=</a:t>
                </a:r>
                <a14:m>
                  <m:oMath xmlns:m="http://schemas.openxmlformats.org/officeDocument/2006/math">
                    <m:r>
                      <a:rPr lang="en-US" altLang="ja-JP" b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d>
                          <m:dPr>
                            <m:ctrlPr>
                              <a:rPr lang="en-US" altLang="ja-JP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e>
                        </m:d>
                      </m:sup>
                    </m:sSup>
                    <m:r>
                      <a:rPr lang="en-US" altLang="ja-JP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d>
                          <m:dPr>
                            <m:ctrlPr>
                              <a:rPr lang="en-US" altLang="ja-JP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e>
                        </m:d>
                      </m:sup>
                    </m:sSup>
                    <m:r>
                      <a:rPr lang="en-US" altLang="ja-JP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ja-JP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⋯,</m:t>
                    </m:r>
                    <m:sSup>
                      <m:sSupPr>
                        <m:ctrlP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d>
                          <m:dPr>
                            <m:ctrlPr>
                              <a:rPr lang="en-US" altLang="ja-JP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</m:d>
                      </m:sup>
                    </m:sSup>
                    <m:r>
                      <a:rPr lang="en-US" altLang="ja-JP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ja-JP" b="1" dirty="0">
                  <a:solidFill>
                    <a:srgbClr val="000000"/>
                  </a:solidFill>
                  <a:latin typeface="Cambria Math" panose="02040503050406030204" pitchFamily="18" charset="0"/>
                  <a:ea typeface="ＭＳ Ｐゴシック"/>
                </a:endParaRPr>
              </a:p>
              <a:p>
                <a:pPr>
                  <a:lnSpc>
                    <a:spcPct val="120000"/>
                  </a:lnSpc>
                  <a:defRPr/>
                </a:pPr>
                <a:r>
                  <a:rPr lang="ja-JP" altLang="en-US" b="1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ＭＳ Ｐゴシック"/>
                  </a:rPr>
                  <a:t>　データ</a:t>
                </a:r>
                <a:r>
                  <a:rPr lang="en-US" altLang="ja-JP" b="1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ＭＳ Ｐゴシック"/>
                  </a:rPr>
                  <a:t>	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altLang="ja-JP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ja-JP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ja-JP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altLang="ja-JP" b="1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ja-JP" b="1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𝒌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  <m:sub>
                        <m: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altLang="ja-JP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altLang="ja-JP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ja-JP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ja-JP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altLang="ja-JP" b="1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ja-JP" b="1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  <m:sub>
                        <m: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altLang="ja-JP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ja-JP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⋯</m:t>
                    </m:r>
                    <m:r>
                      <a:rPr lang="en-US" altLang="ja-JP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altLang="ja-JP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ja-JP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ja-JP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altLang="ja-JP" b="1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ja-JP" b="1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  <m:sub>
                        <m: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  <m:r>
                      <a:rPr lang="en-US" altLang="ja-JP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ja-JP" b="1" i="1" dirty="0">
                  <a:solidFill>
                    <a:srgbClr val="000000"/>
                  </a:solidFill>
                  <a:latin typeface="Cambria Math" panose="02040503050406030204" pitchFamily="18" charset="0"/>
                  <a:ea typeface="ＭＳ Ｐゴシック"/>
                </a:endParaRPr>
              </a:p>
              <a:p>
                <a:pPr>
                  <a:lnSpc>
                    <a:spcPct val="120000"/>
                  </a:lnSpc>
                  <a:defRPr/>
                </a:pPr>
                <a:r>
                  <a:rPr lang="en-US" altLang="ja-JP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altLang="ja-JP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ja-JP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ja-JP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altLang="ja-JP" b="1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ja-JP" b="1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𝒌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  <m:sub>
                        <m: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</m:oMath>
                </a14:m>
                <a:r>
                  <a:rPr lang="ja-JP" altLang="en-US" b="1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ＭＳ Ｐゴシック"/>
                  </a:rPr>
                  <a:t>の成分を </a:t>
                </a:r>
                <a14:m>
                  <m:oMath xmlns:m="http://schemas.openxmlformats.org/officeDocument/2006/math">
                    <m:r>
                      <a:rPr lang="ja-JP" altLang="en-US" b="1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ja-JP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en-US" altLang="ja-JP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d>
                              <m:dPr>
                                <m:ctrlPr>
                                  <a:rPr lang="en-US" altLang="ja-JP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𝒌</m:t>
                                </m:r>
                              </m:e>
                            </m:d>
                          </m:sup>
                        </m:sSup>
                      </m:e>
                      <m:sub>
                        <m:r>
                          <a:rPr lang="en-US" altLang="ja-JP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</m:oMath>
                </a14:m>
                <a:r>
                  <a:rPr lang="ja-JP" altLang="en-US" b="1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ＭＳ Ｐゴシック"/>
                  </a:rPr>
                  <a:t> と書く</a:t>
                </a:r>
                <a:endParaRPr lang="en-US" altLang="ja-JP" b="1" dirty="0">
                  <a:solidFill>
                    <a:srgbClr val="000000"/>
                  </a:solidFill>
                  <a:latin typeface="Cambria Math" panose="02040503050406030204" pitchFamily="18" charset="0"/>
                  <a:ea typeface="ＭＳ Ｐゴシック"/>
                </a:endParaRPr>
              </a:p>
              <a:p>
                <a:pPr>
                  <a:lnSpc>
                    <a:spcPct val="120000"/>
                  </a:lnSpc>
                  <a:defRPr/>
                </a:pPr>
                <a:endParaRPr lang="en-US" altLang="ja-JP" b="1" i="1" dirty="0">
                  <a:solidFill>
                    <a:srgbClr val="000000"/>
                  </a:solidFill>
                  <a:latin typeface="Cambria Math" panose="02040503050406030204" pitchFamily="18" charset="0"/>
                  <a:ea typeface="ＭＳ Ｐゴシック"/>
                </a:endParaRPr>
              </a:p>
              <a:p>
                <a:pPr>
                  <a:lnSpc>
                    <a:spcPct val="120000"/>
                  </a:lnSpc>
                  <a:defRPr/>
                </a:pPr>
                <a:r>
                  <a:rPr lang="ja-JP" altLang="en-US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モデル</a:t>
                </a:r>
                <a:r>
                  <a:rPr lang="en-US" altLang="ja-JP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:</a:t>
                </a:r>
                <a:r>
                  <a:rPr lang="ja-JP" altLang="en-US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</a:t>
                </a:r>
                <a14:m>
                  <m:oMath xmlns:m="http://schemas.openxmlformats.org/officeDocument/2006/math">
                    <m:r>
                      <a:rPr lang="ja-JP" altLang="en-US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𝒇</m:t>
                    </m:r>
                    <m:d>
                      <m:dPr>
                        <m:ctrlPr>
                          <a:rPr lang="ja-JP" altLang="en-US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ja-JP" altLang="en-US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ja-JP" altLang="en-US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ja-JP" altLang="en-US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sSup>
                      <m:sSupPr>
                        <m:ctrlP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d>
                          <m:dPr>
                            <m:ctrlPr>
                              <a:rPr lang="en-US" altLang="ja-JP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e>
                        </m:d>
                      </m:sup>
                    </m:sSup>
                    <m:r>
                      <a:rPr lang="en-US" altLang="ja-JP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ja-JP" altLang="en-US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sSup>
                      <m:sSupPr>
                        <m:ctrlP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d>
                          <m:dPr>
                            <m:ctrlPr>
                              <a:rPr lang="en-US" altLang="ja-JP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e>
                        </m:d>
                      </m:sup>
                    </m:sSup>
                    <m:r>
                      <a:rPr lang="en-US" altLang="ja-JP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+⋯+</m:t>
                    </m:r>
                    <m:sSub>
                      <m:sSubPr>
                        <m:ctrlPr>
                          <a:rPr lang="ja-JP" altLang="en-US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  <m:sSup>
                      <m:sSupPr>
                        <m:ctrlP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d>
                          <m:dPr>
                            <m:ctrlPr>
                              <a:rPr lang="en-US" altLang="ja-JP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</m:d>
                      </m:sup>
                    </m:sSup>
                    <m:r>
                      <a:rPr lang="en-US" altLang="ja-JP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ja-JP" altLang="en-US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ja-JP" altLang="en-US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  <m:r>
                          <a:rPr lang="ja-JP" altLang="en-US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ja-JP" altLang="en-US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  <m:sup>
                        <m: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sup>
                      <m:e>
                        <m:sSub>
                          <m:sSubPr>
                            <m:ctrlPr>
                              <a:rPr lang="ja-JP" altLang="en-US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𝒂</m:t>
                            </m:r>
                          </m:e>
                          <m:sub>
                            <m:r>
                              <a:rPr lang="ja-JP" altLang="en-US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𝒌</m:t>
                            </m:r>
                          </m:sub>
                        </m:sSub>
                        <m:sSup>
                          <m:sSupPr>
                            <m:ctrlPr>
                              <a:rPr lang="en-US" altLang="ja-JP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d>
                              <m:dPr>
                                <m:ctrlPr>
                                  <a:rPr lang="en-US" altLang="ja-JP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𝒌</m:t>
                                </m:r>
                              </m:e>
                            </m:d>
                          </m:sup>
                        </m:sSup>
                      </m:e>
                    </m:nary>
                  </m:oMath>
                </a14:m>
                <a:r>
                  <a:rPr lang="ja-JP" altLang="en-US" b="1" dirty="0">
                    <a:solidFill>
                      <a:srgbClr val="000000"/>
                    </a:solidFill>
                  </a:rPr>
                  <a:t> </a:t>
                </a:r>
                <a:endParaRPr lang="en-US" altLang="ja-JP" b="1" dirty="0">
                  <a:solidFill>
                    <a:srgbClr val="000000"/>
                  </a:solidFill>
                </a:endParaRPr>
              </a:p>
              <a:p>
                <a:pPr>
                  <a:lnSpc>
                    <a:spcPct val="120000"/>
                  </a:lnSpc>
                  <a:defRPr/>
                </a:pPr>
                <a:endParaRPr lang="en-US" altLang="ja-JP" b="1" dirty="0">
                  <a:solidFill>
                    <a:srgbClr val="000000"/>
                  </a:solidFill>
                </a:endParaRPr>
              </a:p>
              <a:p>
                <a:pPr>
                  <a:lnSpc>
                    <a:spcPct val="120000"/>
                  </a:lnSpc>
                  <a:defRPr/>
                </a:pPr>
                <a:r>
                  <a:rPr lang="ja-JP" altLang="en-US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目的関数 </a:t>
                </a:r>
                <a:r>
                  <a:rPr lang="en-US" altLang="ja-JP" b="1" i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S</a:t>
                </a:r>
                <a:r>
                  <a:rPr lang="en-US" altLang="ja-JP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ja-JP" altLang="en-US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𝒋</m:t>
                        </m:r>
                        <m:r>
                          <a:rPr lang="ja-JP" altLang="en-US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r>
                          <a:rPr lang="ja-JP" altLang="en-US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p>
                      <m:e>
                        <m:r>
                          <m:rPr>
                            <m:nor/>
                          </m:rPr>
                          <a:rPr lang="en-US" altLang="ja-JP" b="1" dirty="0">
                            <a:solidFill>
                              <a:srgbClr val="000000"/>
                            </a:solidFill>
                            <a:latin typeface="Times New Roman"/>
                            <a:ea typeface="ＭＳ Ｐゴシック"/>
                          </a:rPr>
                          <m:t>(</m:t>
                        </m:r>
                        <m:nary>
                          <m:naryPr>
                            <m:chr m:val="∑"/>
                            <m:ctrlPr>
                              <a:rPr lang="ja-JP" altLang="en-US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ja-JP" altLang="en-US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𝒌</m:t>
                            </m:r>
                            <m:r>
                              <a:rPr lang="ja-JP" altLang="en-US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ja-JP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en-US" altLang="ja-JP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𝒑</m:t>
                            </m:r>
                          </m:sup>
                          <m:e>
                            <m:sSub>
                              <m:sSubPr>
                                <m:ctrlPr>
                                  <a:rPr lang="ja-JP" altLang="en-US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ja-JP" altLang="en-US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</m:e>
                              <m:sub>
                                <m:r>
                                  <a:rPr lang="ja-JP" altLang="en-US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𝒌</m:t>
                                </m:r>
                              </m:sub>
                            </m:sSub>
                          </m:e>
                        </m:nary>
                        <m:sSub>
                          <m:sSubPr>
                            <m:ctrlPr>
                              <a:rPr lang="en-US" altLang="ja-JP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p>
                              <m:sSupPr>
                                <m:ctrlPr>
                                  <a:rPr lang="en-US" altLang="ja-JP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ja-JP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altLang="ja-JP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ja-JP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𝒌</m:t>
                                    </m:r>
                                  </m:e>
                                </m:d>
                              </m:sup>
                            </m:sSup>
                          </m:e>
                          <m:sub>
                            <m:r>
                              <a:rPr lang="en-US" altLang="ja-JP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𝒋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US" altLang="ja-JP" b="1" dirty="0">
                            <a:solidFill>
                              <a:srgbClr val="000000"/>
                            </a:solidFill>
                            <a:latin typeface="Times New Roman"/>
                            <a:ea typeface="ＭＳ Ｐゴシック"/>
                          </a:rPr>
                          <m:t>– </m:t>
                        </m:r>
                        <m:r>
                          <m:rPr>
                            <m:nor/>
                          </m:rPr>
                          <a:rPr lang="en-US" altLang="ja-JP" b="1" i="1" dirty="0" err="1">
                            <a:solidFill>
                              <a:srgbClr val="000000"/>
                            </a:solidFill>
                            <a:latin typeface="Times New Roman"/>
                            <a:ea typeface="ＭＳ Ｐゴシック"/>
                          </a:rPr>
                          <m:t>y</m:t>
                        </m:r>
                        <m:r>
                          <m:rPr>
                            <m:nor/>
                          </m:rPr>
                          <a:rPr lang="en-US" altLang="ja-JP" b="1" baseline="-25000" dirty="0">
                            <a:solidFill>
                              <a:srgbClr val="000000"/>
                            </a:solidFill>
                            <a:latin typeface="Times New Roman"/>
                            <a:ea typeface="ＭＳ Ｐゴシック"/>
                          </a:rPr>
                          <m:t>j</m:t>
                        </m:r>
                        <m:r>
                          <m:rPr>
                            <m:nor/>
                          </m:rPr>
                          <a:rPr lang="en-US" altLang="ja-JP" b="1" dirty="0">
                            <a:solidFill>
                              <a:srgbClr val="000000"/>
                            </a:solidFill>
                            <a:latin typeface="Times New Roman"/>
                            <a:ea typeface="ＭＳ Ｐゴシック"/>
                          </a:rPr>
                          <m:t>)</m:t>
                        </m:r>
                        <m:r>
                          <m:rPr>
                            <m:nor/>
                          </m:rPr>
                          <a:rPr lang="en-US" altLang="ja-JP" b="1" baseline="30000" dirty="0">
                            <a:solidFill>
                              <a:srgbClr val="000000"/>
                            </a:solidFill>
                            <a:latin typeface="Times New Roman"/>
                            <a:ea typeface="ＭＳ Ｐゴシック"/>
                          </a:rPr>
                          <m:t>2</m:t>
                        </m:r>
                      </m:e>
                    </m:nary>
                  </m:oMath>
                </a14:m>
                <a:r>
                  <a:rPr lang="ja-JP" altLang="en-US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を最小化</a:t>
                </a:r>
                <a:endParaRPr lang="en-US" altLang="ja-JP" b="1" dirty="0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  <a:p>
                <a:pPr>
                  <a:lnSpc>
                    <a:spcPct val="120000"/>
                  </a:lnSpc>
                  <a:defRPr/>
                </a:pPr>
                <a:r>
                  <a:rPr lang="en-US" altLang="ja-JP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𝑑𝑆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altLang="ja-JP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sSub>
                          <m:sSubPr>
                            <m:ctrlPr>
                              <a:rPr lang="ja-JP" alt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ja-JP" alt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b>
                        </m:sSub>
                      </m:den>
                    </m:f>
                    <m:r>
                      <a:rPr lang="en-US" altLang="ja-JP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ja-JP" altLang="en-US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𝒋</m:t>
                        </m:r>
                        <m:r>
                          <a:rPr lang="ja-JP" altLang="en-US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r>
                          <a:rPr lang="ja-JP" altLang="en-US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p>
                      <m:e>
                        <m:sSub>
                          <m:sSubPr>
                            <m:ctrlPr>
                              <a:rPr lang="ja-JP" altLang="en-US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𝒇</m:t>
                            </m:r>
                          </m:e>
                          <m:sub>
                            <m:r>
                              <a:rPr lang="ja-JP" altLang="en-US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𝒌</m:t>
                            </m:r>
                            <m:r>
                              <a:rPr lang="en-US" altLang="ja-JP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US" altLang="ja-JP" b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ＭＳ Ｐゴシック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US" altLang="ja-JP" b="1" i="1" dirty="0">
                            <a:solidFill>
                              <a:srgbClr val="000000"/>
                            </a:solidFill>
                            <a:latin typeface="Times New Roman"/>
                            <a:ea typeface="ＭＳ Ｐゴシック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altLang="ja-JP" b="1" baseline="-25000" dirty="0">
                            <a:solidFill>
                              <a:srgbClr val="000000"/>
                            </a:solidFill>
                            <a:latin typeface="Times New Roman"/>
                            <a:ea typeface="ＭＳ Ｐゴシック"/>
                          </a:rPr>
                          <m:t>j</m:t>
                        </m:r>
                        <m:r>
                          <m:rPr>
                            <m:nor/>
                          </m:rPr>
                          <a:rPr lang="en-US" altLang="ja-JP" b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ＭＳ Ｐゴシック"/>
                          </a:rPr>
                          <m:t>)</m:t>
                        </m:r>
                        <m:r>
                          <m:rPr>
                            <m:nor/>
                          </m:rPr>
                          <a:rPr lang="en-US" altLang="ja-JP" b="1" dirty="0">
                            <a:solidFill>
                              <a:srgbClr val="000000"/>
                            </a:solidFill>
                            <a:latin typeface="Times New Roman"/>
                            <a:ea typeface="ＭＳ Ｐゴシック"/>
                          </a:rPr>
                          <m:t>(</m:t>
                        </m:r>
                        <m:nary>
                          <m:naryPr>
                            <m:chr m:val="∑"/>
                            <m:ctrlPr>
                              <a:rPr lang="ja-JP" altLang="en-US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ja-JP" altLang="en-US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𝒌</m:t>
                            </m:r>
                            <m:r>
                              <a:rPr lang="ja-JP" altLang="en-US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ja-JP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en-US" altLang="ja-JP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𝒑</m:t>
                            </m:r>
                          </m:sup>
                          <m:e>
                            <m:sSub>
                              <m:sSubPr>
                                <m:ctrlPr>
                                  <a:rPr lang="ja-JP" altLang="en-US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ja-JP" altLang="en-US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</m:e>
                              <m:sub>
                                <m:r>
                                  <a:rPr lang="ja-JP" altLang="en-US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𝒌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altLang="ja-JP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sSup>
                                  <m:sSupPr>
                                    <m:ctrlPr>
                                      <a:rPr lang="en-US" altLang="ja-JP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ja-JP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altLang="ja-JP" b="1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ja-JP" b="1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𝒌</m:t>
                                        </m:r>
                                      </m:e>
                                    </m:d>
                                  </m:sup>
                                </m:sSup>
                              </m:e>
                              <m:sub>
                                <m:r>
                                  <a:rPr lang="en-US" altLang="ja-JP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𝒋</m:t>
                                </m:r>
                              </m:sub>
                            </m:sSub>
                          </m:e>
                        </m:nary>
                        <m:r>
                          <m:rPr>
                            <m:nor/>
                          </m:rPr>
                          <a:rPr lang="ja-JP" altLang="en-US" b="1" dirty="0">
                            <a:solidFill>
                              <a:srgbClr val="000000"/>
                            </a:solidFill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altLang="ja-JP" b="1" dirty="0">
                            <a:solidFill>
                              <a:srgbClr val="000000"/>
                            </a:solidFill>
                            <a:latin typeface="Times New Roman"/>
                            <a:ea typeface="ＭＳ Ｐゴシック"/>
                          </a:rPr>
                          <m:t>– </m:t>
                        </m:r>
                        <m:r>
                          <m:rPr>
                            <m:nor/>
                          </m:rPr>
                          <a:rPr lang="en-US" altLang="ja-JP" b="1" i="1" dirty="0" err="1">
                            <a:solidFill>
                              <a:srgbClr val="000000"/>
                            </a:solidFill>
                            <a:latin typeface="Times New Roman"/>
                            <a:ea typeface="ＭＳ Ｐゴシック"/>
                          </a:rPr>
                          <m:t>y</m:t>
                        </m:r>
                        <m:r>
                          <m:rPr>
                            <m:nor/>
                          </m:rPr>
                          <a:rPr lang="en-US" altLang="ja-JP" b="1" baseline="-25000" dirty="0">
                            <a:solidFill>
                              <a:srgbClr val="000000"/>
                            </a:solidFill>
                            <a:latin typeface="Times New Roman"/>
                            <a:ea typeface="ＭＳ Ｐゴシック"/>
                          </a:rPr>
                          <m:t>j</m:t>
                        </m:r>
                        <m:r>
                          <m:rPr>
                            <m:nor/>
                          </m:rPr>
                          <a:rPr lang="en-US" altLang="ja-JP" b="1" dirty="0">
                            <a:solidFill>
                              <a:srgbClr val="000000"/>
                            </a:solidFill>
                            <a:latin typeface="Times New Roman"/>
                            <a:ea typeface="ＭＳ Ｐゴシック"/>
                          </a:rPr>
                          <m:t>)</m:t>
                        </m:r>
                        <m: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</m:nary>
                  </m:oMath>
                </a14:m>
                <a:r>
                  <a:rPr lang="en-US" altLang="ja-JP" b="1" i="1" baseline="30000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ＭＳ Ｐゴシック"/>
                  </a:rPr>
                  <a:t> </a:t>
                </a:r>
                <a:r>
                  <a:rPr lang="ja-JP" altLang="en-US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    </a:t>
                </a:r>
                <a14:m>
                  <m:oMath xmlns:m="http://schemas.openxmlformats.org/officeDocument/2006/math">
                    <m:r>
                      <a:rPr lang="ja-JP" alt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ja-JP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altLang="ja-JP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=0, 1, </a:t>
                </a:r>
                <a14:m>
                  <m:oMath xmlns:m="http://schemas.openxmlformats.org/officeDocument/2006/math">
                    <m:r>
                      <a:rPr lang="en-US" altLang="ja-JP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⋯</m:t>
                    </m:r>
                  </m:oMath>
                </a14:m>
                <a:r>
                  <a:rPr lang="en-US" altLang="ja-JP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, </a:t>
                </a:r>
                <a:r>
                  <a:rPr lang="en-US" altLang="ja-JP" i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p</a:t>
                </a:r>
              </a:p>
              <a:p>
                <a:pPr>
                  <a:lnSpc>
                    <a:spcPct val="120000"/>
                  </a:lnSpc>
                  <a:defRPr/>
                </a:pPr>
                <a:r>
                  <a:rPr lang="en-US" altLang="ja-JP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	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ja-JP" altLang="en-US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𝒋</m:t>
                        </m:r>
                        <m:r>
                          <a:rPr lang="ja-JP" altLang="en-US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r>
                          <a:rPr lang="ja-JP" altLang="en-US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p>
                      <m:e>
                        <m:r>
                          <m:rPr>
                            <m:nor/>
                          </m:rPr>
                          <a:rPr lang="en-US" altLang="ja-JP" b="1" dirty="0">
                            <a:solidFill>
                              <a:srgbClr val="000000"/>
                            </a:solidFill>
                            <a:latin typeface="Times New Roman"/>
                            <a:ea typeface="ＭＳ Ｐゴシック"/>
                          </a:rPr>
                          <m:t>(</m:t>
                        </m:r>
                        <m:nary>
                          <m:naryPr>
                            <m:chr m:val="∑"/>
                            <m:ctrlPr>
                              <a:rPr lang="ja-JP" altLang="en-US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ja-JP" altLang="en-US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𝒌</m:t>
                            </m:r>
                            <m:r>
                              <a:rPr lang="ja-JP" altLang="en-US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ja-JP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en-US" altLang="ja-JP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𝒑</m:t>
                            </m:r>
                          </m:sup>
                          <m:e>
                            <m:sSub>
                              <m:sSubPr>
                                <m:ctrlPr>
                                  <a:rPr lang="ja-JP" altLang="en-US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ja-JP" altLang="en-US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</m:e>
                              <m:sub>
                                <m:r>
                                  <a:rPr lang="ja-JP" altLang="en-US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𝒌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altLang="ja-JP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sSup>
                                  <m:sSupPr>
                                    <m:ctrlPr>
                                      <a:rPr lang="en-US" altLang="ja-JP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ja-JP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altLang="ja-JP" b="1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ja-JP" b="1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𝒌</m:t>
                                        </m:r>
                                        <m:r>
                                          <a:rPr lang="ja-JP" altLang="en-US" b="1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’</m:t>
                                        </m:r>
                                      </m:e>
                                    </m:d>
                                  </m:sup>
                                </m:sSup>
                              </m:e>
                              <m:sub>
                                <m:r>
                                  <a:rPr lang="en-US" altLang="ja-JP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𝒋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altLang="ja-JP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sSup>
                                  <m:sSupPr>
                                    <m:ctrlPr>
                                      <a:rPr lang="en-US" altLang="ja-JP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ja-JP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altLang="ja-JP" b="1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ja-JP" b="1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𝒌</m:t>
                                        </m:r>
                                      </m:e>
                                    </m:d>
                                  </m:sup>
                                </m:sSup>
                              </m:e>
                              <m:sub>
                                <m:r>
                                  <a:rPr lang="en-US" altLang="ja-JP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𝒋</m:t>
                                </m:r>
                              </m:sub>
                            </m:sSub>
                          </m:e>
                        </m:nary>
                        <m:r>
                          <m:rPr>
                            <m:nor/>
                          </m:rPr>
                          <a:rPr lang="ja-JP" altLang="en-US" b="1" dirty="0">
                            <a:solidFill>
                              <a:srgbClr val="000000"/>
                            </a:solidFill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altLang="ja-JP" b="1" dirty="0">
                            <a:solidFill>
                              <a:srgbClr val="000000"/>
                            </a:solidFill>
                            <a:latin typeface="Times New Roman"/>
                            <a:ea typeface="ＭＳ Ｐゴシック"/>
                          </a:rPr>
                          <m:t>– </m:t>
                        </m:r>
                        <m:r>
                          <m:rPr>
                            <m:nor/>
                          </m:rPr>
                          <a:rPr lang="en-US" altLang="ja-JP" b="1" i="1" dirty="0" err="1">
                            <a:solidFill>
                              <a:srgbClr val="000000"/>
                            </a:solidFill>
                            <a:latin typeface="Times New Roman"/>
                            <a:ea typeface="ＭＳ Ｐゴシック"/>
                          </a:rPr>
                          <m:t>y</m:t>
                        </m:r>
                        <m:r>
                          <m:rPr>
                            <m:nor/>
                          </m:rPr>
                          <a:rPr lang="en-US" altLang="ja-JP" b="1" baseline="-25000" dirty="0">
                            <a:solidFill>
                              <a:srgbClr val="000000"/>
                            </a:solidFill>
                            <a:latin typeface="Times New Roman"/>
                            <a:ea typeface="ＭＳ Ｐゴシック"/>
                          </a:rPr>
                          <m:t>j</m:t>
                        </m:r>
                        <m:sSub>
                          <m:sSubPr>
                            <m:ctrlPr>
                              <a:rPr lang="en-US" altLang="ja-JP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p>
                              <m:sSupPr>
                                <m:ctrlPr>
                                  <a:rPr lang="en-US" altLang="ja-JP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ja-JP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altLang="ja-JP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ja-JP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𝒌</m:t>
                                    </m:r>
                                    <m:r>
                                      <a:rPr lang="ja-JP" altLang="en-US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’</m:t>
                                    </m:r>
                                  </m:e>
                                </m:d>
                              </m:sup>
                            </m:sSup>
                          </m:e>
                          <m:sub>
                            <m:r>
                              <a:rPr lang="en-US" altLang="ja-JP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𝒋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US" altLang="ja-JP" b="1" dirty="0">
                            <a:solidFill>
                              <a:srgbClr val="000000"/>
                            </a:solidFill>
                            <a:latin typeface="Times New Roman"/>
                            <a:ea typeface="ＭＳ Ｐゴシック"/>
                          </a:rPr>
                          <m:t>)</m:t>
                        </m:r>
                        <m: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</m:nary>
                  </m:oMath>
                </a14:m>
                <a:endParaRPr lang="en-US" altLang="ja-JP" dirty="0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  <a:p>
                <a:pPr>
                  <a:lnSpc>
                    <a:spcPct val="120000"/>
                  </a:lnSpc>
                  <a:defRPr/>
                </a:pPr>
                <a:endParaRPr lang="en-US" altLang="ja-JP" dirty="0">
                  <a:solidFill>
                    <a:srgbClr val="FF0000"/>
                  </a:solidFill>
                  <a:latin typeface="Times New Roman"/>
                  <a:ea typeface="ＭＳ Ｐゴシック"/>
                </a:endParaRPr>
              </a:p>
              <a:p>
                <a:pPr>
                  <a:lnSpc>
                    <a:spcPct val="120000"/>
                  </a:lnSpc>
                  <a:defRPr/>
                </a:pPr>
                <a:r>
                  <a:rPr lang="en-US" altLang="ja-JP" b="1" dirty="0">
                    <a:solidFill>
                      <a:srgbClr val="FF0000"/>
                    </a:solidFill>
                    <a:latin typeface="Times New Roman"/>
                    <a:ea typeface="ＭＳ Ｐゴシック"/>
                  </a:rPr>
                  <a:t>	※</a:t>
                </a:r>
                <a:r>
                  <a:rPr lang="ja-JP" altLang="en-US" b="1" dirty="0">
                    <a:solidFill>
                      <a:srgbClr val="FF0000"/>
                    </a:solidFill>
                    <a:latin typeface="Times New Roman"/>
                    <a:ea typeface="ＭＳ Ｐゴシック"/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ja-JP" alt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ja-JP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  <m:r>
                          <a:rPr lang="ja-JP" alt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ja-JP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r>
                          <a:rPr lang="en-US" altLang="ja-JP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sup>
                      <m:e>
                        <m:sSub>
                          <m:sSubPr>
                            <m:ctrlPr>
                              <a:rPr lang="ja-JP" alt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𝒂</m:t>
                            </m:r>
                          </m:e>
                          <m:sub>
                            <m:r>
                              <a:rPr lang="ja-JP" alt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𝒌</m:t>
                            </m:r>
                          </m:sub>
                        </m:sSub>
                        <m:nary>
                          <m:naryPr>
                            <m:chr m:val="∑"/>
                            <m:ctrlPr>
                              <a:rPr lang="ja-JP" alt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altLang="ja-JP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𝒋</m:t>
                            </m:r>
                            <m:r>
                              <a:rPr lang="ja-JP" alt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ja-JP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en-US" altLang="ja-JP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𝒏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altLang="ja-JP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sSup>
                                  <m:sSupPr>
                                    <m:ctrlPr>
                                      <a:rPr lang="en-US" altLang="ja-JP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ja-JP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altLang="ja-JP" b="1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ja-JP" b="1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𝒌</m:t>
                                        </m:r>
                                        <m:r>
                                          <a:rPr lang="ja-JP" altLang="en-US" b="1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’</m:t>
                                        </m:r>
                                      </m:e>
                                    </m:d>
                                  </m:sup>
                                </m:sSup>
                              </m:e>
                              <m:sub>
                                <m:r>
                                  <a:rPr lang="en-US" altLang="ja-JP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𝒋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altLang="ja-JP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sSup>
                                  <m:sSupPr>
                                    <m:ctrlPr>
                                      <a:rPr lang="en-US" altLang="ja-JP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ja-JP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altLang="ja-JP" b="1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ja-JP" b="1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𝒌</m:t>
                                        </m:r>
                                      </m:e>
                                    </m:d>
                                  </m:sup>
                                </m:sSup>
                              </m:e>
                              <m:sub>
                                <m:r>
                                  <a:rPr lang="en-US" altLang="ja-JP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𝒋</m:t>
                                </m:r>
                              </m:sub>
                            </m:sSub>
                          </m:e>
                        </m:nary>
                      </m:e>
                    </m:nary>
                    <m:r>
                      <a:rPr lang="en-US" altLang="ja-JP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ja-JP" alt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ja-JP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𝒋</m:t>
                        </m:r>
                        <m:r>
                          <a:rPr lang="ja-JP" alt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ja-JP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r>
                          <a:rPr lang="ja-JP" alt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p>
                      <m:e>
                        <m:r>
                          <m:rPr>
                            <m:nor/>
                          </m:rPr>
                          <a:rPr lang="en-US" altLang="ja-JP" b="1" i="1" dirty="0">
                            <a:solidFill>
                              <a:srgbClr val="FF0000"/>
                            </a:solidFill>
                            <a:latin typeface="Times New Roman"/>
                            <a:ea typeface="ＭＳ Ｐゴシック"/>
                          </a:rPr>
                          <m:t>y</m:t>
                        </m:r>
                        <m:r>
                          <m:rPr>
                            <m:nor/>
                          </m:rPr>
                          <a:rPr lang="en-US" altLang="ja-JP" b="1" baseline="-25000" dirty="0">
                            <a:solidFill>
                              <a:srgbClr val="FF0000"/>
                            </a:solidFill>
                            <a:latin typeface="Times New Roman"/>
                            <a:ea typeface="ＭＳ Ｐゴシック"/>
                          </a:rPr>
                          <m:t>j</m:t>
                        </m:r>
                        <m:sSub>
                          <m:sSubPr>
                            <m:ctrlPr>
                              <a:rPr lang="en-US" altLang="ja-JP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p>
                              <m:sSupPr>
                                <m:ctrlPr>
                                  <a:rPr lang="en-US" altLang="ja-JP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ja-JP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altLang="ja-JP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ja-JP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𝒌</m:t>
                                    </m:r>
                                  </m:e>
                                </m:d>
                              </m:sup>
                            </m:sSup>
                          </m:e>
                          <m:sub>
                            <m:r>
                              <a:rPr lang="en-US" altLang="ja-JP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𝒋</m:t>
                            </m:r>
                          </m:sub>
                        </m:sSub>
                      </m:e>
                    </m:nary>
                  </m:oMath>
                </a14:m>
                <a:endParaRPr lang="en-US" altLang="ja-JP" b="1" dirty="0">
                  <a:solidFill>
                    <a:srgbClr val="FF0000"/>
                  </a:solidFill>
                  <a:latin typeface="Times New Roman"/>
                  <a:ea typeface="ＭＳ Ｐゴシック"/>
                </a:endParaRPr>
              </a:p>
              <a:p>
                <a:pPr>
                  <a:lnSpc>
                    <a:spcPct val="120000"/>
                  </a:lnSpc>
                  <a:defRPr/>
                </a:pPr>
                <a:endParaRPr lang="ja-JP" alt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" name="オブジェクト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24000" y="716090"/>
                <a:ext cx="9001824" cy="5974270"/>
              </a:xfrm>
              <a:prstGeom prst="rect">
                <a:avLst/>
              </a:prstGeom>
              <a:blipFill>
                <a:blip r:embed="rId3"/>
                <a:stretch>
                  <a:fillRect l="-1016" t="-101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819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1524000" y="2"/>
            <a:ext cx="9144000" cy="769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R="0" lv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3200" b="1" i="0" u="none" strike="noStrike" kern="0" cap="none" spc="0" normalizeH="0" baseline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  <a:cs typeface="+mj-cs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r>
              <a:rPr lang="ja-JP" altLang="en-US" dirty="0"/>
              <a:t>重回帰 </a:t>
            </a:r>
            <a:r>
              <a:rPr lang="en-US" altLang="ja-JP" dirty="0"/>
              <a:t>(</a:t>
            </a:r>
            <a:r>
              <a:rPr lang="ja-JP" altLang="en-US" dirty="0"/>
              <a:t>多変量解析</a:t>
            </a:r>
            <a:r>
              <a:rPr lang="en-US" altLang="ja-JP" dirty="0"/>
              <a:t>):</a:t>
            </a:r>
            <a:r>
              <a:rPr lang="ja-JP" altLang="en-US" dirty="0"/>
              <a:t> 複数変数の線形回帰</a:t>
            </a:r>
            <a:endParaRPr lang="en-US" altLang="ja-JP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オブジェクト 2"/>
              <p:cNvSpPr txBox="1"/>
              <p:nvPr/>
            </p:nvSpPr>
            <p:spPr bwMode="auto">
              <a:xfrm>
                <a:off x="1607484" y="662983"/>
                <a:ext cx="9108504" cy="6108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 fontScale="85000" lnSpcReduction="20000"/>
              </a:bodyPr>
              <a:lstStyle/>
              <a:p>
                <a:pPr>
                  <a:lnSpc>
                    <a:spcPct val="150000"/>
                  </a:lnSpc>
                  <a:defRPr/>
                </a:pPr>
                <a14:m>
                  <m:oMath xmlns:m="http://schemas.openxmlformats.org/officeDocument/2006/math">
                    <m:r>
                      <a:rPr lang="ja-JP" altLang="en-US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ja-JP" alt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p>
                      <m:sSupPr>
                        <m:ctrlP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d>
                          <m:dPr>
                            <m:ctrlP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p>
                    <m:r>
                      <a:rPr lang="en-US" altLang="ja-JP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p>
                      <m:sSupPr>
                        <m:ctrlP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d>
                          <m:dPr>
                            <m:ctrlP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sup>
                    </m:sSup>
                    <m:r>
                      <a:rPr lang="en-US" altLang="ja-JP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+⋯+</m:t>
                    </m:r>
                    <m:sSub>
                      <m:sSubPr>
                        <m:ctrlP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sSup>
                      <m:sSupPr>
                        <m:ctrlP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d>
                          <m:dPr>
                            <m:ctrlP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d>
                      </m:sup>
                    </m:sSup>
                    <m:r>
                      <a:rPr lang="en-US" altLang="ja-JP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p>
                      <m:e>
                        <m:sSub>
                          <m:sSubPr>
                            <m:ctrlPr>
                              <a:rPr lang="ja-JP" alt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ja-JP" alt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sSup>
                          <m:sSupPr>
                            <m:ctrlP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d>
                              <m:dPr>
                                <m:ctrlPr>
                                  <a:rPr lang="en-US" altLang="ja-JP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</m:d>
                          </m:sup>
                        </m:sSup>
                      </m:e>
                    </m:nary>
                  </m:oMath>
                </a14:m>
                <a:r>
                  <a:rPr lang="ja-JP" altLang="en-US" dirty="0">
                    <a:solidFill>
                      <a:srgbClr val="000000"/>
                    </a:solidFill>
                  </a:rPr>
                  <a:t> </a:t>
                </a:r>
                <a:br>
                  <a:rPr lang="en-US" altLang="ja-JP" dirty="0">
                    <a:solidFill>
                      <a:srgbClr val="000000"/>
                    </a:solidFill>
                  </a:rPr>
                </a:br>
                <a:r>
                  <a:rPr lang="ja-JP" altLang="en-US" dirty="0">
                    <a:solidFill>
                      <a:srgbClr val="0000FF"/>
                    </a:solidFill>
                  </a:rPr>
                  <a:t>　　　　</a:t>
                </a:r>
                <a:r>
                  <a:rPr lang="en-US" altLang="ja-JP" dirty="0">
                    <a:solidFill>
                      <a:srgbClr val="0000FF"/>
                    </a:solidFill>
                  </a:rPr>
                  <a:t>#</a:t>
                </a:r>
                <a:r>
                  <a:rPr lang="ja-JP" altLang="en-US" dirty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d>
                          <m:dPr>
                            <m:ctrlPr>
                              <a:rPr lang="en-US" altLang="ja-JP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d>
                      </m:sup>
                    </m:sSup>
                    <m:r>
                      <a:rPr lang="en-US" altLang="ja-JP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ja-JP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ja-JP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altLang="ja-JP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ja-JP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dirty="0">
                    <a:solidFill>
                      <a:srgbClr val="0000FF"/>
                    </a:solidFill>
                  </a:rPr>
                  <a:t> </a:t>
                </a:r>
                <a:r>
                  <a:rPr lang="ja-JP" altLang="en-US" dirty="0">
                    <a:solidFill>
                      <a:srgbClr val="0000FF"/>
                    </a:solidFill>
                  </a:rPr>
                  <a:t>とすると、一般関数の整形最小二乗法になる</a:t>
                </a:r>
                <a:endParaRPr lang="en-US" altLang="ja-JP" dirty="0">
                  <a:solidFill>
                    <a:srgbClr val="0000FF"/>
                  </a:solidFill>
                </a:endParaRPr>
              </a:p>
              <a:p>
                <a:pPr>
                  <a:lnSpc>
                    <a:spcPct val="150000"/>
                  </a:lnSpc>
                  <a:defRPr/>
                </a:pPr>
                <a:endParaRPr lang="en-US" altLang="ja-JP" dirty="0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  <a:p>
                <a:pPr>
                  <a:lnSpc>
                    <a:spcPct val="150000"/>
                  </a:lnSpc>
                  <a:defRPr/>
                </a:pPr>
                <a:r>
                  <a:rPr lang="ja-JP" altLang="en-US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目的関数 </a:t>
                </a:r>
                <a:r>
                  <a:rPr lang="en-US" altLang="ja-JP" i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S</a:t>
                </a:r>
                <a:r>
                  <a:rPr lang="en-US" altLang="ja-JP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r>
                          <m:rPr>
                            <m:nor/>
                          </m:rPr>
                          <a:rPr lang="en-US" altLang="ja-JP" dirty="0">
                            <a:solidFill>
                              <a:srgbClr val="000000"/>
                            </a:solidFill>
                            <a:latin typeface="Times New Roman"/>
                            <a:ea typeface="ＭＳ Ｐゴシック"/>
                          </a:rPr>
                          <m:t>(</m:t>
                        </m:r>
                        <m:nary>
                          <m:naryPr>
                            <m:chr m:val="∑"/>
                            <m:ctrlPr>
                              <a:rPr lang="ja-JP" alt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ja-JP" alt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ja-JP" alt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p>
                          <m:e>
                            <m:sSub>
                              <m:sSubPr>
                                <m:ctrlPr>
                                  <a:rPr lang="ja-JP" alt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ja-JP" alt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ja-JP" alt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nary>
                        <m:sSub>
                          <m:sSubPr>
                            <m:ctrlPr>
                              <a:rPr lang="en-US" altLang="ja-JP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p>
                              <m:sSupPr>
                                <m:ctrlPr>
                                  <a:rPr lang="en-US" altLang="ja-JP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ja-JP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altLang="ja-JP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ja-JP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</m:d>
                              </m:sup>
                            </m:sSup>
                          </m:e>
                          <m:sub>
                            <m:r>
                              <a:rPr lang="en-US" altLang="ja-JP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US" altLang="ja-JP" dirty="0">
                            <a:solidFill>
                              <a:srgbClr val="000000"/>
                            </a:solidFill>
                            <a:latin typeface="Times New Roman"/>
                            <a:ea typeface="ＭＳ Ｐゴシック"/>
                          </a:rPr>
                          <m:t>– </m:t>
                        </m:r>
                        <m:r>
                          <m:rPr>
                            <m:nor/>
                          </m:rPr>
                          <a:rPr lang="en-US" altLang="ja-JP" i="1" dirty="0" err="1">
                            <a:solidFill>
                              <a:srgbClr val="000000"/>
                            </a:solidFill>
                            <a:latin typeface="Times New Roman"/>
                            <a:ea typeface="ＭＳ Ｐゴシック"/>
                          </a:rPr>
                          <m:t>y</m:t>
                        </m:r>
                        <m:r>
                          <m:rPr>
                            <m:nor/>
                          </m:rPr>
                          <a:rPr lang="en-US" altLang="ja-JP" baseline="-25000" dirty="0">
                            <a:solidFill>
                              <a:srgbClr val="000000"/>
                            </a:solidFill>
                            <a:latin typeface="Times New Roman"/>
                            <a:ea typeface="ＭＳ Ｐゴシック"/>
                          </a:rPr>
                          <m:t>j</m:t>
                        </m:r>
                        <m:r>
                          <m:rPr>
                            <m:nor/>
                          </m:rPr>
                          <a:rPr lang="en-US" altLang="ja-JP" dirty="0">
                            <a:solidFill>
                              <a:srgbClr val="000000"/>
                            </a:solidFill>
                            <a:latin typeface="Times New Roman"/>
                            <a:ea typeface="ＭＳ Ｐゴシック"/>
                          </a:rPr>
                          <m:t>)</m:t>
                        </m:r>
                        <m:r>
                          <m:rPr>
                            <m:nor/>
                          </m:rPr>
                          <a:rPr lang="en-US" altLang="ja-JP" baseline="30000" dirty="0">
                            <a:solidFill>
                              <a:srgbClr val="000000"/>
                            </a:solidFill>
                            <a:latin typeface="Times New Roman"/>
                            <a:ea typeface="ＭＳ Ｐゴシック"/>
                          </a:rPr>
                          <m:t>2</m:t>
                        </m:r>
                      </m:e>
                    </m:nary>
                  </m:oMath>
                </a14:m>
                <a:r>
                  <a:rPr lang="ja-JP" altLang="en-US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を最小化</a:t>
                </a:r>
                <a:endParaRPr lang="en-US" altLang="ja-JP" dirty="0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  <a:p>
                <a:pPr>
                  <a:lnSpc>
                    <a:spcPct val="150000"/>
                  </a:lnSpc>
                  <a:defRPr/>
                </a:pPr>
                <a:endParaRPr lang="en-US" altLang="ja-JP" dirty="0">
                  <a:solidFill>
                    <a:srgbClr val="000000"/>
                  </a:solidFill>
                </a:endParaRPr>
              </a:p>
              <a:p>
                <a:pPr>
                  <a:lnSpc>
                    <a:spcPct val="150000"/>
                  </a:lnSpc>
                  <a:defRPr/>
                </a:pPr>
                <a:r>
                  <a:rPr lang="ja-JP" altLang="en-US" dirty="0">
                    <a:solidFill>
                      <a:srgbClr val="000000"/>
                    </a:solidFill>
                  </a:rPr>
                  <a:t>解法</a:t>
                </a:r>
                <a:r>
                  <a:rPr lang="en-US" altLang="ja-JP" dirty="0">
                    <a:solidFill>
                      <a:srgbClr val="000000"/>
                    </a:solidFill>
                  </a:rPr>
                  <a:t>:</a:t>
                </a:r>
                <a:r>
                  <a:rPr lang="ja-JP" altLang="en-US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ja-JP" alt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ja-JP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ja-JP" alt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ja-JP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altLang="ja-JP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p>
                      <m:e>
                        <m:sSub>
                          <m:sSubPr>
                            <m:ctrlPr>
                              <a:rPr lang="ja-JP" alt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ja-JP" alt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nary>
                          <m:naryPr>
                            <m:chr m:val="∑"/>
                            <m:ctrlPr>
                              <a:rPr lang="ja-JP" alt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altLang="ja-JP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ja-JP" alt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ja-JP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altLang="ja-JP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altLang="ja-JP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sSup>
                                  <m:sSupPr>
                                    <m:ctrlPr>
                                      <a:rPr lang="en-US" altLang="ja-JP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ja-JP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altLang="ja-JP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ja-JP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  <m:r>
                                          <a:rPr lang="ja-JP" altLang="en-US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’</m:t>
                                        </m:r>
                                      </m:e>
                                    </m:d>
                                  </m:sup>
                                </m:sSup>
                              </m:e>
                              <m:sub>
                                <m:r>
                                  <a:rPr lang="en-US" altLang="ja-JP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altLang="ja-JP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sSup>
                                  <m:sSupPr>
                                    <m:ctrlPr>
                                      <a:rPr lang="en-US" altLang="ja-JP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ja-JP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altLang="ja-JP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ja-JP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</m:d>
                                  </m:sup>
                                </m:sSup>
                              </m:e>
                              <m:sub>
                                <m:r>
                                  <a:rPr lang="en-US" altLang="ja-JP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nary>
                      </m:e>
                    </m:nary>
                    <m:r>
                      <a:rPr lang="en-US" altLang="ja-JP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ja-JP" alt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ja-JP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ja-JP" alt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ja-JP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ja-JP" alt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r>
                          <m:rPr>
                            <m:nor/>
                          </m:rPr>
                          <a:rPr lang="en-US" altLang="ja-JP" i="1" dirty="0">
                            <a:solidFill>
                              <a:srgbClr val="FF0000"/>
                            </a:solidFill>
                            <a:latin typeface="Times New Roman"/>
                            <a:ea typeface="ＭＳ Ｐゴシック"/>
                          </a:rPr>
                          <m:t>y</m:t>
                        </m:r>
                        <m:r>
                          <m:rPr>
                            <m:nor/>
                          </m:rPr>
                          <a:rPr lang="en-US" altLang="ja-JP" baseline="-25000" dirty="0">
                            <a:solidFill>
                              <a:srgbClr val="FF0000"/>
                            </a:solidFill>
                            <a:latin typeface="Times New Roman"/>
                            <a:ea typeface="ＭＳ Ｐゴシック"/>
                          </a:rPr>
                          <m:t>j</m:t>
                        </m:r>
                        <m:sSub>
                          <m:sSubPr>
                            <m:ctrlPr>
                              <a:rPr lang="en-US" altLang="ja-JP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p>
                              <m:sSupPr>
                                <m:ctrlPr>
                                  <a:rPr lang="en-US" altLang="ja-JP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ja-JP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altLang="ja-JP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ja-JP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</m:d>
                              </m:sup>
                            </m:sSup>
                          </m:e>
                          <m:sub>
                            <m:r>
                              <a:rPr lang="en-US" altLang="ja-JP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nary>
                  </m:oMath>
                </a14:m>
                <a:r>
                  <a:rPr lang="ja-JP" altLang="en-US" dirty="0">
                    <a:solidFill>
                      <a:srgbClr val="000000"/>
                    </a:solidFill>
                  </a:rPr>
                  <a:t> </a:t>
                </a:r>
                <a:endParaRPr lang="en-US" altLang="ja-JP" dirty="0">
                  <a:solidFill>
                    <a:srgbClr val="000000"/>
                  </a:solidFill>
                </a:endParaRPr>
              </a:p>
              <a:p>
                <a:pPr>
                  <a:lnSpc>
                    <a:spcPct val="150000"/>
                  </a:lnSpc>
                  <a:defRPr/>
                </a:pPr>
                <a:endParaRPr lang="en-US" altLang="ja-JP" dirty="0">
                  <a:solidFill>
                    <a:srgbClr val="000000"/>
                  </a:solidFill>
                </a:endParaRPr>
              </a:p>
              <a:p>
                <a:pPr>
                  <a:lnSpc>
                    <a:spcPct val="150000"/>
                  </a:lnSpc>
                  <a:defRPr/>
                </a:pPr>
                <a:r>
                  <a:rPr lang="ja-JP" altLang="en-US" dirty="0">
                    <a:solidFill>
                      <a:srgbClr val="000000"/>
                    </a:solidFill>
                  </a:rPr>
                  <a:t>　　行列 </a:t>
                </a:r>
                <a:r>
                  <a:rPr lang="en-US" altLang="ja-JP" dirty="0">
                    <a:solidFill>
                      <a:srgbClr val="000000"/>
                    </a:solidFill>
                  </a:rPr>
                  <a:t>(</a:t>
                </a:r>
                <a:r>
                  <a:rPr lang="ja-JP" altLang="en-US" dirty="0">
                    <a:solidFill>
                      <a:srgbClr val="000000"/>
                    </a:solidFill>
                  </a:rPr>
                  <a:t>ベクトル</a:t>
                </a:r>
                <a:r>
                  <a:rPr lang="en-US" altLang="ja-JP" dirty="0">
                    <a:solidFill>
                      <a:srgbClr val="000000"/>
                    </a:solidFill>
                  </a:rPr>
                  <a:t>)</a:t>
                </a:r>
                <a:r>
                  <a:rPr lang="ja-JP" altLang="en-US" dirty="0">
                    <a:solidFill>
                      <a:srgbClr val="000000"/>
                    </a:solidFill>
                  </a:rPr>
                  <a:t> で表示</a:t>
                </a:r>
                <a:r>
                  <a:rPr lang="en-US" altLang="ja-JP" dirty="0">
                    <a:solidFill>
                      <a:srgbClr val="000000"/>
                    </a:solidFill>
                  </a:rPr>
                  <a:t>: XA=Y</a:t>
                </a:r>
                <a:r>
                  <a:rPr lang="ja-JP" altLang="en-US" dirty="0">
                    <a:solidFill>
                      <a:srgbClr val="000000"/>
                    </a:solidFill>
                  </a:rPr>
                  <a:t> </a:t>
                </a:r>
                <a:r>
                  <a:rPr lang="en-US" altLang="ja-JP" dirty="0">
                    <a:solidFill>
                      <a:srgbClr val="00000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ja-JP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ja-JP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sSup>
                          <m:sSupPr>
                            <m:ctrlPr>
                              <a:rPr lang="en-US" altLang="ja-JP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𝒌</m:t>
                            </m:r>
                          </m:e>
                          <m:sup>
                            <m:r>
                              <a:rPr lang="en-US" altLang="ja-JP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</m:sSub>
                    <m:r>
                      <a:rPr lang="en-US" altLang="ja-JP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altLang="ja-JP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ja-JP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  <m:r>
                      <a:rPr lang="en-US" altLang="ja-JP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altLang="ja-JP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altLang="ja-JP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 =(</m:t>
                    </m:r>
                    <m:r>
                      <a:rPr lang="en-US" altLang="ja-JP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altLang="ja-JP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</m:oMath>
                </a14:m>
                <a:r>
                  <a:rPr lang="en-US" altLang="ja-JP" dirty="0">
                    <a:solidFill>
                      <a:srgbClr val="000000"/>
                    </a:solidFill>
                  </a:rPr>
                  <a:t>)) </a:t>
                </a:r>
                <a:r>
                  <a:rPr lang="ja-JP" altLang="en-US" dirty="0">
                    <a:solidFill>
                      <a:srgbClr val="000000"/>
                    </a:solidFill>
                  </a:rPr>
                  <a:t>を解く</a:t>
                </a:r>
                <a:endParaRPr lang="en-US" altLang="ja-JP" dirty="0">
                  <a:solidFill>
                    <a:srgbClr val="000000"/>
                  </a:solidFill>
                </a:endParaRPr>
              </a:p>
              <a:p>
                <a:pPr>
                  <a:lnSpc>
                    <a:spcPct val="150000"/>
                  </a:lnSpc>
                  <a:defRPr/>
                </a:pPr>
                <a:r>
                  <a:rPr lang="ja-JP" altLang="en-US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　　　　　</a:t>
                </a:r>
                <a:r>
                  <a:rPr lang="en-US" altLang="ja-JP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  <m:r>
                      <a:rPr lang="en-US" altLang="ja-JP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p>
                              <m:sSupPr>
                                <m:ctrlPr>
                                  <a:rPr lang="en-US" altLang="ja-JP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ja-JP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altLang="ja-JP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ja-JP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</m:d>
                              </m:sup>
                            </m:sSup>
                          </m:e>
                          <m:sub>
                            <m: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p>
                              <m:sSupPr>
                                <m:ctrlPr>
                                  <a:rPr lang="en-US" altLang="ja-JP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ja-JP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altLang="ja-JP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ja-JP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</m:d>
                              </m:sup>
                            </m:sSup>
                          </m:e>
                          <m:sub>
                            <m: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⋯,</m:t>
                        </m:r>
                        <m:sSub>
                          <m:sSubPr>
                            <m:ctrlP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p>
                              <m:sSupPr>
                                <m:ctrlPr>
                                  <a:rPr lang="en-US" altLang="ja-JP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ja-JP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altLang="ja-JP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ja-JP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</m:d>
                              </m:sup>
                            </m:sSup>
                          </m:e>
                          <m:sub>
                            <m: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endParaRPr lang="en-US" altLang="ja-JP" b="1" i="1" dirty="0">
                  <a:solidFill>
                    <a:srgbClr val="000000"/>
                  </a:solidFill>
                  <a:latin typeface="Cambria Math" panose="02040503050406030204" pitchFamily="18" charset="0"/>
                  <a:ea typeface="ＭＳ Ｐゴシック"/>
                </a:endParaRPr>
              </a:p>
              <a:p>
                <a:pPr>
                  <a:lnSpc>
                    <a:spcPct val="150000"/>
                  </a:lnSpc>
                  <a:defRPr/>
                </a:pPr>
                <a:r>
                  <a:rPr lang="ja-JP" altLang="en-US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　　　　　　　　　　</a:t>
                </a:r>
                <a:r>
                  <a:rPr lang="en-US" altLang="ja-JP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	</a:t>
                </a:r>
                <a14:m>
                  <m:oMath xmlns:m="http://schemas.openxmlformats.org/officeDocument/2006/math">
                    <m:r>
                      <a:rPr lang="en-US" altLang="ja-JP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altLang="ja-JP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⋯,</m:t>
                        </m:r>
                        <m:sSub>
                          <m:sSubPr>
                            <m:ctrlP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endParaRPr lang="en-US" altLang="ja-JP" b="1" i="1" dirty="0">
                  <a:solidFill>
                    <a:srgbClr val="000000"/>
                  </a:solidFill>
                  <a:latin typeface="Cambria Math" panose="02040503050406030204" pitchFamily="18" charset="0"/>
                  <a:ea typeface="ＭＳ Ｐゴシック"/>
                </a:endParaRPr>
              </a:p>
              <a:p>
                <a:pPr>
                  <a:lnSpc>
                    <a:spcPct val="150000"/>
                  </a:lnSpc>
                  <a:defRPr/>
                </a:pPr>
                <a:r>
                  <a:rPr lang="ja-JP" altLang="en-US" b="1" dirty="0">
                    <a:solidFill>
                      <a:srgbClr val="000000"/>
                    </a:solidFill>
                  </a:rPr>
                  <a:t>　　　　　</a:t>
                </a:r>
                <a:r>
                  <a:rPr lang="en-US" altLang="ja-JP" b="1" dirty="0">
                    <a:solidFill>
                      <a:srgbClr val="000000"/>
                    </a:solidFill>
                  </a:rPr>
                  <a:t>		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ja-JP" dirty="0">
                        <a:solidFill>
                          <a:srgbClr val="000000"/>
                        </a:solidFill>
                      </a:rPr>
                      <m:t>X</m:t>
                    </m:r>
                    <m:r>
                      <a:rPr lang="en-US" altLang="ja-JP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altLang="ja-JP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ja-JP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p>
                                <m:r>
                                  <a:rPr lang="en-US" altLang="ja-JP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a:rPr lang="en-US" altLang="ja-JP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nary>
                          <m:naryPr>
                            <m:chr m:val="∑"/>
                            <m:ctrlPr>
                              <a:rPr lang="ja-JP" alt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ja-JP" alt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altLang="ja-JP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sSup>
                                  <m:sSupPr>
                                    <m:ctrlPr>
                                      <a:rPr lang="en-US" altLang="ja-JP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ja-JP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altLang="ja-JP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ja-JP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  <m:r>
                                          <a:rPr lang="ja-JP" alt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’</m:t>
                                        </m:r>
                                      </m:e>
                                    </m:d>
                                  </m:sup>
                                </m:sSup>
                              </m:e>
                              <m:sub>
                                <m:r>
                                  <a:rPr lang="en-US" altLang="ja-JP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altLang="ja-JP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sSup>
                                  <m:sSupPr>
                                    <m:ctrlPr>
                                      <a:rPr lang="en-US" altLang="ja-JP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ja-JP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altLang="ja-JP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ja-JP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</m:d>
                                  </m:sup>
                                </m:sSup>
                              </m:e>
                              <m:sub>
                                <m:r>
                                  <a:rPr lang="en-US" altLang="ja-JP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nary>
                      </m:e>
                    </m:d>
                    <m:r>
                      <a:rPr lang="en-US" altLang="ja-JP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p>
                              <m:sSupPr>
                                <m:ctrlPr>
                                  <a:rPr lang="en-US" altLang="ja-JP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ja-JP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altLang="ja-JP" b="1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ja-JP" b="1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𝒌</m:t>
                                    </m:r>
                                    <m:r>
                                      <a:rPr lang="en-US" altLang="ja-JP" b="1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e>
                                </m:d>
                              </m:sup>
                            </m:sSup>
                          </m:e>
                          <m:sup>
                            <m:r>
                              <a:rPr lang="en-US" altLang="ja-JP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p>
                        <m:sSup>
                          <m:sSupPr>
                            <m:ctrlPr>
                              <a:rPr lang="en-US" altLang="ja-JP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d>
                              <m:dPr>
                                <m:ctrlPr>
                                  <a:rPr lang="en-US" altLang="ja-JP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𝒌</m:t>
                                </m:r>
                              </m:e>
                            </m:d>
                          </m:sup>
                        </m:sSup>
                      </m:e>
                    </m:d>
                  </m:oMath>
                </a14:m>
                <a:endParaRPr lang="en-US" altLang="ja-JP" b="1" dirty="0">
                  <a:solidFill>
                    <a:srgbClr val="000000"/>
                  </a:solidFill>
                </a:endParaRPr>
              </a:p>
              <a:p>
                <a:pPr>
                  <a:lnSpc>
                    <a:spcPct val="150000"/>
                  </a:lnSpc>
                  <a:defRPr/>
                </a:pPr>
                <a:r>
                  <a:rPr lang="ja-JP" altLang="en-US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　　　　　　　　　　</a:t>
                </a:r>
                <a:r>
                  <a:rPr lang="en-US" altLang="ja-JP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	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ja-JP" dirty="0">
                        <a:solidFill>
                          <a:srgbClr val="000000"/>
                        </a:solidFill>
                      </a:rPr>
                      <m:t>A</m:t>
                    </m:r>
                    <m:r>
                      <a:rPr lang="en-US" altLang="ja-JP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a:rPr lang="en-US" altLang="ja-JP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ja-JP" b="1" dirty="0">
                    <a:solidFill>
                      <a:srgbClr val="000000"/>
                    </a:solidFill>
                  </a:rPr>
                  <a:t>	</a:t>
                </a:r>
                <a:endParaRPr lang="en-US" altLang="ja-JP" b="1" dirty="0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  <a:p>
                <a:pPr>
                  <a:lnSpc>
                    <a:spcPct val="150000"/>
                  </a:lnSpc>
                  <a:defRPr/>
                </a:pPr>
                <a:r>
                  <a:rPr lang="en-US" altLang="ja-JP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  </a:t>
                </a:r>
                <a:r>
                  <a:rPr lang="ja-JP" altLang="en-US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　　　</a:t>
                </a:r>
                <a:r>
                  <a:rPr lang="en-US" altLang="ja-JP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              </a:t>
                </a:r>
                <a:r>
                  <a:rPr lang="ja-JP" altLang="en-US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　</a:t>
                </a:r>
                <a:r>
                  <a:rPr lang="en-US" altLang="ja-JP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Y</a:t>
                </a:r>
                <a14:m>
                  <m:oMath xmlns:m="http://schemas.openxmlformats.org/officeDocument/2006/math">
                    <m:r>
                      <a:rPr lang="en-US" altLang="ja-JP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a:rPr lang="en-US" altLang="ja-JP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nary>
                          <m:naryPr>
                            <m:chr m:val="∑"/>
                            <m:ctrlPr>
                              <a:rPr lang="ja-JP" alt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ja-JP" alt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ja-JP" alt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r>
                              <m:rPr>
                                <m:nor/>
                              </m:rPr>
                              <a:rPr lang="en-US" altLang="ja-JP" i="1" dirty="0">
                                <a:solidFill>
                                  <a:srgbClr val="000000"/>
                                </a:solidFill>
                                <a:latin typeface="Times New Roman"/>
                                <a:ea typeface="ＭＳ Ｐゴシック"/>
                              </a:rPr>
                              <m:t>y</m:t>
                            </m:r>
                            <m:r>
                              <m:rPr>
                                <m:nor/>
                              </m:rPr>
                              <a:rPr lang="en-US" altLang="ja-JP" baseline="-25000" dirty="0">
                                <a:solidFill>
                                  <a:srgbClr val="000000"/>
                                </a:solidFill>
                                <a:latin typeface="Times New Roman"/>
                                <a:ea typeface="ＭＳ Ｐゴシック"/>
                              </a:rPr>
                              <m:t>j</m:t>
                            </m:r>
                            <m:sSub>
                              <m:sSubPr>
                                <m:ctrlPr>
                                  <a:rPr lang="en-US" altLang="ja-JP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sSup>
                                  <m:sSupPr>
                                    <m:ctrlPr>
                                      <a:rPr lang="en-US" altLang="ja-JP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ja-JP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altLang="ja-JP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ja-JP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</m:d>
                                  </m:sup>
                                </m:sSup>
                              </m:e>
                              <m:sub>
                                <m:r>
                                  <a:rPr lang="en-US" altLang="ja-JP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nary>
                      </m:e>
                    </m:d>
                    <m:r>
                      <a:rPr lang="en-US" altLang="ja-JP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p>
                        <m: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sup>
                    </m:sSup>
                    <m:sSup>
                      <m:sSupPr>
                        <m:ctrlP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d>
                          <m:dPr>
                            <m:ctrlPr>
                              <a:rPr lang="en-US" altLang="ja-JP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𝒌</m:t>
                            </m:r>
                          </m:e>
                        </m:d>
                      </m:sup>
                    </m:sSup>
                  </m:oMath>
                </a14:m>
                <a:endParaRPr lang="en-US" altLang="ja-JP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" name="オブジェクト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07484" y="662983"/>
                <a:ext cx="9108504" cy="6108350"/>
              </a:xfrm>
              <a:prstGeom prst="rect">
                <a:avLst/>
              </a:prstGeom>
              <a:blipFill>
                <a:blip r:embed="rId3"/>
                <a:stretch>
                  <a:fillRect l="-736" t="-6287" b="-708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383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1524000" y="2"/>
            <a:ext cx="9144000" cy="769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R="0" lv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3200" b="1" i="0" u="none" strike="noStrike" kern="0" cap="none" spc="0" normalizeH="0" baseline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  <a:cs typeface="+mj-cs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r>
              <a:rPr lang="ja-JP" altLang="en-US" dirty="0"/>
              <a:t>機械学習の入力データ</a:t>
            </a:r>
            <a:r>
              <a:rPr lang="en-US" altLang="ja-JP" dirty="0"/>
              <a:t>:</a:t>
            </a:r>
            <a:r>
              <a:rPr lang="ja-JP" altLang="en-US" dirty="0"/>
              <a:t> 重回帰 </a:t>
            </a:r>
            <a:r>
              <a:rPr lang="en-US" altLang="ja-JP" dirty="0"/>
              <a:t>(</a:t>
            </a:r>
            <a:r>
              <a:rPr lang="ja-JP" altLang="en-US" dirty="0"/>
              <a:t>線形</a:t>
            </a:r>
            <a:r>
              <a:rPr lang="en-US" altLang="ja-JP" dirty="0"/>
              <a:t>)</a:t>
            </a:r>
            <a:endParaRPr lang="ja-JP" altLang="en-US" dirty="0"/>
          </a:p>
        </p:txBody>
      </p:sp>
      <p:graphicFrame>
        <p:nvGraphicFramePr>
          <p:cNvPr id="4" name="オブジェクト 3">
            <a:extLst>
              <a:ext uri="{FF2B5EF4-FFF2-40B4-BE49-F238E27FC236}">
                <a16:creationId xmlns:a16="http://schemas.microsoft.com/office/drawing/2014/main" id="{748E6B7A-C689-C67C-03BA-65ECC643E2E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37977" y="1189433"/>
          <a:ext cx="1878075" cy="195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1380943" imgH="1438139" progId="Excel.Sheet.12">
                  <p:embed/>
                </p:oleObj>
              </mc:Choice>
              <mc:Fallback>
                <p:oleObj name="Worksheet" r:id="rId3" imgW="1380943" imgH="1438139" progId="Excel.Sheet.12">
                  <p:embed/>
                  <p:pic>
                    <p:nvPicPr>
                      <p:cNvPr id="4" name="オブジェクト 3">
                        <a:extLst>
                          <a:ext uri="{FF2B5EF4-FFF2-40B4-BE49-F238E27FC236}">
                            <a16:creationId xmlns:a16="http://schemas.microsoft.com/office/drawing/2014/main" id="{748E6B7A-C689-C67C-03BA-65ECC643E2E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37977" y="1189433"/>
                        <a:ext cx="1878075" cy="1955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オブジェクト 4">
            <a:extLst>
              <a:ext uri="{FF2B5EF4-FFF2-40B4-BE49-F238E27FC236}">
                <a16:creationId xmlns:a16="http://schemas.microsoft.com/office/drawing/2014/main" id="{8E76405F-44E5-BB47-EAAE-4C9BBFF2F74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92842" y="3994755"/>
          <a:ext cx="4080610" cy="17068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3438675" imgH="1438139" progId="Excel.Sheet.12">
                  <p:embed/>
                </p:oleObj>
              </mc:Choice>
              <mc:Fallback>
                <p:oleObj name="Worksheet" r:id="rId5" imgW="3438675" imgH="1438139" progId="Excel.Sheet.12">
                  <p:embed/>
                  <p:pic>
                    <p:nvPicPr>
                      <p:cNvPr id="5" name="オブジェクト 4">
                        <a:extLst>
                          <a:ext uri="{FF2B5EF4-FFF2-40B4-BE49-F238E27FC236}">
                            <a16:creationId xmlns:a16="http://schemas.microsoft.com/office/drawing/2014/main" id="{8E76405F-44E5-BB47-EAAE-4C9BBFF2F74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2842" y="3994755"/>
                        <a:ext cx="4080610" cy="17068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1FA3593-1DB1-E184-FDBF-458AE4C29C1F}"/>
              </a:ext>
            </a:extLst>
          </p:cNvPr>
          <p:cNvSpPr txBox="1"/>
          <p:nvPr/>
        </p:nvSpPr>
        <p:spPr>
          <a:xfrm>
            <a:off x="1572552" y="769620"/>
            <a:ext cx="5492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1800" b="1" dirty="0">
                <a:solidFill>
                  <a:srgbClr val="0000FF"/>
                </a:solidFill>
                <a:latin typeface="Times New Roman"/>
                <a:ea typeface="ＭＳ Ｐゴシック"/>
              </a:rPr>
              <a:t>一般的な最小二乗法の入力データ  </a:t>
            </a:r>
            <a:r>
              <a:rPr lang="en-US" altLang="ja-JP" sz="1800" b="1" dirty="0">
                <a:solidFill>
                  <a:srgbClr val="FF0000"/>
                </a:solidFill>
                <a:latin typeface="Times New Roman"/>
                <a:ea typeface="ＭＳ Ｐゴシック"/>
              </a:rPr>
              <a:t>random-poly.xlsx</a:t>
            </a:r>
            <a:endParaRPr lang="ja-JP" altLang="en-US" sz="1800" b="1" dirty="0">
              <a:solidFill>
                <a:srgbClr val="FF0000"/>
              </a:solidFill>
              <a:latin typeface="Times New Roman"/>
              <a:ea typeface="ＭＳ Ｐゴシック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0435E5D-5A66-9058-FC89-E6FC15D1F56C}"/>
              </a:ext>
            </a:extLst>
          </p:cNvPr>
          <p:cNvSpPr txBox="1"/>
          <p:nvPr/>
        </p:nvSpPr>
        <p:spPr>
          <a:xfrm>
            <a:off x="3616051" y="1330959"/>
            <a:ext cx="6898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1800" b="1" dirty="0">
                <a:solidFill>
                  <a:srgbClr val="0000FF"/>
                </a:solidFill>
                <a:latin typeface="Times New Roman"/>
                <a:ea typeface="ＭＳ Ｐゴシック"/>
              </a:rPr>
              <a:t>フィッティング関数 </a:t>
            </a:r>
            <a:r>
              <a:rPr lang="en-US" altLang="ja-JP" sz="1800" b="1" i="1" dirty="0">
                <a:solidFill>
                  <a:srgbClr val="0000FF"/>
                </a:solidFill>
                <a:latin typeface="Times New Roman"/>
                <a:ea typeface="ＭＳ Ｐゴシック"/>
              </a:rPr>
              <a:t>f</a:t>
            </a:r>
            <a:r>
              <a:rPr lang="en-US" altLang="ja-JP" sz="1800" b="1" baseline="-25000" dirty="0">
                <a:solidFill>
                  <a:srgbClr val="0000FF"/>
                </a:solidFill>
                <a:latin typeface="Times New Roman"/>
                <a:ea typeface="ＭＳ Ｐゴシック"/>
              </a:rPr>
              <a:t>i</a:t>
            </a:r>
            <a:r>
              <a:rPr lang="en-US" altLang="ja-JP" sz="1800" b="1" dirty="0">
                <a:solidFill>
                  <a:srgbClr val="0000FF"/>
                </a:solidFill>
                <a:latin typeface="Times New Roman"/>
                <a:ea typeface="ＭＳ Ｐゴシック"/>
              </a:rPr>
              <a:t>(</a:t>
            </a:r>
            <a:r>
              <a:rPr lang="en-US" altLang="ja-JP" sz="1800" b="1" i="1" dirty="0">
                <a:solidFill>
                  <a:srgbClr val="0000FF"/>
                </a:solidFill>
                <a:latin typeface="Times New Roman"/>
                <a:ea typeface="ＭＳ Ｐゴシック"/>
              </a:rPr>
              <a:t>x</a:t>
            </a:r>
            <a:r>
              <a:rPr lang="en-US" altLang="ja-JP" sz="1800" b="1" dirty="0">
                <a:solidFill>
                  <a:srgbClr val="0000FF"/>
                </a:solidFill>
                <a:latin typeface="Times New Roman"/>
                <a:ea typeface="ＭＳ Ｐゴシック"/>
              </a:rPr>
              <a:t>) = {1, </a:t>
            </a:r>
            <a:r>
              <a:rPr lang="en-US" altLang="ja-JP" sz="1800" b="1" i="1" dirty="0">
                <a:solidFill>
                  <a:srgbClr val="0000FF"/>
                </a:solidFill>
                <a:latin typeface="Times New Roman"/>
                <a:ea typeface="ＭＳ Ｐゴシック"/>
              </a:rPr>
              <a:t>x</a:t>
            </a:r>
            <a:r>
              <a:rPr lang="en-US" altLang="ja-JP" sz="1800" b="1" dirty="0">
                <a:solidFill>
                  <a:srgbClr val="0000FF"/>
                </a:solidFill>
                <a:latin typeface="Times New Roman"/>
                <a:ea typeface="ＭＳ Ｐゴシック"/>
              </a:rPr>
              <a:t>, </a:t>
            </a:r>
            <a:r>
              <a:rPr lang="en-US" altLang="ja-JP" sz="1800" b="1" i="1" dirty="0">
                <a:solidFill>
                  <a:srgbClr val="0000FF"/>
                </a:solidFill>
                <a:latin typeface="Times New Roman"/>
                <a:ea typeface="ＭＳ Ｐゴシック"/>
              </a:rPr>
              <a:t>x</a:t>
            </a:r>
            <a:r>
              <a:rPr lang="en-US" altLang="ja-JP" sz="1800" b="1" baseline="30000" dirty="0">
                <a:solidFill>
                  <a:srgbClr val="0000FF"/>
                </a:solidFill>
                <a:latin typeface="Times New Roman"/>
                <a:ea typeface="ＭＳ Ｐゴシック"/>
              </a:rPr>
              <a:t>2</a:t>
            </a:r>
            <a:r>
              <a:rPr lang="en-US" altLang="ja-JP" sz="1800" b="1" dirty="0">
                <a:solidFill>
                  <a:srgbClr val="0000FF"/>
                </a:solidFill>
                <a:latin typeface="Times New Roman"/>
                <a:ea typeface="ＭＳ Ｐゴシック"/>
              </a:rPr>
              <a:t>, </a:t>
            </a:r>
            <a:r>
              <a:rPr lang="en-US" altLang="ja-JP" sz="1800" b="1" i="1" dirty="0">
                <a:solidFill>
                  <a:srgbClr val="0000FF"/>
                </a:solidFill>
                <a:latin typeface="Times New Roman"/>
                <a:ea typeface="ＭＳ Ｐゴシック"/>
              </a:rPr>
              <a:t>x</a:t>
            </a:r>
            <a:r>
              <a:rPr lang="en-US" altLang="ja-JP" sz="1800" b="1" baseline="30000" dirty="0">
                <a:solidFill>
                  <a:srgbClr val="0000FF"/>
                </a:solidFill>
                <a:latin typeface="Times New Roman"/>
                <a:ea typeface="ＭＳ Ｐゴシック"/>
              </a:rPr>
              <a:t>3</a:t>
            </a:r>
            <a:r>
              <a:rPr lang="en-US" altLang="ja-JP" sz="1800" b="1" dirty="0">
                <a:solidFill>
                  <a:srgbClr val="0000FF"/>
                </a:solidFill>
                <a:latin typeface="Times New Roman"/>
                <a:ea typeface="ＭＳ Ｐゴシック"/>
              </a:rPr>
              <a:t>, </a:t>
            </a:r>
            <a:r>
              <a:rPr lang="ja-JP" altLang="en-US" sz="1800" b="1" dirty="0">
                <a:solidFill>
                  <a:srgbClr val="0000FF"/>
                </a:solidFill>
                <a:latin typeface="Times New Roman"/>
                <a:ea typeface="ＭＳ Ｐゴシック"/>
              </a:rPr>
              <a:t>･･･</a:t>
            </a:r>
            <a:r>
              <a:rPr lang="en-US" altLang="ja-JP" sz="1800" b="1" dirty="0">
                <a:solidFill>
                  <a:srgbClr val="0000FF"/>
                </a:solidFill>
                <a:latin typeface="Times New Roman"/>
                <a:ea typeface="ＭＳ Ｐゴシック"/>
              </a:rPr>
              <a:t>}</a:t>
            </a:r>
            <a:r>
              <a:rPr lang="ja-JP" altLang="en-US" sz="1800" b="1" dirty="0">
                <a:solidFill>
                  <a:srgbClr val="0000FF"/>
                </a:solidFill>
                <a:latin typeface="Times New Roman"/>
                <a:ea typeface="ＭＳ Ｐゴシック"/>
              </a:rPr>
              <a:t> はプログラム中で計算する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14242D5-1176-C6C5-E237-DCB376116B4F}"/>
              </a:ext>
            </a:extLst>
          </p:cNvPr>
          <p:cNvSpPr txBox="1"/>
          <p:nvPr/>
        </p:nvSpPr>
        <p:spPr>
          <a:xfrm>
            <a:off x="1624006" y="3546982"/>
            <a:ext cx="5567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1800" b="1" dirty="0">
                <a:solidFill>
                  <a:srgbClr val="0000FF"/>
                </a:solidFill>
                <a:latin typeface="Times New Roman"/>
                <a:ea typeface="ＭＳ Ｐゴシック"/>
              </a:rPr>
              <a:t>機械学習の回帰の入力データ  </a:t>
            </a:r>
            <a:r>
              <a:rPr lang="en-US" altLang="ja-JP" sz="1800" b="1" dirty="0">
                <a:solidFill>
                  <a:srgbClr val="FF0000"/>
                </a:solidFill>
                <a:latin typeface="Times New Roman"/>
                <a:ea typeface="ＭＳ Ｐゴシック"/>
              </a:rPr>
              <a:t>random-poly-ML.xlsx</a:t>
            </a:r>
            <a:endParaRPr lang="ja-JP" altLang="en-US" sz="1800" b="1" dirty="0">
              <a:solidFill>
                <a:srgbClr val="FF0000"/>
              </a:solidFill>
              <a:latin typeface="Times New Roman"/>
              <a:ea typeface="ＭＳ Ｐゴシック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33FC82CC-6CFC-E7BE-3729-5E81248904B8}"/>
                  </a:ext>
                </a:extLst>
              </p:cNvPr>
              <p:cNvSpPr txBox="1"/>
              <p:nvPr/>
            </p:nvSpPr>
            <p:spPr>
              <a:xfrm>
                <a:off x="5700635" y="4036133"/>
                <a:ext cx="4423647" cy="20313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ja-JP" altLang="en-US" sz="1800" b="1" dirty="0">
                    <a:solidFill>
                      <a:srgbClr val="0000FF"/>
                    </a:solidFill>
                    <a:latin typeface="Times New Roman"/>
                    <a:ea typeface="ＭＳ Ｐゴシック"/>
                  </a:rPr>
                  <a:t>フィッティング関数 </a:t>
                </a:r>
                <a:r>
                  <a:rPr lang="en-US" altLang="ja-JP" sz="1800" b="1" i="1" dirty="0">
                    <a:solidFill>
                      <a:srgbClr val="0000FF"/>
                    </a:solidFill>
                    <a:latin typeface="Times New Roman"/>
                    <a:ea typeface="ＭＳ Ｐゴシック"/>
                  </a:rPr>
                  <a:t>f</a:t>
                </a:r>
                <a:r>
                  <a:rPr lang="en-US" altLang="ja-JP" sz="1800" b="1" baseline="-25000" dirty="0">
                    <a:solidFill>
                      <a:srgbClr val="0000FF"/>
                    </a:solidFill>
                    <a:latin typeface="Times New Roman"/>
                    <a:ea typeface="ＭＳ Ｐゴシック"/>
                  </a:rPr>
                  <a:t>i</a:t>
                </a:r>
                <a:r>
                  <a:rPr lang="en-US" altLang="ja-JP" sz="1800" b="1" dirty="0">
                    <a:solidFill>
                      <a:srgbClr val="0000FF"/>
                    </a:solidFill>
                    <a:latin typeface="Times New Roman"/>
                    <a:ea typeface="ＭＳ Ｐゴシック"/>
                  </a:rPr>
                  <a:t>(</a:t>
                </a:r>
                <a:r>
                  <a:rPr lang="en-US" altLang="ja-JP" sz="1800" b="1" i="1" dirty="0">
                    <a:solidFill>
                      <a:srgbClr val="0000FF"/>
                    </a:solidFill>
                    <a:latin typeface="Times New Roman"/>
                    <a:ea typeface="ＭＳ Ｐゴシック"/>
                  </a:rPr>
                  <a:t>x</a:t>
                </a:r>
                <a:r>
                  <a:rPr lang="en-US" altLang="ja-JP" sz="1800" b="1" dirty="0">
                    <a:solidFill>
                      <a:srgbClr val="0000FF"/>
                    </a:solidFill>
                    <a:latin typeface="Times New Roman"/>
                    <a:ea typeface="ＭＳ Ｐゴシック"/>
                  </a:rPr>
                  <a:t>) </a:t>
                </a:r>
                <a:r>
                  <a:rPr lang="ja-JP" altLang="en-US" sz="1800" b="1" dirty="0">
                    <a:solidFill>
                      <a:srgbClr val="0000FF"/>
                    </a:solidFill>
                    <a:latin typeface="Times New Roman"/>
                    <a:ea typeface="ＭＳ Ｐゴシック"/>
                  </a:rPr>
                  <a:t>の値は記述子として</a:t>
                </a:r>
                <a:endParaRPr lang="en-US" altLang="ja-JP" sz="1800" b="1" dirty="0">
                  <a:solidFill>
                    <a:srgbClr val="0000FF"/>
                  </a:solidFill>
                  <a:latin typeface="Times New Roman"/>
                  <a:ea typeface="ＭＳ Ｐゴシック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18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d>
                          <m:dPr>
                            <m:ctrlPr>
                              <a:rPr lang="en-US" altLang="ja-JP" sz="18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18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d>
                      </m:sup>
                    </m:sSup>
                    <m:r>
                      <a:rPr lang="en-US" altLang="ja-JP" sz="1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ja-JP" sz="1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ja-JP" sz="1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altLang="ja-JP" sz="1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sz="1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ja-JP" sz="1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ja-JP" altLang="en-US" sz="1800" b="1" dirty="0">
                    <a:solidFill>
                      <a:srgbClr val="0000FF"/>
                    </a:solidFill>
                    <a:latin typeface="Times New Roman"/>
                    <a:ea typeface="ＭＳ Ｐゴシック"/>
                  </a:rPr>
                  <a:t> で与える</a:t>
                </a:r>
                <a:endParaRPr lang="en-US" altLang="ja-JP" sz="1800" b="1" dirty="0">
                  <a:solidFill>
                    <a:srgbClr val="0000FF"/>
                  </a:solidFill>
                  <a:latin typeface="Times New Roman"/>
                  <a:ea typeface="ＭＳ Ｐゴシック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altLang="ja-JP" sz="1800" b="1" dirty="0">
                  <a:solidFill>
                    <a:srgbClr val="0000FF"/>
                  </a:solidFill>
                  <a:latin typeface="Times New Roman"/>
                  <a:ea typeface="ＭＳ Ｐゴシック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ja-JP" sz="1800" b="1" dirty="0" err="1">
                    <a:solidFill>
                      <a:srgbClr val="0000FF"/>
                    </a:solidFill>
                    <a:latin typeface="Times New Roman"/>
                    <a:ea typeface="ＭＳ Ｐゴシック"/>
                  </a:rPr>
                  <a:t>LinearRegression</a:t>
                </a:r>
                <a:r>
                  <a:rPr lang="en-US" altLang="ja-JP" sz="1800" b="1" dirty="0">
                    <a:solidFill>
                      <a:srgbClr val="0000FF"/>
                    </a:solidFill>
                    <a:latin typeface="Times New Roman"/>
                    <a:ea typeface="ＭＳ Ｐゴシック"/>
                  </a:rPr>
                  <a:t>()</a:t>
                </a:r>
                <a:r>
                  <a:rPr lang="ja-JP" altLang="en-US" sz="1800" b="1" dirty="0">
                    <a:solidFill>
                      <a:srgbClr val="0000FF"/>
                    </a:solidFill>
                    <a:latin typeface="Times New Roman"/>
                    <a:ea typeface="ＭＳ Ｐゴシック"/>
                  </a:rPr>
                  <a:t> では定数部分は勝手に</a:t>
                </a:r>
                <a:endParaRPr lang="en-US" altLang="ja-JP" sz="1800" b="1" dirty="0">
                  <a:solidFill>
                    <a:srgbClr val="0000FF"/>
                  </a:solidFill>
                  <a:latin typeface="Times New Roman"/>
                  <a:ea typeface="ＭＳ Ｐゴシック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ja-JP" altLang="en-US" sz="1800" b="1" dirty="0">
                    <a:solidFill>
                      <a:srgbClr val="0000FF"/>
                    </a:solidFill>
                    <a:latin typeface="Times New Roman"/>
                    <a:ea typeface="ＭＳ Ｐゴシック"/>
                  </a:rPr>
                  <a:t>計算して </a:t>
                </a:r>
                <a:r>
                  <a:rPr lang="en-US" altLang="ja-JP" sz="1800" b="1" dirty="0">
                    <a:solidFill>
                      <a:srgbClr val="0000FF"/>
                    </a:solidFill>
                    <a:latin typeface="Times New Roman"/>
                    <a:ea typeface="ＭＳ Ｐゴシック"/>
                  </a:rPr>
                  <a:t>intercept</a:t>
                </a:r>
                <a:r>
                  <a:rPr lang="ja-JP" altLang="en-US" sz="1800" b="1" dirty="0">
                    <a:solidFill>
                      <a:srgbClr val="0000FF"/>
                    </a:solidFill>
                    <a:latin typeface="Times New Roman"/>
                    <a:ea typeface="ＭＳ Ｐゴシック"/>
                  </a:rPr>
                  <a:t> として返すので、</a:t>
                </a:r>
                <a:br>
                  <a:rPr lang="en-US" altLang="ja-JP" sz="1800" b="1" dirty="0">
                    <a:solidFill>
                      <a:srgbClr val="0000FF"/>
                    </a:solidFill>
                    <a:latin typeface="Times New Roman"/>
                    <a:ea typeface="ＭＳ Ｐゴシック"/>
                  </a:rPr>
                </a:br>
                <a:r>
                  <a:rPr lang="ja-JP" altLang="en-US" sz="1800" b="1" dirty="0">
                    <a:solidFill>
                      <a:srgbClr val="0000FF"/>
                    </a:solidFill>
                    <a:latin typeface="Times New Roman"/>
                    <a:ea typeface="ＭＳ Ｐゴシック"/>
                  </a:rPr>
                  <a:t>定数以外の項を記述子として与える</a:t>
                </a:r>
                <a:endParaRPr lang="en-US" altLang="ja-JP" sz="1800" b="1" dirty="0">
                  <a:solidFill>
                    <a:srgbClr val="0000FF"/>
                  </a:solidFill>
                  <a:latin typeface="Times New Roman"/>
                  <a:ea typeface="ＭＳ Ｐゴシック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ja-JP" altLang="en-US" sz="1800" b="1" dirty="0">
                    <a:solidFill>
                      <a:srgbClr val="0000FF"/>
                    </a:solidFill>
                    <a:latin typeface="Times New Roman"/>
                    <a:ea typeface="ＭＳ Ｐゴシック"/>
                  </a:rPr>
                  <a:t> （</a:t>
                </a:r>
                <a:r>
                  <a:rPr lang="en-US" altLang="ja-JP" sz="1800" b="1" dirty="0">
                    <a:solidFill>
                      <a:srgbClr val="0000FF"/>
                    </a:solidFill>
                    <a:latin typeface="Times New Roman"/>
                    <a:ea typeface="ＭＳ Ｐゴシック"/>
                  </a:rPr>
                  <a:t>x^1, x^2, x^3)</a:t>
                </a:r>
                <a:endParaRPr lang="ja-JP" altLang="en-US" sz="1800" b="1" dirty="0">
                  <a:solidFill>
                    <a:srgbClr val="0000FF"/>
                  </a:solidFill>
                  <a:latin typeface="Times New Roman"/>
                  <a:ea typeface="ＭＳ Ｐゴシック"/>
                </a:endParaRPr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33FC82CC-6CFC-E7BE-3729-5E81248904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0635" y="4036133"/>
                <a:ext cx="4423647" cy="2031325"/>
              </a:xfrm>
              <a:prstGeom prst="rect">
                <a:avLst/>
              </a:prstGeom>
              <a:blipFill>
                <a:blip r:embed="rId7"/>
                <a:stretch>
                  <a:fillRect l="-1102" t="-2102" r="-689" b="-510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3798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1524000" y="2"/>
            <a:ext cx="9144000" cy="692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lang="en-US" altLang="ja-JP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Program:</a:t>
            </a:r>
            <a:r>
              <a:rPr lang="ja-JP" altLang="en-US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 </a:t>
            </a:r>
            <a:r>
              <a:rPr lang="en-US" altLang="ja-JP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lsq_polynomial_ML.py</a:t>
            </a:r>
            <a:endParaRPr lang="ja-JP" altLang="en-US" sz="2800" kern="0" dirty="0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C6B7DA9-5B82-4787-8436-CCFFD7F8DB7F}"/>
              </a:ext>
            </a:extLst>
          </p:cNvPr>
          <p:cNvSpPr txBox="1"/>
          <p:nvPr/>
        </p:nvSpPr>
        <p:spPr>
          <a:xfrm>
            <a:off x="479376" y="735087"/>
            <a:ext cx="6256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ja-JP" dirty="0">
                <a:solidFill>
                  <a:srgbClr val="000000"/>
                </a:solidFill>
              </a:rPr>
              <a:t>Usage: </a:t>
            </a:r>
            <a:r>
              <a:rPr lang="en-US" altLang="ja-JP" dirty="0">
                <a:solidFill>
                  <a:srgbClr val="009900"/>
                </a:solidFill>
              </a:rPr>
              <a:t>python lsq_polynomial_ML.py input file</a:t>
            </a:r>
            <a:endParaRPr lang="en-US" altLang="ja-JP" baseline="-25000" dirty="0">
              <a:solidFill>
                <a:srgbClr val="009900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BCD4197-6881-479C-9048-FD502D9F9E75}"/>
              </a:ext>
            </a:extLst>
          </p:cNvPr>
          <p:cNvSpPr txBox="1"/>
          <p:nvPr/>
        </p:nvSpPr>
        <p:spPr>
          <a:xfrm>
            <a:off x="1199456" y="1388893"/>
            <a:ext cx="41043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ja-JP" sz="1800" dirty="0">
                <a:solidFill>
                  <a:srgbClr val="000000"/>
                </a:solidFill>
              </a:rPr>
              <a:t>python lsq-polynomial-ML.py </a:t>
            </a:r>
            <a:r>
              <a:rPr lang="en-US" altLang="ja-JP" sz="1800" b="1" dirty="0">
                <a:solidFill>
                  <a:srgbClr val="FF0000"/>
                </a:solidFill>
              </a:rPr>
              <a:t>random_poly_ML.xlsx</a:t>
            </a:r>
          </a:p>
          <a:p>
            <a:pPr>
              <a:defRPr/>
            </a:pPr>
            <a:r>
              <a:rPr lang="en-US" altLang="ja-JP" sz="1800" dirty="0">
                <a:solidFill>
                  <a:srgbClr val="000000"/>
                </a:solidFill>
              </a:rPr>
              <a:t>3</a:t>
            </a:r>
            <a:r>
              <a:rPr lang="ja-JP" altLang="en-US" sz="1800" dirty="0">
                <a:solidFill>
                  <a:srgbClr val="000000"/>
                </a:solidFill>
              </a:rPr>
              <a:t>次多項式で回帰</a:t>
            </a:r>
            <a:endParaRPr lang="en-US" altLang="ja-JP" sz="1400" dirty="0">
              <a:solidFill>
                <a:srgbClr val="000000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F3C81C1-E834-49FE-90AC-BDA406AC50FD}"/>
              </a:ext>
            </a:extLst>
          </p:cNvPr>
          <p:cNvSpPr txBox="1"/>
          <p:nvPr/>
        </p:nvSpPr>
        <p:spPr>
          <a:xfrm>
            <a:off x="5436562" y="1340768"/>
            <a:ext cx="48887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ja-JP" sz="1800" dirty="0">
                <a:solidFill>
                  <a:srgbClr val="000000"/>
                </a:solidFill>
              </a:rPr>
              <a:t>python lsq-polynomial-ML.py </a:t>
            </a:r>
            <a:r>
              <a:rPr lang="en-US" altLang="ja-JP" sz="1800" b="1" dirty="0">
                <a:solidFill>
                  <a:srgbClr val="FF0000"/>
                </a:solidFill>
              </a:rPr>
              <a:t>random_sin_ML.xlsx</a:t>
            </a:r>
          </a:p>
          <a:p>
            <a:pPr>
              <a:defRPr/>
            </a:pPr>
            <a:r>
              <a:rPr lang="en-US" altLang="ja-JP" sz="1800" dirty="0">
                <a:solidFill>
                  <a:srgbClr val="000000"/>
                </a:solidFill>
              </a:rPr>
              <a:t>5</a:t>
            </a:r>
            <a:r>
              <a:rPr lang="ja-JP" altLang="en-US" sz="1800" dirty="0">
                <a:solidFill>
                  <a:srgbClr val="000000"/>
                </a:solidFill>
              </a:rPr>
              <a:t>次多項式で回帰</a:t>
            </a:r>
            <a:endParaRPr lang="en-US" altLang="ja-JP" sz="1800" dirty="0">
              <a:solidFill>
                <a:srgbClr val="000000"/>
              </a:solidFill>
            </a:endParaRPr>
          </a:p>
          <a:p>
            <a:pPr>
              <a:defRPr/>
            </a:pPr>
            <a:endParaRPr lang="en-US" altLang="ja-JP" sz="1800" dirty="0">
              <a:solidFill>
                <a:srgbClr val="000000"/>
              </a:solidFill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3C65133-D704-1C27-BD38-8CAF31217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456" y="2373618"/>
            <a:ext cx="4281185" cy="364100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77D6912C-21A3-0DDC-B109-0BCCD52DB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4062" y="2373619"/>
            <a:ext cx="4281186" cy="3641009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AAE6B12-D45B-9D0A-5423-27CA05EFC24C}"/>
              </a:ext>
            </a:extLst>
          </p:cNvPr>
          <p:cNvSpPr txBox="1"/>
          <p:nvPr/>
        </p:nvSpPr>
        <p:spPr>
          <a:xfrm>
            <a:off x="7138364" y="5589493"/>
            <a:ext cx="4655912" cy="10156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ja-JP" altLang="en-US" sz="2000" b="1" dirty="0">
                <a:solidFill>
                  <a:srgbClr val="FF0000"/>
                </a:solidFill>
              </a:rPr>
              <a:t>三角関数でも高次多項式で合わせられる</a:t>
            </a:r>
            <a:endParaRPr lang="en-US" altLang="ja-JP" sz="20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ja-JP" altLang="en-US" sz="2000" b="1" dirty="0">
                <a:solidFill>
                  <a:srgbClr val="FF0000"/>
                </a:solidFill>
              </a:rPr>
              <a:t>　過適合 </a:t>
            </a:r>
            <a:r>
              <a:rPr lang="en-US" altLang="ja-JP" sz="2000" b="1" dirty="0">
                <a:solidFill>
                  <a:srgbClr val="FF0000"/>
                </a:solidFill>
              </a:rPr>
              <a:t>(over fitting)</a:t>
            </a:r>
          </a:p>
          <a:p>
            <a:pPr>
              <a:defRPr/>
            </a:pPr>
            <a:r>
              <a:rPr lang="ja-JP" altLang="en-US" sz="2000" b="1" dirty="0">
                <a:solidFill>
                  <a:srgbClr val="FF0000"/>
                </a:solidFill>
              </a:rPr>
              <a:t>　過学習 </a:t>
            </a:r>
            <a:r>
              <a:rPr lang="en-US" altLang="ja-JP" sz="2000" b="1" dirty="0">
                <a:solidFill>
                  <a:srgbClr val="FF0000"/>
                </a:solidFill>
              </a:rPr>
              <a:t>(over learning)</a:t>
            </a:r>
            <a:endParaRPr lang="en-US" altLang="ja-JP" sz="2000" b="1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81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708932-0C05-BC4D-3393-2A4F23BAD9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67B4A0D9-3A1A-2ADA-50D3-C7C3B16701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pPr eaLnBrk="1" hangingPunct="1"/>
            <a:r>
              <a:rPr lang="ja-JP" altLang="en-US" sz="3600" b="1" dirty="0">
                <a:solidFill>
                  <a:srgbClr val="0000FF"/>
                </a:solidFill>
              </a:rPr>
              <a:t>質問</a:t>
            </a:r>
            <a:r>
              <a:rPr lang="en-US" altLang="ja-JP" sz="3600" b="1" dirty="0">
                <a:solidFill>
                  <a:srgbClr val="0000FF"/>
                </a:solidFill>
              </a:rPr>
              <a:t>:</a:t>
            </a:r>
            <a:r>
              <a:rPr lang="ja-JP" altLang="en-US" sz="3600" b="1" dirty="0">
                <a:solidFill>
                  <a:srgbClr val="0000FF"/>
                </a:solidFill>
              </a:rPr>
              <a:t> 過学習の判断方法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10E8071-48C3-0EDD-524E-22CA840B62AF}"/>
              </a:ext>
            </a:extLst>
          </p:cNvPr>
          <p:cNvSpPr txBox="1"/>
          <p:nvPr/>
        </p:nvSpPr>
        <p:spPr>
          <a:xfrm>
            <a:off x="263352" y="688622"/>
            <a:ext cx="11928648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質問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: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 過学習の判断方法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A: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 実験などの解析と、一般的な機械学習では状況が異なる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実験などの解析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・ データ数は多くない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・ 複雑なモデル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(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高次多項式</a:t>
            </a:r>
            <a:r>
              <a:rPr lang="ja-JP" altLang="en-US" dirty="0">
                <a:solidFill>
                  <a:srgbClr val="000000"/>
                </a:solidFill>
              </a:rPr>
              <a:t>など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)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 を使えばフィッティングは良くなるので、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　フィッティング結果から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over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fitting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かどうかを判断することはできない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・ 回帰モデルの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妥当性は、物理・化学などの根拠を考慮して判断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する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機械学習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・ データ数は多い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=&gt;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over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fitting</a:t>
            </a:r>
            <a:r>
              <a:rPr lang="ja-JP" altLang="en-US" dirty="0">
                <a:solidFill>
                  <a:srgbClr val="000000"/>
                </a:solidFill>
              </a:rPr>
              <a:t>の危険性が高い。</a:t>
            </a:r>
            <a:br>
              <a:rPr lang="en-US" altLang="ja-JP" dirty="0">
                <a:solidFill>
                  <a:srgbClr val="000000"/>
                </a:solidFill>
              </a:rPr>
            </a:br>
            <a:r>
              <a:rPr lang="ja-JP" altLang="en-US" dirty="0">
                <a:solidFill>
                  <a:srgbClr val="000000"/>
                </a:solidFill>
              </a:rPr>
              <a:t>　　　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学習データ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(training)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 と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検証データ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(test)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 に分離する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・ 学習データで回帰し、検証データを再現できるかどうかで性能を判断する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(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汎化性能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・ データの再現性の指標としてスコアで判断する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・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over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fitting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している場合、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検証データのスコアが学習データのスコアより非常に大きくなる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・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入力目的関数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(input)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 と、回帰モデルで計算した予測値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(predict)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 の相関図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も使われる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504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4"/>
          <p:cNvSpPr>
            <a:spLocks noGrp="1" noChangeArrowheads="1"/>
          </p:cNvSpPr>
          <p:nvPr>
            <p:ph type="title"/>
          </p:nvPr>
        </p:nvSpPr>
        <p:spPr>
          <a:xfrm>
            <a:off x="2135560" y="0"/>
            <a:ext cx="8532440" cy="762000"/>
          </a:xfrm>
          <a:noFill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ja-JP" altLang="en-US" sz="3600" b="1" dirty="0">
                <a:solidFill>
                  <a:srgbClr val="0000FF"/>
                </a:solidFill>
              </a:rPr>
              <a:t>最小化問題</a:t>
            </a:r>
            <a:r>
              <a:rPr lang="en-US" altLang="ja-JP" sz="3600" b="1" dirty="0">
                <a:solidFill>
                  <a:srgbClr val="0000FF"/>
                </a:solidFill>
              </a:rPr>
              <a:t>:</a:t>
            </a:r>
            <a:r>
              <a:rPr lang="ja-JP" altLang="en-US" sz="3600" b="1" dirty="0">
                <a:solidFill>
                  <a:srgbClr val="0000FF"/>
                </a:solidFill>
              </a:rPr>
              <a:t> 安定構造 </a:t>
            </a:r>
            <a:r>
              <a:rPr lang="en-US" altLang="ja-JP" sz="3600" b="1" dirty="0">
                <a:solidFill>
                  <a:srgbClr val="0000FF"/>
                </a:solidFill>
              </a:rPr>
              <a:t>(</a:t>
            </a:r>
            <a:r>
              <a:rPr lang="ja-JP" altLang="en-US" sz="3600" b="1" dirty="0">
                <a:solidFill>
                  <a:srgbClr val="0000FF"/>
                </a:solidFill>
              </a:rPr>
              <a:t>構造緩和計算</a:t>
            </a:r>
            <a:r>
              <a:rPr lang="en-US" altLang="ja-JP" sz="3600" b="1" dirty="0">
                <a:solidFill>
                  <a:srgbClr val="0000FF"/>
                </a:solidFill>
              </a:rPr>
              <a:t>)</a:t>
            </a:r>
          </a:p>
        </p:txBody>
      </p:sp>
      <p:pic>
        <p:nvPicPr>
          <p:cNvPr id="62468" name="Picture 2" descr="http://csrv0:7890/tmp/694141-20544.png"/>
          <p:cNvPicPr>
            <a:picLocks noChangeAspect="1" noChangeArrowheads="1"/>
          </p:cNvPicPr>
          <p:nvPr/>
        </p:nvPicPr>
        <p:blipFill>
          <a:blip r:embed="rId2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1874838"/>
            <a:ext cx="6240462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9" name="Line 5"/>
          <p:cNvSpPr>
            <a:spLocks noChangeAspect="1" noChangeShapeType="1"/>
          </p:cNvSpPr>
          <p:nvPr/>
        </p:nvSpPr>
        <p:spPr bwMode="auto">
          <a:xfrm flipH="1">
            <a:off x="5249863" y="3430588"/>
            <a:ext cx="0" cy="1612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62470" name="Line 6"/>
          <p:cNvSpPr>
            <a:spLocks noChangeAspect="1" noChangeShapeType="1"/>
          </p:cNvSpPr>
          <p:nvPr/>
        </p:nvSpPr>
        <p:spPr bwMode="auto">
          <a:xfrm>
            <a:off x="6305550" y="5022850"/>
            <a:ext cx="0" cy="844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62471" name="Text Box 7"/>
          <p:cNvSpPr txBox="1">
            <a:spLocks noChangeAspect="1" noChangeArrowheads="1"/>
          </p:cNvSpPr>
          <p:nvPr/>
        </p:nvSpPr>
        <p:spPr bwMode="auto">
          <a:xfrm>
            <a:off x="5491164" y="4068764"/>
            <a:ext cx="202170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r>
              <a:rPr lang="en-US" altLang="ja-JP" sz="2000" b="1" dirty="0">
                <a:solidFill>
                  <a:srgbClr val="000000"/>
                </a:solidFill>
              </a:rPr>
              <a:t>Opt.</a:t>
            </a:r>
          </a:p>
          <a:p>
            <a:pPr eaLnBrk="1" hangingPunct="1">
              <a:defRPr/>
            </a:pPr>
            <a:r>
              <a:rPr lang="en-US" altLang="ja-JP" sz="2000" b="1" dirty="0" err="1">
                <a:solidFill>
                  <a:srgbClr val="000000"/>
                </a:solidFill>
              </a:rPr>
              <a:t>a</a:t>
            </a:r>
            <a:r>
              <a:rPr lang="en-US" altLang="ja-JP" sz="2000" b="1" baseline="-25000" dirty="0" err="1">
                <a:solidFill>
                  <a:srgbClr val="000000"/>
                </a:solidFill>
              </a:rPr>
              <a:t>C</a:t>
            </a:r>
            <a:r>
              <a:rPr lang="en-US" altLang="ja-JP" sz="2000" b="1" dirty="0">
                <a:solidFill>
                  <a:srgbClr val="000000"/>
                </a:solidFill>
              </a:rPr>
              <a:t> = 0.5472 </a:t>
            </a:r>
            <a:r>
              <a:rPr lang="en-US" altLang="ja-JP" sz="2000" b="1" dirty="0">
                <a:solidFill>
                  <a:srgbClr val="000000"/>
                </a:solidFill>
                <a:cs typeface="Times New Roman" pitchFamily="18" charset="0"/>
              </a:rPr>
              <a:t>nm</a:t>
            </a:r>
          </a:p>
          <a:p>
            <a:pPr eaLnBrk="1" hangingPunct="1">
              <a:defRPr/>
            </a:pPr>
            <a:r>
              <a:rPr lang="en-US" altLang="ja-JP" sz="2000" b="1" dirty="0">
                <a:solidFill>
                  <a:srgbClr val="000000"/>
                </a:solidFill>
              </a:rPr>
              <a:t>V</a:t>
            </a:r>
            <a:r>
              <a:rPr lang="en-US" altLang="ja-JP" sz="2000" b="1" baseline="-25000" dirty="0">
                <a:solidFill>
                  <a:srgbClr val="000000"/>
                </a:solidFill>
              </a:rPr>
              <a:t>R</a:t>
            </a:r>
            <a:r>
              <a:rPr lang="en-US" altLang="ja-JP" sz="2000" b="1" dirty="0">
                <a:solidFill>
                  <a:srgbClr val="000000"/>
                </a:solidFill>
              </a:rPr>
              <a:t> = 276.67 a.u.</a:t>
            </a:r>
            <a:r>
              <a:rPr lang="en-US" altLang="ja-JP" sz="2000" b="1" baseline="30000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62472" name="Text Box 8"/>
          <p:cNvSpPr txBox="1">
            <a:spLocks noChangeAspect="1" noChangeArrowheads="1"/>
          </p:cNvSpPr>
          <p:nvPr/>
        </p:nvSpPr>
        <p:spPr bwMode="auto">
          <a:xfrm>
            <a:off x="4502150" y="2486026"/>
            <a:ext cx="356860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r>
              <a:rPr lang="en-US" altLang="ja-JP" sz="2000" b="1">
                <a:solidFill>
                  <a:srgbClr val="000000"/>
                </a:solidFill>
              </a:rPr>
              <a:t>Exp.(RT)</a:t>
            </a:r>
            <a:br>
              <a:rPr lang="en-US" altLang="ja-JP" sz="2000" b="1">
                <a:solidFill>
                  <a:srgbClr val="000000"/>
                </a:solidFill>
              </a:rPr>
            </a:br>
            <a:r>
              <a:rPr lang="en-US" altLang="ja-JP" sz="2000" b="1">
                <a:solidFill>
                  <a:srgbClr val="000000"/>
                </a:solidFill>
              </a:rPr>
              <a:t>a</a:t>
            </a:r>
            <a:r>
              <a:rPr lang="en-US" altLang="ja-JP" sz="2000" b="1" baseline="-25000">
                <a:solidFill>
                  <a:srgbClr val="000000"/>
                </a:solidFill>
              </a:rPr>
              <a:t>C </a:t>
            </a:r>
            <a:r>
              <a:rPr lang="en-US" altLang="ja-JP" sz="2000" b="1">
                <a:solidFill>
                  <a:srgbClr val="000000"/>
                </a:solidFill>
              </a:rPr>
              <a:t>= 0.5431</a:t>
            </a:r>
            <a:r>
              <a:rPr lang="en-US" altLang="ja-JP" sz="2000" b="1">
                <a:solidFill>
                  <a:srgbClr val="000000"/>
                </a:solidFill>
                <a:cs typeface="Times New Roman" pitchFamily="18" charset="0"/>
              </a:rPr>
              <a:t> nm</a:t>
            </a:r>
          </a:p>
          <a:p>
            <a:pPr eaLnBrk="1" hangingPunct="1">
              <a:defRPr/>
            </a:pPr>
            <a:r>
              <a:rPr lang="en-US" altLang="ja-JP" sz="2000" b="1">
                <a:solidFill>
                  <a:srgbClr val="000000"/>
                </a:solidFill>
                <a:cs typeface="Times New Roman" pitchFamily="18" charset="0"/>
              </a:rPr>
              <a:t>V</a:t>
            </a:r>
            <a:r>
              <a:rPr lang="en-US" altLang="ja-JP" sz="2000" b="1" baseline="-25000">
                <a:solidFill>
                  <a:srgbClr val="000000"/>
                </a:solidFill>
              </a:rPr>
              <a:t>R</a:t>
            </a:r>
            <a:r>
              <a:rPr lang="en-US" altLang="ja-JP" sz="2000" b="1">
                <a:solidFill>
                  <a:srgbClr val="000000"/>
                </a:solidFill>
                <a:cs typeface="Times New Roman" pitchFamily="18" charset="0"/>
              </a:rPr>
              <a:t> = 270.5 a.u.</a:t>
            </a:r>
            <a:r>
              <a:rPr lang="en-US" altLang="ja-JP" sz="2000" b="1" baseline="30000">
                <a:solidFill>
                  <a:srgbClr val="000000"/>
                </a:solidFill>
                <a:cs typeface="Times New Roman" pitchFamily="18" charset="0"/>
              </a:rPr>
              <a:t>3</a:t>
            </a:r>
            <a:r>
              <a:rPr lang="en-US" altLang="ja-JP" sz="2000" b="1">
                <a:solidFill>
                  <a:srgbClr val="000000"/>
                </a:solidFill>
                <a:cs typeface="Times New Roman" pitchFamily="18" charset="0"/>
              </a:rPr>
              <a:t> (primitive cell)</a:t>
            </a:r>
          </a:p>
        </p:txBody>
      </p:sp>
      <p:sp>
        <p:nvSpPr>
          <p:cNvPr id="62473" name="Rectangle 9"/>
          <p:cNvSpPr>
            <a:spLocks noChangeAspect="1" noChangeArrowheads="1"/>
          </p:cNvSpPr>
          <p:nvPr/>
        </p:nvSpPr>
        <p:spPr bwMode="auto">
          <a:xfrm>
            <a:off x="3924300" y="6273801"/>
            <a:ext cx="544830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62474" name="Rectangle 10"/>
          <p:cNvSpPr>
            <a:spLocks noChangeAspect="1" noChangeArrowheads="1"/>
          </p:cNvSpPr>
          <p:nvPr/>
        </p:nvSpPr>
        <p:spPr bwMode="auto">
          <a:xfrm>
            <a:off x="4321175" y="6151564"/>
            <a:ext cx="565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000" b="1">
                <a:solidFill>
                  <a:srgbClr val="000000"/>
                </a:solidFill>
              </a:rPr>
              <a:t>260</a:t>
            </a:r>
          </a:p>
        </p:txBody>
      </p:sp>
      <p:sp>
        <p:nvSpPr>
          <p:cNvPr id="62475" name="Rectangle 11"/>
          <p:cNvSpPr>
            <a:spLocks noChangeAspect="1" noChangeArrowheads="1"/>
          </p:cNvSpPr>
          <p:nvPr/>
        </p:nvSpPr>
        <p:spPr bwMode="auto">
          <a:xfrm>
            <a:off x="5311775" y="6151564"/>
            <a:ext cx="565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000" b="1">
                <a:solidFill>
                  <a:srgbClr val="000000"/>
                </a:solidFill>
              </a:rPr>
              <a:t>270</a:t>
            </a:r>
          </a:p>
        </p:txBody>
      </p:sp>
      <p:sp>
        <p:nvSpPr>
          <p:cNvPr id="62476" name="Rectangle 12"/>
          <p:cNvSpPr>
            <a:spLocks noChangeAspect="1" noChangeArrowheads="1"/>
          </p:cNvSpPr>
          <p:nvPr/>
        </p:nvSpPr>
        <p:spPr bwMode="auto">
          <a:xfrm>
            <a:off x="6302375" y="6151564"/>
            <a:ext cx="565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000" b="1">
                <a:solidFill>
                  <a:srgbClr val="000000"/>
                </a:solidFill>
              </a:rPr>
              <a:t>280</a:t>
            </a:r>
          </a:p>
        </p:txBody>
      </p:sp>
      <p:sp>
        <p:nvSpPr>
          <p:cNvPr id="62477" name="Rectangle 13"/>
          <p:cNvSpPr>
            <a:spLocks noChangeAspect="1" noChangeArrowheads="1"/>
          </p:cNvSpPr>
          <p:nvPr/>
        </p:nvSpPr>
        <p:spPr bwMode="auto">
          <a:xfrm>
            <a:off x="7350125" y="6151564"/>
            <a:ext cx="565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000" b="1">
                <a:solidFill>
                  <a:srgbClr val="000000"/>
                </a:solidFill>
              </a:rPr>
              <a:t>290</a:t>
            </a:r>
          </a:p>
        </p:txBody>
      </p:sp>
      <p:sp>
        <p:nvSpPr>
          <p:cNvPr id="62478" name="Rectangle 14"/>
          <p:cNvSpPr>
            <a:spLocks noChangeAspect="1" noChangeArrowheads="1"/>
          </p:cNvSpPr>
          <p:nvPr/>
        </p:nvSpPr>
        <p:spPr bwMode="auto">
          <a:xfrm>
            <a:off x="8439150" y="6151564"/>
            <a:ext cx="5667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000" b="1">
                <a:solidFill>
                  <a:srgbClr val="000000"/>
                </a:solidFill>
              </a:rPr>
              <a:t>300</a:t>
            </a:r>
          </a:p>
        </p:txBody>
      </p:sp>
      <p:sp>
        <p:nvSpPr>
          <p:cNvPr id="62479" name="Rectangle 15"/>
          <p:cNvSpPr>
            <a:spLocks noChangeAspect="1" noChangeArrowheads="1"/>
          </p:cNvSpPr>
          <p:nvPr/>
        </p:nvSpPr>
        <p:spPr bwMode="auto">
          <a:xfrm>
            <a:off x="5807075" y="6399213"/>
            <a:ext cx="2012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b="1">
                <a:solidFill>
                  <a:srgbClr val="000000"/>
                </a:solidFill>
              </a:rPr>
              <a:t>Volume / a.u.</a:t>
            </a:r>
            <a:r>
              <a:rPr lang="en-US" altLang="ja-JP" b="1" baseline="3000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62480" name="Rectangle 16"/>
          <p:cNvSpPr>
            <a:spLocks noChangeAspect="1" noChangeArrowheads="1"/>
          </p:cNvSpPr>
          <p:nvPr/>
        </p:nvSpPr>
        <p:spPr bwMode="auto">
          <a:xfrm>
            <a:off x="3132138" y="2073275"/>
            <a:ext cx="912812" cy="43576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62481" name="Rectangle 17"/>
          <p:cNvSpPr>
            <a:spLocks noChangeAspect="1" noChangeArrowheads="1"/>
          </p:cNvSpPr>
          <p:nvPr/>
        </p:nvSpPr>
        <p:spPr bwMode="auto">
          <a:xfrm rot="16200000">
            <a:off x="1796257" y="3917157"/>
            <a:ext cx="17414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b="1">
                <a:solidFill>
                  <a:srgbClr val="000000"/>
                </a:solidFill>
              </a:rPr>
              <a:t>Energy / Ry</a:t>
            </a:r>
            <a:endParaRPr lang="en-US" altLang="ja-JP" b="1" baseline="30000">
              <a:solidFill>
                <a:srgbClr val="000000"/>
              </a:solidFill>
            </a:endParaRPr>
          </a:p>
        </p:txBody>
      </p:sp>
      <p:sp>
        <p:nvSpPr>
          <p:cNvPr id="62483" name="Rectangle 19"/>
          <p:cNvSpPr>
            <a:spLocks noChangeAspect="1" noChangeArrowheads="1"/>
          </p:cNvSpPr>
          <p:nvPr/>
        </p:nvSpPr>
        <p:spPr bwMode="auto">
          <a:xfrm>
            <a:off x="2871788" y="2559050"/>
            <a:ext cx="121725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000" b="1">
                <a:solidFill>
                  <a:srgbClr val="000000"/>
                </a:solidFill>
              </a:rPr>
              <a:t>-1160.138</a:t>
            </a:r>
          </a:p>
        </p:txBody>
      </p:sp>
      <p:sp>
        <p:nvSpPr>
          <p:cNvPr id="62484" name="Rectangle 20"/>
          <p:cNvSpPr>
            <a:spLocks noChangeAspect="1" noChangeArrowheads="1"/>
          </p:cNvSpPr>
          <p:nvPr/>
        </p:nvSpPr>
        <p:spPr bwMode="auto">
          <a:xfrm>
            <a:off x="2871788" y="3130551"/>
            <a:ext cx="1219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000" b="1">
                <a:solidFill>
                  <a:srgbClr val="000000"/>
                </a:solidFill>
              </a:rPr>
              <a:t>-1160.139</a:t>
            </a:r>
          </a:p>
        </p:txBody>
      </p:sp>
      <p:sp>
        <p:nvSpPr>
          <p:cNvPr id="62485" name="Rectangle 21"/>
          <p:cNvSpPr>
            <a:spLocks noChangeAspect="1" noChangeArrowheads="1"/>
          </p:cNvSpPr>
          <p:nvPr/>
        </p:nvSpPr>
        <p:spPr bwMode="auto">
          <a:xfrm>
            <a:off x="2871788" y="3702051"/>
            <a:ext cx="1219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000" b="1">
                <a:solidFill>
                  <a:srgbClr val="000000"/>
                </a:solidFill>
              </a:rPr>
              <a:t>-1160.140</a:t>
            </a:r>
          </a:p>
        </p:txBody>
      </p:sp>
      <p:sp>
        <p:nvSpPr>
          <p:cNvPr id="62486" name="Rectangle 22"/>
          <p:cNvSpPr>
            <a:spLocks noChangeAspect="1" noChangeArrowheads="1"/>
          </p:cNvSpPr>
          <p:nvPr/>
        </p:nvSpPr>
        <p:spPr bwMode="auto">
          <a:xfrm>
            <a:off x="2871788" y="4297363"/>
            <a:ext cx="121725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000" b="1">
                <a:solidFill>
                  <a:srgbClr val="000000"/>
                </a:solidFill>
              </a:rPr>
              <a:t>-1160.141</a:t>
            </a:r>
          </a:p>
        </p:txBody>
      </p:sp>
      <p:sp>
        <p:nvSpPr>
          <p:cNvPr id="62487" name="Rectangle 23"/>
          <p:cNvSpPr>
            <a:spLocks noChangeAspect="1" noChangeArrowheads="1"/>
          </p:cNvSpPr>
          <p:nvPr/>
        </p:nvSpPr>
        <p:spPr bwMode="auto">
          <a:xfrm>
            <a:off x="2871788" y="4867276"/>
            <a:ext cx="1219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000" b="1">
                <a:solidFill>
                  <a:srgbClr val="000000"/>
                </a:solidFill>
              </a:rPr>
              <a:t>-1160.142</a:t>
            </a:r>
          </a:p>
        </p:txBody>
      </p:sp>
      <p:sp>
        <p:nvSpPr>
          <p:cNvPr id="62488" name="Rectangle 24"/>
          <p:cNvSpPr>
            <a:spLocks noChangeAspect="1" noChangeArrowheads="1"/>
          </p:cNvSpPr>
          <p:nvPr/>
        </p:nvSpPr>
        <p:spPr bwMode="auto">
          <a:xfrm>
            <a:off x="2871788" y="5448301"/>
            <a:ext cx="1219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000" b="1">
                <a:solidFill>
                  <a:srgbClr val="000000"/>
                </a:solidFill>
              </a:rPr>
              <a:t>-1160.143</a:t>
            </a:r>
          </a:p>
        </p:txBody>
      </p:sp>
      <p:sp>
        <p:nvSpPr>
          <p:cNvPr id="62489" name="Rectangle 25"/>
          <p:cNvSpPr>
            <a:spLocks noChangeAspect="1" noChangeArrowheads="1"/>
          </p:cNvSpPr>
          <p:nvPr/>
        </p:nvSpPr>
        <p:spPr bwMode="auto">
          <a:xfrm>
            <a:off x="2871788" y="6029326"/>
            <a:ext cx="1219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000" b="1">
                <a:solidFill>
                  <a:srgbClr val="000000"/>
                </a:solidFill>
              </a:rPr>
              <a:t>-1160.144</a:t>
            </a:r>
          </a:p>
        </p:txBody>
      </p:sp>
      <p:sp>
        <p:nvSpPr>
          <p:cNvPr id="62490" name="Rectangle 26"/>
          <p:cNvSpPr>
            <a:spLocks noChangeAspect="1" noChangeArrowheads="1"/>
          </p:cNvSpPr>
          <p:nvPr/>
        </p:nvSpPr>
        <p:spPr bwMode="auto">
          <a:xfrm>
            <a:off x="6499226" y="1962150"/>
            <a:ext cx="396875" cy="196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62491" name="Rectangle 27"/>
          <p:cNvSpPr>
            <a:spLocks noChangeAspect="1" noChangeArrowheads="1"/>
          </p:cNvSpPr>
          <p:nvPr/>
        </p:nvSpPr>
        <p:spPr bwMode="auto">
          <a:xfrm>
            <a:off x="6003926" y="2246314"/>
            <a:ext cx="3071813" cy="3952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2282247-2EE6-52DA-E831-51B6EE7134B0}"/>
              </a:ext>
            </a:extLst>
          </p:cNvPr>
          <p:cNvSpPr txBox="1"/>
          <p:nvPr/>
        </p:nvSpPr>
        <p:spPr>
          <a:xfrm>
            <a:off x="1739900" y="850901"/>
            <a:ext cx="87703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1800" dirty="0">
                <a:solidFill>
                  <a:srgbClr val="000000"/>
                </a:solidFill>
                <a:latin typeface="Times New Roman"/>
                <a:ea typeface="ＭＳ Ｐゴシック"/>
              </a:rPr>
              <a:t>分子構造や結晶構造 </a:t>
            </a:r>
            <a:r>
              <a:rPr lang="en-US" altLang="ja-JP" sz="1800" dirty="0">
                <a:solidFill>
                  <a:srgbClr val="000000"/>
                </a:solidFill>
                <a:latin typeface="Times New Roman"/>
                <a:ea typeface="ＭＳ Ｐゴシック"/>
              </a:rPr>
              <a:t>(</a:t>
            </a:r>
            <a:r>
              <a:rPr lang="ja-JP" altLang="en-US" sz="1800" dirty="0">
                <a:solidFill>
                  <a:srgbClr val="000000"/>
                </a:solidFill>
                <a:latin typeface="Times New Roman"/>
                <a:ea typeface="ＭＳ Ｐゴシック"/>
              </a:rPr>
              <a:t>記述子</a:t>
            </a:r>
            <a:r>
              <a:rPr lang="en-US" altLang="ja-JP" sz="1800" dirty="0">
                <a:solidFill>
                  <a:srgbClr val="000000"/>
                </a:solidFill>
                <a:latin typeface="Times New Roman"/>
                <a:ea typeface="ＭＳ Ｐゴシック"/>
              </a:rPr>
              <a:t>)</a:t>
            </a:r>
            <a:r>
              <a:rPr lang="ja-JP" altLang="en-US" sz="1800" dirty="0">
                <a:solidFill>
                  <a:srgbClr val="000000"/>
                </a:solidFill>
                <a:latin typeface="Times New Roman"/>
                <a:ea typeface="ＭＳ Ｐゴシック"/>
              </a:rPr>
              <a:t> を与えて 全エネルギー </a:t>
            </a:r>
            <a:r>
              <a:rPr lang="en-US" altLang="ja-JP" sz="1800" dirty="0">
                <a:solidFill>
                  <a:srgbClr val="000000"/>
                </a:solidFill>
                <a:latin typeface="Times New Roman"/>
                <a:ea typeface="ＭＳ Ｐゴシック"/>
              </a:rPr>
              <a:t>(</a:t>
            </a:r>
            <a:r>
              <a:rPr lang="ja-JP" altLang="en-US" sz="1800" dirty="0">
                <a:solidFill>
                  <a:srgbClr val="000000"/>
                </a:solidFill>
                <a:latin typeface="Times New Roman"/>
                <a:ea typeface="ＭＳ Ｐゴシック"/>
              </a:rPr>
              <a:t>目的関数</a:t>
            </a:r>
            <a:r>
              <a:rPr lang="en-US" altLang="ja-JP" sz="1800" dirty="0">
                <a:solidFill>
                  <a:srgbClr val="000000"/>
                </a:solidFill>
                <a:latin typeface="Times New Roman"/>
                <a:ea typeface="ＭＳ Ｐゴシック"/>
              </a:rPr>
              <a:t>)</a:t>
            </a:r>
            <a:r>
              <a:rPr lang="ja-JP" altLang="en-US" sz="1800" dirty="0">
                <a:solidFill>
                  <a:srgbClr val="000000"/>
                </a:solidFill>
                <a:latin typeface="Times New Roman"/>
                <a:ea typeface="ＭＳ Ｐゴシック"/>
              </a:rPr>
              <a:t> を計算する</a:t>
            </a:r>
            <a:r>
              <a:rPr lang="en-US" altLang="ja-JP" sz="1800" dirty="0">
                <a:solidFill>
                  <a:srgbClr val="000000"/>
                </a:solidFill>
                <a:latin typeface="Times New Roman"/>
                <a:ea typeface="ＭＳ Ｐゴシック"/>
              </a:rPr>
              <a:t>:</a:t>
            </a:r>
            <a:r>
              <a:rPr lang="ja-JP" altLang="en-US" sz="1800" dirty="0">
                <a:solidFill>
                  <a:srgbClr val="000000"/>
                </a:solidFill>
                <a:latin typeface="Times New Roman"/>
                <a:ea typeface="ＭＳ Ｐゴシック"/>
              </a:rPr>
              <a:t> 量子計算</a:t>
            </a:r>
            <a:endParaRPr lang="en-US" altLang="ja-JP" sz="1800" dirty="0">
              <a:solidFill>
                <a:srgbClr val="000000"/>
              </a:solidFill>
              <a:latin typeface="Times New Roman"/>
              <a:ea typeface="ＭＳ Ｐゴシック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1800" dirty="0">
                <a:solidFill>
                  <a:srgbClr val="000000"/>
                </a:solidFill>
                <a:latin typeface="Times New Roman"/>
                <a:ea typeface="ＭＳ Ｐゴシック"/>
              </a:rPr>
              <a:t>　　構造を変化させ、全エネルギーが最小になる構造が最安定構造である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77D22D2-87F2-A8C6-BAB3-FA106B1964F9}"/>
              </a:ext>
            </a:extLst>
          </p:cNvPr>
          <p:cNvSpPr txBox="1"/>
          <p:nvPr/>
        </p:nvSpPr>
        <p:spPr>
          <a:xfrm>
            <a:off x="1836715" y="1719422"/>
            <a:ext cx="8711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1800" b="1" dirty="0">
                <a:solidFill>
                  <a:srgbClr val="FF0000"/>
                </a:solidFill>
                <a:latin typeface="Times New Roman"/>
                <a:ea typeface="ＭＳ Ｐゴシック"/>
              </a:rPr>
              <a:t>結晶</a:t>
            </a:r>
            <a:r>
              <a:rPr lang="en-US" altLang="ja-JP" sz="1800" b="1" dirty="0">
                <a:solidFill>
                  <a:srgbClr val="FF0000"/>
                </a:solidFill>
                <a:latin typeface="Times New Roman"/>
                <a:ea typeface="ＭＳ Ｐゴシック"/>
              </a:rPr>
              <a:t>Si</a:t>
            </a:r>
            <a:r>
              <a:rPr lang="ja-JP" altLang="en-US" sz="1800" b="1" dirty="0">
                <a:solidFill>
                  <a:srgbClr val="FF0000"/>
                </a:solidFill>
                <a:latin typeface="Times New Roman"/>
                <a:ea typeface="ＭＳ Ｐゴシック"/>
              </a:rPr>
              <a:t>の単位格子体積を変えながら全エネルギーを第一原理量子計算で計算した例</a:t>
            </a:r>
            <a:r>
              <a:rPr lang="en-US" altLang="ja-JP" sz="1800" b="1" dirty="0">
                <a:solidFill>
                  <a:srgbClr val="FF0000"/>
                </a:solidFill>
                <a:latin typeface="Times New Roman"/>
                <a:ea typeface="ＭＳ Ｐゴシック"/>
              </a:rPr>
              <a:t>:</a:t>
            </a:r>
            <a:endParaRPr lang="ja-JP" altLang="en-US" sz="1800" b="1" dirty="0">
              <a:solidFill>
                <a:srgbClr val="FF0000"/>
              </a:solidFill>
              <a:latin typeface="Times New Roman"/>
              <a:ea typeface="ＭＳ Ｐゴシック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1535584" y="1"/>
            <a:ext cx="91440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  <a:cs typeface="+mj-cs"/>
              </a:rPr>
              <a:t>回帰と機械学習</a:t>
            </a:r>
            <a:endParaRPr kumimoji="1" lang="ja-JP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オブジェクト 2">
                <a:extLst>
                  <a:ext uri="{FF2B5EF4-FFF2-40B4-BE49-F238E27FC236}">
                    <a16:creationId xmlns:a16="http://schemas.microsoft.com/office/drawing/2014/main" id="{654C3802-9AA2-21DF-4DDA-5763061DE0EC}"/>
                  </a:ext>
                </a:extLst>
              </p:cNvPr>
              <p:cNvSpPr txBox="1"/>
              <p:nvPr/>
            </p:nvSpPr>
            <p:spPr bwMode="auto">
              <a:xfrm>
                <a:off x="623392" y="632460"/>
                <a:ext cx="10945216" cy="62255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  <a:t>　過剰適合していないか、予測性能はあるかを</a:t>
                </a:r>
                <a:r>
                  <a:rPr kumimoji="1" lang="ja-JP" alt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  <a:t>検証</a:t>
                </a:r>
                <a:r>
                  <a:rPr kumimoji="1" lang="ja-JP" alt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  <a:t> </a:t>
                </a:r>
                <a:r>
                  <a:rPr kumimoji="1" lang="en-US" altLang="ja-JP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  <a:t>(Validation)</a:t>
                </a:r>
              </a:p>
              <a:p>
                <a:pPr marL="457200" marR="0" lvl="0" indent="-279400" algn="l" defTabSz="914400" rtl="0" eaLnBrk="1" fontAlgn="base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+mj-lt"/>
                  <a:buAutoNum type="arabicPeriod"/>
                  <a:tabLst/>
                  <a:defRPr/>
                </a:pPr>
                <a:r>
                  <a:rPr kumimoji="1" lang="ja-JP" alt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  <a:t>既知データを 学習データ </a:t>
                </a:r>
                <a:r>
                  <a:rPr kumimoji="1" lang="en-US" altLang="ja-JP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  <a:t>(training) </a:t>
                </a:r>
                <a:r>
                  <a:rPr kumimoji="1" lang="ja-JP" alt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  <a:t>と 検証データ </a:t>
                </a:r>
                <a:r>
                  <a:rPr kumimoji="1" lang="en-US" altLang="ja-JP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  <a:t>(test)</a:t>
                </a:r>
                <a:r>
                  <a:rPr kumimoji="1" lang="ja-JP" alt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  <a:t> に分ける</a:t>
                </a:r>
                <a:endParaRPr kumimoji="1" lang="en-US" altLang="ja-JP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ＭＳ Ｐゴシック"/>
                  <a:cs typeface="+mn-cs"/>
                </a:endParaRPr>
              </a:p>
              <a:p>
                <a:pPr marL="457200" marR="0" lvl="0" indent="-279400" algn="l" defTabSz="914400" rtl="0" eaLnBrk="1" fontAlgn="base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+mj-lt"/>
                  <a:buAutoNum type="arabicPeriod"/>
                  <a:tabLst/>
                  <a:defRPr/>
                </a:pPr>
                <a:r>
                  <a:rPr kumimoji="1" lang="ja-JP" alt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  <a:t>学習データでモデルを作る</a:t>
                </a:r>
                <a:endParaRPr kumimoji="1" lang="en-US" altLang="ja-JP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ＭＳ Ｐゴシック"/>
                  <a:cs typeface="+mn-cs"/>
                </a:endParaRPr>
              </a:p>
              <a:p>
                <a:pPr marL="457200" marR="0" lvl="0" indent="-279400" algn="l" defTabSz="914400" rtl="0" eaLnBrk="1" fontAlgn="base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+mj-lt"/>
                  <a:buAutoNum type="arabicPeriod"/>
                  <a:tabLst/>
                  <a:defRPr/>
                </a:pPr>
                <a:r>
                  <a:rPr kumimoji="1" lang="ja-JP" alt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  <a:t>学習データと検証データの予測値 </a:t>
                </a:r>
                <a:r>
                  <a:rPr kumimoji="1" lang="en-US" altLang="ja-JP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  <a:t>(prediction) </a:t>
                </a:r>
                <a:r>
                  <a:rPr kumimoji="1" lang="ja-JP" alt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  <a:t>と入力値から評価を行う</a:t>
                </a:r>
                <a:endParaRPr kumimoji="1" lang="en-US" altLang="ja-JP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ＭＳ Ｐゴシック"/>
                  <a:cs typeface="+mn-cs"/>
                </a:endParaRPr>
              </a:p>
              <a:p>
                <a:pPr marL="457200" marR="0" lvl="0" indent="-279400" algn="l" defTabSz="914400" rtl="0" eaLnBrk="1" fontAlgn="base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+mj-lt"/>
                  <a:buAutoNum type="arabicPeriod"/>
                  <a:tabLst/>
                  <a:defRPr/>
                </a:pPr>
                <a:r>
                  <a:rPr kumimoji="1" lang="ja-JP" alt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  <a:t>評価は </a:t>
                </a:r>
                <a:r>
                  <a:rPr kumimoji="1" lang="en-US" altLang="ja-JP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  <a:t>MAE (Mean Absolute Error), MSE (Mean Squared Error),</a:t>
                </a:r>
                <a:r>
                  <a:rPr kumimoji="1" lang="ja-JP" alt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  <a:t> </a:t>
                </a:r>
                <a:r>
                  <a:rPr kumimoji="1" lang="en-US" altLang="ja-JP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  <a:t>R</a:t>
                </a:r>
                <a:r>
                  <a:rPr kumimoji="1" lang="en-US" altLang="ja-JP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  <a:t>2</a:t>
                </a:r>
                <a:r>
                  <a:rPr kumimoji="1" lang="en-US" altLang="ja-JP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  <a:t> (</a:t>
                </a:r>
                <a:r>
                  <a:rPr kumimoji="1" lang="ja-JP" alt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  <a:t>決定係数</a:t>
                </a:r>
                <a:r>
                  <a:rPr kumimoji="1" lang="en-US" altLang="ja-JP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  <a:t>)</a:t>
                </a:r>
                <a:r>
                  <a:rPr kumimoji="1" lang="ja-JP" alt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  <a:t> などで行う。</a:t>
                </a:r>
                <a:br>
                  <a:rPr kumimoji="1" lang="en-US" altLang="ja-JP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</a:br>
                <a:r>
                  <a:rPr kumimoji="1" lang="ja-JP" alt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  <a:t>　</a:t>
                </a:r>
                <a14:m>
                  <m:oMath xmlns:m="http://schemas.openxmlformats.org/officeDocument/2006/math">
                    <m:r>
                      <a:rPr kumimoji="1" lang="en-US" altLang="ja-JP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𝑀𝐴𝐸</m:t>
                    </m:r>
                    <m:r>
                      <a:rPr kumimoji="1" lang="en-US" altLang="ja-JP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1" lang="en-US" altLang="ja-JP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1" lang="en-US" altLang="ja-JP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1" lang="en-US" altLang="ja-JP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𝑛</m:t>
                        </m:r>
                      </m:den>
                    </m:f>
                    <m:nary>
                      <m:naryPr>
                        <m:chr m:val="∑"/>
                        <m:limLoc m:val="subSup"/>
                        <m:ctrlPr>
                          <a:rPr kumimoji="1" lang="en-US" altLang="ja-JP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kumimoji="1" lang="en-US" altLang="ja-JP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𝑖</m:t>
                        </m:r>
                        <m:r>
                          <a:rPr kumimoji="1" lang="en-US" altLang="ja-JP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=1</m:t>
                        </m:r>
                      </m:sub>
                      <m:sup>
                        <m:r>
                          <a:rPr kumimoji="1" lang="en-US" altLang="ja-JP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𝑛</m:t>
                        </m:r>
                      </m:sup>
                      <m:e>
                        <m:d>
                          <m:dPr>
                            <m:begChr m:val="|"/>
                            <m:endChr m:val="|"/>
                            <m:ctrlPr>
                              <a:rPr kumimoji="1" lang="en-US" altLang="ja-JP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1" lang="en-US" altLang="ja-JP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ja-JP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kumimoji="1" lang="en-US" altLang="ja-JP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kumimoji="1" lang="en-US" altLang="ja-JP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−</m:t>
                            </m:r>
                            <m:r>
                              <a:rPr kumimoji="1" lang="en-US" altLang="ja-JP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𝑓</m:t>
                            </m:r>
                            <m:r>
                              <a:rPr kumimoji="1" lang="en-US" altLang="ja-JP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({</m:t>
                            </m:r>
                            <m:sSup>
                              <m:sSupPr>
                                <m:ctrlPr>
                                  <a:rPr kumimoji="1" lang="en-US" altLang="ja-JP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sSupPr>
                              <m:e>
                                <m:sSub>
                                  <m:sSubPr>
                                    <m:ctrlPr>
                                      <a:rPr kumimoji="1" lang="en-US" altLang="ja-JP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ja-JP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kumimoji="1" lang="en-US" altLang="ja-JP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  <m:sup>
                                <m:r>
                                  <a:rPr kumimoji="1" lang="en-US" altLang="ja-JP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(</m:t>
                                </m:r>
                                <m:r>
                                  <a:rPr kumimoji="1" lang="en-US" altLang="ja-JP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𝑘</m:t>
                                </m:r>
                                <m:r>
                                  <a:rPr kumimoji="1" lang="en-US" altLang="ja-JP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)</m:t>
                                </m:r>
                              </m:sup>
                            </m:sSup>
                            <m:r>
                              <a:rPr kumimoji="1" lang="en-US" altLang="ja-JP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})</m:t>
                            </m:r>
                          </m:e>
                        </m:d>
                      </m:e>
                    </m:nary>
                  </m:oMath>
                </a14:m>
                <a:r>
                  <a:rPr kumimoji="1" lang="en-US" altLang="ja-JP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  <a:t>	</a:t>
                </a:r>
                <a:r>
                  <a:rPr kumimoji="1" lang="ja-JP" alt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  <a:t>小さいほどいい</a:t>
                </a:r>
                <a:br>
                  <a:rPr kumimoji="1" lang="en-US" altLang="ja-JP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</a:br>
                <a:r>
                  <a:rPr kumimoji="1" lang="ja-JP" alt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  <a:t>　</a:t>
                </a:r>
                <a14:m>
                  <m:oMath xmlns:m="http://schemas.openxmlformats.org/officeDocument/2006/math">
                    <m:r>
                      <a:rPr kumimoji="1" lang="en-US" altLang="ja-JP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𝑀</m:t>
                    </m:r>
                    <m:r>
                      <a:rPr kumimoji="1" lang="en-US" altLang="ja-JP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𝑆</m:t>
                    </m:r>
                    <m:r>
                      <a:rPr kumimoji="1" lang="en-US" altLang="ja-JP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𝐸</m:t>
                    </m:r>
                    <m:r>
                      <a:rPr kumimoji="1" lang="en-US" altLang="ja-JP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1" lang="en-US" altLang="ja-JP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1" lang="en-US" altLang="ja-JP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1" lang="en-US" altLang="ja-JP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𝑛</m:t>
                        </m:r>
                      </m:den>
                    </m:f>
                    <m:nary>
                      <m:naryPr>
                        <m:chr m:val="∑"/>
                        <m:limLoc m:val="subSup"/>
                        <m:ctrlPr>
                          <a:rPr kumimoji="1" lang="en-US" altLang="ja-JP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kumimoji="1" lang="en-US" altLang="ja-JP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𝑖</m:t>
                        </m:r>
                        <m:r>
                          <a:rPr kumimoji="1" lang="en-US" altLang="ja-JP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=1</m:t>
                        </m:r>
                      </m:sub>
                      <m:sup>
                        <m:r>
                          <a:rPr kumimoji="1" lang="en-US" altLang="ja-JP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𝑛</m:t>
                        </m:r>
                      </m:sup>
                      <m:e>
                        <m:sSup>
                          <m:sSupPr>
                            <m:ctrlPr>
                              <a:rPr kumimoji="1" lang="en-US" altLang="ja-JP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kumimoji="1" lang="en-US" altLang="ja-JP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kumimoji="1" lang="en-US" altLang="ja-JP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ja-JP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kumimoji="1" lang="en-US" altLang="ja-JP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kumimoji="1" lang="en-US" altLang="ja-JP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−</m:t>
                                </m:r>
                                <m:r>
                                  <a:rPr kumimoji="1" lang="en-US" altLang="ja-JP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𝑓</m:t>
                                </m:r>
                                <m:r>
                                  <a:rPr kumimoji="1" lang="en-US" altLang="ja-JP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({</m:t>
                                </m:r>
                                <m:sSup>
                                  <m:sSupPr>
                                    <m:ctrlPr>
                                      <a:rPr kumimoji="1" lang="en-US" altLang="ja-JP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sSub>
                                      <m:sSubPr>
                                        <m:ctrlPr>
                                          <a:rPr kumimoji="1" lang="en-US" altLang="ja-JP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1" lang="en-US" altLang="ja-JP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cs typeface="+mn-cs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kumimoji="1" lang="en-US" altLang="ja-JP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cs typeface="+mn-cs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  <m:sup>
                                    <m:r>
                                      <a:rPr kumimoji="1" lang="en-US" altLang="ja-JP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(</m:t>
                                    </m:r>
                                    <m:r>
                                      <a:rPr kumimoji="1" lang="en-US" altLang="ja-JP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𝑘</m:t>
                                    </m:r>
                                    <m:r>
                                      <a:rPr kumimoji="1" lang="en-US" altLang="ja-JP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)</m:t>
                                    </m:r>
                                  </m:sup>
                                </m:sSup>
                                <m:r>
                                  <a:rPr kumimoji="1" lang="en-US" altLang="ja-JP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})</m:t>
                                </m:r>
                              </m:e>
                            </m:d>
                          </m:e>
                          <m:sup>
                            <m:r>
                              <a:rPr kumimoji="1" lang="en-US" altLang="ja-JP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r>
                  <a:rPr kumimoji="1" lang="en-US" altLang="ja-JP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  <a:t>	</a:t>
                </a:r>
                <a:r>
                  <a:rPr kumimoji="1" lang="ja-JP" alt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  <a:t>小さいほどいい</a:t>
                </a:r>
                <a:br>
                  <a:rPr kumimoji="1" lang="en-US" altLang="ja-JP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</a:br>
                <a:r>
                  <a:rPr kumimoji="1" lang="ja-JP" alt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  <a:t>　</a:t>
                </a:r>
                <a14:m>
                  <m:oMath xmlns:m="http://schemas.openxmlformats.org/officeDocument/2006/math">
                    <m:r>
                      <a:rPr kumimoji="1" lang="en-US" altLang="ja-JP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𝑅𝑀</m:t>
                    </m:r>
                    <m:r>
                      <a:rPr kumimoji="1" lang="en-US" altLang="ja-JP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𝑆</m:t>
                    </m:r>
                    <m:r>
                      <a:rPr kumimoji="1" lang="en-US" altLang="ja-JP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𝐸</m:t>
                    </m:r>
                    <m:r>
                      <a:rPr kumimoji="1" lang="en-US" altLang="ja-JP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r>
                      <m:rPr>
                        <m:sty m:val="p"/>
                      </m:rPr>
                      <a:rPr kumimoji="1" lang="en-US" altLang="ja-JP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sqrt</m:t>
                    </m:r>
                    <m:d>
                      <m:dPr>
                        <m:ctrlPr>
                          <a:rPr kumimoji="1" lang="en-US" altLang="ja-JP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1" lang="en-US" altLang="ja-JP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𝑀</m:t>
                        </m:r>
                        <m:r>
                          <a:rPr kumimoji="1" lang="en-US" altLang="ja-JP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𝑆</m:t>
                        </m:r>
                        <m:r>
                          <a:rPr kumimoji="1" lang="en-US" altLang="ja-JP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𝐸</m:t>
                        </m:r>
                      </m:e>
                    </m:d>
                  </m:oMath>
                </a14:m>
                <a:r>
                  <a:rPr kumimoji="1" lang="en-US" altLang="ja-JP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  <a:t>			</a:t>
                </a:r>
                <a:r>
                  <a:rPr kumimoji="1" lang="ja-JP" alt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  <a:t>小さいほどいい</a:t>
                </a:r>
                <a:br>
                  <a:rPr kumimoji="1" lang="en-US" altLang="ja-JP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</a:b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1" lang="ja-JP" altLang="en-US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ＭＳ Ｐゴシック"/>
                        <a:cs typeface="+mn-cs"/>
                      </a:rPr>
                      <m:t>　</m:t>
                    </m:r>
                    <m:sSup>
                      <m:sSupPr>
                        <m:ctrlPr>
                          <a:rPr kumimoji="1" lang="en-US" altLang="ja-JP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1" lang="en-US" altLang="ja-JP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𝑅</m:t>
                        </m:r>
                      </m:e>
                      <m:sup>
                        <m:r>
                          <a:rPr kumimoji="1" lang="en-US" altLang="ja-JP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kumimoji="1" lang="en-US" altLang="ja-JP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=1−</m:t>
                    </m:r>
                    <m:f>
                      <m:fPr>
                        <m:ctrlPr>
                          <a:rPr kumimoji="1" lang="en-US" altLang="ja-JP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limLoc m:val="subSup"/>
                            <m:ctrlPr>
                              <a:rPr kumimoji="1" lang="en-US" altLang="ja-JP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naryPr>
                          <m:sub>
                            <m:r>
                              <m:rPr>
                                <m:brk m:alnAt="25"/>
                              </m:rPr>
                              <a:rPr kumimoji="1" lang="en-US" altLang="ja-JP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𝑖</m:t>
                            </m:r>
                            <m:r>
                              <a:rPr kumimoji="1" lang="en-US" altLang="ja-JP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=1</m:t>
                            </m:r>
                          </m:sub>
                          <m:sup>
                            <m:r>
                              <a:rPr kumimoji="1" lang="en-US" altLang="ja-JP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𝑛</m:t>
                            </m:r>
                          </m:sup>
                          <m:e>
                            <m:sSup>
                              <m:sSupPr>
                                <m:ctrlPr>
                                  <a:rPr kumimoji="1" lang="en-US" altLang="ja-JP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kumimoji="1" lang="en-US" altLang="ja-JP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kumimoji="1" lang="en-US" altLang="ja-JP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1" lang="en-US" altLang="ja-JP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cs typeface="+mn-cs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kumimoji="1" lang="en-US" altLang="ja-JP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cs typeface="+mn-cs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kumimoji="1" lang="en-US" altLang="ja-JP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−</m:t>
                                    </m:r>
                                    <m:r>
                                      <a:rPr kumimoji="1" lang="en-US" altLang="ja-JP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𝑓</m:t>
                                    </m:r>
                                    <m:r>
                                      <a:rPr kumimoji="1" lang="en-US" altLang="ja-JP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({</m:t>
                                    </m:r>
                                    <m:sSup>
                                      <m:sSupPr>
                                        <m:ctrlPr>
                                          <a:rPr kumimoji="1" lang="en-US" altLang="ja-JP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cs typeface="+mn-cs"/>
                                          </a:rPr>
                                        </m:ctrlPr>
                                      </m:sSupPr>
                                      <m:e>
                                        <m:sSub>
                                          <m:sSubPr>
                                            <m:ctrlPr>
                                              <a:rPr kumimoji="1" lang="en-US" altLang="ja-JP" b="0" i="1" u="none" strike="noStrike" kern="120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1" lang="en-US" altLang="ja-JP" b="0" i="1" u="none" strike="noStrike" kern="120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cs typeface="+mn-cs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kumimoji="1" lang="en-US" altLang="ja-JP" b="0" i="1" u="none" strike="noStrike" kern="120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cs typeface="+mn-cs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  <m:sup>
                                        <m:r>
                                          <a:rPr kumimoji="1" lang="en-US" altLang="ja-JP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cs typeface="+mn-cs"/>
                                          </a:rPr>
                                          <m:t>(</m:t>
                                        </m:r>
                                        <m:r>
                                          <a:rPr kumimoji="1" lang="en-US" altLang="ja-JP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cs typeface="+mn-cs"/>
                                          </a:rPr>
                                          <m:t>𝑘</m:t>
                                        </m:r>
                                        <m:r>
                                          <a:rPr kumimoji="1" lang="en-US" altLang="ja-JP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cs typeface="+mn-cs"/>
                                          </a:rPr>
                                          <m:t>)</m:t>
                                        </m:r>
                                      </m:sup>
                                    </m:sSup>
                                    <m:r>
                                      <a:rPr kumimoji="1" lang="en-US" altLang="ja-JP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})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kumimoji="1" lang="en-US" altLang="ja-JP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num>
                      <m:den>
                        <m:nary>
                          <m:naryPr>
                            <m:chr m:val="∑"/>
                            <m:limLoc m:val="subSup"/>
                            <m:ctrlPr>
                              <a:rPr kumimoji="1" lang="en-US" altLang="ja-JP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naryPr>
                          <m:sub>
                            <m:r>
                              <m:rPr>
                                <m:brk m:alnAt="25"/>
                              </m:rPr>
                              <a:rPr kumimoji="1" lang="en-US" altLang="ja-JP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𝑖</m:t>
                            </m:r>
                            <m:r>
                              <a:rPr kumimoji="1" lang="en-US" altLang="ja-JP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=1</m:t>
                            </m:r>
                          </m:sub>
                          <m:sup>
                            <m:r>
                              <a:rPr kumimoji="1" lang="en-US" altLang="ja-JP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𝑛</m:t>
                            </m:r>
                          </m:sup>
                          <m:e>
                            <m:sSup>
                              <m:sSupPr>
                                <m:ctrlPr>
                                  <a:rPr kumimoji="1" lang="en-US" altLang="ja-JP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kumimoji="1" lang="en-US" altLang="ja-JP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kumimoji="1" lang="en-US" altLang="ja-JP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1" lang="en-US" altLang="ja-JP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cs typeface="+mn-cs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kumimoji="1" lang="en-US" altLang="ja-JP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cs typeface="+mn-cs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kumimoji="1" lang="en-US" altLang="ja-JP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−</m:t>
                                    </m:r>
                                    <m:d>
                                      <m:dPr>
                                        <m:begChr m:val="⟨"/>
                                        <m:endChr m:val="⟩"/>
                                        <m:ctrlPr>
                                          <a:rPr kumimoji="1" lang="en-US" altLang="ja-JP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kumimoji="1" lang="en-US" altLang="ja-JP" b="0" i="1" u="none" strike="noStrike" kern="120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1" lang="en-US" altLang="ja-JP" b="0" i="1" u="none" strike="noStrike" kern="120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cs typeface="+mn-cs"/>
                                              </a:rPr>
                                              <m:t>𝑦</m:t>
                                            </m:r>
                                          </m:e>
                                          <m:sub>
                                            <m:r>
                                              <a:rPr kumimoji="1" lang="en-US" altLang="ja-JP" b="0" i="1" u="none" strike="noStrike" kern="120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cs typeface="+mn-cs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r>
                                      <a:rPr kumimoji="1" lang="en-US" altLang="ja-JP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)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kumimoji="1" lang="en-US" altLang="ja-JP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den>
                    </m:f>
                  </m:oMath>
                </a14:m>
                <a:r>
                  <a:rPr kumimoji="1" lang="en-US" altLang="ja-JP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  <a:t>  		1</a:t>
                </a:r>
                <a:r>
                  <a:rPr kumimoji="1" lang="ja-JP" alt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  <a:t> に近いほどいい</a:t>
                </a:r>
                <a:br>
                  <a:rPr kumimoji="1" lang="en-US" altLang="ja-JP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</a:br>
                <a:endParaRPr kumimoji="1" lang="en-US" altLang="ja-JP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ＭＳ Ｐゴシック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ja-JP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ＭＳ Ｐゴシック"/>
                  <a:cs typeface="+mn-cs"/>
                </a:endParaRPr>
              </a:p>
            </p:txBody>
          </p:sp>
        </mc:Choice>
        <mc:Fallback xmlns="">
          <p:sp>
            <p:nvSpPr>
              <p:cNvPr id="2" name="オブジェクト 2">
                <a:extLst>
                  <a:ext uri="{FF2B5EF4-FFF2-40B4-BE49-F238E27FC236}">
                    <a16:creationId xmlns:a16="http://schemas.microsoft.com/office/drawing/2014/main" id="{654C3802-9AA2-21DF-4DDA-5763061DE0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3392" y="632460"/>
                <a:ext cx="10945216" cy="6225540"/>
              </a:xfrm>
              <a:prstGeom prst="rect">
                <a:avLst/>
              </a:prstGeom>
              <a:blipFill>
                <a:blip r:embed="rId3"/>
                <a:stretch>
                  <a:fillRect t="-58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4752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4B981F-1147-FA4F-8381-B3E6B51BBA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EDF90F74-3705-F7CB-433A-934C78339A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pPr eaLnBrk="1" hangingPunct="1"/>
            <a:r>
              <a:rPr lang="en-US" altLang="ja-JP" sz="3600" b="1" dirty="0">
                <a:solidFill>
                  <a:srgbClr val="0000FF"/>
                </a:solidFill>
              </a:rPr>
              <a:t>Kernel ridge</a:t>
            </a:r>
            <a:r>
              <a:rPr lang="ja-JP" altLang="en-US" sz="3600" b="1" dirty="0">
                <a:solidFill>
                  <a:srgbClr val="0000FF"/>
                </a:solidFill>
              </a:rPr>
              <a:t>回帰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13BA12B0-0677-22AB-F7DB-2122C6068B4C}"/>
                  </a:ext>
                </a:extLst>
              </p:cNvPr>
              <p:cNvSpPr txBox="1"/>
              <p:nvPr/>
            </p:nvSpPr>
            <p:spPr>
              <a:xfrm>
                <a:off x="25524" y="620688"/>
                <a:ext cx="11687100" cy="18115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1" lang="ja-JP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rPr>
                  <a:t>ノンパラメトリック回帰</a:t>
                </a:r>
                <a:r>
                  <a:rPr kumimoji="1" lang="en-US" altLang="ja-JP" sz="18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rPr>
                  <a:t>:</a:t>
                </a:r>
                <a:r>
                  <a:rPr kumimoji="1" lang="ja-JP" altLang="en-US" sz="18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rPr>
                  <a:t> 多くのパラメータをもつ柔軟なモデル関数で回帰。</a:t>
                </a:r>
                <a:br>
                  <a:rPr kumimoji="1" lang="en-US" altLang="ja-JP" sz="18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rPr>
                </a:br>
                <a:r>
                  <a:rPr kumimoji="1" lang="ja-JP" altLang="en-US" sz="18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rPr>
                  <a:t>　　　　　　　　　　　　　　 </a:t>
                </a:r>
                <a:r>
                  <a:rPr kumimoji="1" lang="ja-JP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rPr>
                  <a:t>具体的な関数形を知らなくても回帰モデルを作れる</a:t>
                </a:r>
                <a:r>
                  <a:rPr kumimoji="1" lang="ja-JP" altLang="en-US" sz="18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rPr>
                  <a:t>。</a:t>
                </a:r>
                <a:endPara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+mn-cs"/>
                </a:endParaRPr>
              </a:p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1" lang="en-US" altLang="ja-JP" sz="18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rPr>
                  <a:t>Kernel</a:t>
                </a:r>
                <a:r>
                  <a:rPr kumimoji="1" lang="ja-JP" altLang="en-US" sz="18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rPr>
                  <a:t>関数</a:t>
                </a:r>
                <a:r>
                  <a:rPr kumimoji="1" lang="en-US" altLang="ja-JP" sz="18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rPr>
                  <a:t>:</a:t>
                </a:r>
                <a:r>
                  <a:rPr kumimoji="1" lang="ja-JP" altLang="en-US" sz="18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rPr>
                  <a:t> </a:t>
                </a:r>
                <a:r>
                  <a:rPr kumimoji="1" lang="ja-JP" altLang="en-US" sz="180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rPr>
                  <a:t>ここでは、一般関数の最小二乗法ででてきた基底関数 </a:t>
                </a:r>
                <a:r>
                  <a:rPr kumimoji="1" lang="en-US" altLang="ja-JP" sz="1800" i="1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rPr>
                  <a:t>f</a:t>
                </a:r>
                <a:r>
                  <a:rPr kumimoji="1" lang="en-US" altLang="ja-JP" sz="1800" i="0" u="none" strike="noStrike" kern="1200" cap="none" spc="0" normalizeH="0" baseline="-2500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rPr>
                  <a:t>i</a:t>
                </a:r>
                <a:r>
                  <a:rPr kumimoji="1" lang="en-US" altLang="ja-JP" sz="180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rPr>
                  <a:t>(</a:t>
                </a:r>
                <a:r>
                  <a:rPr kumimoji="1" lang="en-US" altLang="ja-JP" sz="1800" i="1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rPr>
                  <a:t>x</a:t>
                </a:r>
                <a:r>
                  <a:rPr kumimoji="1" lang="en-US" altLang="ja-JP" sz="180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rPr>
                  <a:t>)</a:t>
                </a:r>
                <a:r>
                  <a:rPr kumimoji="1" lang="ja-JP" altLang="en-US" sz="180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rPr>
                  <a:t>と同じと考えていい</a:t>
                </a:r>
                <a:br>
                  <a:rPr kumimoji="1" lang="en-US" altLang="ja-JP" sz="18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rPr>
                </a:br>
                <a:r>
                  <a:rPr kumimoji="1" lang="ja-JP" altLang="en-US" sz="18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rPr>
                  <a:t>　</a:t>
                </a:r>
                <a:r>
                  <a:rPr kumimoji="1" lang="ja-JP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rPr>
                  <a:t>学習データ点 </a:t>
                </a:r>
                <a:r>
                  <a:rPr kumimoji="1" lang="en-US" altLang="ja-JP" sz="18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rPr>
                  <a:t>x</a:t>
                </a:r>
                <a:r>
                  <a:rPr kumimoji="1" lang="en-US" altLang="ja-JP" sz="18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rPr>
                  <a:t>i</a:t>
                </a:r>
                <a:r>
                  <a:rPr kumimoji="1" lang="ja-JP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rPr>
                  <a:t> 毎に</a:t>
                </a:r>
                <a:r>
                  <a:rPr kumimoji="1" lang="ja-JP" altLang="en-US" sz="18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rPr>
                  <a:t>、</a:t>
                </a:r>
                <a:r>
                  <a:rPr kumimoji="1" lang="en-US" altLang="ja-JP" sz="1800" b="1" i="1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rPr>
                  <a:t> x</a:t>
                </a:r>
                <a:r>
                  <a:rPr kumimoji="1" lang="en-US" altLang="ja-JP" sz="1800" b="1" i="0" u="none" strike="noStrike" kern="1200" cap="none" spc="0" normalizeH="0" baseline="-2500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rPr>
                  <a:t>i</a:t>
                </a:r>
                <a:r>
                  <a:rPr kumimoji="1" lang="ja-JP" altLang="en-US" sz="18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rPr>
                  <a:t> を中心とし、幅 </a:t>
                </a:r>
                <a:r>
                  <a:rPr kumimoji="1" lang="en-US" altLang="ja-JP" sz="1800" b="1" i="1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rPr>
                  <a:t>w</a:t>
                </a:r>
                <a:r>
                  <a:rPr kumimoji="1" lang="ja-JP" altLang="en-US" sz="18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rPr>
                  <a:t> の</a:t>
                </a:r>
                <a:r>
                  <a:rPr kumimoji="1" lang="en-US" altLang="ja-JP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rPr>
                  <a:t>Gauss</a:t>
                </a:r>
                <a:r>
                  <a:rPr kumimoji="1" lang="ja-JP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rPr>
                  <a:t>関数 </a:t>
                </a:r>
                <a:r>
                  <a:rPr kumimoji="1" lang="en-US" altLang="ja-JP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rPr>
                  <a:t>G(x; </a:t>
                </a:r>
                <a:r>
                  <a:rPr kumimoji="1" lang="en-US" altLang="ja-JP" sz="18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rPr>
                  <a:t>x</a:t>
                </a:r>
                <a:r>
                  <a:rPr kumimoji="1" lang="en-US" altLang="ja-JP" sz="18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rPr>
                  <a:t>i</a:t>
                </a:r>
                <a:r>
                  <a:rPr kumimoji="1" lang="en-US" altLang="ja-JP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rPr>
                  <a:t>, </a:t>
                </a:r>
                <a:r>
                  <a:rPr kumimoji="1" lang="en-US" altLang="ja-JP" sz="18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rPr>
                  <a:t>w</a:t>
                </a:r>
                <a:r>
                  <a:rPr kumimoji="1" lang="en-US" altLang="ja-JP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rPr>
                  <a:t>)</a:t>
                </a:r>
                <a:r>
                  <a:rPr kumimoji="1" lang="ja-JP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rPr>
                  <a:t> を置く</a:t>
                </a:r>
                <a:endPara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+mn-cs"/>
                </a:endParaRPr>
              </a:p>
              <a:p>
                <a:pPr marL="342900" lvl="0" indent="-342900">
                  <a:buFont typeface="Arial" panose="020B0604020202020204" pitchFamily="34" charset="0"/>
                  <a:buChar char="•"/>
                  <a:defRPr/>
                </a:pPr>
                <a:r>
                  <a:rPr kumimoji="1" lang="en-US" altLang="ja-JP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rPr>
                  <a:t>Ridge</a:t>
                </a:r>
                <a:r>
                  <a:rPr kumimoji="1" lang="ja-JP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rPr>
                  <a:t>回帰</a:t>
                </a:r>
                <a:r>
                  <a:rPr kumimoji="1" lang="en-US" altLang="ja-JP" sz="18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rPr>
                  <a:t>:</a:t>
                </a:r>
                <a:r>
                  <a:rPr kumimoji="1" lang="ja-JP" altLang="en-US" sz="18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rPr>
                  <a:t> </a:t>
                </a:r>
                <a:br>
                  <a:rPr kumimoji="1" lang="en-US" altLang="ja-JP" sz="18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rPr>
                </a:br>
                <a:r>
                  <a:rPr kumimoji="1" lang="ja-JP" altLang="en-US" sz="18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rPr>
                  <a:t>　損失関数として残差二乗和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ja-JP" alt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ja-JP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ja-JP" alt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ja-JP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ja-JP" alt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r>
                          <m:rPr>
                            <m:nor/>
                          </m:rPr>
                          <a:rPr lang="en-US" altLang="ja-JP" sz="1800" dirty="0">
                            <a:solidFill>
                              <a:srgbClr val="000000"/>
                            </a:solidFill>
                            <a:latin typeface="Times New Roman"/>
                            <a:ea typeface="ＭＳ Ｐゴシック"/>
                          </a:rPr>
                          <m:t>(</m:t>
                        </m:r>
                        <m:nary>
                          <m:naryPr>
                            <m:chr m:val="∑"/>
                            <m:ctrlPr>
                              <a:rPr lang="ja-JP" alt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ja-JP" alt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ja-JP" alt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altLang="ja-JP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p>
                          <m:e>
                            <m:sSub>
                              <m:sSubPr>
                                <m:ctrlPr>
                                  <a:rPr lang="ja-JP" altLang="en-US" sz="1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ja-JP" altLang="en-US" sz="1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ja-JP" altLang="en-US" sz="1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nary>
                        <m:sSub>
                          <m:sSubPr>
                            <m:ctrlPr>
                              <a:rPr lang="en-US" altLang="ja-JP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p>
                              <m:sSupPr>
                                <m:ctrlPr>
                                  <a:rPr lang="en-US" altLang="ja-JP" sz="18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ja-JP" sz="18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altLang="ja-JP" sz="18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ja-JP" sz="18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</m:d>
                              </m:sup>
                            </m:sSup>
                          </m:e>
                          <m:sub>
                            <m:r>
                              <a:rPr lang="en-US" altLang="ja-JP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US" altLang="ja-JP" sz="1800" dirty="0">
                            <a:solidFill>
                              <a:srgbClr val="000000"/>
                            </a:solidFill>
                            <a:latin typeface="Times New Roman"/>
                            <a:ea typeface="ＭＳ Ｐゴシック"/>
                          </a:rPr>
                          <m:t>– </m:t>
                        </m:r>
                        <m:r>
                          <m:rPr>
                            <m:nor/>
                          </m:rPr>
                          <a:rPr lang="en-US" altLang="ja-JP" sz="1800" i="1" dirty="0" err="1">
                            <a:solidFill>
                              <a:srgbClr val="000000"/>
                            </a:solidFill>
                            <a:latin typeface="Times New Roman"/>
                            <a:ea typeface="ＭＳ Ｐゴシック"/>
                          </a:rPr>
                          <m:t>y</m:t>
                        </m:r>
                        <m:r>
                          <m:rPr>
                            <m:nor/>
                          </m:rPr>
                          <a:rPr lang="en-US" altLang="ja-JP" sz="1800" baseline="-25000" dirty="0">
                            <a:solidFill>
                              <a:srgbClr val="000000"/>
                            </a:solidFill>
                            <a:latin typeface="Times New Roman"/>
                            <a:ea typeface="ＭＳ Ｐゴシック"/>
                          </a:rPr>
                          <m:t>j</m:t>
                        </m:r>
                        <m:r>
                          <m:rPr>
                            <m:nor/>
                          </m:rPr>
                          <a:rPr lang="en-US" altLang="ja-JP" sz="1800" dirty="0">
                            <a:solidFill>
                              <a:srgbClr val="000000"/>
                            </a:solidFill>
                            <a:latin typeface="Times New Roman"/>
                            <a:ea typeface="ＭＳ Ｐゴシック"/>
                          </a:rPr>
                          <m:t>)</m:t>
                        </m:r>
                        <m:r>
                          <m:rPr>
                            <m:nor/>
                          </m:rPr>
                          <a:rPr lang="en-US" altLang="ja-JP" sz="1800" baseline="30000" dirty="0">
                            <a:solidFill>
                              <a:srgbClr val="000000"/>
                            </a:solidFill>
                            <a:latin typeface="Times New Roman"/>
                            <a:ea typeface="ＭＳ Ｐゴシック"/>
                          </a:rPr>
                          <m:t>2</m:t>
                        </m:r>
                      </m:e>
                    </m:nary>
                  </m:oMath>
                </a14:m>
                <a:r>
                  <a:rPr kumimoji="1" lang="ja-JP" altLang="en-US" sz="18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rPr>
                  <a:t> の他に正則化項 </a:t>
                </a:r>
                <a14:m>
                  <m:oMath xmlns:m="http://schemas.openxmlformats.org/officeDocument/2006/math">
                    <m:r>
                      <a:rPr kumimoji="1" lang="ja-JP" alt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𝜶</m:t>
                    </m:r>
                    <m:nary>
                      <m:naryPr>
                        <m:chr m:val="∑"/>
                        <m:ctrlPr>
                          <a:rPr kumimoji="1" lang="ja-JP" alt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naryPr>
                      <m:sub>
                        <m:r>
                          <a:rPr kumimoji="1" lang="ja-JP" alt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𝒌</m:t>
                        </m:r>
                        <m:r>
                          <a:rPr kumimoji="1" lang="ja-JP" alt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=</m:t>
                        </m:r>
                        <m:r>
                          <a:rPr kumimoji="1" lang="ja-JP" alt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𝟎</m:t>
                        </m:r>
                      </m:sub>
                      <m:sup>
                        <m:r>
                          <a:rPr kumimoji="1" lang="en-US" altLang="ja-JP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𝒑</m:t>
                        </m:r>
                      </m:sup>
                      <m:e>
                        <m:sSup>
                          <m:sSupPr>
                            <m:ctrlPr>
                              <a:rPr kumimoji="1" lang="en-US" altLang="ja-JP" sz="1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kumimoji="1" lang="ja-JP" altLang="en-US" sz="18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1" lang="ja-JP" altLang="en-US" sz="18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𝒂</m:t>
                                </m:r>
                              </m:e>
                              <m:sub>
                                <m:r>
                                  <a:rPr kumimoji="1" lang="ja-JP" altLang="en-US" sz="18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𝒌</m:t>
                                </m:r>
                              </m:sub>
                            </m:sSub>
                          </m:e>
                          <m:sup>
                            <m:r>
                              <a:rPr kumimoji="1" lang="en-US" altLang="ja-JP" sz="1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𝟐</m:t>
                            </m:r>
                          </m:sup>
                        </m:sSup>
                      </m:e>
                    </m:nary>
                  </m:oMath>
                </a14:m>
                <a:r>
                  <a:rPr kumimoji="1" lang="ja-JP" altLang="en-US" sz="18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rPr>
                  <a:t> を加えて</a:t>
                </a:r>
                <a:r>
                  <a:rPr kumimoji="1" lang="ja-JP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rPr>
                  <a:t>過学習を抑制</a:t>
                </a:r>
                <a:r>
                  <a:rPr kumimoji="1" lang="ja-JP" altLang="en-US" sz="18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rPr>
                  <a:t>する</a:t>
                </a:r>
                <a:endPara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+mn-cs"/>
                </a:endParaRPr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13BA12B0-0677-22AB-F7DB-2122C6068B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24" y="620688"/>
                <a:ext cx="11687100" cy="1811586"/>
              </a:xfrm>
              <a:prstGeom prst="rect">
                <a:avLst/>
              </a:prstGeom>
              <a:blipFill>
                <a:blip r:embed="rId3"/>
                <a:stretch>
                  <a:fillRect l="-313" t="-2694" b="-3569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EB61E75E-41C9-82D4-20D2-DD565DED81FC}"/>
              </a:ext>
            </a:extLst>
          </p:cNvPr>
          <p:cNvGrpSpPr/>
          <p:nvPr/>
        </p:nvGrpSpPr>
        <p:grpSpPr>
          <a:xfrm>
            <a:off x="3212936" y="2432274"/>
            <a:ext cx="5547360" cy="4345432"/>
            <a:chOff x="2207568" y="1644735"/>
            <a:chExt cx="6552728" cy="5132971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AA947D3C-B56C-5C68-ACB4-C58B7D741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82" t="9261" r="50120" b="9691"/>
            <a:stretch/>
          </p:blipFill>
          <p:spPr>
            <a:xfrm>
              <a:off x="2207568" y="1644735"/>
              <a:ext cx="6552728" cy="5132971"/>
            </a:xfrm>
            <a:prstGeom prst="rect">
              <a:avLst/>
            </a:prstGeom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A2492E6D-7FE3-7A88-0295-5F1FDB0BDEA4}"/>
                </a:ext>
              </a:extLst>
            </p:cNvPr>
            <p:cNvSpPr txBox="1"/>
            <p:nvPr/>
          </p:nvSpPr>
          <p:spPr>
            <a:xfrm>
              <a:off x="3503712" y="4077073"/>
              <a:ext cx="1296144" cy="3635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+mn-cs"/>
                </a:rPr>
                <a:t>Gauss</a:t>
              </a:r>
              <a:r>
                <a:rPr kumimoji="1" lang="ja-JP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+mn-cs"/>
                </a:rPr>
                <a:t>関数 </a:t>
              </a:r>
              <a:endParaRPr lang="ja-JP" altLang="en-US" sz="1400" b="1" dirty="0">
                <a:solidFill>
                  <a:srgbClr val="FF9933"/>
                </a:solidFill>
              </a:endParaRPr>
            </a:p>
          </p:txBody>
        </p:sp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5942CDF4-0002-92D8-C9C3-687983D1A80A}"/>
                </a:ext>
              </a:extLst>
            </p:cNvPr>
            <p:cNvSpPr txBox="1"/>
            <p:nvPr/>
          </p:nvSpPr>
          <p:spPr>
            <a:xfrm>
              <a:off x="4655840" y="3059668"/>
              <a:ext cx="1296144" cy="3635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ja-JP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+mn-cs"/>
                </a:rPr>
                <a:t>検証データ</a:t>
              </a:r>
              <a:endParaRPr lang="ja-JP" altLang="en-US" sz="1400" b="1" dirty="0">
                <a:solidFill>
                  <a:srgbClr val="FF9933"/>
                </a:solidFill>
              </a:endParaRPr>
            </a:p>
          </p:txBody>
        </p: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14EB572E-70BA-AD8A-6BAF-D3BD90D4E38A}"/>
                </a:ext>
              </a:extLst>
            </p:cNvPr>
            <p:cNvSpPr txBox="1"/>
            <p:nvPr/>
          </p:nvSpPr>
          <p:spPr>
            <a:xfrm>
              <a:off x="4439816" y="2041934"/>
              <a:ext cx="1296144" cy="3635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ja-JP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+mn-cs"/>
                </a:rPr>
                <a:t>学習データ</a:t>
              </a:r>
              <a:endParaRPr lang="ja-JP" altLang="en-US" sz="1400" b="1" dirty="0">
                <a:solidFill>
                  <a:srgbClr val="0070C0"/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3749B7E9-4461-1C74-5826-8348EE8F16BA}"/>
                </a:ext>
              </a:extLst>
            </p:cNvPr>
            <p:cNvSpPr txBox="1"/>
            <p:nvPr/>
          </p:nvSpPr>
          <p:spPr>
            <a:xfrm>
              <a:off x="4439816" y="2432670"/>
              <a:ext cx="1296144" cy="3635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ja-JP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+mn-cs"/>
                </a:rPr>
                <a:t>回帰曲線</a:t>
              </a:r>
              <a:endParaRPr lang="ja-JP" altLang="en-US" sz="1400" b="1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607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AC8450-4FFA-6B5A-D50B-D0F2C1F747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AF24074A-1C93-E64C-F744-5D122A37B5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pPr eaLnBrk="1" hangingPunct="1"/>
            <a:r>
              <a:rPr lang="ja-JP" altLang="en-US" sz="3600" b="1" dirty="0">
                <a:solidFill>
                  <a:srgbClr val="0000FF"/>
                </a:solidFill>
              </a:rPr>
              <a:t>過学習している例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0794ECD-506A-7B86-3334-F4D4FC911182}"/>
              </a:ext>
            </a:extLst>
          </p:cNvPr>
          <p:cNvSpPr txBox="1"/>
          <p:nvPr/>
        </p:nvSpPr>
        <p:spPr>
          <a:xfrm>
            <a:off x="25524" y="620688"/>
            <a:ext cx="116871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&gt; python gaussian_ridge.py 0.7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0.1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 0.001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(Gauss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基底関数の幅が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0.1)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693DCA7-D4FD-1D11-B5E8-40B195FAF27A}"/>
              </a:ext>
            </a:extLst>
          </p:cNvPr>
          <p:cNvSpPr txBox="1"/>
          <p:nvPr/>
        </p:nvSpPr>
        <p:spPr>
          <a:xfrm>
            <a:off x="263268" y="1134939"/>
            <a:ext cx="612933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ratio_train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 =  0.7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w = 0.1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alpha = 0.001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Train MAE: 0.000622842, RMSE: 0.000732994, R2:   0.999999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Test MAE :  0.546841, </a:t>
            </a: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      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RMSE: 0.624088, </a:t>
            </a: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      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R2:  -0.021084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BA978CC4-3066-732C-6262-4F1746725F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400" y="2682255"/>
            <a:ext cx="8764064" cy="417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11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03CA0F-8BFF-DB74-3DF3-ECAEDCC761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76357FF4-F3A9-FBBA-CF4B-1D103CD7D4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pPr eaLnBrk="1" hangingPunct="1"/>
            <a:r>
              <a:rPr lang="ja-JP" altLang="en-US" sz="3600" b="1" dirty="0">
                <a:solidFill>
                  <a:srgbClr val="0000FF"/>
                </a:solidFill>
              </a:rPr>
              <a:t>基底関数 </a:t>
            </a:r>
            <a:r>
              <a:rPr lang="en-US" altLang="ja-JP" sz="3600" b="1" dirty="0">
                <a:solidFill>
                  <a:srgbClr val="0000FF"/>
                </a:solidFill>
              </a:rPr>
              <a:t>(</a:t>
            </a:r>
            <a:r>
              <a:rPr lang="ja-JP" altLang="en-US" sz="3600" b="1" dirty="0">
                <a:solidFill>
                  <a:srgbClr val="0000FF"/>
                </a:solidFill>
              </a:rPr>
              <a:t>幅 </a:t>
            </a:r>
            <a:r>
              <a:rPr lang="en-US" altLang="ja-JP" sz="3600" b="1" i="1" dirty="0">
                <a:solidFill>
                  <a:srgbClr val="0000FF"/>
                </a:solidFill>
              </a:rPr>
              <a:t>w</a:t>
            </a:r>
            <a:r>
              <a:rPr lang="en-US" altLang="ja-JP" sz="3600" b="1" dirty="0">
                <a:solidFill>
                  <a:srgbClr val="0000FF"/>
                </a:solidFill>
              </a:rPr>
              <a:t>)</a:t>
            </a:r>
            <a:r>
              <a:rPr lang="ja-JP" altLang="en-US" sz="3600" b="1" dirty="0">
                <a:solidFill>
                  <a:srgbClr val="0000FF"/>
                </a:solidFill>
              </a:rPr>
              <a:t> の選択で過学習を抑える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329A69F-6F2D-B91E-4378-D8046FAFC727}"/>
              </a:ext>
            </a:extLst>
          </p:cNvPr>
          <p:cNvSpPr txBox="1"/>
          <p:nvPr/>
        </p:nvSpPr>
        <p:spPr>
          <a:xfrm>
            <a:off x="25524" y="620688"/>
            <a:ext cx="113270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&gt; python gaussian_ridge.py 0.7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0.5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 0.001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(Gauss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基底関数の幅が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0.5)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AB0C163-68F2-FCE7-B91F-0E076B1621C3}"/>
              </a:ext>
            </a:extLst>
          </p:cNvPr>
          <p:cNvSpPr txBox="1"/>
          <p:nvPr/>
        </p:nvSpPr>
        <p:spPr>
          <a:xfrm>
            <a:off x="263268" y="1134939"/>
            <a:ext cx="612933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ratio_train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 =  0.7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w = 0.5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alpha = 0.001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Train MAE: 0.00203944, RMSE:  0.0031156, R2:   0.999978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Test MAE :  0.259566, </a:t>
            </a: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    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RMSE:  0.378193, </a:t>
            </a: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  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R2:   0.741828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E8B9769D-E31C-9A93-8653-98A2BCDE6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796" y="2678940"/>
            <a:ext cx="8772636" cy="417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16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9143E4-F4E7-A03C-CFC4-EFF03B8A4B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3B9F8B38-E220-8F9B-4977-00017382D4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pPr eaLnBrk="1" hangingPunct="1"/>
            <a:r>
              <a:rPr lang="ja-JP" altLang="en-US" sz="3600" b="1" dirty="0">
                <a:solidFill>
                  <a:srgbClr val="0000FF"/>
                </a:solidFill>
              </a:rPr>
              <a:t>正則化で過学習を抑える </a:t>
            </a:r>
            <a:r>
              <a:rPr lang="en-US" altLang="ja-JP" sz="3600" b="1" dirty="0">
                <a:solidFill>
                  <a:srgbClr val="0000FF"/>
                </a:solidFill>
              </a:rPr>
              <a:t>(</a:t>
            </a:r>
            <a:r>
              <a:rPr lang="ja-JP" altLang="en-US" sz="3600" b="1" dirty="0">
                <a:solidFill>
                  <a:srgbClr val="0000FF"/>
                </a:solidFill>
              </a:rPr>
              <a:t>この例では効果が無い</a:t>
            </a:r>
            <a:r>
              <a:rPr lang="en-US" altLang="ja-JP" sz="3600" b="1" dirty="0">
                <a:solidFill>
                  <a:srgbClr val="0000FF"/>
                </a:solidFill>
              </a:rPr>
              <a:t>)</a:t>
            </a:r>
            <a:endParaRPr lang="ja-JP" altLang="en-US" sz="3600" b="1" dirty="0">
              <a:solidFill>
                <a:srgbClr val="0000FF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168A93F-2F34-321D-6E25-6A917FA33B31}"/>
              </a:ext>
            </a:extLst>
          </p:cNvPr>
          <p:cNvSpPr txBox="1"/>
          <p:nvPr/>
        </p:nvSpPr>
        <p:spPr>
          <a:xfrm>
            <a:off x="25524" y="692696"/>
            <a:ext cx="119032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&gt; python gaussian_ridge.py 0.7 0.5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0.1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(Ridge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回帰の正則化係数が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0.1)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AD5A95E-BA08-45E9-C08A-39AF5D6DF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560" y="2636912"/>
            <a:ext cx="8514088" cy="4056641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16FF76E-EE60-4394-1801-528E2CC9BD15}"/>
              </a:ext>
            </a:extLst>
          </p:cNvPr>
          <p:cNvSpPr txBox="1"/>
          <p:nvPr/>
        </p:nvSpPr>
        <p:spPr>
          <a:xfrm>
            <a:off x="263268" y="1134939"/>
            <a:ext cx="612933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ratio_train =  0.7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w = 0.5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alpha = 0.1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Train MAE:  0.039483, RMSE:  0.0475135, R2:   0.995301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Test MAE :   0.294835, RMSE:  0.349229,   R2:   0.749321</a:t>
            </a:r>
          </a:p>
        </p:txBody>
      </p:sp>
    </p:spTree>
    <p:extLst>
      <p:ext uri="{BB962C8B-B14F-4D97-AF65-F5344CB8AC3E}">
        <p14:creationId xmlns:p14="http://schemas.microsoft.com/office/powerpoint/2010/main" val="299928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E25818-2E12-9A93-AF2A-AB13A66850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69A8BEC-0235-7EBD-FB68-3D88B75B46D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7FF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1FEFC73-C435-BB80-E435-3948DAA9E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"/>
            <a:ext cx="12192000" cy="1628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R="0" lv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3200" b="1" i="0" u="none" strike="noStrike" kern="0" cap="none" spc="0" normalizeH="0" baseline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  <a:cs typeface="+mj-cs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r>
              <a:rPr lang="ja-JP" altLang="en-US" dirty="0"/>
              <a:t>機械学習回帰の手順</a:t>
            </a:r>
            <a:endParaRPr lang="en-US" altLang="ja-JP" sz="2400" dirty="0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BB31147C-0136-AA28-A3F2-37BC0D7CB0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528" y="1196752"/>
            <a:ext cx="9361040" cy="4985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R="0" lv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3200" b="1" i="0" u="none" strike="noStrike" kern="0" cap="none" spc="0" normalizeH="0" baseline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  <a:cs typeface="+mj-cs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457200" indent="-457200" algn="l">
              <a:lnSpc>
                <a:spcPct val="120000"/>
              </a:lnSpc>
              <a:buFont typeface="+mj-lt"/>
              <a:buAutoNum type="arabicPeriod"/>
              <a:defRPr/>
            </a:pPr>
            <a:r>
              <a:rPr lang="ja-JP" altLang="en-US" sz="2400" b="0" kern="1200" dirty="0">
                <a:solidFill>
                  <a:srgbClr val="000000"/>
                </a:solidFill>
              </a:rPr>
              <a:t>データを学習データと検証データにわける</a:t>
            </a:r>
            <a:endParaRPr lang="en-US" altLang="ja-JP" sz="2400" b="0" kern="1200" dirty="0">
              <a:solidFill>
                <a:srgbClr val="000000"/>
              </a:solidFill>
            </a:endParaRPr>
          </a:p>
          <a:p>
            <a:pPr marL="457200" indent="-457200" algn="l">
              <a:lnSpc>
                <a:spcPct val="120000"/>
              </a:lnSpc>
              <a:buFont typeface="+mj-lt"/>
              <a:buAutoNum type="arabicPeriod"/>
              <a:defRPr/>
            </a:pPr>
            <a:r>
              <a:rPr lang="ja-JP" altLang="en-US" sz="2400" b="0" kern="1200" dirty="0">
                <a:solidFill>
                  <a:srgbClr val="000000"/>
                </a:solidFill>
              </a:rPr>
              <a:t>記述子 </a:t>
            </a:r>
            <a:r>
              <a:rPr lang="en-US" altLang="ja-JP" sz="2400" b="0" kern="1200" dirty="0">
                <a:solidFill>
                  <a:srgbClr val="000000"/>
                </a:solidFill>
              </a:rPr>
              <a:t>(</a:t>
            </a:r>
            <a:r>
              <a:rPr lang="ja-JP" altLang="en-US" sz="2400" b="0" kern="1200" dirty="0">
                <a:solidFill>
                  <a:srgbClr val="000000"/>
                </a:solidFill>
              </a:rPr>
              <a:t>と目的関数</a:t>
            </a:r>
            <a:r>
              <a:rPr lang="en-US" altLang="ja-JP" sz="2400" b="0" kern="1200" dirty="0">
                <a:solidFill>
                  <a:srgbClr val="000000"/>
                </a:solidFill>
              </a:rPr>
              <a:t>)</a:t>
            </a:r>
            <a:r>
              <a:rPr lang="ja-JP" altLang="en-US" sz="2400" b="0" kern="1200" dirty="0">
                <a:solidFill>
                  <a:srgbClr val="000000"/>
                </a:solidFill>
              </a:rPr>
              <a:t> の正規化 </a:t>
            </a:r>
            <a:r>
              <a:rPr lang="en-US" altLang="ja-JP" sz="2400" b="0" kern="1200" dirty="0">
                <a:solidFill>
                  <a:srgbClr val="000000"/>
                </a:solidFill>
              </a:rPr>
              <a:t>(</a:t>
            </a:r>
            <a:r>
              <a:rPr lang="ja-JP" altLang="en-US" sz="2400" b="0" kern="1200" dirty="0">
                <a:solidFill>
                  <a:srgbClr val="000000"/>
                </a:solidFill>
              </a:rPr>
              <a:t>標準化</a:t>
            </a:r>
            <a:r>
              <a:rPr lang="en-US" altLang="ja-JP" sz="2400" b="0" kern="1200" dirty="0">
                <a:solidFill>
                  <a:srgbClr val="000000"/>
                </a:solidFill>
              </a:rPr>
              <a:t>)</a:t>
            </a:r>
            <a:r>
              <a:rPr lang="ja-JP" altLang="en-US" sz="2400" b="0" kern="1200" dirty="0">
                <a:solidFill>
                  <a:srgbClr val="000000"/>
                </a:solidFill>
              </a:rPr>
              <a:t> を行う</a:t>
            </a:r>
            <a:endParaRPr lang="en-US" altLang="ja-JP" sz="2400" b="0" kern="1200" dirty="0">
              <a:solidFill>
                <a:srgbClr val="000000"/>
              </a:solidFill>
            </a:endParaRPr>
          </a:p>
          <a:p>
            <a:pPr marL="457200" indent="-457200" algn="l">
              <a:lnSpc>
                <a:spcPct val="120000"/>
              </a:lnSpc>
              <a:buFont typeface="+mj-lt"/>
              <a:buAutoNum type="arabicPeriod"/>
              <a:defRPr/>
            </a:pPr>
            <a:r>
              <a:rPr lang="ja-JP" altLang="en-US" sz="2400" b="0" kern="1200" dirty="0">
                <a:solidFill>
                  <a:srgbClr val="000000"/>
                </a:solidFill>
              </a:rPr>
              <a:t>回帰モデル </a:t>
            </a:r>
            <a:r>
              <a:rPr lang="en-US" altLang="ja-JP" sz="2400" b="0" kern="1200" dirty="0">
                <a:solidFill>
                  <a:srgbClr val="000000"/>
                </a:solidFill>
              </a:rPr>
              <a:t>(</a:t>
            </a:r>
            <a:r>
              <a:rPr lang="ja-JP" altLang="en-US" sz="2400" b="0" kern="1200" dirty="0">
                <a:solidFill>
                  <a:srgbClr val="000000"/>
                </a:solidFill>
              </a:rPr>
              <a:t>アルゴリズム</a:t>
            </a:r>
            <a:r>
              <a:rPr lang="en-US" altLang="ja-JP" sz="2400" b="0" kern="1200" dirty="0">
                <a:solidFill>
                  <a:srgbClr val="000000"/>
                </a:solidFill>
              </a:rPr>
              <a:t>)</a:t>
            </a:r>
            <a:r>
              <a:rPr lang="ja-JP" altLang="en-US" sz="2400" b="0" kern="1200" dirty="0">
                <a:solidFill>
                  <a:srgbClr val="000000"/>
                </a:solidFill>
              </a:rPr>
              <a:t> の選択</a:t>
            </a:r>
            <a:endParaRPr lang="en-US" altLang="ja-JP" sz="2400" b="0" kern="1200" dirty="0">
              <a:solidFill>
                <a:srgbClr val="000000"/>
              </a:solidFill>
            </a:endParaRPr>
          </a:p>
          <a:p>
            <a:pPr marL="457200" indent="-457200" algn="l">
              <a:lnSpc>
                <a:spcPct val="120000"/>
              </a:lnSpc>
              <a:buFont typeface="+mj-lt"/>
              <a:buAutoNum type="arabicPeriod"/>
              <a:defRPr/>
            </a:pPr>
            <a:r>
              <a:rPr lang="ja-JP" altLang="en-US" sz="2400" b="0" kern="1200" dirty="0">
                <a:solidFill>
                  <a:srgbClr val="000000"/>
                </a:solidFill>
              </a:rPr>
              <a:t>学習データで回帰を実行し、回帰関数を作成</a:t>
            </a:r>
            <a:endParaRPr lang="en-US" altLang="ja-JP" sz="2400" b="0" kern="1200" dirty="0">
              <a:solidFill>
                <a:srgbClr val="000000"/>
              </a:solidFill>
            </a:endParaRPr>
          </a:p>
          <a:p>
            <a:pPr marL="457200" indent="-457200" algn="l">
              <a:lnSpc>
                <a:spcPct val="120000"/>
              </a:lnSpc>
              <a:buFont typeface="+mj-lt"/>
              <a:buAutoNum type="arabicPeriod"/>
              <a:defRPr/>
            </a:pPr>
            <a:r>
              <a:rPr lang="ja-JP" altLang="en-US" sz="2400" b="0" kern="1200" dirty="0">
                <a:solidFill>
                  <a:srgbClr val="000000"/>
                </a:solidFill>
              </a:rPr>
              <a:t>回帰関数の妥当性を検証</a:t>
            </a:r>
            <a:r>
              <a:rPr lang="en-US" altLang="ja-JP" sz="2400" b="0" kern="1200" dirty="0">
                <a:solidFill>
                  <a:srgbClr val="000000"/>
                </a:solidFill>
              </a:rPr>
              <a:t>:</a:t>
            </a:r>
            <a:br>
              <a:rPr lang="en-US" altLang="ja-JP" sz="2400" b="0" kern="1200" dirty="0">
                <a:solidFill>
                  <a:srgbClr val="000000"/>
                </a:solidFill>
              </a:rPr>
            </a:br>
            <a:r>
              <a:rPr lang="ja-JP" altLang="en-US" sz="2400" b="0" kern="1200" dirty="0">
                <a:solidFill>
                  <a:srgbClr val="000000"/>
                </a:solidFill>
              </a:rPr>
              <a:t>　回帰関数をつかって学習データの予測値を計算し、スコアを計算</a:t>
            </a:r>
            <a:endParaRPr lang="en-US" altLang="ja-JP" sz="2400" b="0" kern="1200" dirty="0">
              <a:solidFill>
                <a:srgbClr val="000000"/>
              </a:solidFill>
            </a:endParaRPr>
          </a:p>
          <a:p>
            <a:pPr marL="457200" indent="-457200" algn="l">
              <a:lnSpc>
                <a:spcPct val="120000"/>
              </a:lnSpc>
              <a:buFont typeface="+mj-lt"/>
              <a:buAutoNum type="arabicPeriod"/>
              <a:defRPr/>
            </a:pPr>
            <a:r>
              <a:rPr lang="ja-JP" altLang="en-US" sz="2400" b="0" kern="1200" dirty="0">
                <a:solidFill>
                  <a:srgbClr val="000000"/>
                </a:solidFill>
              </a:rPr>
              <a:t>汎化性能を検証</a:t>
            </a:r>
            <a:r>
              <a:rPr lang="en-US" altLang="ja-JP" sz="2400" b="0" kern="1200" dirty="0">
                <a:solidFill>
                  <a:srgbClr val="000000"/>
                </a:solidFill>
              </a:rPr>
              <a:t>:</a:t>
            </a:r>
            <a:br>
              <a:rPr lang="en-US" altLang="ja-JP" sz="2400" b="0" kern="1200" dirty="0">
                <a:solidFill>
                  <a:srgbClr val="000000"/>
                </a:solidFill>
              </a:rPr>
            </a:br>
            <a:r>
              <a:rPr lang="ja-JP" altLang="en-US" sz="2400" b="0" kern="1200" dirty="0">
                <a:solidFill>
                  <a:srgbClr val="000000"/>
                </a:solidFill>
              </a:rPr>
              <a:t>・ 回帰関数をつかって検証データの予測値を計算し、スコアを計算</a:t>
            </a:r>
            <a:br>
              <a:rPr lang="en-US" altLang="ja-JP" sz="2400" b="0" kern="1200" dirty="0">
                <a:solidFill>
                  <a:srgbClr val="000000"/>
                </a:solidFill>
              </a:rPr>
            </a:br>
            <a:r>
              <a:rPr lang="ja-JP" altLang="en-US" sz="2400" b="0" kern="1200" dirty="0">
                <a:solidFill>
                  <a:srgbClr val="000000"/>
                </a:solidFill>
              </a:rPr>
              <a:t>　　　学習データと検証データのスコアは同程度であるか？</a:t>
            </a:r>
            <a:br>
              <a:rPr lang="en-US" altLang="ja-JP" sz="2400" b="0" kern="1200" dirty="0">
                <a:solidFill>
                  <a:srgbClr val="000000"/>
                </a:solidFill>
              </a:rPr>
            </a:br>
            <a:r>
              <a:rPr lang="ja-JP" altLang="en-US" sz="2400" b="0" kern="1200" dirty="0">
                <a:solidFill>
                  <a:srgbClr val="000000"/>
                </a:solidFill>
              </a:rPr>
              <a:t>・ 目的関数の入力値と予測値を比較する</a:t>
            </a:r>
            <a:endParaRPr lang="en-US" altLang="ja-JP" sz="2400" dirty="0"/>
          </a:p>
        </p:txBody>
      </p:sp>
    </p:spTree>
    <p:extLst>
      <p:ext uri="{BB962C8B-B14F-4D97-AF65-F5344CB8AC3E}">
        <p14:creationId xmlns:p14="http://schemas.microsoft.com/office/powerpoint/2010/main" val="178691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1535584" y="1"/>
            <a:ext cx="91440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  <a:cs typeface="+mj-cs"/>
              </a:rPr>
              <a:t>正規化の必要性</a:t>
            </a:r>
            <a:endParaRPr kumimoji="1" lang="ja-JP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オブジェクト 2">
                <a:extLst>
                  <a:ext uri="{FF2B5EF4-FFF2-40B4-BE49-F238E27FC236}">
                    <a16:creationId xmlns:a16="http://schemas.microsoft.com/office/drawing/2014/main" id="{654C3802-9AA2-21DF-4DDA-5763061DE0EC}"/>
                  </a:ext>
                </a:extLst>
              </p:cNvPr>
              <p:cNvSpPr txBox="1"/>
              <p:nvPr/>
            </p:nvSpPr>
            <p:spPr bwMode="auto">
              <a:xfrm>
                <a:off x="1524000" y="632460"/>
                <a:ext cx="9067800" cy="62255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 fontScale="92500"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  <a:t>多項式最小二乗法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  <a:t>:</a:t>
                </a:r>
                <a:r>
                  <a:rPr kumimoji="1" lang="ja-JP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ja-JP" alt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𝑓</m:t>
                    </m:r>
                    <m:d>
                      <m:dPr>
                        <m:ctrlPr>
                          <a:rPr kumimoji="1" lang="ja-JP" alt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1" lang="ja-JP" alt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𝑥</m:t>
                        </m:r>
                      </m:e>
                    </m:d>
                    <m:r>
                      <a:rPr kumimoji="1" lang="ja-JP" alt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nary>
                      <m:naryPr>
                        <m:chr m:val="∑"/>
                        <m:ctrlPr>
                          <a:rPr kumimoji="1" lang="ja-JP" alt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naryPr>
                      <m:sub>
                        <m:r>
                          <a:rPr kumimoji="1" lang="ja-JP" alt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𝑘</m:t>
                        </m:r>
                        <m:r>
                          <a:rPr kumimoji="1" lang="ja-JP" alt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=0</m:t>
                        </m:r>
                      </m:sub>
                      <m:sup>
                        <m:r>
                          <a:rPr kumimoji="1" lang="ja-JP" alt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𝑛</m:t>
                        </m:r>
                      </m:sup>
                      <m:e>
                        <m:sSub>
                          <m:sSubPr>
                            <m:ctrlPr>
                              <a:rPr kumimoji="1" lang="ja-JP" alt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1" lang="ja-JP" alt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𝑎</m:t>
                            </m:r>
                          </m:e>
                          <m:sub>
                            <m:r>
                              <a:rPr kumimoji="1" lang="ja-JP" alt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𝑘</m:t>
                            </m:r>
                          </m:sub>
                        </m:sSub>
                        <m:sSup>
                          <m:sSupPr>
                            <m:ctrlPr>
                              <a:rPr kumimoji="1" lang="ja-JP" alt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1" lang="ja-JP" alt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kumimoji="1" lang="ja-JP" alt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𝑘</m:t>
                            </m:r>
                          </m:sup>
                        </m:sSup>
                      </m:e>
                    </m:nary>
                  </m:oMath>
                </a14:m>
                <a:endPara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1" lang="ja-JP" altLang="en-US" sz="17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5"/>
                                    <m:mcJc m:val="center"/>
                                  </m:mcPr>
                                </m:mc>
                              </m:mcs>
                              <m:ctrlPr>
                                <a:rPr kumimoji="1" lang="ja-JP" altLang="en-US" sz="17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mPr>
                            <m:mr>
                              <m:e>
                                <m:r>
                                  <a:rPr kumimoji="1" lang="ja-JP" altLang="en-US" sz="17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𝑛</m:t>
                                </m:r>
                              </m:e>
                              <m:e>
                                <m:nary>
                                  <m:naryPr>
                                    <m:chr m:val="∑"/>
                                    <m:subHide m:val="on"/>
                                    <m:supHide m:val="on"/>
                                    <m:ctrlPr>
                                      <a:rPr kumimoji="1" lang="ja-JP" altLang="en-US" sz="17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sSub>
                                      <m:sSubPr>
                                        <m:ctrlPr>
                                          <a:rPr kumimoji="1" lang="ja-JP" altLang="en-US" sz="17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1" lang="ja-JP" altLang="en-US" sz="17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cs typeface="+mn-cs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kumimoji="1" lang="ja-JP" altLang="en-US" sz="17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cs typeface="+mn-cs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nary>
                              </m:e>
                              <m:e>
                                <m:nary>
                                  <m:naryPr>
                                    <m:chr m:val="∑"/>
                                    <m:subHide m:val="on"/>
                                    <m:supHide m:val="on"/>
                                    <m:ctrlPr>
                                      <a:rPr kumimoji="1" lang="ja-JP" altLang="en-US" sz="17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sSup>
                                      <m:sSupPr>
                                        <m:ctrlPr>
                                          <a:rPr kumimoji="1" lang="ja-JP" altLang="en-US" sz="17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cs typeface="+mn-cs"/>
                                          </a:rPr>
                                        </m:ctrlPr>
                                      </m:sSupPr>
                                      <m:e>
                                        <m:sSub>
                                          <m:sSubPr>
                                            <m:ctrlPr>
                                              <a:rPr kumimoji="1" lang="ja-JP" altLang="en-US" sz="1700" b="0" i="1" u="none" strike="noStrike" kern="120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1" lang="ja-JP" altLang="en-US" sz="1700" b="0" i="1" u="none" strike="noStrike" kern="120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cs typeface="+mn-cs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kumimoji="1" lang="ja-JP" altLang="en-US" sz="1700" b="0" i="1" u="none" strike="noStrike" kern="120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cs typeface="+mn-cs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  <m:sup>
                                        <m:r>
                                          <a:rPr kumimoji="1" lang="ja-JP" altLang="en-US" sz="17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cs typeface="+mn-cs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nary>
                              </m:e>
                              <m:e>
                                <m:r>
                                  <a:rPr kumimoji="1" lang="ja-JP" altLang="en-US" sz="17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⋯</m:t>
                                </m:r>
                              </m:e>
                              <m:e>
                                <m:nary>
                                  <m:naryPr>
                                    <m:chr m:val="∑"/>
                                    <m:subHide m:val="on"/>
                                    <m:supHide m:val="on"/>
                                    <m:ctrlPr>
                                      <a:rPr kumimoji="1" lang="ja-JP" altLang="en-US" sz="17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sSup>
                                      <m:sSupPr>
                                        <m:ctrlPr>
                                          <a:rPr kumimoji="1" lang="ja-JP" altLang="en-US" sz="17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cs typeface="+mn-cs"/>
                                          </a:rPr>
                                        </m:ctrlPr>
                                      </m:sSupPr>
                                      <m:e>
                                        <m:sSub>
                                          <m:sSubPr>
                                            <m:ctrlPr>
                                              <a:rPr kumimoji="1" lang="ja-JP" altLang="en-US" sz="1700" b="0" i="1" u="none" strike="noStrike" kern="120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1" lang="ja-JP" altLang="en-US" sz="1700" b="0" i="1" u="none" strike="noStrike" kern="120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cs typeface="+mn-cs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kumimoji="1" lang="ja-JP" altLang="en-US" sz="1700" b="0" i="1" u="none" strike="noStrike" kern="120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cs typeface="+mn-cs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  <m:sup>
                                        <m:r>
                                          <a:rPr kumimoji="1" lang="en-US" altLang="ja-JP" sz="17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cs typeface="+mn-cs"/>
                                          </a:rPr>
                                          <m:t>𝑝</m:t>
                                        </m:r>
                                      </m:sup>
                                    </m:sSup>
                                  </m:e>
                                </m:nary>
                              </m:e>
                            </m:mr>
                            <m:mr>
                              <m:e>
                                <m:nary>
                                  <m:naryPr>
                                    <m:chr m:val="∑"/>
                                    <m:subHide m:val="on"/>
                                    <m:supHide m:val="on"/>
                                    <m:ctrlPr>
                                      <a:rPr kumimoji="1" lang="ja-JP" altLang="en-US" sz="17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sSub>
                                      <m:sSubPr>
                                        <m:ctrlPr>
                                          <a:rPr kumimoji="1" lang="ja-JP" altLang="en-US" sz="17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1" lang="ja-JP" altLang="en-US" sz="17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cs typeface="+mn-cs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kumimoji="1" lang="ja-JP" altLang="en-US" sz="17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cs typeface="+mn-cs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nary>
                              </m:e>
                              <m:e>
                                <m:nary>
                                  <m:naryPr>
                                    <m:chr m:val="∑"/>
                                    <m:subHide m:val="on"/>
                                    <m:supHide m:val="on"/>
                                    <m:ctrlPr>
                                      <a:rPr kumimoji="1" lang="ja-JP" altLang="en-US" sz="17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sSup>
                                      <m:sSupPr>
                                        <m:ctrlPr>
                                          <a:rPr kumimoji="1" lang="ja-JP" altLang="en-US" sz="17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cs typeface="+mn-cs"/>
                                          </a:rPr>
                                        </m:ctrlPr>
                                      </m:sSupPr>
                                      <m:e>
                                        <m:sSub>
                                          <m:sSubPr>
                                            <m:ctrlPr>
                                              <a:rPr kumimoji="1" lang="ja-JP" altLang="en-US" sz="1700" b="0" i="1" u="none" strike="noStrike" kern="120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1" lang="ja-JP" altLang="en-US" sz="1700" b="0" i="1" u="none" strike="noStrike" kern="120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cs typeface="+mn-cs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kumimoji="1" lang="ja-JP" altLang="en-US" sz="1700" b="0" i="1" u="none" strike="noStrike" kern="120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cs typeface="+mn-cs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  <m:sup>
                                        <m:r>
                                          <a:rPr kumimoji="1" lang="ja-JP" altLang="en-US" sz="17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cs typeface="+mn-cs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nary>
                              </m:e>
                              <m:e>
                                <m:nary>
                                  <m:naryPr>
                                    <m:chr m:val="∑"/>
                                    <m:subHide m:val="on"/>
                                    <m:supHide m:val="on"/>
                                    <m:ctrlPr>
                                      <a:rPr kumimoji="1" lang="ja-JP" altLang="en-US" sz="17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sSup>
                                      <m:sSupPr>
                                        <m:ctrlPr>
                                          <a:rPr kumimoji="1" lang="ja-JP" altLang="en-US" sz="17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cs typeface="+mn-cs"/>
                                          </a:rPr>
                                        </m:ctrlPr>
                                      </m:sSupPr>
                                      <m:e>
                                        <m:sSub>
                                          <m:sSubPr>
                                            <m:ctrlPr>
                                              <a:rPr kumimoji="1" lang="ja-JP" altLang="en-US" sz="1700" b="0" i="1" u="none" strike="noStrike" kern="120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1" lang="ja-JP" altLang="en-US" sz="1700" b="0" i="1" u="none" strike="noStrike" kern="120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cs typeface="+mn-cs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kumimoji="1" lang="ja-JP" altLang="en-US" sz="1700" b="0" i="1" u="none" strike="noStrike" kern="120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cs typeface="+mn-cs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  <m:sup>
                                        <m:r>
                                          <a:rPr kumimoji="1" lang="ja-JP" altLang="en-US" sz="17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cs typeface="+mn-cs"/>
                                          </a:rPr>
                                          <m:t>3</m:t>
                                        </m:r>
                                      </m:sup>
                                    </m:sSup>
                                  </m:e>
                                </m:nary>
                              </m:e>
                              <m:e/>
                              <m:e>
                                <m:nary>
                                  <m:naryPr>
                                    <m:chr m:val="∑"/>
                                    <m:subHide m:val="on"/>
                                    <m:supHide m:val="on"/>
                                    <m:ctrlPr>
                                      <a:rPr kumimoji="1" lang="ja-JP" altLang="en-US" sz="17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sSup>
                                      <m:sSupPr>
                                        <m:ctrlPr>
                                          <a:rPr kumimoji="1" lang="ja-JP" altLang="en-US" sz="17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cs typeface="+mn-cs"/>
                                          </a:rPr>
                                        </m:ctrlPr>
                                      </m:sSupPr>
                                      <m:e>
                                        <m:sSub>
                                          <m:sSubPr>
                                            <m:ctrlPr>
                                              <a:rPr kumimoji="1" lang="ja-JP" altLang="en-US" sz="1700" b="0" i="1" u="none" strike="noStrike" kern="120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1" lang="ja-JP" altLang="en-US" sz="1700" b="0" i="1" u="none" strike="noStrike" kern="120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cs typeface="+mn-cs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kumimoji="1" lang="ja-JP" altLang="en-US" sz="1700" b="0" i="1" u="none" strike="noStrike" kern="120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cs typeface="+mn-cs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  <m:sup>
                                        <m:r>
                                          <a:rPr kumimoji="1" lang="en-US" altLang="ja-JP" sz="17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cs typeface="+mn-cs"/>
                                          </a:rPr>
                                          <m:t>𝑝</m:t>
                                        </m:r>
                                        <m:r>
                                          <a:rPr kumimoji="1" lang="ja-JP" altLang="en-US" sz="17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cs typeface="+mn-cs"/>
                                          </a:rPr>
                                          <m:t>+1</m:t>
                                        </m:r>
                                      </m:sup>
                                    </m:sSup>
                                  </m:e>
                                </m:nary>
                              </m:e>
                            </m:mr>
                            <m:mr>
                              <m:e>
                                <m:nary>
                                  <m:naryPr>
                                    <m:chr m:val="∑"/>
                                    <m:subHide m:val="on"/>
                                    <m:supHide m:val="on"/>
                                    <m:ctrlPr>
                                      <a:rPr kumimoji="1" lang="ja-JP" altLang="en-US" sz="17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sSup>
                                      <m:sSupPr>
                                        <m:ctrlPr>
                                          <a:rPr kumimoji="1" lang="ja-JP" altLang="en-US" sz="17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cs typeface="+mn-cs"/>
                                          </a:rPr>
                                        </m:ctrlPr>
                                      </m:sSupPr>
                                      <m:e>
                                        <m:sSub>
                                          <m:sSubPr>
                                            <m:ctrlPr>
                                              <a:rPr kumimoji="1" lang="ja-JP" altLang="en-US" sz="1700" b="0" i="1" u="none" strike="noStrike" kern="120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1" lang="ja-JP" altLang="en-US" sz="1700" b="0" i="1" u="none" strike="noStrike" kern="120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cs typeface="+mn-cs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kumimoji="1" lang="ja-JP" altLang="en-US" sz="1700" b="0" i="1" u="none" strike="noStrike" kern="120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cs typeface="+mn-cs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  <m:sup>
                                        <m:r>
                                          <a:rPr kumimoji="1" lang="ja-JP" altLang="en-US" sz="17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cs typeface="+mn-cs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nary>
                              </m:e>
                              <m:e>
                                <m:nary>
                                  <m:naryPr>
                                    <m:chr m:val="∑"/>
                                    <m:subHide m:val="on"/>
                                    <m:supHide m:val="on"/>
                                    <m:ctrlPr>
                                      <a:rPr kumimoji="1" lang="ja-JP" altLang="en-US" sz="17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sSup>
                                      <m:sSupPr>
                                        <m:ctrlPr>
                                          <a:rPr kumimoji="1" lang="ja-JP" altLang="en-US" sz="17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cs typeface="+mn-cs"/>
                                          </a:rPr>
                                        </m:ctrlPr>
                                      </m:sSupPr>
                                      <m:e>
                                        <m:sSub>
                                          <m:sSubPr>
                                            <m:ctrlPr>
                                              <a:rPr kumimoji="1" lang="ja-JP" altLang="en-US" sz="1700" b="0" i="1" u="none" strike="noStrike" kern="120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1" lang="ja-JP" altLang="en-US" sz="1700" b="0" i="1" u="none" strike="noStrike" kern="120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cs typeface="+mn-cs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kumimoji="1" lang="ja-JP" altLang="en-US" sz="1700" b="0" i="1" u="none" strike="noStrike" kern="120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cs typeface="+mn-cs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  <m:sup>
                                        <m:r>
                                          <a:rPr kumimoji="1" lang="ja-JP" altLang="en-US" sz="17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cs typeface="+mn-cs"/>
                                          </a:rPr>
                                          <m:t>3</m:t>
                                        </m:r>
                                      </m:sup>
                                    </m:sSup>
                                  </m:e>
                                </m:nary>
                              </m:e>
                              <m:e>
                                <m:nary>
                                  <m:naryPr>
                                    <m:chr m:val="∑"/>
                                    <m:subHide m:val="on"/>
                                    <m:supHide m:val="on"/>
                                    <m:ctrlPr>
                                      <a:rPr kumimoji="1" lang="ja-JP" altLang="en-US" sz="17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sSup>
                                      <m:sSupPr>
                                        <m:ctrlPr>
                                          <a:rPr kumimoji="1" lang="ja-JP" altLang="en-US" sz="17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cs typeface="+mn-cs"/>
                                          </a:rPr>
                                        </m:ctrlPr>
                                      </m:sSupPr>
                                      <m:e>
                                        <m:sSub>
                                          <m:sSubPr>
                                            <m:ctrlPr>
                                              <a:rPr kumimoji="1" lang="ja-JP" altLang="en-US" sz="1700" b="0" i="1" u="none" strike="noStrike" kern="120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1" lang="ja-JP" altLang="en-US" sz="1700" b="0" i="1" u="none" strike="noStrike" kern="120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cs typeface="+mn-cs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kumimoji="1" lang="ja-JP" altLang="en-US" sz="1700" b="0" i="1" u="none" strike="noStrike" kern="120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cs typeface="+mn-cs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  <m:sup>
                                        <m:r>
                                          <a:rPr kumimoji="1" lang="ja-JP" altLang="en-US" sz="17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cs typeface="+mn-cs"/>
                                          </a:rPr>
                                          <m:t>4</m:t>
                                        </m:r>
                                      </m:sup>
                                    </m:sSup>
                                  </m:e>
                                </m:nary>
                              </m:e>
                              <m:e/>
                              <m:e>
                                <m:nary>
                                  <m:naryPr>
                                    <m:chr m:val="∑"/>
                                    <m:subHide m:val="on"/>
                                    <m:supHide m:val="on"/>
                                    <m:ctrlPr>
                                      <a:rPr kumimoji="1" lang="ja-JP" altLang="en-US" sz="17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sSup>
                                      <m:sSupPr>
                                        <m:ctrlPr>
                                          <a:rPr kumimoji="1" lang="ja-JP" altLang="en-US" sz="17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cs typeface="+mn-cs"/>
                                          </a:rPr>
                                        </m:ctrlPr>
                                      </m:sSupPr>
                                      <m:e>
                                        <m:sSub>
                                          <m:sSubPr>
                                            <m:ctrlPr>
                                              <a:rPr kumimoji="1" lang="ja-JP" altLang="en-US" sz="1700" b="0" i="1" u="none" strike="noStrike" kern="120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1" lang="ja-JP" altLang="en-US" sz="1700" b="0" i="1" u="none" strike="noStrike" kern="120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cs typeface="+mn-cs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kumimoji="1" lang="ja-JP" altLang="en-US" sz="1700" b="0" i="1" u="none" strike="noStrike" kern="120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cs typeface="+mn-cs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  <m:sup>
                                        <m:r>
                                          <a:rPr kumimoji="1" lang="en-US" altLang="ja-JP" sz="17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cs typeface="+mn-cs"/>
                                          </a:rPr>
                                          <m:t>𝑝</m:t>
                                        </m:r>
                                        <m:r>
                                          <a:rPr kumimoji="1" lang="ja-JP" altLang="en-US" sz="17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cs typeface="+mn-cs"/>
                                          </a:rPr>
                                          <m:t>+2</m:t>
                                        </m:r>
                                      </m:sup>
                                    </m:sSup>
                                  </m:e>
                                </m:nary>
                              </m:e>
                            </m:mr>
                            <m:mr>
                              <m:e>
                                <m:r>
                                  <a:rPr kumimoji="1" lang="ja-JP" altLang="en-US" sz="17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⋮</m:t>
                                </m:r>
                              </m:e>
                              <m:e/>
                              <m:e/>
                              <m:e>
                                <m:r>
                                  <a:rPr kumimoji="1" lang="ja-JP" altLang="en-US" sz="17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⋱</m:t>
                                </m:r>
                              </m:e>
                              <m:e/>
                            </m:mr>
                            <m:mr>
                              <m:e>
                                <m:nary>
                                  <m:naryPr>
                                    <m:chr m:val="∑"/>
                                    <m:subHide m:val="on"/>
                                    <m:supHide m:val="on"/>
                                    <m:ctrlPr>
                                      <a:rPr kumimoji="1" lang="ja-JP" altLang="en-US" sz="17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sSup>
                                      <m:sSupPr>
                                        <m:ctrlPr>
                                          <a:rPr kumimoji="1" lang="ja-JP" altLang="en-US" sz="17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cs typeface="+mn-cs"/>
                                          </a:rPr>
                                        </m:ctrlPr>
                                      </m:sSupPr>
                                      <m:e>
                                        <m:sSub>
                                          <m:sSubPr>
                                            <m:ctrlPr>
                                              <a:rPr kumimoji="1" lang="ja-JP" altLang="en-US" sz="1700" b="0" i="1" u="none" strike="noStrike" kern="120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1" lang="ja-JP" altLang="en-US" sz="1700" b="0" i="1" u="none" strike="noStrike" kern="120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cs typeface="+mn-cs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kumimoji="1" lang="ja-JP" altLang="en-US" sz="1700" b="0" i="1" u="none" strike="noStrike" kern="120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cs typeface="+mn-cs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  <m:sup>
                                        <m:r>
                                          <a:rPr kumimoji="1" lang="en-US" altLang="ja-JP" sz="17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cs typeface="+mn-cs"/>
                                          </a:rPr>
                                          <m:t>𝑝</m:t>
                                        </m:r>
                                      </m:sup>
                                    </m:sSup>
                                  </m:e>
                                </m:nary>
                              </m:e>
                              <m:e>
                                <m:nary>
                                  <m:naryPr>
                                    <m:chr m:val="∑"/>
                                    <m:subHide m:val="on"/>
                                    <m:supHide m:val="on"/>
                                    <m:ctrlPr>
                                      <a:rPr kumimoji="1" lang="ja-JP" altLang="en-US" sz="17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sSup>
                                      <m:sSupPr>
                                        <m:ctrlPr>
                                          <a:rPr kumimoji="1" lang="ja-JP" altLang="en-US" sz="17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cs typeface="+mn-cs"/>
                                          </a:rPr>
                                        </m:ctrlPr>
                                      </m:sSupPr>
                                      <m:e>
                                        <m:sSub>
                                          <m:sSubPr>
                                            <m:ctrlPr>
                                              <a:rPr kumimoji="1" lang="ja-JP" altLang="en-US" sz="1700" b="0" i="1" u="none" strike="noStrike" kern="120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1" lang="ja-JP" altLang="en-US" sz="1700" b="0" i="1" u="none" strike="noStrike" kern="120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cs typeface="+mn-cs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kumimoji="1" lang="ja-JP" altLang="en-US" sz="1700" b="0" i="1" u="none" strike="noStrike" kern="120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cs typeface="+mn-cs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  <m:sup>
                                        <m:r>
                                          <a:rPr kumimoji="1" lang="en-US" altLang="ja-JP" sz="17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cs typeface="+mn-cs"/>
                                          </a:rPr>
                                          <m:t>𝑝</m:t>
                                        </m:r>
                                        <m:r>
                                          <a:rPr kumimoji="1" lang="ja-JP" altLang="en-US" sz="17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cs typeface="+mn-cs"/>
                                          </a:rPr>
                                          <m:t>+1</m:t>
                                        </m:r>
                                      </m:sup>
                                    </m:sSup>
                                  </m:e>
                                </m:nary>
                              </m:e>
                              <m:e>
                                <m:nary>
                                  <m:naryPr>
                                    <m:chr m:val="∑"/>
                                    <m:subHide m:val="on"/>
                                    <m:supHide m:val="on"/>
                                    <m:ctrlPr>
                                      <a:rPr kumimoji="1" lang="ja-JP" altLang="en-US" sz="17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sSup>
                                      <m:sSupPr>
                                        <m:ctrlPr>
                                          <a:rPr kumimoji="1" lang="ja-JP" altLang="en-US" sz="17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cs typeface="+mn-cs"/>
                                          </a:rPr>
                                        </m:ctrlPr>
                                      </m:sSupPr>
                                      <m:e>
                                        <m:sSub>
                                          <m:sSubPr>
                                            <m:ctrlPr>
                                              <a:rPr kumimoji="1" lang="ja-JP" altLang="en-US" sz="1700" b="0" i="1" u="none" strike="noStrike" kern="120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1" lang="ja-JP" altLang="en-US" sz="1700" b="0" i="1" u="none" strike="noStrike" kern="120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cs typeface="+mn-cs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kumimoji="1" lang="ja-JP" altLang="en-US" sz="1700" b="0" i="1" u="none" strike="noStrike" kern="120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cs typeface="+mn-cs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  <m:sup>
                                        <m:r>
                                          <a:rPr kumimoji="1" lang="en-US" altLang="ja-JP" sz="17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cs typeface="+mn-cs"/>
                                          </a:rPr>
                                          <m:t>𝑝</m:t>
                                        </m:r>
                                        <m:r>
                                          <a:rPr kumimoji="1" lang="ja-JP" altLang="en-US" sz="17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cs typeface="+mn-cs"/>
                                          </a:rPr>
                                          <m:t>+2</m:t>
                                        </m:r>
                                      </m:sup>
                                    </m:sSup>
                                  </m:e>
                                </m:nary>
                              </m:e>
                              <m:e/>
                              <m:e>
                                <m:nary>
                                  <m:naryPr>
                                    <m:chr m:val="∑"/>
                                    <m:subHide m:val="on"/>
                                    <m:supHide m:val="on"/>
                                    <m:ctrlPr>
                                      <a:rPr kumimoji="1" lang="ja-JP" altLang="en-US" sz="17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sSup>
                                      <m:sSupPr>
                                        <m:ctrlPr>
                                          <a:rPr kumimoji="1" lang="ja-JP" altLang="en-US" sz="17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cs typeface="+mn-cs"/>
                                          </a:rPr>
                                        </m:ctrlPr>
                                      </m:sSupPr>
                                      <m:e>
                                        <m:sSub>
                                          <m:sSubPr>
                                            <m:ctrlPr>
                                              <a:rPr kumimoji="1" lang="ja-JP" altLang="en-US" sz="1700" b="0" i="1" u="none" strike="noStrike" kern="120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1" lang="ja-JP" altLang="en-US" sz="1700" b="0" i="1" u="none" strike="noStrike" kern="120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cs typeface="+mn-cs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kumimoji="1" lang="ja-JP" altLang="en-US" sz="1700" b="0" i="1" u="none" strike="noStrike" kern="120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cs typeface="+mn-cs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  <m:sup>
                                        <m:r>
                                          <a:rPr kumimoji="1" lang="ja-JP" altLang="en-US" sz="17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cs typeface="+mn-cs"/>
                                          </a:rPr>
                                          <m:t>2</m:t>
                                        </m:r>
                                        <m:r>
                                          <a:rPr kumimoji="1" lang="en-US" altLang="ja-JP" sz="17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cs typeface="+mn-cs"/>
                                          </a:rPr>
                                          <m:t>𝑝</m:t>
                                        </m:r>
                                      </m:sup>
                                    </m:sSup>
                                  </m:e>
                                </m:nary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kumimoji="1" lang="ja-JP" altLang="en-US" sz="17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1" lang="ja-JP" altLang="en-US" sz="17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kumimoji="1" lang="ja-JP" altLang="en-US" sz="17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ja-JP" altLang="en-US" sz="17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kumimoji="1" lang="ja-JP" altLang="en-US" sz="17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kumimoji="1" lang="ja-JP" altLang="en-US" sz="17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ja-JP" altLang="en-US" sz="17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kumimoji="1" lang="ja-JP" altLang="en-US" sz="17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kumimoji="1" lang="ja-JP" altLang="en-US" sz="17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ja-JP" altLang="en-US" sz="17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kumimoji="1" lang="ja-JP" altLang="en-US" sz="17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kumimoji="1" lang="ja-JP" altLang="en-US" sz="17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kumimoji="1" lang="ja-JP" altLang="en-US" sz="17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ja-JP" altLang="en-US" sz="17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kumimoji="1" lang="en-US" altLang="ja-JP" sz="17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𝑝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kumimoji="1" lang="ja-JP" altLang="en-US" sz="17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d>
                        <m:dPr>
                          <m:ctrlPr>
                            <a:rPr kumimoji="1" lang="ja-JP" altLang="en-US" sz="17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1" lang="ja-JP" altLang="en-US" sz="17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mPr>
                            <m:mr>
                              <m:e>
                                <m:nary>
                                  <m:naryPr>
                                    <m:chr m:val="∑"/>
                                    <m:subHide m:val="on"/>
                                    <m:supHide m:val="on"/>
                                    <m:ctrlPr>
                                      <a:rPr kumimoji="1" lang="ja-JP" altLang="en-US" sz="17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sSub>
                                      <m:sSubPr>
                                        <m:ctrlPr>
                                          <a:rPr kumimoji="1" lang="ja-JP" altLang="en-US" sz="17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1" lang="ja-JP" altLang="en-US" sz="17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cs typeface="+mn-cs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kumimoji="1" lang="ja-JP" altLang="en-US" sz="17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cs typeface="+mn-cs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nary>
                              </m:e>
                            </m:mr>
                            <m:mr>
                              <m:e>
                                <m:nary>
                                  <m:naryPr>
                                    <m:chr m:val="∑"/>
                                    <m:subHide m:val="on"/>
                                    <m:supHide m:val="on"/>
                                    <m:ctrlPr>
                                      <a:rPr kumimoji="1" lang="ja-JP" altLang="en-US" sz="17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sSub>
                                      <m:sSubPr>
                                        <m:ctrlPr>
                                          <a:rPr kumimoji="1" lang="ja-JP" altLang="en-US" sz="17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1" lang="ja-JP" altLang="en-US" sz="17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cs typeface="+mn-cs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kumimoji="1" lang="ja-JP" altLang="en-US" sz="17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cs typeface="+mn-cs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kumimoji="1" lang="ja-JP" altLang="en-US" sz="17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1" lang="ja-JP" altLang="en-US" sz="17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cs typeface="+mn-cs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kumimoji="1" lang="ja-JP" altLang="en-US" sz="17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cs typeface="+mn-cs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nary>
                              </m:e>
                            </m:mr>
                            <m:mr>
                              <m:e>
                                <m:nary>
                                  <m:naryPr>
                                    <m:chr m:val="∑"/>
                                    <m:subHide m:val="on"/>
                                    <m:supHide m:val="on"/>
                                    <m:ctrlPr>
                                      <a:rPr kumimoji="1" lang="ja-JP" altLang="en-US" sz="17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sSub>
                                      <m:sSubPr>
                                        <m:ctrlPr>
                                          <a:rPr kumimoji="1" lang="ja-JP" altLang="en-US" sz="17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1" lang="ja-JP" altLang="en-US" sz="17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cs typeface="+mn-cs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kumimoji="1" lang="ja-JP" altLang="en-US" sz="17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cs typeface="+mn-cs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sSup>
                                      <m:sSupPr>
                                        <m:ctrlPr>
                                          <a:rPr kumimoji="1" lang="ja-JP" altLang="en-US" sz="17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cs typeface="+mn-cs"/>
                                          </a:rPr>
                                        </m:ctrlPr>
                                      </m:sSupPr>
                                      <m:e>
                                        <m:sSub>
                                          <m:sSubPr>
                                            <m:ctrlPr>
                                              <a:rPr kumimoji="1" lang="ja-JP" altLang="en-US" sz="1700" b="0" i="1" u="none" strike="noStrike" kern="120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1" lang="ja-JP" altLang="en-US" sz="1700" b="0" i="1" u="none" strike="noStrike" kern="120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cs typeface="+mn-cs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kumimoji="1" lang="ja-JP" altLang="en-US" sz="1700" b="0" i="1" u="none" strike="noStrike" kern="120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cs typeface="+mn-cs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  <m:sup>
                                        <m:r>
                                          <a:rPr kumimoji="1" lang="ja-JP" altLang="en-US" sz="17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cs typeface="+mn-cs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nary>
                              </m:e>
                            </m:mr>
                            <m:mr>
                              <m:e>
                                <m:r>
                                  <a:rPr kumimoji="1" lang="ja-JP" altLang="en-US" sz="17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nary>
                                  <m:naryPr>
                                    <m:chr m:val="∑"/>
                                    <m:subHide m:val="on"/>
                                    <m:supHide m:val="on"/>
                                    <m:ctrlPr>
                                      <a:rPr kumimoji="1" lang="ja-JP" altLang="en-US" sz="17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sSub>
                                      <m:sSubPr>
                                        <m:ctrlPr>
                                          <a:rPr kumimoji="1" lang="ja-JP" altLang="en-US" sz="17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1" lang="ja-JP" altLang="en-US" sz="17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cs typeface="+mn-cs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kumimoji="1" lang="ja-JP" altLang="en-US" sz="17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cs typeface="+mn-cs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sSup>
                                      <m:sSupPr>
                                        <m:ctrlPr>
                                          <a:rPr kumimoji="1" lang="ja-JP" altLang="en-US" sz="17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cs typeface="+mn-cs"/>
                                          </a:rPr>
                                        </m:ctrlPr>
                                      </m:sSupPr>
                                      <m:e>
                                        <m:sSub>
                                          <m:sSubPr>
                                            <m:ctrlPr>
                                              <a:rPr kumimoji="1" lang="ja-JP" altLang="en-US" sz="1700" b="0" i="1" u="none" strike="noStrike" kern="120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1" lang="ja-JP" altLang="en-US" sz="1700" b="0" i="1" u="none" strike="noStrike" kern="120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cs typeface="+mn-cs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kumimoji="1" lang="ja-JP" altLang="en-US" sz="1700" b="0" i="1" u="none" strike="noStrike" kern="120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cs typeface="+mn-cs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  <m:sup>
                                        <m:r>
                                          <a:rPr kumimoji="1" lang="en-US" altLang="ja-JP" sz="17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cs typeface="+mn-cs"/>
                                          </a:rPr>
                                          <m:t>𝑝</m:t>
                                        </m:r>
                                      </m:sup>
                                    </m:sSup>
                                  </m:e>
                                </m:nary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1" lang="en-US" altLang="ja-JP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rPr>
                  <a:t>X</a:t>
                </a:r>
                <a:r>
                  <a:rPr kumimoji="1" lang="ja-JP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rPr>
                  <a:t>行列の要素は 最小次数は 定数 </a:t>
                </a:r>
                <a:r>
                  <a:rPr kumimoji="1" lang="en-US" altLang="ja-JP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rPr>
                  <a:t>n</a:t>
                </a:r>
                <a:r>
                  <a:rPr kumimoji="1" lang="ja-JP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rPr>
                  <a:t>、最高次数は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ja-JP" alt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kumimoji="1" lang="ja-JP" alt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1" lang="ja-JP" alt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𝑥</m:t>
                            </m:r>
                          </m:e>
                          <m:sub>
                            <m:r>
                              <a:rPr kumimoji="1" lang="ja-JP" alt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𝑖</m:t>
                            </m:r>
                          </m:sub>
                        </m:sSub>
                      </m:e>
                      <m:sup>
                        <m:r>
                          <a:rPr kumimoji="1" lang="ja-JP" alt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2</m:t>
                        </m:r>
                        <m:r>
                          <a:rPr kumimoji="1" lang="en-US" altLang="ja-JP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𝑝</m:t>
                        </m:r>
                      </m:sup>
                    </m:sSup>
                  </m:oMath>
                </a14:m>
                <a:endPara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 panose="020B0600070205080204" pitchFamily="50" charset="-128"/>
                    <a:cs typeface="+mn-cs"/>
                  </a:rPr>
                  <a:t>・ データが </a:t>
                </a:r>
                <a:r>
                  <a:rPr kumimoji="1" lang="en-US" altLang="ja-JP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 panose="020B0600070205080204" pitchFamily="50" charset="-128"/>
                    <a:cs typeface="+mn-cs"/>
                  </a:rPr>
                  <a:t>|x</a:t>
                </a:r>
                <a:r>
                  <a:rPr kumimoji="1" lang="en-US" altLang="ja-JP" sz="2400" b="0" i="1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 panose="020B0600070205080204" pitchFamily="50" charset="-128"/>
                    <a:cs typeface="+mn-cs"/>
                  </a:rPr>
                  <a:t>i</a:t>
                </a:r>
                <a:r>
                  <a:rPr kumimoji="1" lang="en-US" altLang="ja-JP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 panose="020B0600070205080204" pitchFamily="50" charset="-128"/>
                    <a:cs typeface="+mn-cs"/>
                  </a:rPr>
                  <a:t>|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 panose="020B0600070205080204" pitchFamily="50" charset="-128"/>
                    <a:cs typeface="+mn-cs"/>
                  </a:rPr>
                  <a:t> &gt;&gt; 1</a:t>
                </a:r>
                <a:r>
                  <a:rPr kumimoji="1" lang="ja-JP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 panose="020B0600070205080204" pitchFamily="50" charset="-128"/>
                    <a:cs typeface="+mn-cs"/>
                  </a:rPr>
                  <a:t> の場合、オーバーフロー、</a:t>
                </a:r>
                <a:r>
                  <a:rPr kumimoji="1" lang="en-US" altLang="ja-JP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rPr>
                  <a:t>|x</a:t>
                </a:r>
                <a:r>
                  <a:rPr kumimoji="1" lang="en-US" altLang="ja-JP" sz="2400" b="0" i="1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rPr>
                  <a:t>i</a:t>
                </a:r>
                <a:r>
                  <a:rPr kumimoji="1" lang="en-US" altLang="ja-JP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rPr>
                  <a:t>|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rPr>
                  <a:t> &lt;&lt; 1</a:t>
                </a:r>
                <a:r>
                  <a:rPr kumimoji="1" lang="ja-JP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rPr>
                  <a:t> ではアンダーフロー</a:t>
                </a:r>
                <a:endPara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rPr>
                  <a:t>　丸め誤差など、計算誤差が大きくなる</a:t>
                </a:r>
                <a:endPara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rPr>
                  <a:t>　　　　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rPr>
                  <a:t>=&gt;</a:t>
                </a:r>
                <a:r>
                  <a:rPr kumimoji="1" lang="ja-JP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rPr>
                  <a:t> 入力データを 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rPr>
                  <a:t>1</a:t>
                </a:r>
                <a:r>
                  <a:rPr kumimoji="1" lang="ja-JP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rPr>
                  <a:t> のオーダーの数値に変換する必要がある</a:t>
                </a:r>
                <a:endPara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+mn-cs"/>
                </a:endParaRPr>
              </a:p>
            </p:txBody>
          </p:sp>
        </mc:Choice>
        <mc:Fallback xmlns="">
          <p:sp>
            <p:nvSpPr>
              <p:cNvPr id="2" name="オブジェクト 2">
                <a:extLst>
                  <a:ext uri="{FF2B5EF4-FFF2-40B4-BE49-F238E27FC236}">
                    <a16:creationId xmlns:a16="http://schemas.microsoft.com/office/drawing/2014/main" id="{654C3802-9AA2-21DF-4DDA-5763061DE0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24000" y="632460"/>
                <a:ext cx="9067800" cy="6225540"/>
              </a:xfrm>
              <a:prstGeom prst="rect">
                <a:avLst/>
              </a:prstGeom>
              <a:blipFill>
                <a:blip r:embed="rId3"/>
                <a:stretch>
                  <a:fillRect l="-874" t="-803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6319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1535584" y="1"/>
            <a:ext cx="91440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  <a:cs typeface="+mj-cs"/>
              </a:rPr>
              <a:t>正規化の種類</a:t>
            </a:r>
            <a:endParaRPr kumimoji="1" lang="ja-JP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オブジェクト 2">
                <a:extLst>
                  <a:ext uri="{FF2B5EF4-FFF2-40B4-BE49-F238E27FC236}">
                    <a16:creationId xmlns:a16="http://schemas.microsoft.com/office/drawing/2014/main" id="{654C3802-9AA2-21DF-4DDA-5763061DE0EC}"/>
                  </a:ext>
                </a:extLst>
              </p:cNvPr>
              <p:cNvSpPr txBox="1"/>
              <p:nvPr/>
            </p:nvSpPr>
            <p:spPr bwMode="auto">
              <a:xfrm>
                <a:off x="1524000" y="632460"/>
                <a:ext cx="9067800" cy="62255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 fontScale="85000" lnSpcReduction="20000"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  <a:t>よく使う最小二乗法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  <a:t>:</a:t>
                </a:r>
                <a:r>
                  <a:rPr kumimoji="1" lang="ja-JP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  <a:t> 正規化はしないことが多い</a:t>
                </a:r>
                <a:endPara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  <a:ea typeface="ＭＳ Ｐゴシック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  <a:t>　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  <a:t>64bit</a:t>
                </a:r>
                <a:r>
                  <a:rPr kumimoji="1" lang="ja-JP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  <a:t> 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  <a:t>CPU</a:t>
                </a:r>
                <a:r>
                  <a:rPr kumimoji="1" lang="ja-JP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  <a:t>で誤差が問題になるケースは少ない</a:t>
                </a:r>
                <a:b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</a:br>
                <a:r>
                  <a:rPr kumimoji="1" lang="ja-JP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  <a:t> 　　・ 高次の関数が必要な物理モデルは少ない 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  <a:t>(</a:t>
                </a:r>
                <a:r>
                  <a:rPr kumimoji="1" lang="ja-JP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  <a:t>せいぜい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  <a:t>6</a:t>
                </a:r>
                <a:r>
                  <a:rPr kumimoji="1" lang="ja-JP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  <a:t>次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  <a:t>)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  <a:t>　　・ それほど高次の多項式を使うと、過適合の問題がでる</a:t>
                </a:r>
                <a:endPara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ＭＳ Ｐゴシック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ＭＳ Ｐゴシック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  <a:t>機械学習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  <a:t>:</a:t>
                </a:r>
                <a:r>
                  <a:rPr kumimoji="1" lang="ja-JP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  <a:t> 正規化あるいは標準化はほぼ必須</a:t>
                </a:r>
                <a:endPara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  <a:ea typeface="ＭＳ Ｐゴシック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  <a:t>　　比較しようのない記述子 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  <a:t>(</a:t>
                </a:r>
                <a:r>
                  <a:rPr kumimoji="1" lang="ja-JP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  <a:t>猫の体重、身長、年齢など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  <a:t>)</a:t>
                </a:r>
                <a:r>
                  <a:rPr kumimoji="1" lang="ja-JP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  <a:t> から、</a:t>
                </a:r>
                <a:b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</a:br>
                <a:r>
                  <a:rPr kumimoji="1" lang="ja-JP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  <a:t>　　単位依存性が無いように目的関数を作る必要がある</a:t>
                </a:r>
                <a:endPara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/>
                  <a:ea typeface="ＭＳ Ｐゴシック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ＭＳ Ｐゴシック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  <a:t>　正規化 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  <a:t>(normalization):</a:t>
                </a:r>
                <a:r>
                  <a:rPr kumimoji="1" lang="ja-JP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ja-JP" alt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SupPr>
                      <m:e>
                        <m:r>
                          <a:rPr kumimoji="1" lang="ja-JP" alt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𝑥</m:t>
                        </m:r>
                      </m:e>
                      <m:sub>
                        <m:r>
                          <a:rPr kumimoji="1" lang="ja-JP" alt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𝑖</m:t>
                        </m:r>
                      </m:sub>
                      <m:sup>
                        <m:r>
                          <a:rPr kumimoji="1" lang="ja-JP" alt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′</m:t>
                        </m:r>
                      </m:sup>
                    </m:sSubSup>
                    <m:r>
                      <a:rPr kumimoji="1" lang="ja-JP" alt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1" lang="ja-JP" alt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1" lang="ja-JP" alt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1" lang="ja-JP" alt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𝑥</m:t>
                            </m:r>
                          </m:e>
                          <m:sub>
                            <m:r>
                              <a:rPr kumimoji="1" lang="ja-JP" alt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𝑖</m:t>
                            </m:r>
                          </m:sub>
                        </m:sSub>
                        <m:r>
                          <a:rPr kumimoji="1" lang="ja-JP" alt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−</m:t>
                        </m:r>
                        <m:sSub>
                          <m:sSubPr>
                            <m:ctrlPr>
                              <a:rPr kumimoji="1" lang="ja-JP" alt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1" lang="ja-JP" alt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𝑥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1" lang="en-US" altLang="ja-JP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min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kumimoji="1" lang="ja-JP" alt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1" lang="ja-JP" alt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𝑥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1" lang="en-US" altLang="ja-JP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max</m:t>
                            </m:r>
                          </m:sub>
                        </m:sSub>
                        <m:r>
                          <a:rPr kumimoji="1" lang="en-US" altLang="ja-JP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−</m:t>
                        </m:r>
                        <m:sSub>
                          <m:sSubPr>
                            <m:ctrlPr>
                              <a:rPr kumimoji="1" lang="ja-JP" alt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1" lang="ja-JP" alt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𝑥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1" lang="en-US" altLang="ja-JP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min</m:t>
                            </m:r>
                          </m:sub>
                        </m:sSub>
                      </m:den>
                    </m:f>
                  </m:oMath>
                </a14:m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rPr>
                  <a:t>: </a:t>
                </a:r>
                <a:r>
                  <a:rPr kumimoji="1" lang="ja-JP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  <a:t>データを 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  <a:t>0</a:t>
                </a:r>
                <a:r>
                  <a:rPr kumimoji="1" lang="ja-JP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  <a:t> 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  <a:t>~</a:t>
                </a:r>
                <a:r>
                  <a:rPr kumimoji="1" lang="ja-JP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  <a:t> 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  <a:t>1</a:t>
                </a:r>
                <a:r>
                  <a:rPr kumimoji="1" lang="ja-JP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  <a:t>の間に変換</a:t>
                </a:r>
                <a:b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</a:br>
                <a:r>
                  <a:rPr kumimoji="1" lang="ja-JP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  <a:t>　　　　　　ほかの範囲に変換してもいいが、計算誤差を減らすには</a:t>
                </a:r>
                <a:b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</a:br>
                <a:r>
                  <a:rPr kumimoji="1" lang="ja-JP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  <a:t>　　　　　　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  <a:t>1</a:t>
                </a:r>
                <a:r>
                  <a:rPr kumimoji="1" lang="ja-JP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  <a:t>のオーダーの範囲が望ましい</a:t>
                </a:r>
                <a:endPara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ＭＳ Ｐゴシック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  <a:t>　正規化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  <a:t>:</a:t>
                </a:r>
                <a:r>
                  <a:rPr kumimoji="1" lang="ja-JP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ja-JP" alt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SupPr>
                      <m:e>
                        <m:r>
                          <a:rPr kumimoji="1" lang="ja-JP" alt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𝑥</m:t>
                        </m:r>
                      </m:e>
                      <m:sub>
                        <m:r>
                          <a:rPr kumimoji="1" lang="ja-JP" alt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𝑖</m:t>
                        </m:r>
                      </m:sub>
                      <m:sup>
                        <m:r>
                          <a:rPr kumimoji="1" lang="ja-JP" alt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′</m:t>
                        </m:r>
                      </m:sup>
                    </m:sSubSup>
                    <m:r>
                      <a:rPr kumimoji="1" lang="ja-JP" alt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=2</m:t>
                    </m:r>
                    <m:f>
                      <m:fPr>
                        <m:ctrlPr>
                          <a:rPr kumimoji="1" lang="ja-JP" alt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1" lang="ja-JP" alt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1" lang="ja-JP" alt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𝑥</m:t>
                            </m:r>
                          </m:e>
                          <m:sub>
                            <m:r>
                              <a:rPr kumimoji="1" lang="ja-JP" alt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𝑖</m:t>
                            </m:r>
                          </m:sub>
                        </m:sSub>
                        <m:r>
                          <a:rPr kumimoji="1" lang="ja-JP" alt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−</m:t>
                        </m:r>
                        <m:sSub>
                          <m:sSubPr>
                            <m:ctrlPr>
                              <a:rPr kumimoji="1" lang="ja-JP" alt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1" lang="ja-JP" alt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𝑥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1" lang="en-US" altLang="ja-JP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mid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kumimoji="1" lang="ja-JP" alt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1" lang="ja-JP" alt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𝑥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1" lang="en-US" altLang="ja-JP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max</m:t>
                            </m:r>
                          </m:sub>
                        </m:sSub>
                        <m:r>
                          <a:rPr kumimoji="1" lang="en-US" altLang="ja-JP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−</m:t>
                        </m:r>
                        <m:sSub>
                          <m:sSubPr>
                            <m:ctrlPr>
                              <a:rPr kumimoji="1" lang="ja-JP" alt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1" lang="ja-JP" alt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𝑥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1" lang="en-US" altLang="ja-JP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min</m:t>
                            </m:r>
                          </m:sub>
                        </m:sSub>
                      </m:den>
                    </m:f>
                  </m:oMath>
                </a14:m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rPr>
                  <a:t>: </a:t>
                </a:r>
                <a:r>
                  <a:rPr kumimoji="1" lang="ja-JP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  <a:t>データを 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  <a:t>–1</a:t>
                </a:r>
                <a:r>
                  <a:rPr kumimoji="1" lang="ja-JP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  <a:t> 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  <a:t>~</a:t>
                </a:r>
                <a:r>
                  <a:rPr kumimoji="1" lang="ja-JP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  <a:t> 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  <a:t>1</a:t>
                </a:r>
                <a:r>
                  <a:rPr kumimoji="1" lang="ja-JP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  <a:t>の間に変換</a:t>
                </a:r>
                <a:b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</a:br>
                <a:r>
                  <a:rPr kumimoji="1" lang="ja-JP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  <a:t>　標準化 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  <a:t>(standardization):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ja-JP" alt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1" lang="ja-JP" alt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𝑥</m:t>
                        </m:r>
                      </m:e>
                      <m:sub>
                        <m:r>
                          <a:rPr kumimoji="1" lang="ja-JP" alt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𝑖</m:t>
                        </m:r>
                      </m:sub>
                    </m:sSub>
                    <m:r>
                      <a:rPr kumimoji="1" lang="ja-JP" alt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′=2</m:t>
                    </m:r>
                    <m:f>
                      <m:fPr>
                        <m:ctrlPr>
                          <a:rPr kumimoji="1" lang="ja-JP" alt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1" lang="ja-JP" alt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1" lang="ja-JP" alt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𝑥</m:t>
                            </m:r>
                          </m:e>
                          <m:sub>
                            <m:r>
                              <a:rPr kumimoji="1" lang="ja-JP" alt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𝑖</m:t>
                            </m:r>
                          </m:sub>
                        </m:sSub>
                        <m:r>
                          <a:rPr kumimoji="1" lang="en-US" altLang="ja-JP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−</m:t>
                        </m:r>
                        <m:d>
                          <m:dPr>
                            <m:begChr m:val="⟨"/>
                            <m:endChr m:val="⟩"/>
                            <m:ctrlPr>
                              <a:rPr kumimoji="1" lang="en-US" altLang="ja-JP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1" lang="en-US" altLang="ja-JP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𝑥</m:t>
                            </m:r>
                          </m:e>
                        </m:d>
                      </m:num>
                      <m:den>
                        <m:sSub>
                          <m:sSubPr>
                            <m:ctrlPr>
                              <a:rPr kumimoji="1" lang="ja-JP" alt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kumimoji="1" lang="el-GR" altLang="ja-JP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σ</m:t>
                            </m:r>
                          </m:e>
                          <m:sub>
                            <m:r>
                              <a:rPr kumimoji="1" lang="ja-JP" alt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𝑥</m:t>
                            </m:r>
                          </m:sub>
                        </m:sSub>
                      </m:den>
                    </m:f>
                  </m:oMath>
                </a14:m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 panose="020B0600070205080204" pitchFamily="50" charset="-128"/>
                    <a:cs typeface="+mn-cs"/>
                  </a:rPr>
                  <a:t>: </a:t>
                </a:r>
                <a:r>
                  <a:rPr kumimoji="1" lang="ja-JP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/>
                    <a:ea typeface="ＭＳ Ｐゴシック" panose="020B0600070205080204" pitchFamily="50" charset="-128"/>
                    <a:cs typeface="+mn-cs"/>
                  </a:rPr>
                  <a:t>平均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kumimoji="1" lang="en-US" altLang="ja-JP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1" lang="en-US" altLang="ja-JP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𝑥</m:t>
                        </m:r>
                      </m:e>
                    </m:d>
                  </m:oMath>
                </a14:m>
                <a:r>
                  <a:rPr kumimoji="1" lang="ja-JP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/>
                    <a:ea typeface="ＭＳ Ｐゴシック" panose="020B0600070205080204" pitchFamily="50" charset="-128"/>
                    <a:cs typeface="+mn-cs"/>
                  </a:rPr>
                  <a:t>と標準偏差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ja-JP" alt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l-GR" altLang="ja-JP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σ</m:t>
                        </m:r>
                      </m:e>
                      <m:sub>
                        <m:r>
                          <a:rPr kumimoji="1" lang="ja-JP" alt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𝑥</m:t>
                        </m:r>
                      </m:sub>
                    </m:sSub>
                  </m:oMath>
                </a14:m>
                <a:r>
                  <a:rPr kumimoji="1" lang="ja-JP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/>
                    <a:ea typeface="ＭＳ Ｐゴシック" panose="020B0600070205080204" pitchFamily="50" charset="-128"/>
                    <a:cs typeface="+mn-cs"/>
                  </a:rPr>
                  <a:t>で変換</a:t>
                </a:r>
                <a:endPara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/>
                  <a:ea typeface="ＭＳ Ｐゴシック" panose="020B0600070205080204" pitchFamily="50" charset="-128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  <a:t>	</a:t>
                </a:r>
                <a:r>
                  <a:rPr kumimoji="1" lang="ja-JP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  <a:t>アルゴリズムによっては、</a:t>
                </a:r>
                <a:b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</a:br>
                <a:r>
                  <a:rPr kumimoji="1" lang="ja-JP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  <a:t>　　　　 平均 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  <a:t>0</a:t>
                </a:r>
                <a:r>
                  <a:rPr kumimoji="1" lang="ja-JP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  <a:t>、標準偏差 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  <a:t>1</a:t>
                </a:r>
                <a:r>
                  <a:rPr kumimoji="1" lang="ja-JP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  <a:t> を前提としている場合がある</a:t>
                </a:r>
                <a:endPara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/>
                  <a:ea typeface="ＭＳ Ｐゴシック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  <a:t>　　　　　　　　標準化は必須</a:t>
                </a:r>
                <a:endPara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/>
                  <a:ea typeface="ＭＳ Ｐゴシック"/>
                  <a:cs typeface="+mn-cs"/>
                </a:endParaRPr>
              </a:p>
            </p:txBody>
          </p:sp>
        </mc:Choice>
        <mc:Fallback xmlns="">
          <p:sp>
            <p:nvSpPr>
              <p:cNvPr id="2" name="オブジェクト 2">
                <a:extLst>
                  <a:ext uri="{FF2B5EF4-FFF2-40B4-BE49-F238E27FC236}">
                    <a16:creationId xmlns:a16="http://schemas.microsoft.com/office/drawing/2014/main" id="{654C3802-9AA2-21DF-4DDA-5763061DE0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24000" y="632460"/>
                <a:ext cx="9067800" cy="6225540"/>
              </a:xfrm>
              <a:prstGeom prst="rect">
                <a:avLst/>
              </a:prstGeom>
              <a:blipFill>
                <a:blip r:embed="rId3"/>
                <a:stretch>
                  <a:fillRect l="-672" t="-78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6948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1524000" y="2"/>
            <a:ext cx="9144000" cy="769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R="0" lv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3200" b="1" i="0" u="none" strike="noStrike" kern="0" cap="none" spc="0" normalizeH="0" baseline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  <a:cs typeface="+mj-cs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  <a:cs typeface="+mj-cs"/>
              </a:rPr>
              <a:t>Ridge</a:t>
            </a:r>
            <a:r>
              <a:rPr kumimoji="1" lang="ja-JP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  <a:cs typeface="+mj-cs"/>
              </a:rPr>
              <a:t>回帰</a:t>
            </a:r>
            <a:endParaRPr kumimoji="1" lang="en-US" altLang="ja-JP" sz="32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/>
              <a:ea typeface="ＭＳ Ｐゴシック"/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オブジェクト 2"/>
              <p:cNvSpPr txBox="1"/>
              <p:nvPr/>
            </p:nvSpPr>
            <p:spPr bwMode="auto">
              <a:xfrm>
                <a:off x="1599463" y="980727"/>
                <a:ext cx="9108504" cy="574247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 fontScale="70000" lnSpcReduction="20000"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2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ＭＳ Ｐゴシック"/>
                    <a:cs typeface="+mn-cs"/>
                  </a:rPr>
                  <a:t>係数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ja-JP" altLang="en-US" sz="29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1" lang="ja-JP" altLang="en-US" sz="29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𝑎</m:t>
                        </m:r>
                      </m:e>
                      <m:sub>
                        <m:r>
                          <a:rPr kumimoji="1" lang="en-US" altLang="ja-JP" sz="29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𝑖</m:t>
                        </m:r>
                      </m:sub>
                    </m:sSub>
                  </m:oMath>
                </a14:m>
                <a:r>
                  <a:rPr kumimoji="1" lang="en-US" altLang="ja-JP" sz="2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ＭＳ Ｐゴシック"/>
                    <a:cs typeface="+mn-cs"/>
                  </a:rPr>
                  <a:t> </a:t>
                </a:r>
                <a:r>
                  <a:rPr kumimoji="1" lang="ja-JP" altLang="en-US" sz="2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ＭＳ Ｐゴシック"/>
                    <a:cs typeface="+mn-cs"/>
                  </a:rPr>
                  <a:t>に制約をつける。</a:t>
                </a:r>
                <a:r>
                  <a:rPr kumimoji="1" lang="en-US" altLang="ja-JP" sz="2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ＭＳ Ｐゴシック"/>
                    <a:cs typeface="+mn-cs"/>
                  </a:rPr>
                  <a:t>Ridge</a:t>
                </a:r>
                <a:r>
                  <a:rPr kumimoji="1" lang="ja-JP" altLang="en-US" sz="2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ＭＳ Ｐゴシック"/>
                    <a:cs typeface="+mn-cs"/>
                  </a:rPr>
                  <a:t>回帰では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ja-JP" altLang="en-US" sz="29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1" lang="ja-JP" altLang="en-US" sz="29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𝑎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sz="29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i</m:t>
                        </m:r>
                      </m:sub>
                    </m:sSub>
                  </m:oMath>
                </a14:m>
                <a:r>
                  <a:rPr kumimoji="1" lang="ja-JP" altLang="en-US" sz="2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ＭＳ Ｐゴシック"/>
                    <a:cs typeface="+mn-cs"/>
                  </a:rPr>
                  <a:t> の絶対値が大きくならないように</a:t>
                </a:r>
                <a:br>
                  <a:rPr kumimoji="1" lang="en-US" altLang="ja-JP" sz="2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ＭＳ Ｐゴシック"/>
                    <a:cs typeface="+mn-cs"/>
                  </a:rPr>
                </a:br>
                <a:r>
                  <a:rPr kumimoji="1" lang="ja-JP" altLang="en-US" sz="2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ＭＳ Ｐゴシック"/>
                    <a:cs typeface="+mn-cs"/>
                  </a:rPr>
                  <a:t>目的関数に</a:t>
                </a:r>
                <a:r>
                  <a:rPr kumimoji="1" lang="en-US" altLang="ja-JP" sz="2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ＭＳ Ｐゴシック"/>
                    <a:cs typeface="+mn-cs"/>
                  </a:rPr>
                  <a:t>L2</a:t>
                </a:r>
                <a:r>
                  <a:rPr kumimoji="1" lang="ja-JP" altLang="en-US" sz="2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ＭＳ Ｐゴシック"/>
                    <a:cs typeface="+mn-cs"/>
                  </a:rPr>
                  <a:t>ノルムの二乗のペナルティ </a:t>
                </a:r>
                <a:r>
                  <a:rPr kumimoji="1" lang="en-US" altLang="ja-JP" sz="2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ＭＳ Ｐゴシック"/>
                    <a:cs typeface="+mn-cs"/>
                  </a:rPr>
                  <a:t>(</a:t>
                </a:r>
                <a:r>
                  <a:rPr kumimoji="1" lang="ja-JP" altLang="en-US" sz="2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ＭＳ Ｐゴシック"/>
                    <a:cs typeface="+mn-cs"/>
                  </a:rPr>
                  <a:t>正則化項</a:t>
                </a:r>
                <a:r>
                  <a:rPr kumimoji="1" lang="en-US" altLang="ja-JP" sz="2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ＭＳ Ｐゴシック"/>
                    <a:cs typeface="+mn-cs"/>
                  </a:rPr>
                  <a:t>)</a:t>
                </a:r>
                <a:r>
                  <a:rPr kumimoji="1" lang="ja-JP" altLang="en-US" sz="2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ＭＳ Ｐゴシック"/>
                    <a:cs typeface="+mn-cs"/>
                  </a:rPr>
                  <a:t> を加える</a:t>
                </a:r>
                <a:endParaRPr kumimoji="1" lang="en-US" altLang="ja-JP" sz="2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ＭＳ Ｐゴシック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  <a:t>	</a:t>
                </a:r>
                <a14:m>
                  <m:oMath xmlns:m="http://schemas.openxmlformats.org/officeDocument/2006/math">
                    <m:r>
                      <a:rPr kumimoji="1" lang="ja-JP" altLang="en-US" sz="29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𝑓</m:t>
                    </m:r>
                    <m:d>
                      <m:dPr>
                        <m:ctrlPr>
                          <a:rPr kumimoji="1" lang="ja-JP" altLang="en-US" sz="29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1" lang="ja-JP" altLang="en-US" sz="29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𝑥</m:t>
                        </m:r>
                      </m:e>
                    </m:d>
                    <m:r>
                      <a:rPr kumimoji="1" lang="ja-JP" altLang="en-US" sz="29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nary>
                      <m:naryPr>
                        <m:chr m:val="∑"/>
                        <m:ctrlPr>
                          <a:rPr kumimoji="1" lang="ja-JP" altLang="en-US" sz="29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naryPr>
                      <m:sub>
                        <m:r>
                          <a:rPr kumimoji="1" lang="ja-JP" altLang="en-US" sz="29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𝑘</m:t>
                        </m:r>
                        <m:r>
                          <a:rPr kumimoji="1" lang="ja-JP" altLang="en-US" sz="29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=0</m:t>
                        </m:r>
                      </m:sub>
                      <m:sup>
                        <m:r>
                          <a:rPr kumimoji="1" lang="en-US" altLang="ja-JP" sz="29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𝑝</m:t>
                        </m:r>
                      </m:sup>
                      <m:e>
                        <m:sSub>
                          <m:sSubPr>
                            <m:ctrlPr>
                              <a:rPr kumimoji="1" lang="ja-JP" altLang="en-US" sz="29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1" lang="ja-JP" altLang="en-US" sz="29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𝑎</m:t>
                            </m:r>
                          </m:e>
                          <m:sub>
                            <m:r>
                              <a:rPr kumimoji="1" lang="ja-JP" altLang="en-US" sz="29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𝑘</m:t>
                            </m:r>
                          </m:sub>
                        </m:sSub>
                        <m:sSup>
                          <m:sSupPr>
                            <m:ctrlPr>
                              <a:rPr kumimoji="1" lang="en-US" altLang="ja-JP" sz="29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1" lang="en-US" altLang="ja-JP" sz="29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d>
                              <m:dPr>
                                <m:ctrlPr>
                                  <a:rPr kumimoji="1" lang="en-US" altLang="ja-JP" sz="29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ja-JP" sz="29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𝑘</m:t>
                                </m:r>
                              </m:e>
                            </m:d>
                          </m:sup>
                        </m:sSup>
                      </m:e>
                    </m:nary>
                  </m:oMath>
                </a14:m>
                <a:endParaRPr kumimoji="1" lang="en-US" altLang="ja-JP" sz="2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+mn-cs"/>
                </a:endParaRPr>
              </a:p>
              <a:p>
                <a:pPr lvl="0">
                  <a:lnSpc>
                    <a:spcPct val="120000"/>
                  </a:lnSpc>
                  <a:defRPr/>
                </a:pPr>
                <a:r>
                  <a:rPr kumimoji="1" lang="ja-JP" altLang="en-US" sz="2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  <a:t>目的関数 </a:t>
                </a:r>
                <a:r>
                  <a:rPr kumimoji="1" lang="en-US" altLang="ja-JP" sz="2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ja-JP" sz="2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S</m:t>
                    </m:r>
                    <m:r>
                      <a:rPr kumimoji="1" lang="en-US" altLang="ja-JP" sz="2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nary>
                      <m:naryPr>
                        <m:chr m:val="∑"/>
                        <m:ctrlPr>
                          <a:rPr kumimoji="1" lang="ja-JP" altLang="en-US" sz="29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naryPr>
                      <m:sub>
                        <m:r>
                          <a:rPr kumimoji="1" lang="en-US" altLang="ja-JP" sz="29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𝑗</m:t>
                        </m:r>
                        <m:r>
                          <a:rPr kumimoji="1" lang="ja-JP" altLang="en-US" sz="29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=</m:t>
                        </m:r>
                        <m:r>
                          <a:rPr kumimoji="1" lang="en-US" altLang="ja-JP" sz="29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1</m:t>
                        </m:r>
                      </m:sub>
                      <m:sup>
                        <m:r>
                          <a:rPr kumimoji="1" lang="ja-JP" altLang="en-US" sz="29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𝑛</m:t>
                        </m:r>
                      </m:sup>
                      <m:e>
                        <m:r>
                          <m:rPr>
                            <m:nor/>
                          </m:rPr>
                          <a:rPr kumimoji="1" lang="en-US" altLang="ja-JP" sz="29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Times New Roman"/>
                            <a:ea typeface="ＭＳ Ｐゴシック"/>
                            <a:cs typeface="+mn-cs"/>
                          </a:rPr>
                          <m:t>(</m:t>
                        </m:r>
                        <m:nary>
                          <m:naryPr>
                            <m:chr m:val="∑"/>
                            <m:ctrlPr>
                              <a:rPr kumimoji="1" lang="ja-JP" altLang="en-US" sz="29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naryPr>
                          <m:sub>
                            <m:r>
                              <a:rPr kumimoji="1" lang="ja-JP" altLang="en-US" sz="29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𝑘</m:t>
                            </m:r>
                            <m:r>
                              <a:rPr kumimoji="1" lang="ja-JP" altLang="en-US" sz="29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=1</m:t>
                            </m:r>
                          </m:sub>
                          <m:sup>
                            <m:r>
                              <a:rPr kumimoji="1" lang="en-US" altLang="ja-JP" sz="29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𝑝</m:t>
                            </m:r>
                          </m:sup>
                          <m:e>
                            <m:sSub>
                              <m:sSubPr>
                                <m:ctrlPr>
                                  <a:rPr kumimoji="1" lang="ja-JP" altLang="en-US" sz="29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1" lang="ja-JP" altLang="en-US" sz="29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kumimoji="1" lang="ja-JP" altLang="en-US" sz="29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𝑘</m:t>
                                </m:r>
                              </m:sub>
                            </m:sSub>
                          </m:e>
                        </m:nary>
                        <m:sSub>
                          <m:sSubPr>
                            <m:ctrlPr>
                              <a:rPr kumimoji="1" lang="en-US" altLang="ja-JP" sz="29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sSup>
                              <m:sSupPr>
                                <m:ctrlPr>
                                  <a:rPr kumimoji="1" lang="en-US" altLang="ja-JP" sz="29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ja-JP" sz="29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𝑥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kumimoji="1" lang="en-US" altLang="ja-JP" sz="29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kumimoji="1" lang="en-US" altLang="ja-JP" sz="29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𝑘</m:t>
                                    </m:r>
                                  </m:e>
                                </m:d>
                              </m:sup>
                            </m:sSup>
                          </m:e>
                          <m:sub>
                            <m:r>
                              <a:rPr kumimoji="1" lang="en-US" altLang="ja-JP" sz="29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𝑗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kumimoji="1" lang="en-US" altLang="ja-JP" sz="29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Times New Roman"/>
                            <a:ea typeface="ＭＳ Ｐゴシック"/>
                            <a:cs typeface="+mn-cs"/>
                          </a:rPr>
                          <m:t>– </m:t>
                        </m:r>
                        <m:r>
                          <m:rPr>
                            <m:nor/>
                          </m:rPr>
                          <a:rPr kumimoji="1" lang="en-US" altLang="ja-JP" sz="2900" b="0" i="1" u="none" strike="noStrike" kern="1200" cap="none" spc="0" normalizeH="0" baseline="0" noProof="0" dirty="0" err="1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Times New Roman"/>
                            <a:ea typeface="ＭＳ Ｐゴシック"/>
                            <a:cs typeface="+mn-cs"/>
                          </a:rPr>
                          <m:t>y</m:t>
                        </m:r>
                        <m:r>
                          <m:rPr>
                            <m:nor/>
                          </m:rPr>
                          <a:rPr kumimoji="1" lang="en-US" altLang="ja-JP" sz="2900" b="0" i="0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Times New Roman"/>
                            <a:ea typeface="ＭＳ Ｐゴシック"/>
                            <a:cs typeface="+mn-cs"/>
                          </a:rPr>
                          <m:t>j</m:t>
                        </m:r>
                        <m:r>
                          <m:rPr>
                            <m:nor/>
                          </m:rPr>
                          <a:rPr kumimoji="1" lang="en-US" altLang="ja-JP" sz="29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Times New Roman"/>
                            <a:ea typeface="ＭＳ Ｐゴシック"/>
                            <a:cs typeface="+mn-cs"/>
                          </a:rPr>
                          <m:t>)</m:t>
                        </m:r>
                        <m:r>
                          <m:rPr>
                            <m:nor/>
                          </m:rPr>
                          <a:rPr kumimoji="1" lang="en-US" altLang="ja-JP" sz="2900" b="0" i="0" u="none" strike="noStrike" kern="1200" cap="none" spc="0" normalizeH="0" baseline="3000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Times New Roman"/>
                            <a:ea typeface="ＭＳ Ｐゴシック"/>
                            <a:cs typeface="+mn-cs"/>
                          </a:rPr>
                          <m:t>2</m:t>
                        </m:r>
                      </m:e>
                    </m:nary>
                    <m:r>
                      <a:rPr kumimoji="1" lang="en-US" altLang="ja-JP" sz="29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+</m:t>
                    </m:r>
                    <m:r>
                      <a:rPr kumimoji="1" lang="ja-JP" altLang="en-US" sz="29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𝜶</m:t>
                    </m:r>
                    <m:nary>
                      <m:naryPr>
                        <m:chr m:val="∑"/>
                        <m:ctrlPr>
                          <a:rPr kumimoji="1" lang="ja-JP" altLang="en-US" sz="29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naryPr>
                      <m:sub>
                        <m:r>
                          <a:rPr kumimoji="1" lang="ja-JP" altLang="en-US" sz="29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𝒌</m:t>
                        </m:r>
                        <m:r>
                          <a:rPr kumimoji="1" lang="ja-JP" altLang="en-US" sz="29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=</m:t>
                        </m:r>
                        <m:r>
                          <a:rPr kumimoji="1" lang="ja-JP" altLang="en-US" sz="29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𝟎</m:t>
                        </m:r>
                      </m:sub>
                      <m:sup>
                        <m:r>
                          <a:rPr kumimoji="1" lang="en-US" altLang="ja-JP" sz="29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𝒑</m:t>
                        </m:r>
                      </m:sup>
                      <m:e>
                        <m:sSup>
                          <m:sSupPr>
                            <m:ctrlPr>
                              <a:rPr kumimoji="1" lang="en-US" altLang="ja-JP" sz="29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kumimoji="1" lang="ja-JP" altLang="en-US" sz="29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1" lang="ja-JP" altLang="en-US" sz="29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𝒂</m:t>
                                </m:r>
                              </m:e>
                              <m:sub>
                                <m:r>
                                  <a:rPr kumimoji="1" lang="ja-JP" altLang="en-US" sz="29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𝒌</m:t>
                                </m:r>
                              </m:sub>
                            </m:sSub>
                          </m:e>
                          <m:sup>
                            <m:r>
                              <a:rPr kumimoji="1" lang="en-US" altLang="ja-JP" sz="29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𝟐</m:t>
                            </m:r>
                          </m:sup>
                        </m:sSup>
                      </m:e>
                    </m:nary>
                  </m:oMath>
                </a14:m>
                <a:r>
                  <a:rPr kumimoji="1" lang="ja-JP" altLang="en-US" sz="2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  <a:t>　　　</a:t>
                </a:r>
                <a14:m>
                  <m:oMath xmlns:m="http://schemas.openxmlformats.org/officeDocument/2006/math">
                    <m:r>
                      <a:rPr lang="ja-JP" altLang="en-US" sz="29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𝜶</m:t>
                    </m:r>
                    <m:r>
                      <a:rPr kumimoji="1" lang="ja-JP" altLang="en-US" sz="29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≥</m:t>
                    </m:r>
                    <m:r>
                      <a:rPr kumimoji="1" lang="en-US" altLang="ja-JP" sz="29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𝟎</m:t>
                    </m:r>
                  </m:oMath>
                </a14:m>
                <a:endParaRPr kumimoji="1" lang="en-US" altLang="ja-JP" sz="2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ＭＳ Ｐゴシック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ＭＳ Ｐゴシック"/>
                  <a:cs typeface="+mn-cs"/>
                </a:endParaRPr>
              </a:p>
              <a:p>
                <a:pPr lvl="0">
                  <a:lnSpc>
                    <a:spcPct val="120000"/>
                  </a:lnSpc>
                  <a:defRPr/>
                </a:pPr>
                <a:r>
                  <a:rPr kumimoji="1" lang="ja-JP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  <a:t>　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ja-JP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kumimoji="1" lang="en-US" altLang="ja-JP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dS</m:t>
                        </m:r>
                      </m:num>
                      <m:den>
                        <m:r>
                          <m:rPr>
                            <m:sty m:val="p"/>
                          </m:rPr>
                          <a:rPr kumimoji="1" lang="en-US" altLang="ja-JP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d</m:t>
                        </m:r>
                        <m:sSub>
                          <m:sSubPr>
                            <m:ctrlPr>
                              <a:rPr kumimoji="1" lang="ja-JP" alt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1" lang="ja-JP" alt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𝑎</m:t>
                            </m:r>
                          </m:e>
                          <m:sub>
                            <m:r>
                              <a:rPr kumimoji="1" lang="ja-JP" alt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𝑘</m:t>
                            </m:r>
                            <m:r>
                              <a:rPr kumimoji="1" lang="en-US" altLang="ja-JP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′</m:t>
                            </m:r>
                          </m:sub>
                        </m:sSub>
                      </m:den>
                    </m:f>
                    <m:r>
                      <a:rPr kumimoji="1" lang="en-US" altLang="ja-JP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=2</m:t>
                    </m:r>
                    <m:nary>
                      <m:naryPr>
                        <m:chr m:val="∑"/>
                        <m:ctrlPr>
                          <a:rPr kumimoji="1" lang="ja-JP" alt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naryPr>
                      <m:sub>
                        <m:r>
                          <a:rPr kumimoji="1" lang="en-US" altLang="ja-JP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𝑗</m:t>
                        </m:r>
                        <m:r>
                          <a:rPr kumimoji="1" lang="ja-JP" alt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=</m:t>
                        </m:r>
                        <m:r>
                          <a:rPr kumimoji="1" lang="en-US" altLang="ja-JP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1</m:t>
                        </m:r>
                      </m:sub>
                      <m:sup>
                        <m:r>
                          <a:rPr kumimoji="1" lang="ja-JP" alt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𝑛</m:t>
                        </m:r>
                      </m:sup>
                      <m:e>
                        <m:sSub>
                          <m:sSubPr>
                            <m:ctrlPr>
                              <a:rPr kumimoji="1" lang="en-US" altLang="ja-JP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sSup>
                              <m:sSupPr>
                                <m:ctrlPr>
                                  <a:rPr kumimoji="1" lang="en-US" altLang="ja-JP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ja-JP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𝑥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kumimoji="1" lang="en-US" altLang="ja-JP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kumimoji="1" lang="en-US" altLang="ja-JP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𝑘</m:t>
                                    </m:r>
                                    <m:r>
                                      <a:rPr kumimoji="1" lang="en-US" altLang="ja-JP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′</m:t>
                                    </m:r>
                                  </m:e>
                                </m:d>
                              </m:sup>
                            </m:sSup>
                          </m:e>
                          <m:sub>
                            <m:r>
                              <a:rPr kumimoji="1" lang="en-US" altLang="ja-JP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𝑗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kumimoji="1" lang="en-US" altLang="ja-JP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Times New Roman"/>
                            <a:ea typeface="ＭＳ Ｐゴシック"/>
                            <a:cs typeface="+mn-cs"/>
                          </a:rPr>
                          <m:t>(</m:t>
                        </m:r>
                        <m:nary>
                          <m:naryPr>
                            <m:chr m:val="∑"/>
                            <m:ctrlPr>
                              <a:rPr kumimoji="1" lang="ja-JP" alt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naryPr>
                          <m:sub>
                            <m:r>
                              <a:rPr kumimoji="1" lang="ja-JP" alt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𝑘</m:t>
                            </m:r>
                            <m:r>
                              <a:rPr kumimoji="1" lang="ja-JP" alt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=1</m:t>
                            </m:r>
                          </m:sub>
                          <m:sup>
                            <m:r>
                              <a:rPr kumimoji="1" lang="en-US" altLang="ja-JP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𝑝</m:t>
                            </m:r>
                          </m:sup>
                          <m:e>
                            <m:sSub>
                              <m:sSubPr>
                                <m:ctrlPr>
                                  <a:rPr kumimoji="1" lang="ja-JP" alt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1" lang="ja-JP" alt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kumimoji="1" lang="ja-JP" alt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𝑘</m:t>
                                </m:r>
                              </m:sub>
                            </m:sSub>
                          </m:e>
                        </m:nary>
                        <m:sSub>
                          <m:sSubPr>
                            <m:ctrlPr>
                              <a:rPr kumimoji="1" lang="en-US" altLang="ja-JP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sSup>
                              <m:sSupPr>
                                <m:ctrlPr>
                                  <a:rPr kumimoji="1" lang="en-US" altLang="ja-JP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ja-JP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𝑥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kumimoji="1" lang="en-US" altLang="ja-JP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kumimoji="1" lang="en-US" altLang="ja-JP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𝑘</m:t>
                                    </m:r>
                                  </m:e>
                                </m:d>
                              </m:sup>
                            </m:sSup>
                          </m:e>
                          <m:sub>
                            <m:r>
                              <a:rPr kumimoji="1" lang="en-US" altLang="ja-JP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𝑗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kumimoji="1" lang="en-US" altLang="ja-JP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Times New Roman"/>
                            <a:ea typeface="ＭＳ Ｐゴシック"/>
                            <a:cs typeface="+mn-cs"/>
                          </a:rPr>
                          <m:t>– </m:t>
                        </m:r>
                        <m:r>
                          <m:rPr>
                            <m:nor/>
                          </m:rPr>
                          <a:rPr kumimoji="1" lang="en-US" altLang="ja-JP" sz="2400" b="0" i="1" u="none" strike="noStrike" kern="1200" cap="none" spc="0" normalizeH="0" baseline="0" noProof="0" dirty="0" err="1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Times New Roman"/>
                            <a:ea typeface="ＭＳ Ｐゴシック"/>
                            <a:cs typeface="+mn-cs"/>
                          </a:rPr>
                          <m:t>y</m:t>
                        </m:r>
                        <m:r>
                          <m:rPr>
                            <m:nor/>
                          </m:rPr>
                          <a:rPr kumimoji="1" lang="en-US" altLang="ja-JP" sz="2400" b="0" i="0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Times New Roman"/>
                            <a:ea typeface="ＭＳ Ｐゴシック"/>
                            <a:cs typeface="+mn-cs"/>
                          </a:rPr>
                          <m:t>j</m:t>
                        </m:r>
                        <m:r>
                          <m:rPr>
                            <m:nor/>
                          </m:rPr>
                          <a:rPr kumimoji="1" lang="en-US" altLang="ja-JP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Times New Roman"/>
                            <a:ea typeface="ＭＳ Ｐゴシック"/>
                            <a:cs typeface="+mn-cs"/>
                          </a:rPr>
                          <m:t>)</m:t>
                        </m:r>
                      </m:e>
                    </m:nary>
                    <m:r>
                      <a:rPr kumimoji="1" lang="en-US" altLang="ja-JP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+</m:t>
                    </m:r>
                    <m:r>
                      <a:rPr kumimoji="1" lang="en-US" altLang="ja-JP" sz="2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𝟐</m:t>
                    </m:r>
                    <m:r>
                      <a:rPr lang="ja-JP" alt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𝜶</m:t>
                    </m:r>
                    <m:sSub>
                      <m:sSubPr>
                        <m:ctrlPr>
                          <a:rPr kumimoji="1" lang="ja-JP" alt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1" lang="ja-JP" alt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𝒂</m:t>
                        </m:r>
                      </m:e>
                      <m:sub>
                        <m:r>
                          <a:rPr kumimoji="1" lang="ja-JP" alt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𝒌</m:t>
                        </m:r>
                        <m:r>
                          <a:rPr kumimoji="1" lang="en-US" altLang="ja-JP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′</m:t>
                        </m:r>
                      </m:sub>
                    </m:sSub>
                    <m:r>
                      <a:rPr kumimoji="1" lang="en-US" altLang="ja-JP" sz="2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r>
                      <a:rPr kumimoji="1" lang="en-US" altLang="ja-JP" sz="2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𝟎</m:t>
                    </m:r>
                  </m:oMath>
                </a14:m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  <a:t> </a:t>
                </a:r>
              </a:p>
              <a:p>
                <a:pPr lvl="0">
                  <a:lnSpc>
                    <a:spcPct val="120000"/>
                  </a:lnSpc>
                  <a:defRPr/>
                </a:pPr>
                <a:r>
                  <a:rPr kumimoji="1" lang="ja-JP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  <a:t>　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kumimoji="1" lang="ja-JP" alt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naryPr>
                      <m:sub>
                        <m:r>
                          <a:rPr kumimoji="1" lang="en-US" altLang="ja-JP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𝑘</m:t>
                        </m:r>
                        <m:r>
                          <a:rPr kumimoji="1" lang="ja-JP" alt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=</m:t>
                        </m:r>
                        <m:r>
                          <a:rPr kumimoji="1" lang="en-US" altLang="ja-JP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1</m:t>
                        </m:r>
                      </m:sub>
                      <m:sup>
                        <m:r>
                          <a:rPr kumimoji="1" lang="en-US" altLang="ja-JP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𝑝</m:t>
                        </m:r>
                      </m:sup>
                      <m:e>
                        <m:sSub>
                          <m:sSubPr>
                            <m:ctrlPr>
                              <a:rPr kumimoji="1" lang="ja-JP" alt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1" lang="ja-JP" alt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𝑎</m:t>
                            </m:r>
                          </m:e>
                          <m:sub>
                            <m:r>
                              <a:rPr kumimoji="1" lang="ja-JP" alt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𝑘</m:t>
                            </m:r>
                          </m:sub>
                        </m:sSub>
                        <m:nary>
                          <m:naryPr>
                            <m:chr m:val="∑"/>
                            <m:ctrlPr>
                              <a:rPr kumimoji="1" lang="ja-JP" alt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naryPr>
                          <m:sub>
                            <m:r>
                              <a:rPr kumimoji="1" lang="en-US" altLang="ja-JP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𝑗</m:t>
                            </m:r>
                            <m:r>
                              <a:rPr kumimoji="1" lang="ja-JP" alt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=1</m:t>
                            </m:r>
                          </m:sub>
                          <m:sup>
                            <m:r>
                              <a:rPr kumimoji="1" lang="en-US" altLang="ja-JP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𝑛</m:t>
                            </m:r>
                          </m:sup>
                          <m:e>
                            <m:sSub>
                              <m:sSubPr>
                                <m:ctrlPr>
                                  <a:rPr kumimoji="1" lang="en-US" altLang="ja-JP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sSup>
                                  <m:sSupPr>
                                    <m:ctrlPr>
                                      <a:rPr kumimoji="1" lang="en-US" altLang="ja-JP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ja-JP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𝑥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kumimoji="1" lang="en-US" altLang="ja-JP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FF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kumimoji="1" lang="en-US" altLang="ja-JP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FF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cs typeface="+mn-cs"/>
                                          </a:rPr>
                                          <m:t>𝑘</m:t>
                                        </m:r>
                                        <m:r>
                                          <a:rPr kumimoji="1" lang="en-US" altLang="ja-JP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FF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cs typeface="+mn-cs"/>
                                          </a:rPr>
                                          <m:t>′</m:t>
                                        </m:r>
                                      </m:e>
                                    </m:d>
                                  </m:sup>
                                </m:sSup>
                              </m:e>
                              <m:sub>
                                <m:r>
                                  <a:rPr kumimoji="1" lang="en-US" altLang="ja-JP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𝑗</m:t>
                                </m:r>
                              </m:sub>
                            </m:sSub>
                          </m:e>
                        </m:nary>
                        <m:sSub>
                          <m:sSubPr>
                            <m:ctrlPr>
                              <a:rPr kumimoji="1" lang="en-US" altLang="ja-JP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sSup>
                              <m:sSupPr>
                                <m:ctrlPr>
                                  <a:rPr kumimoji="1" lang="en-US" altLang="ja-JP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ja-JP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𝑥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kumimoji="1" lang="en-US" altLang="ja-JP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kumimoji="1" lang="en-US" altLang="ja-JP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𝑘</m:t>
                                    </m:r>
                                  </m:e>
                                </m:d>
                              </m:sup>
                            </m:sSup>
                          </m:e>
                          <m:sub>
                            <m:r>
                              <a:rPr kumimoji="1" lang="en-US" altLang="ja-JP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𝑗</m:t>
                            </m:r>
                          </m:sub>
                        </m:sSub>
                      </m:e>
                    </m:nary>
                    <m:r>
                      <a:rPr kumimoji="1" lang="en-US" altLang="ja-JP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+</m:t>
                    </m:r>
                    <m:r>
                      <a:rPr lang="ja-JP" alt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𝜶</m:t>
                    </m:r>
                    <m:sSub>
                      <m:sSubPr>
                        <m:ctrlPr>
                          <a:rPr kumimoji="1" lang="ja-JP" alt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1" lang="ja-JP" alt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𝒂</m:t>
                        </m:r>
                      </m:e>
                      <m:sub>
                        <m:r>
                          <a:rPr kumimoji="1" lang="ja-JP" alt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𝒌</m:t>
                        </m:r>
                        <m:r>
                          <a:rPr kumimoji="1" lang="en-US" altLang="ja-JP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′</m:t>
                        </m:r>
                      </m:sub>
                    </m:sSub>
                    <m:r>
                      <a:rPr kumimoji="1" lang="en-US" altLang="ja-JP" sz="2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nary>
                      <m:naryPr>
                        <m:chr m:val="∑"/>
                        <m:ctrlPr>
                          <a:rPr kumimoji="1" lang="ja-JP" alt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naryPr>
                      <m:sub>
                        <m:r>
                          <a:rPr kumimoji="1" lang="en-US" altLang="ja-JP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𝑘</m:t>
                        </m:r>
                        <m:r>
                          <a:rPr kumimoji="1" lang="ja-JP" alt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=</m:t>
                        </m:r>
                        <m:r>
                          <a:rPr kumimoji="1" lang="en-US" altLang="ja-JP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1</m:t>
                        </m:r>
                      </m:sub>
                      <m:sup>
                        <m:r>
                          <a:rPr kumimoji="1" lang="en-US" altLang="ja-JP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𝑝</m:t>
                        </m:r>
                      </m:sup>
                      <m:e>
                        <m:nary>
                          <m:naryPr>
                            <m:chr m:val="∑"/>
                            <m:ctrlPr>
                              <a:rPr kumimoji="1" lang="ja-JP" alt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naryPr>
                          <m:sub>
                            <m:r>
                              <a:rPr kumimoji="1" lang="en-US" altLang="ja-JP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𝑗</m:t>
                            </m:r>
                            <m:r>
                              <a:rPr kumimoji="1" lang="ja-JP" alt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=1</m:t>
                            </m:r>
                          </m:sub>
                          <m:sup>
                            <m:r>
                              <a:rPr kumimoji="1" lang="en-US" altLang="ja-JP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𝑛</m:t>
                            </m:r>
                          </m:sup>
                          <m:e>
                            <m:sSub>
                              <m:sSubPr>
                                <m:ctrlPr>
                                  <a:rPr kumimoji="1" lang="en-US" altLang="ja-JP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sSup>
                                  <m:sSupPr>
                                    <m:ctrlPr>
                                      <a:rPr kumimoji="1" lang="en-US" altLang="ja-JP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ja-JP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𝑥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kumimoji="1" lang="en-US" altLang="ja-JP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FF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kumimoji="1" lang="en-US" altLang="ja-JP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FF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cs typeface="+mn-cs"/>
                                          </a:rPr>
                                          <m:t>𝑘</m:t>
                                        </m:r>
                                        <m:r>
                                          <a:rPr kumimoji="1" lang="en-US" altLang="ja-JP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FF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cs typeface="+mn-cs"/>
                                          </a:rPr>
                                          <m:t>′</m:t>
                                        </m:r>
                                      </m:e>
                                    </m:d>
                                  </m:sup>
                                </m:sSup>
                              </m:e>
                              <m:sub>
                                <m:r>
                                  <a:rPr kumimoji="1" lang="en-US" altLang="ja-JP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𝑗</m:t>
                                </m:r>
                              </m:sub>
                            </m:sSub>
                            <m:r>
                              <m:rPr>
                                <m:nor/>
                              </m:rPr>
                              <a:rPr kumimoji="1" lang="en-US" altLang="ja-JP" sz="24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Times New Roman"/>
                                <a:ea typeface="ＭＳ Ｐゴシック"/>
                                <a:cs typeface="+mn-cs"/>
                              </a:rPr>
                              <m:t>y</m:t>
                            </m:r>
                            <m:r>
                              <m:rPr>
                                <m:nor/>
                              </m:rPr>
                              <a:rPr kumimoji="1" lang="en-US" altLang="ja-JP" sz="2400" b="0" i="0" u="none" strike="noStrike" kern="1200" cap="none" spc="0" normalizeH="0" baseline="-25000" noProof="0" dirty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Times New Roman"/>
                                <a:ea typeface="ＭＳ Ｐゴシック"/>
                                <a:cs typeface="+mn-cs"/>
                              </a:rPr>
                              <m:t>j</m:t>
                            </m:r>
                          </m:e>
                        </m:nary>
                      </m:e>
                    </m:nary>
                  </m:oMath>
                </a14:m>
                <a:r>
                  <a:rPr kumimoji="1" lang="en-US" altLang="ja-JP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ＭＳ Ｐゴシック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ja-JP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ＭＳ Ｐゴシック"/>
                  <a:cs typeface="+mn-cs"/>
                </a:endParaRPr>
              </a:p>
              <a:p>
                <a:pPr lvl="0">
                  <a:lnSpc>
                    <a:spcPct val="120000"/>
                  </a:lnSpc>
                  <a:defRPr/>
                </a:pPr>
                <a:r>
                  <a:rPr kumimoji="1" lang="ja-JP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ＭＳ Ｐゴシック"/>
                    <a:cs typeface="+mn-cs"/>
                  </a:rPr>
                  <a:t>　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1" lang="ja-JP" alt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5"/>
                                  <m:mcJc m:val="center"/>
                                </m:mcPr>
                              </m:mc>
                            </m:mcs>
                            <m:ctrlPr>
                              <a:rPr kumimoji="1" lang="ja-JP" alt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mPr>
                          <m:mr>
                            <m:e>
                              <m:nary>
                                <m:naryPr>
                                  <m:chr m:val="∑"/>
                                  <m:subHide m:val="on"/>
                                  <m:supHide m:val="on"/>
                                  <m:ctrlPr>
                                    <a:rPr kumimoji="1" lang="ja-JP" alt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p>
                                    <m:sSupPr>
                                      <m:ctrlPr>
                                        <a:rPr kumimoji="1" lang="en-US" altLang="ja-JP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1" lang="en-US" altLang="ja-JP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kumimoji="1" lang="en-US" altLang="ja-JP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kumimoji="1" lang="en-US" altLang="ja-JP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  <m:t>1</m:t>
                                          </m:r>
                                        </m:e>
                                      </m:d>
                                    </m:sup>
                                  </m:sSup>
                                  <m:sSup>
                                    <m:sSupPr>
                                      <m:ctrlPr>
                                        <a:rPr kumimoji="1" lang="en-US" altLang="ja-JP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1" lang="en-US" altLang="ja-JP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kumimoji="1" lang="en-US" altLang="ja-JP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kumimoji="1" lang="en-US" altLang="ja-JP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  <m:t>1</m:t>
                                          </m:r>
                                        </m:e>
                                      </m:d>
                                    </m:sup>
                                  </m:sSup>
                                </m:e>
                              </m:nary>
                              <m:r>
                                <a:rPr kumimoji="1" lang="en-US" altLang="ja-JP" sz="24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+</m:t>
                              </m:r>
                              <m:r>
                                <a:rPr lang="ja-JP" altLang="en-US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𝜶</m:t>
                              </m:r>
                            </m:e>
                            <m:e>
                              <m:nary>
                                <m:naryPr>
                                  <m:chr m:val="∑"/>
                                  <m:subHide m:val="on"/>
                                  <m:supHide m:val="on"/>
                                  <m:ctrlPr>
                                    <a:rPr kumimoji="1" lang="ja-JP" alt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p>
                                    <m:sSupPr>
                                      <m:ctrlPr>
                                        <a:rPr kumimoji="1" lang="en-US" altLang="ja-JP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1" lang="en-US" altLang="ja-JP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kumimoji="1" lang="en-US" altLang="ja-JP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kumimoji="1" lang="en-US" altLang="ja-JP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  <m:t>1</m:t>
                                          </m:r>
                                        </m:e>
                                      </m:d>
                                    </m:sup>
                                  </m:sSup>
                                  <m:sSup>
                                    <m:sSupPr>
                                      <m:ctrlPr>
                                        <a:rPr kumimoji="1" lang="en-US" altLang="ja-JP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1" lang="en-US" altLang="ja-JP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kumimoji="1" lang="en-US" altLang="ja-JP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kumimoji="1" lang="en-US" altLang="ja-JP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  <m:t>2</m:t>
                                          </m:r>
                                        </m:e>
                                      </m:d>
                                    </m:sup>
                                  </m:sSup>
                                </m:e>
                              </m:nary>
                            </m:e>
                            <m:e>
                              <m:nary>
                                <m:naryPr>
                                  <m:chr m:val="∑"/>
                                  <m:subHide m:val="on"/>
                                  <m:supHide m:val="on"/>
                                  <m:ctrlPr>
                                    <a:rPr kumimoji="1" lang="ja-JP" alt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p>
                                    <m:sSupPr>
                                      <m:ctrlPr>
                                        <a:rPr kumimoji="1" lang="en-US" altLang="ja-JP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1" lang="en-US" altLang="ja-JP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kumimoji="1" lang="en-US" altLang="ja-JP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kumimoji="1" lang="en-US" altLang="ja-JP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  <m:t>1</m:t>
                                          </m:r>
                                        </m:e>
                                      </m:d>
                                    </m:sup>
                                  </m:sSup>
                                  <m:sSup>
                                    <m:sSupPr>
                                      <m:ctrlPr>
                                        <a:rPr kumimoji="1" lang="en-US" altLang="ja-JP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1" lang="en-US" altLang="ja-JP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kumimoji="1" lang="en-US" altLang="ja-JP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kumimoji="1" lang="en-US" altLang="ja-JP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  <m:t>3</m:t>
                                          </m:r>
                                        </m:e>
                                      </m:d>
                                    </m:sup>
                                  </m:sSup>
                                </m:e>
                              </m:nary>
                            </m:e>
                            <m:e>
                              <m:r>
                                <a:rPr kumimoji="1" lang="ja-JP" alt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⋯</m:t>
                              </m:r>
                            </m:e>
                            <m:e>
                              <m:nary>
                                <m:naryPr>
                                  <m:chr m:val="∑"/>
                                  <m:subHide m:val="on"/>
                                  <m:supHide m:val="on"/>
                                  <m:ctrlPr>
                                    <a:rPr kumimoji="1" lang="ja-JP" alt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p>
                                    <m:sSupPr>
                                      <m:ctrlPr>
                                        <a:rPr kumimoji="1" lang="en-US" altLang="ja-JP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1" lang="en-US" altLang="ja-JP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kumimoji="1" lang="en-US" altLang="ja-JP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kumimoji="1" lang="en-US" altLang="ja-JP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  <m:t>1</m:t>
                                          </m:r>
                                        </m:e>
                                      </m:d>
                                    </m:sup>
                                  </m:sSup>
                                  <m:sSup>
                                    <m:sSupPr>
                                      <m:ctrlPr>
                                        <a:rPr kumimoji="1" lang="en-US" altLang="ja-JP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1" lang="en-US" altLang="ja-JP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kumimoji="1" lang="en-US" altLang="ja-JP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kumimoji="1" lang="en-US" altLang="ja-JP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  <m:t>𝑝</m:t>
                                          </m:r>
                                        </m:e>
                                      </m:d>
                                    </m:sup>
                                  </m:sSup>
                                </m:e>
                              </m:nary>
                            </m:e>
                          </m:mr>
                          <m:mr>
                            <m:e>
                              <m:nary>
                                <m:naryPr>
                                  <m:chr m:val="∑"/>
                                  <m:subHide m:val="on"/>
                                  <m:supHide m:val="on"/>
                                  <m:ctrlPr>
                                    <a:rPr kumimoji="1" lang="ja-JP" alt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p>
                                    <m:sSupPr>
                                      <m:ctrlPr>
                                        <a:rPr kumimoji="1" lang="en-US" altLang="ja-JP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1" lang="en-US" altLang="ja-JP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kumimoji="1" lang="en-US" altLang="ja-JP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kumimoji="1" lang="en-US" altLang="ja-JP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  <m:t>2</m:t>
                                          </m:r>
                                        </m:e>
                                      </m:d>
                                    </m:sup>
                                  </m:sSup>
                                  <m:sSup>
                                    <m:sSupPr>
                                      <m:ctrlPr>
                                        <a:rPr kumimoji="1" lang="en-US" altLang="ja-JP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1" lang="en-US" altLang="ja-JP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kumimoji="1" lang="en-US" altLang="ja-JP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kumimoji="1" lang="en-US" altLang="ja-JP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  <m:t>1</m:t>
                                          </m:r>
                                        </m:e>
                                      </m:d>
                                    </m:sup>
                                  </m:sSup>
                                </m:e>
                              </m:nary>
                            </m:e>
                            <m:e>
                              <m:nary>
                                <m:naryPr>
                                  <m:chr m:val="∑"/>
                                  <m:subHide m:val="on"/>
                                  <m:supHide m:val="on"/>
                                  <m:ctrlPr>
                                    <a:rPr kumimoji="1" lang="ja-JP" alt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p>
                                    <m:sSupPr>
                                      <m:ctrlPr>
                                        <a:rPr kumimoji="1" lang="en-US" altLang="ja-JP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1" lang="en-US" altLang="ja-JP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kumimoji="1" lang="en-US" altLang="ja-JP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kumimoji="1" lang="en-US" altLang="ja-JP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  <m:t>2</m:t>
                                          </m:r>
                                        </m:e>
                                      </m:d>
                                    </m:sup>
                                  </m:sSup>
                                  <m:sSup>
                                    <m:sSupPr>
                                      <m:ctrlPr>
                                        <a:rPr kumimoji="1" lang="en-US" altLang="ja-JP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1" lang="en-US" altLang="ja-JP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kumimoji="1" lang="en-US" altLang="ja-JP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kumimoji="1" lang="en-US" altLang="ja-JP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  <m:t>2</m:t>
                                          </m:r>
                                        </m:e>
                                      </m:d>
                                    </m:sup>
                                  </m:sSup>
                                  <m:r>
                                    <a:rPr kumimoji="1" lang="en-US" altLang="ja-JP" sz="24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+</m:t>
                                  </m:r>
                                  <m:r>
                                    <a:rPr lang="ja-JP" altLang="en-US" b="1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𝜶</m:t>
                                  </m:r>
                                </m:e>
                              </m:nary>
                            </m:e>
                            <m:e>
                              <m:nary>
                                <m:naryPr>
                                  <m:chr m:val="∑"/>
                                  <m:subHide m:val="on"/>
                                  <m:supHide m:val="on"/>
                                  <m:ctrlPr>
                                    <a:rPr kumimoji="1" lang="ja-JP" alt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p>
                                    <m:sSupPr>
                                      <m:ctrlPr>
                                        <a:rPr kumimoji="1" lang="en-US" altLang="ja-JP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1" lang="en-US" altLang="ja-JP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kumimoji="1" lang="en-US" altLang="ja-JP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kumimoji="1" lang="en-US" altLang="ja-JP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  <m:t>2</m:t>
                                          </m:r>
                                        </m:e>
                                      </m:d>
                                    </m:sup>
                                  </m:sSup>
                                  <m:sSup>
                                    <m:sSupPr>
                                      <m:ctrlPr>
                                        <a:rPr kumimoji="1" lang="en-US" altLang="ja-JP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1" lang="en-US" altLang="ja-JP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kumimoji="1" lang="en-US" altLang="ja-JP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kumimoji="1" lang="en-US" altLang="ja-JP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  <m:t>3</m:t>
                                          </m:r>
                                        </m:e>
                                      </m:d>
                                    </m:sup>
                                  </m:sSup>
                                </m:e>
                              </m:nary>
                            </m:e>
                            <m:e/>
                            <m:e>
                              <m:nary>
                                <m:naryPr>
                                  <m:chr m:val="∑"/>
                                  <m:subHide m:val="on"/>
                                  <m:supHide m:val="on"/>
                                  <m:ctrlPr>
                                    <a:rPr kumimoji="1" lang="ja-JP" alt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p>
                                    <m:sSupPr>
                                      <m:ctrlPr>
                                        <a:rPr kumimoji="1" lang="en-US" altLang="ja-JP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1" lang="en-US" altLang="ja-JP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kumimoji="1" lang="en-US" altLang="ja-JP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kumimoji="1" lang="en-US" altLang="ja-JP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  <m:t>2</m:t>
                                          </m:r>
                                        </m:e>
                                      </m:d>
                                    </m:sup>
                                  </m:sSup>
                                  <m:sSup>
                                    <m:sSupPr>
                                      <m:ctrlPr>
                                        <a:rPr kumimoji="1" lang="en-US" altLang="ja-JP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1" lang="en-US" altLang="ja-JP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kumimoji="1" lang="en-US" altLang="ja-JP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kumimoji="1" lang="en-US" altLang="ja-JP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  <m:t>𝑝</m:t>
                                          </m:r>
                                        </m:e>
                                      </m:d>
                                    </m:sup>
                                  </m:sSup>
                                </m:e>
                              </m:nary>
                            </m:e>
                          </m:mr>
                          <m:mr>
                            <m:e>
                              <m:nary>
                                <m:naryPr>
                                  <m:chr m:val="∑"/>
                                  <m:subHide m:val="on"/>
                                  <m:supHide m:val="on"/>
                                  <m:ctrlPr>
                                    <a:rPr kumimoji="1" lang="ja-JP" alt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p>
                                    <m:sSupPr>
                                      <m:ctrlPr>
                                        <a:rPr kumimoji="1" lang="en-US" altLang="ja-JP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1" lang="en-US" altLang="ja-JP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kumimoji="1" lang="en-US" altLang="ja-JP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kumimoji="1" lang="en-US" altLang="ja-JP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  <m:t>3</m:t>
                                          </m:r>
                                        </m:e>
                                      </m:d>
                                    </m:sup>
                                  </m:sSup>
                                  <m:sSup>
                                    <m:sSupPr>
                                      <m:ctrlPr>
                                        <a:rPr kumimoji="1" lang="en-US" altLang="ja-JP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1" lang="en-US" altLang="ja-JP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kumimoji="1" lang="en-US" altLang="ja-JP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kumimoji="1" lang="en-US" altLang="ja-JP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  <m:t>1</m:t>
                                          </m:r>
                                        </m:e>
                                      </m:d>
                                    </m:sup>
                                  </m:sSup>
                                </m:e>
                              </m:nary>
                            </m:e>
                            <m:e>
                              <m:nary>
                                <m:naryPr>
                                  <m:chr m:val="∑"/>
                                  <m:subHide m:val="on"/>
                                  <m:supHide m:val="on"/>
                                  <m:ctrlPr>
                                    <a:rPr kumimoji="1" lang="ja-JP" alt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p>
                                    <m:sSupPr>
                                      <m:ctrlPr>
                                        <a:rPr kumimoji="1" lang="en-US" altLang="ja-JP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1" lang="en-US" altLang="ja-JP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kumimoji="1" lang="en-US" altLang="ja-JP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kumimoji="1" lang="en-US" altLang="ja-JP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  <m:t>3</m:t>
                                          </m:r>
                                        </m:e>
                                      </m:d>
                                    </m:sup>
                                  </m:sSup>
                                  <m:sSup>
                                    <m:sSupPr>
                                      <m:ctrlPr>
                                        <a:rPr kumimoji="1" lang="en-US" altLang="ja-JP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1" lang="en-US" altLang="ja-JP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kumimoji="1" lang="en-US" altLang="ja-JP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kumimoji="1" lang="en-US" altLang="ja-JP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  <m:t>2</m:t>
                                          </m:r>
                                        </m:e>
                                      </m:d>
                                    </m:sup>
                                  </m:sSup>
                                </m:e>
                              </m:nary>
                            </m:e>
                            <m:e>
                              <m:nary>
                                <m:naryPr>
                                  <m:chr m:val="∑"/>
                                  <m:subHide m:val="on"/>
                                  <m:supHide m:val="on"/>
                                  <m:ctrlPr>
                                    <a:rPr kumimoji="1" lang="ja-JP" alt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p>
                                    <m:sSupPr>
                                      <m:ctrlPr>
                                        <a:rPr kumimoji="1" lang="en-US" altLang="ja-JP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1" lang="en-US" altLang="ja-JP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kumimoji="1" lang="en-US" altLang="ja-JP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kumimoji="1" lang="en-US" altLang="ja-JP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  <m:t>3</m:t>
                                          </m:r>
                                        </m:e>
                                      </m:d>
                                    </m:sup>
                                  </m:sSup>
                                  <m:sSup>
                                    <m:sSupPr>
                                      <m:ctrlPr>
                                        <a:rPr kumimoji="1" lang="en-US" altLang="ja-JP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1" lang="en-US" altLang="ja-JP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kumimoji="1" lang="en-US" altLang="ja-JP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kumimoji="1" lang="en-US" altLang="ja-JP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  <m:t>3</m:t>
                                          </m:r>
                                        </m:e>
                                      </m:d>
                                    </m:sup>
                                  </m:sSup>
                                </m:e>
                              </m:nary>
                              <m:r>
                                <a:rPr kumimoji="1" lang="en-US" altLang="ja-JP" sz="24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+</m:t>
                              </m:r>
                              <m:r>
                                <a:rPr lang="ja-JP" altLang="en-US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𝜶</m:t>
                              </m:r>
                            </m:e>
                            <m:e/>
                            <m:e>
                              <m:nary>
                                <m:naryPr>
                                  <m:chr m:val="∑"/>
                                  <m:subHide m:val="on"/>
                                  <m:supHide m:val="on"/>
                                  <m:ctrlPr>
                                    <a:rPr kumimoji="1" lang="ja-JP" alt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p>
                                    <m:sSupPr>
                                      <m:ctrlPr>
                                        <a:rPr kumimoji="1" lang="en-US" altLang="ja-JP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1" lang="en-US" altLang="ja-JP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kumimoji="1" lang="en-US" altLang="ja-JP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kumimoji="1" lang="en-US" altLang="ja-JP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  <m:t>3</m:t>
                                          </m:r>
                                        </m:e>
                                      </m:d>
                                    </m:sup>
                                  </m:sSup>
                                  <m:sSup>
                                    <m:sSupPr>
                                      <m:ctrlPr>
                                        <a:rPr kumimoji="1" lang="en-US" altLang="ja-JP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1" lang="en-US" altLang="ja-JP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kumimoji="1" lang="en-US" altLang="ja-JP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kumimoji="1" lang="en-US" altLang="ja-JP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  <m:t>𝑝</m:t>
                                          </m:r>
                                        </m:e>
                                      </m:d>
                                    </m:sup>
                                  </m:sSup>
                                </m:e>
                              </m:nary>
                            </m:e>
                          </m:mr>
                          <m:mr>
                            <m:e>
                              <m:r>
                                <a:rPr kumimoji="1" lang="ja-JP" alt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⋮</m:t>
                              </m:r>
                            </m:e>
                            <m:e/>
                            <m:e/>
                            <m:e>
                              <m:r>
                                <a:rPr kumimoji="1" lang="ja-JP" alt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⋱</m:t>
                              </m:r>
                            </m:e>
                            <m:e/>
                          </m:mr>
                          <m:mr>
                            <m:e>
                              <m:nary>
                                <m:naryPr>
                                  <m:chr m:val="∑"/>
                                  <m:subHide m:val="on"/>
                                  <m:supHide m:val="on"/>
                                  <m:ctrlPr>
                                    <a:rPr kumimoji="1" lang="ja-JP" alt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p>
                                    <m:sSupPr>
                                      <m:ctrlPr>
                                        <a:rPr kumimoji="1" lang="en-US" altLang="ja-JP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1" lang="en-US" altLang="ja-JP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kumimoji="1" lang="en-US" altLang="ja-JP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kumimoji="1" lang="en-US" altLang="ja-JP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  <m:t>𝑝</m:t>
                                          </m:r>
                                        </m:e>
                                      </m:d>
                                    </m:sup>
                                  </m:sSup>
                                  <m:sSup>
                                    <m:sSupPr>
                                      <m:ctrlPr>
                                        <a:rPr kumimoji="1" lang="en-US" altLang="ja-JP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1" lang="en-US" altLang="ja-JP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kumimoji="1" lang="en-US" altLang="ja-JP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kumimoji="1" lang="en-US" altLang="ja-JP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  <m:t>1</m:t>
                                          </m:r>
                                        </m:e>
                                      </m:d>
                                    </m:sup>
                                  </m:sSup>
                                </m:e>
                              </m:nary>
                            </m:e>
                            <m:e>
                              <m:nary>
                                <m:naryPr>
                                  <m:chr m:val="∑"/>
                                  <m:subHide m:val="on"/>
                                  <m:supHide m:val="on"/>
                                  <m:ctrlPr>
                                    <a:rPr kumimoji="1" lang="ja-JP" alt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p>
                                    <m:sSupPr>
                                      <m:ctrlPr>
                                        <a:rPr kumimoji="1" lang="en-US" altLang="ja-JP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1" lang="en-US" altLang="ja-JP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kumimoji="1" lang="en-US" altLang="ja-JP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kumimoji="1" lang="en-US" altLang="ja-JP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  <m:t>𝑝</m:t>
                                          </m:r>
                                        </m:e>
                                      </m:d>
                                    </m:sup>
                                  </m:sSup>
                                  <m:sSup>
                                    <m:sSupPr>
                                      <m:ctrlPr>
                                        <a:rPr kumimoji="1" lang="en-US" altLang="ja-JP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1" lang="en-US" altLang="ja-JP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kumimoji="1" lang="en-US" altLang="ja-JP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kumimoji="1" lang="en-US" altLang="ja-JP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  <m:t>2</m:t>
                                          </m:r>
                                        </m:e>
                                      </m:d>
                                    </m:sup>
                                  </m:sSup>
                                </m:e>
                              </m:nary>
                            </m:e>
                            <m:e>
                              <m:nary>
                                <m:naryPr>
                                  <m:chr m:val="∑"/>
                                  <m:subHide m:val="on"/>
                                  <m:supHide m:val="on"/>
                                  <m:ctrlPr>
                                    <a:rPr kumimoji="1" lang="ja-JP" alt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p>
                                    <m:sSupPr>
                                      <m:ctrlPr>
                                        <a:rPr kumimoji="1" lang="en-US" altLang="ja-JP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1" lang="en-US" altLang="ja-JP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kumimoji="1" lang="en-US" altLang="ja-JP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kumimoji="1" lang="en-US" altLang="ja-JP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  <m:t>𝑝</m:t>
                                          </m:r>
                                        </m:e>
                                      </m:d>
                                    </m:sup>
                                  </m:sSup>
                                  <m:sSup>
                                    <m:sSupPr>
                                      <m:ctrlPr>
                                        <a:rPr kumimoji="1" lang="en-US" altLang="ja-JP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1" lang="en-US" altLang="ja-JP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kumimoji="1" lang="en-US" altLang="ja-JP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kumimoji="1" lang="en-US" altLang="ja-JP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  <m:t>3</m:t>
                                          </m:r>
                                        </m:e>
                                      </m:d>
                                    </m:sup>
                                  </m:sSup>
                                </m:e>
                              </m:nary>
                            </m:e>
                            <m:e/>
                            <m:e>
                              <m:nary>
                                <m:naryPr>
                                  <m:chr m:val="∑"/>
                                  <m:subHide m:val="on"/>
                                  <m:supHide m:val="on"/>
                                  <m:ctrlPr>
                                    <a:rPr kumimoji="1" lang="ja-JP" alt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p>
                                    <m:sSupPr>
                                      <m:ctrlPr>
                                        <a:rPr kumimoji="1" lang="en-US" altLang="ja-JP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1" lang="en-US" altLang="ja-JP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kumimoji="1" lang="en-US" altLang="ja-JP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kumimoji="1" lang="en-US" altLang="ja-JP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  <m:t>𝑝</m:t>
                                          </m:r>
                                        </m:e>
                                      </m:d>
                                    </m:sup>
                                  </m:sSup>
                                  <m:sSup>
                                    <m:sSupPr>
                                      <m:ctrlPr>
                                        <a:rPr kumimoji="1" lang="en-US" altLang="ja-JP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1" lang="en-US" altLang="ja-JP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kumimoji="1" lang="en-US" altLang="ja-JP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kumimoji="1" lang="en-US" altLang="ja-JP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  <m:t>𝑝</m:t>
                                          </m:r>
                                        </m:e>
                                      </m:d>
                                    </m:sup>
                                  </m:sSup>
                                  <m:r>
                                    <a:rPr kumimoji="1" lang="en-US" altLang="ja-JP" sz="24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+</m:t>
                                  </m:r>
                                  <m:r>
                                    <a:rPr lang="ja-JP" altLang="en-US" b="1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𝜶</m:t>
                                  </m:r>
                                  <m:r>
                                    <a:rPr kumimoji="1" lang="ja-JP" altLang="en-US" sz="24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𝝀</m:t>
                                  </m:r>
                                </m:e>
                              </m:nary>
                            </m:e>
                          </m:mr>
                        </m:m>
                      </m:e>
                    </m:d>
                    <m:d>
                      <m:dPr>
                        <m:ctrlPr>
                          <a:rPr kumimoji="1" lang="ja-JP" alt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kumimoji="1" lang="ja-JP" alt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kumimoji="1" lang="ja-JP" alt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1" lang="ja-JP" alt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kumimoji="1" lang="ja-JP" alt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kumimoji="1" lang="ja-JP" alt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1" lang="ja-JP" alt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kumimoji="1" lang="ja-JP" alt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kumimoji="1" lang="ja-JP" alt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1" lang="ja-JP" alt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kumimoji="1" lang="ja-JP" alt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kumimoji="1" lang="ja-JP" alt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⋮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kumimoji="1" lang="ja-JP" alt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1" lang="ja-JP" alt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kumimoji="1" lang="en-US" altLang="ja-JP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𝑝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r>
                      <a:rPr kumimoji="1" lang="ja-JP" alt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d>
                      <m:dPr>
                        <m:ctrlPr>
                          <a:rPr kumimoji="1" lang="ja-JP" alt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kumimoji="1" lang="ja-JP" alt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mPr>
                          <m:mr>
                            <m:e>
                              <m:nary>
                                <m:naryPr>
                                  <m:chr m:val="∑"/>
                                  <m:subHide m:val="on"/>
                                  <m:supHide m:val="on"/>
                                  <m:ctrlPr>
                                    <a:rPr kumimoji="1" lang="ja-JP" alt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p>
                                    <m:sSupPr>
                                      <m:ctrlPr>
                                        <a:rPr kumimoji="1" lang="en-US" altLang="ja-JP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1" lang="en-US" altLang="ja-JP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kumimoji="1" lang="en-US" altLang="ja-JP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kumimoji="1" lang="en-US" altLang="ja-JP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  <m:t>1</m:t>
                                          </m:r>
                                        </m:e>
                                      </m:d>
                                    </m:sup>
                                  </m:sSup>
                                  <m:sSub>
                                    <m:sSubPr>
                                      <m:ctrlPr>
                                        <a:rPr kumimoji="1" lang="ja-JP" alt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ja-JP" alt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kumimoji="1" lang="ja-JP" alt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nary>
                            </m:e>
                          </m:mr>
                          <m:mr>
                            <m:e>
                              <m:nary>
                                <m:naryPr>
                                  <m:chr m:val="∑"/>
                                  <m:subHide m:val="on"/>
                                  <m:supHide m:val="on"/>
                                  <m:ctrlPr>
                                    <a:rPr kumimoji="1" lang="ja-JP" alt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p>
                                    <m:sSupPr>
                                      <m:ctrlPr>
                                        <a:rPr kumimoji="1" lang="en-US" altLang="ja-JP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1" lang="en-US" altLang="ja-JP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kumimoji="1" lang="en-US" altLang="ja-JP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kumimoji="1" lang="en-US" altLang="ja-JP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  <m:t>2</m:t>
                                          </m:r>
                                        </m:e>
                                      </m:d>
                                    </m:sup>
                                  </m:sSup>
                                  <m:sSub>
                                    <m:sSubPr>
                                      <m:ctrlPr>
                                        <a:rPr kumimoji="1" lang="ja-JP" alt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ja-JP" alt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kumimoji="1" lang="ja-JP" alt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nary>
                            </m:e>
                          </m:mr>
                          <m:mr>
                            <m:e>
                              <m:nary>
                                <m:naryPr>
                                  <m:chr m:val="∑"/>
                                  <m:subHide m:val="on"/>
                                  <m:supHide m:val="on"/>
                                  <m:ctrlPr>
                                    <a:rPr kumimoji="1" lang="ja-JP" alt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p>
                                    <m:sSupPr>
                                      <m:ctrlPr>
                                        <a:rPr kumimoji="1" lang="en-US" altLang="ja-JP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1" lang="en-US" altLang="ja-JP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kumimoji="1" lang="en-US" altLang="ja-JP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kumimoji="1" lang="en-US" altLang="ja-JP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  <m:t>3</m:t>
                                          </m:r>
                                        </m:e>
                                      </m:d>
                                    </m:sup>
                                  </m:sSup>
                                  <m:sSub>
                                    <m:sSubPr>
                                      <m:ctrlPr>
                                        <a:rPr kumimoji="1" lang="ja-JP" alt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ja-JP" alt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kumimoji="1" lang="ja-JP" alt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nary>
                            </m:e>
                          </m:mr>
                          <m:mr>
                            <m:e>
                              <m:r>
                                <a:rPr kumimoji="1" lang="ja-JP" alt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⋮</m:t>
                              </m:r>
                            </m:e>
                          </m:mr>
                          <m:mr>
                            <m:e>
                              <m:nary>
                                <m:naryPr>
                                  <m:chr m:val="∑"/>
                                  <m:subHide m:val="on"/>
                                  <m:supHide m:val="on"/>
                                  <m:ctrlPr>
                                    <a:rPr kumimoji="1" lang="ja-JP" alt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p>
                                    <m:sSupPr>
                                      <m:ctrlPr>
                                        <a:rPr kumimoji="1" lang="en-US" altLang="ja-JP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1" lang="en-US" altLang="ja-JP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kumimoji="1" lang="en-US" altLang="ja-JP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kumimoji="1" lang="en-US" altLang="ja-JP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  <m:t>𝑝</m:t>
                                          </m:r>
                                        </m:e>
                                      </m:d>
                                    </m:sup>
                                  </m:sSup>
                                  <m:sSub>
                                    <m:sSubPr>
                                      <m:ctrlPr>
                                        <a:rPr kumimoji="1" lang="ja-JP" alt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ja-JP" alt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kumimoji="1" lang="ja-JP" alt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nary>
                            </m:e>
                          </m:mr>
                        </m:m>
                      </m:e>
                    </m:d>
                  </m:oMath>
                </a14:m>
                <a:endParaRPr kumimoji="1" lang="ja-JP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+mn-cs"/>
                </a:endParaRPr>
              </a:p>
              <a:p>
                <a:pPr lvl="0">
                  <a:lnSpc>
                    <a:spcPct val="120000"/>
                  </a:lnSpc>
                  <a:defRPr/>
                </a:pPr>
                <a:b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rPr>
                </a:br>
                <a:r>
                  <a:rPr kumimoji="1" lang="en-US" altLang="ja-JP" sz="2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ja-JP" alt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1" lang="en-US" altLang="ja-JP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𝑋</m:t>
                        </m:r>
                      </m:e>
                      <m:sub>
                        <m:r>
                          <a:rPr kumimoji="1" lang="en-US" altLang="ja-JP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𝑘</m:t>
                        </m:r>
                        <m:r>
                          <a:rPr kumimoji="1" lang="en-US" altLang="ja-JP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,</m:t>
                        </m:r>
                        <m:r>
                          <a:rPr kumimoji="1" lang="en-US" altLang="ja-JP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𝑘</m:t>
                        </m:r>
                        <m:r>
                          <a:rPr kumimoji="1" lang="en-US" altLang="ja-JP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′</m:t>
                        </m:r>
                      </m:sub>
                    </m:sSub>
                    <m:r>
                      <a:rPr kumimoji="1" lang="en-US" altLang="ja-JP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nary>
                      <m:naryPr>
                        <m:chr m:val="∑"/>
                        <m:ctrlPr>
                          <a:rPr kumimoji="1" lang="ja-JP" alt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naryPr>
                      <m:sub>
                        <m:r>
                          <a:rPr kumimoji="1" lang="en-US" altLang="ja-JP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𝑗</m:t>
                        </m:r>
                        <m:r>
                          <a:rPr kumimoji="1" lang="ja-JP" alt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=</m:t>
                        </m:r>
                        <m:r>
                          <a:rPr kumimoji="1" lang="en-US" altLang="ja-JP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1</m:t>
                        </m:r>
                      </m:sub>
                      <m:sup>
                        <m:r>
                          <a:rPr kumimoji="1" lang="en-US" altLang="ja-JP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𝑛</m:t>
                        </m:r>
                      </m:sup>
                      <m:e>
                        <m:sSub>
                          <m:sSubPr>
                            <m:ctrlPr>
                              <a:rPr kumimoji="1" lang="ja-JP" alt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sSup>
                              <m:sSupPr>
                                <m:ctrlPr>
                                  <a:rPr kumimoji="1" lang="en-US" altLang="ja-JP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ja-JP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𝑥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kumimoji="1" lang="en-US" altLang="ja-JP" sz="4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kumimoji="1" lang="en-US" altLang="ja-JP" sz="4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𝑘</m:t>
                                    </m:r>
                                  </m:e>
                                </m:d>
                              </m:sup>
                            </m:sSup>
                          </m:e>
                          <m:sub>
                            <m:r>
                              <a:rPr kumimoji="1" lang="en-US" altLang="ja-JP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𝑗</m:t>
                            </m:r>
                          </m:sub>
                        </m:sSub>
                        <m:sSub>
                          <m:sSubPr>
                            <m:ctrlPr>
                              <a:rPr kumimoji="1" lang="ja-JP" alt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sSup>
                              <m:sSupPr>
                                <m:ctrlPr>
                                  <a:rPr kumimoji="1" lang="en-US" altLang="ja-JP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ja-JP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𝑥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kumimoji="1" lang="en-US" altLang="ja-JP" sz="4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kumimoji="1" lang="en-US" altLang="ja-JP" sz="4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𝑘</m:t>
                                    </m:r>
                                    <m:r>
                                      <a:rPr kumimoji="1" lang="en-US" altLang="ja-JP" sz="4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′</m:t>
                                    </m:r>
                                  </m:e>
                                </m:d>
                              </m:sup>
                            </m:sSup>
                          </m:e>
                          <m:sub>
                            <m:r>
                              <a:rPr kumimoji="1" lang="en-US" altLang="ja-JP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𝑗</m:t>
                            </m:r>
                          </m:sub>
                        </m:sSub>
                      </m:e>
                    </m:nary>
                    <m:r>
                      <a:rPr kumimoji="1" lang="en-US" altLang="ja-JP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+</m:t>
                    </m:r>
                    <m:r>
                      <a:rPr lang="ja-JP" altLang="en-US" sz="4000" b="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sSub>
                      <m:sSubPr>
                        <m:ctrlPr>
                          <a:rPr kumimoji="1" lang="en-US" altLang="ja-JP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1" lang="ja-JP" alt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𝛿</m:t>
                        </m:r>
                      </m:e>
                      <m:sub>
                        <m:r>
                          <a:rPr kumimoji="1" lang="en-US" altLang="ja-JP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𝑘𝑘</m:t>
                        </m:r>
                        <m:r>
                          <a:rPr kumimoji="1" lang="en-US" altLang="ja-JP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′</m:t>
                        </m:r>
                      </m:sub>
                    </m:sSub>
                    <m:r>
                      <a:rPr kumimoji="1" lang="en-US" altLang="ja-JP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1" lang="en-US" altLang="ja-JP" sz="3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1" lang="en-US" altLang="ja-JP" sz="3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𝒙</m:t>
                        </m:r>
                      </m:e>
                      <m:sup>
                        <m:d>
                          <m:dPr>
                            <m:ctrlPr>
                              <a:rPr kumimoji="1" lang="en-US" altLang="ja-JP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1" lang="en-US" altLang="ja-JP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𝒌</m:t>
                            </m:r>
                          </m:e>
                        </m:d>
                      </m:sup>
                    </m:sSup>
                    <m:r>
                      <a:rPr kumimoji="1" lang="en-US" altLang="ja-JP" sz="3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∙</m:t>
                    </m:r>
                    <m:sSup>
                      <m:sSupPr>
                        <m:ctrlPr>
                          <a:rPr kumimoji="1" lang="en-US" altLang="ja-JP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1" lang="en-US" altLang="ja-JP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𝒙</m:t>
                        </m:r>
                      </m:e>
                      <m:sup>
                        <m:d>
                          <m:dPr>
                            <m:ctrlPr>
                              <a:rPr kumimoji="1" lang="en-US" altLang="ja-JP" sz="2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kumimoji="1" lang="en-US" altLang="ja-JP" sz="28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ja-JP" sz="28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𝒌</m:t>
                                </m:r>
                              </m:e>
                              <m:sup>
                                <m:r>
                                  <a:rPr kumimoji="1" lang="en-US" altLang="ja-JP" sz="28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</m:sup>
                    </m:sSup>
                    <m:r>
                      <a:rPr kumimoji="1" lang="en-US" altLang="ja-JP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+</m:t>
                    </m:r>
                    <m:r>
                      <a:rPr lang="ja-JP" altLang="en-US" sz="2800" b="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sSub>
                      <m:sSubPr>
                        <m:ctrlPr>
                          <a:rPr kumimoji="1" lang="en-US" altLang="ja-JP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1" lang="en-US" altLang="ja-JP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𝐼</m:t>
                        </m:r>
                      </m:e>
                      <m:sub>
                        <m:r>
                          <a:rPr kumimoji="1" lang="en-US" altLang="ja-JP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𝑝</m:t>
                        </m:r>
                      </m:sub>
                    </m:sSub>
                  </m:oMath>
                </a14:m>
                <a:r>
                  <a:rPr kumimoji="1" lang="en-US" altLang="ja-JP" sz="2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rPr>
                  <a:t>	</a:t>
                </a:r>
                <a:endPara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rPr>
                  <a:t>	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rPr>
                  <a:t>		</a:t>
                </a:r>
                <a:r>
                  <a:rPr kumimoji="1" lang="en-US" altLang="ja-JP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rPr>
                  <a:t>XA=Y</a:t>
                </a:r>
                <a:r>
                  <a:rPr kumimoji="1" lang="ja-JP" alt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rPr>
                  <a:t>　を解く</a:t>
                </a:r>
                <a:endParaRPr kumimoji="1" lang="en-US" altLang="ja-JP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ja-JP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ＭＳ Ｐゴシック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ja-JP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ＭＳ Ｐゴシック"/>
                  <a:cs typeface="+mn-cs"/>
                </a:endParaRPr>
              </a:p>
            </p:txBody>
          </p:sp>
        </mc:Choice>
        <mc:Fallback xmlns="">
          <p:sp>
            <p:nvSpPr>
              <p:cNvPr id="3" name="オブジェクト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99463" y="980727"/>
                <a:ext cx="9108504" cy="5742479"/>
              </a:xfrm>
              <a:prstGeom prst="rect">
                <a:avLst/>
              </a:prstGeom>
              <a:blipFill>
                <a:blip r:embed="rId3"/>
                <a:stretch>
                  <a:fillRect l="-1739" t="-84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378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1535584" y="1"/>
            <a:ext cx="91440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  <a:cs typeface="+mj-cs"/>
              </a:rPr>
              <a:t>scikit-learn:</a:t>
            </a:r>
            <a:r>
              <a:rPr kumimoji="1" lang="ja-JP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  <a:cs typeface="+mj-cs"/>
              </a:rPr>
              <a:t> 回帰の手順</a:t>
            </a:r>
            <a:endParaRPr kumimoji="1" lang="ja-JP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j-cs"/>
            </a:endParaRPr>
          </a:p>
        </p:txBody>
      </p:sp>
      <p:sp>
        <p:nvSpPr>
          <p:cNvPr id="2" name="オブジェクト 2">
            <a:extLst>
              <a:ext uri="{FF2B5EF4-FFF2-40B4-BE49-F238E27FC236}">
                <a16:creationId xmlns:a16="http://schemas.microsoft.com/office/drawing/2014/main" id="{654C3802-9AA2-21DF-4DDA-5763061DE0EC}"/>
              </a:ext>
            </a:extLst>
          </p:cNvPr>
          <p:cNvSpPr txBox="1"/>
          <p:nvPr/>
        </p:nvSpPr>
        <p:spPr bwMode="auto">
          <a:xfrm>
            <a:off x="1524000" y="632460"/>
            <a:ext cx="9067800" cy="622554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92500" lnSpcReduction="20000"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9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lsq-polynomial-ML.py</a:t>
            </a:r>
            <a:r>
              <a:rPr kumimoji="1" lang="ja-JP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：</a:t>
            </a:r>
            <a:endParaRPr kumimoji="1" lang="en-US" altLang="ja-JP" sz="19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#Import</a:t>
            </a:r>
            <a:br>
              <a:rPr kumimoji="1" lang="en-US" altLang="ja-JP" sz="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</a:br>
            <a:r>
              <a:rPr kumimoji="1" lang="en-US" altLang="ja-JP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from </a:t>
            </a:r>
            <a:r>
              <a:rPr kumimoji="1" lang="en-US" altLang="ja-JP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sklearn.preprocessing</a:t>
            </a:r>
            <a:r>
              <a:rPr kumimoji="1" lang="en-US" altLang="ja-JP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 import </a:t>
            </a:r>
            <a:r>
              <a:rPr kumimoji="1" lang="en-US" altLang="ja-JP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StandardScaler</a:t>
            </a:r>
            <a:endParaRPr kumimoji="1" lang="en-US" altLang="ja-JP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from </a:t>
            </a:r>
            <a:r>
              <a:rPr kumimoji="1" lang="en-US" altLang="ja-JP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sklearn.linear_model</a:t>
            </a:r>
            <a:r>
              <a:rPr kumimoji="1" lang="en-US" altLang="ja-JP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 import </a:t>
            </a:r>
            <a:r>
              <a:rPr kumimoji="1" lang="en-US" altLang="ja-JP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LinearRegression</a:t>
            </a:r>
            <a:r>
              <a:rPr kumimoji="1" lang="en-US" altLang="ja-JP" sz="1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	 	#</a:t>
            </a:r>
            <a:r>
              <a:rPr kumimoji="1" lang="ja-JP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 方法 </a:t>
            </a:r>
            <a:r>
              <a:rPr kumimoji="1" lang="en-US" altLang="ja-JP" sz="1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(</a:t>
            </a:r>
            <a:r>
              <a:rPr kumimoji="1" lang="ja-JP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アルゴリズム</a:t>
            </a:r>
            <a:r>
              <a:rPr kumimoji="1" lang="en-US" altLang="ja-JP" sz="1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)</a:t>
            </a:r>
            <a:r>
              <a:rPr kumimoji="1" lang="ja-JP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 を</a:t>
            </a:r>
            <a:r>
              <a:rPr kumimoji="1" lang="en-US" altLang="ja-JP" sz="1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import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from </a:t>
            </a:r>
            <a:r>
              <a:rPr kumimoji="1" lang="en-US" altLang="ja-JP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sklearn.metrics</a:t>
            </a:r>
            <a:r>
              <a:rPr kumimoji="1" lang="en-US" altLang="ja-JP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 import </a:t>
            </a:r>
            <a:r>
              <a:rPr kumimoji="1" lang="en-US" altLang="ja-JP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mean_absolute_error</a:t>
            </a:r>
            <a:r>
              <a:rPr kumimoji="1" lang="en-US" altLang="ja-JP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, </a:t>
            </a:r>
            <a:r>
              <a:rPr kumimoji="1" lang="en-US" altLang="ja-JP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mean_squared_error</a:t>
            </a:r>
            <a:r>
              <a:rPr kumimoji="1" lang="en-US" altLang="ja-JP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, r2_score</a:t>
            </a:r>
            <a:r>
              <a:rPr kumimoji="1" lang="en-US" altLang="ja-JP" sz="1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	#</a:t>
            </a:r>
            <a:r>
              <a:rPr kumimoji="1" lang="ja-JP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 評価関数を</a:t>
            </a:r>
            <a:r>
              <a:rPr kumimoji="1" lang="en-US" altLang="ja-JP" sz="1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import</a:t>
            </a:r>
            <a:endParaRPr kumimoji="1" lang="en-US" altLang="ja-JP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#</a:t>
            </a:r>
            <a:r>
              <a:rPr kumimoji="1" lang="ja-JP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データ読み込み</a:t>
            </a:r>
            <a:endParaRPr kumimoji="1" lang="en-US" altLang="ja-JP" sz="1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  </a:t>
            </a:r>
            <a:r>
              <a:rPr kumimoji="1" lang="en-US" altLang="ja-JP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 </a:t>
            </a:r>
            <a:r>
              <a:rPr kumimoji="1" lang="en-US" altLang="ja-JP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df</a:t>
            </a:r>
            <a:r>
              <a:rPr kumimoji="1" lang="en-US" altLang="ja-JP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 = </a:t>
            </a:r>
            <a:r>
              <a:rPr kumimoji="1" lang="en-US" altLang="ja-JP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pd.read_excel</a:t>
            </a:r>
            <a:r>
              <a:rPr kumimoji="1" lang="en-US" altLang="ja-JP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(</a:t>
            </a:r>
            <a:r>
              <a:rPr kumimoji="1" lang="en-US" altLang="ja-JP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infile</a:t>
            </a:r>
            <a:r>
              <a:rPr kumimoji="1" lang="en-US" altLang="ja-JP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, engine = '</a:t>
            </a:r>
            <a:r>
              <a:rPr kumimoji="1" lang="en-US" altLang="ja-JP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openpyxl</a:t>
            </a:r>
            <a:r>
              <a:rPr kumimoji="1" lang="en-US" altLang="ja-JP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‘)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   </a:t>
            </a:r>
            <a:r>
              <a:rPr kumimoji="1" lang="en-US" altLang="ja-JP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x = </a:t>
            </a:r>
            <a:r>
              <a:rPr kumimoji="1" lang="en-US" altLang="ja-JP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df</a:t>
            </a:r>
            <a:r>
              <a:rPr kumimoji="1" lang="en-US" altLang="ja-JP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[labels[2:]]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   </a:t>
            </a:r>
            <a:r>
              <a:rPr kumimoji="1" lang="en-US" altLang="ja-JP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y = </a:t>
            </a:r>
            <a:r>
              <a:rPr kumimoji="1" lang="en-US" altLang="ja-JP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df</a:t>
            </a:r>
            <a:r>
              <a:rPr kumimoji="1" lang="en-US" altLang="ja-JP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[labels[1]]</a:t>
            </a:r>
            <a:br>
              <a:rPr kumimoji="1" lang="en-US" altLang="ja-JP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</a:br>
            <a:r>
              <a:rPr kumimoji="1" lang="en-US" altLang="ja-JP" sz="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#</a:t>
            </a:r>
            <a:r>
              <a:rPr kumimoji="1" lang="ja-JP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記述子の標準化</a:t>
            </a:r>
            <a:endParaRPr kumimoji="1" lang="en-US" altLang="ja-JP" sz="1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   </a:t>
            </a:r>
            <a:r>
              <a:rPr kumimoji="1" lang="en-US" altLang="ja-JP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 scaler = </a:t>
            </a:r>
            <a:r>
              <a:rPr kumimoji="1" lang="en-US" altLang="ja-JP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StandardScaler</a:t>
            </a:r>
            <a:r>
              <a:rPr kumimoji="1" lang="en-US" altLang="ja-JP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()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    </a:t>
            </a:r>
            <a:r>
              <a:rPr kumimoji="1" lang="en-US" altLang="ja-JP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scaler.fit</a:t>
            </a:r>
            <a:r>
              <a:rPr kumimoji="1" lang="en-US" altLang="ja-JP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(x)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    </a:t>
            </a:r>
            <a:r>
              <a:rPr kumimoji="1" lang="en-US" altLang="ja-JP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x_scaled</a:t>
            </a:r>
            <a:r>
              <a:rPr kumimoji="1" lang="en-US" altLang="ja-JP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 = </a:t>
            </a:r>
            <a:r>
              <a:rPr kumimoji="1" lang="en-US" altLang="ja-JP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scaler.transform</a:t>
            </a:r>
            <a:r>
              <a:rPr kumimoji="1" lang="en-US" altLang="ja-JP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(x)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#</a:t>
            </a:r>
            <a:r>
              <a:rPr kumimoji="1" lang="ja-JP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フィッティング</a:t>
            </a:r>
            <a:endParaRPr kumimoji="1" lang="en-US" altLang="ja-JP" sz="1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    model = </a:t>
            </a:r>
            <a:r>
              <a:rPr kumimoji="1" lang="en-US" altLang="ja-JP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LinearRegression</a:t>
            </a:r>
            <a:r>
              <a:rPr kumimoji="1" lang="en-US" altLang="ja-JP" sz="1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()				#</a:t>
            </a:r>
            <a:r>
              <a:rPr kumimoji="1" lang="ja-JP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 方法 </a:t>
            </a:r>
            <a:r>
              <a:rPr kumimoji="1" lang="en-US" altLang="ja-JP" sz="1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(</a:t>
            </a:r>
            <a:r>
              <a:rPr kumimoji="1" lang="ja-JP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アルゴリズム</a:t>
            </a:r>
            <a:r>
              <a:rPr kumimoji="1" lang="en-US" altLang="ja-JP" sz="1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)</a:t>
            </a:r>
            <a:r>
              <a:rPr kumimoji="1" lang="ja-JP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 を選択</a:t>
            </a:r>
            <a:endParaRPr kumimoji="1" lang="en-US" altLang="ja-JP" sz="15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    </a:t>
            </a:r>
            <a:r>
              <a:rPr kumimoji="1" lang="en-US" altLang="ja-JP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model.fit</a:t>
            </a:r>
            <a:r>
              <a:rPr kumimoji="1" lang="en-US" altLang="ja-JP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(</a:t>
            </a:r>
            <a:r>
              <a:rPr kumimoji="1" lang="en-US" altLang="ja-JP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x_scaled</a:t>
            </a:r>
            <a:r>
              <a:rPr kumimoji="1" lang="en-US" altLang="ja-JP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, y)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#</a:t>
            </a:r>
            <a:r>
              <a:rPr kumimoji="1" lang="ja-JP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フィッティング結果から計算</a:t>
            </a:r>
            <a:endParaRPr kumimoji="1" lang="en-US" altLang="ja-JP" sz="1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    </a:t>
            </a:r>
            <a:r>
              <a:rPr kumimoji="1" lang="en-US" altLang="ja-JP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y_cal</a:t>
            </a:r>
            <a:r>
              <a:rPr kumimoji="1" lang="en-US" altLang="ja-JP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 = </a:t>
            </a:r>
            <a:r>
              <a:rPr kumimoji="1" lang="en-US" altLang="ja-JP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model.predict</a:t>
            </a:r>
            <a:r>
              <a:rPr kumimoji="1" lang="en-US" altLang="ja-JP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(</a:t>
            </a:r>
            <a:r>
              <a:rPr kumimoji="1" lang="en-US" altLang="ja-JP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x_scaled</a:t>
            </a:r>
            <a:r>
              <a:rPr kumimoji="1" lang="en-US" altLang="ja-JP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#</a:t>
            </a:r>
            <a:r>
              <a:rPr kumimoji="1" lang="ja-JP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評価</a:t>
            </a:r>
            <a:endParaRPr kumimoji="1" lang="en-US" altLang="ja-JP" sz="1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    </a:t>
            </a:r>
            <a:r>
              <a:rPr kumimoji="1" lang="en-US" altLang="ja-JP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mae</a:t>
            </a:r>
            <a:r>
              <a:rPr kumimoji="1" lang="en-US" altLang="ja-JP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  = </a:t>
            </a:r>
            <a:r>
              <a:rPr kumimoji="1" lang="en-US" altLang="ja-JP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mean_absolute_error</a:t>
            </a:r>
            <a:r>
              <a:rPr kumimoji="1" lang="en-US" altLang="ja-JP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(y, </a:t>
            </a:r>
            <a:r>
              <a:rPr kumimoji="1" lang="en-US" altLang="ja-JP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y_cal</a:t>
            </a:r>
            <a:r>
              <a:rPr kumimoji="1" lang="en-US" altLang="ja-JP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    </a:t>
            </a:r>
            <a:r>
              <a:rPr kumimoji="1" lang="en-US" altLang="ja-JP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mse</a:t>
            </a:r>
            <a:r>
              <a:rPr kumimoji="1" lang="en-US" altLang="ja-JP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  = </a:t>
            </a:r>
            <a:r>
              <a:rPr kumimoji="1" lang="en-US" altLang="ja-JP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mean_squared_error</a:t>
            </a:r>
            <a:r>
              <a:rPr kumimoji="1" lang="en-US" altLang="ja-JP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(y, </a:t>
            </a:r>
            <a:r>
              <a:rPr kumimoji="1" lang="en-US" altLang="ja-JP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y_cal</a:t>
            </a:r>
            <a:r>
              <a:rPr kumimoji="1" lang="en-US" altLang="ja-JP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    </a:t>
            </a:r>
            <a:r>
              <a:rPr kumimoji="1" lang="en-US" altLang="ja-JP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rmse</a:t>
            </a:r>
            <a:r>
              <a:rPr kumimoji="1" lang="en-US" altLang="ja-JP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 = sqrt(</a:t>
            </a:r>
            <a:r>
              <a:rPr kumimoji="1" lang="en-US" altLang="ja-JP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mse</a:t>
            </a:r>
            <a:r>
              <a:rPr kumimoji="1" lang="en-US" altLang="ja-JP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#</a:t>
            </a:r>
            <a:r>
              <a:rPr kumimoji="1" lang="ja-JP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パラメータ</a:t>
            </a:r>
            <a:endParaRPr kumimoji="1" lang="en-US" altLang="ja-JP" sz="1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   </a:t>
            </a:r>
            <a:r>
              <a:rPr kumimoji="1" lang="en-US" altLang="ja-JP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 print(f“    intercept: {</a:t>
            </a:r>
            <a:r>
              <a:rPr kumimoji="1" lang="en-US" altLang="ja-JP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model.intercept</a:t>
            </a:r>
            <a:r>
              <a:rPr kumimoji="1" lang="en-US" altLang="ja-JP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_}”)		</a:t>
            </a:r>
            <a:r>
              <a:rPr kumimoji="1" lang="en-US" altLang="ja-JP" sz="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#</a:t>
            </a:r>
            <a:r>
              <a:rPr kumimoji="1" lang="ja-JP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  定数項。決定木、</a:t>
            </a:r>
            <a:r>
              <a:rPr kumimoji="1" lang="en-US" altLang="ja-JP" sz="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NN</a:t>
            </a:r>
            <a:r>
              <a:rPr kumimoji="1" lang="ja-JP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などには無い</a:t>
            </a:r>
            <a:endParaRPr kumimoji="1" lang="en-US" altLang="ja-JP" sz="1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    for iv in range(</a:t>
            </a:r>
            <a:r>
              <a:rPr kumimoji="1" lang="en-US" altLang="ja-JP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len</a:t>
            </a:r>
            <a:r>
              <a:rPr kumimoji="1" lang="en-US" altLang="ja-JP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(</a:t>
            </a:r>
            <a:r>
              <a:rPr kumimoji="1" lang="en-US" altLang="ja-JP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x_labels</a:t>
            </a:r>
            <a:r>
              <a:rPr kumimoji="1" lang="en-US" altLang="ja-JP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)):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        print(f“    {</a:t>
            </a:r>
            <a:r>
              <a:rPr kumimoji="1" lang="en-US" altLang="ja-JP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x_labels</a:t>
            </a:r>
            <a:r>
              <a:rPr kumimoji="1" lang="en-US" altLang="ja-JP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[iv]:&gt;10}: {</a:t>
            </a:r>
            <a:r>
              <a:rPr kumimoji="1" lang="en-US" altLang="ja-JP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model.coef</a:t>
            </a:r>
            <a:r>
              <a:rPr kumimoji="1" lang="en-US" altLang="ja-JP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_[iv]:12.4g}”)</a:t>
            </a:r>
            <a:r>
              <a:rPr kumimoji="1" lang="ja-JP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　</a:t>
            </a:r>
            <a:r>
              <a:rPr kumimoji="1" lang="en-US" altLang="ja-JP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	</a:t>
            </a:r>
            <a:r>
              <a:rPr kumimoji="1" lang="en-US" altLang="ja-JP" sz="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#</a:t>
            </a:r>
            <a:r>
              <a:rPr kumimoji="1" lang="ja-JP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 多項式回帰などの場合、記述子の係数。</a:t>
            </a:r>
            <a:endParaRPr kumimoji="1" lang="en-US" altLang="ja-JP" sz="1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					#</a:t>
            </a:r>
            <a:r>
              <a:rPr kumimoji="1" lang="ja-JP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 決定木、</a:t>
            </a:r>
            <a:r>
              <a:rPr kumimoji="1" lang="en-US" altLang="ja-JP" sz="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NN</a:t>
            </a:r>
            <a:r>
              <a:rPr kumimoji="1" lang="ja-JP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などには無い</a:t>
            </a: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24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838200"/>
          </a:xfrm>
        </p:spPr>
        <p:txBody>
          <a:bodyPr/>
          <a:lstStyle/>
          <a:p>
            <a:pPr eaLnBrk="1" hangingPunct="1"/>
            <a:r>
              <a:rPr lang="ja-JP" altLang="en-US" sz="3600" b="1" dirty="0">
                <a:solidFill>
                  <a:srgbClr val="0000FF"/>
                </a:solidFill>
              </a:rPr>
              <a:t>複雑な結晶の構造緩和： </a:t>
            </a:r>
            <a:r>
              <a:rPr lang="en-US" altLang="ja-JP" sz="3600" b="1" dirty="0">
                <a:solidFill>
                  <a:srgbClr val="0000FF"/>
                </a:solidFill>
              </a:rPr>
              <a:t>12CaO</a:t>
            </a:r>
            <a:r>
              <a:rPr lang="ja-JP" altLang="en-US" sz="3600" b="1" dirty="0">
                <a:solidFill>
                  <a:srgbClr val="0000FF"/>
                </a:solidFill>
              </a:rPr>
              <a:t>･</a:t>
            </a:r>
            <a:r>
              <a:rPr lang="en-US" altLang="ja-JP" sz="3600" b="1" dirty="0">
                <a:solidFill>
                  <a:srgbClr val="0000FF"/>
                </a:solidFill>
              </a:rPr>
              <a:t>7Al</a:t>
            </a:r>
            <a:r>
              <a:rPr lang="en-US" altLang="ja-JP" sz="3600" b="1" baseline="-25000" dirty="0">
                <a:solidFill>
                  <a:srgbClr val="0000FF"/>
                </a:solidFill>
              </a:rPr>
              <a:t>2</a:t>
            </a:r>
            <a:r>
              <a:rPr lang="en-US" altLang="ja-JP" sz="3600" b="1" dirty="0">
                <a:solidFill>
                  <a:srgbClr val="0000FF"/>
                </a:solidFill>
              </a:rPr>
              <a:t>O</a:t>
            </a:r>
            <a:r>
              <a:rPr lang="en-US" altLang="ja-JP" sz="3600" b="1" baseline="-25000" dirty="0">
                <a:solidFill>
                  <a:srgbClr val="0000FF"/>
                </a:solidFill>
              </a:rPr>
              <a:t>3</a:t>
            </a:r>
          </a:p>
        </p:txBody>
      </p:sp>
      <p:pic>
        <p:nvPicPr>
          <p:cNvPr id="65539" name="Picture 3" descr="D:\My Documents\論文・発表\学会発表\2006セラ協関東支部秋季教室\講義資料\C12A7-VASP-Relaxation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207" y="1160462"/>
            <a:ext cx="5715000" cy="569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F3C5D82-3196-00A8-A8BB-9CAD8CF48A1E}"/>
              </a:ext>
            </a:extLst>
          </p:cNvPr>
          <p:cNvSpPr txBox="1"/>
          <p:nvPr/>
        </p:nvSpPr>
        <p:spPr>
          <a:xfrm>
            <a:off x="1623355" y="807720"/>
            <a:ext cx="7330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1800" b="1" dirty="0">
                <a:solidFill>
                  <a:srgbClr val="FF0000"/>
                </a:solidFill>
                <a:latin typeface="Times New Roman"/>
                <a:ea typeface="ＭＳ Ｐゴシック"/>
              </a:rPr>
              <a:t>格子定数だけでなく、原子の座標も変えながら</a:t>
            </a:r>
            <a:r>
              <a:rPr lang="ja-JP" altLang="en-US" sz="1800" b="1">
                <a:solidFill>
                  <a:srgbClr val="FF0000"/>
                </a:solidFill>
                <a:latin typeface="Times New Roman"/>
                <a:ea typeface="ＭＳ Ｐゴシック"/>
              </a:rPr>
              <a:t>全エネルギーを最小化する</a:t>
            </a:r>
            <a:endParaRPr lang="ja-JP" altLang="en-US" sz="1800" b="1" dirty="0">
              <a:solidFill>
                <a:srgbClr val="FF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654715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1535584" y="1"/>
            <a:ext cx="91440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  <a:cs typeface="+mj-cs"/>
              </a:rPr>
              <a:t>scikit-learn:</a:t>
            </a:r>
            <a:r>
              <a:rPr kumimoji="1" lang="ja-JP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  <a:cs typeface="+mj-cs"/>
              </a:rPr>
              <a:t> 回帰アルゴリズム</a:t>
            </a:r>
            <a:endParaRPr kumimoji="1" lang="ja-JP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j-cs"/>
            </a:endParaRPr>
          </a:p>
        </p:txBody>
      </p:sp>
      <p:sp>
        <p:nvSpPr>
          <p:cNvPr id="2" name="オブジェクト 2">
            <a:extLst>
              <a:ext uri="{FF2B5EF4-FFF2-40B4-BE49-F238E27FC236}">
                <a16:creationId xmlns:a16="http://schemas.microsoft.com/office/drawing/2014/main" id="{654C3802-9AA2-21DF-4DDA-5763061DE0EC}"/>
              </a:ext>
            </a:extLst>
          </p:cNvPr>
          <p:cNvSpPr txBox="1"/>
          <p:nvPr/>
        </p:nvSpPr>
        <p:spPr bwMode="auto">
          <a:xfrm>
            <a:off x="1524000" y="632460"/>
            <a:ext cx="9067800" cy="62255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線形回帰系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多重線形回帰</a:t>
            </a: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    from </a:t>
            </a:r>
            <a:r>
              <a:rPr kumimoji="1" lang="en-US" altLang="ja-JP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sklearn.linear_model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 import </a:t>
            </a:r>
            <a:r>
              <a:rPr kumimoji="1" lang="en-US" altLang="ja-JP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LinearRegression</a:t>
            </a: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    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model = </a:t>
            </a:r>
            <a:r>
              <a:rPr kumimoji="1" lang="en-US" altLang="ja-JP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LinearRegression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()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Ridge</a:t>
            </a: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回帰</a:t>
            </a: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   from </a:t>
            </a:r>
            <a:r>
              <a:rPr kumimoji="1" lang="en-US" altLang="ja-JP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sklearn.linear_model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 import Ridge</a:t>
            </a:r>
            <a:b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</a:b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   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model = Ridge(alpha</a:t>
            </a: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 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=</a:t>
            </a: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 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0.05)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LASSO</a:t>
            </a: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回帰</a:t>
            </a: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    from </a:t>
            </a:r>
            <a:r>
              <a:rPr kumimoji="1" lang="en-US" altLang="ja-JP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sklearn.linear_model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 import Lasso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    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model = Lasso(alpha</a:t>
            </a: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 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=</a:t>
            </a: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 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0.05)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Elastic</a:t>
            </a: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 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Net</a:t>
            </a: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回帰</a:t>
            </a: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    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from </a:t>
            </a:r>
            <a:r>
              <a:rPr kumimoji="1" lang="en-US" altLang="ja-JP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sklearn.linear_model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 import </a:t>
            </a:r>
            <a:r>
              <a:rPr kumimoji="1" lang="en-US" altLang="ja-JP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ElasticNet</a:t>
            </a: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    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model = </a:t>
            </a:r>
            <a:r>
              <a:rPr kumimoji="1" lang="en-US" altLang="ja-JP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ElasticNet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(alpha</a:t>
            </a: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 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=</a:t>
            </a: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 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0.05)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カーネル回帰系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Kernal</a:t>
            </a: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 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Ridge</a:t>
            </a: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回帰</a:t>
            </a: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    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from </a:t>
            </a:r>
            <a:r>
              <a:rPr kumimoji="1" lang="en-US" altLang="ja-JP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sklearn.kernel_ridge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 import </a:t>
            </a:r>
            <a:r>
              <a:rPr kumimoji="1" lang="en-US" altLang="ja-JP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KernelRidge</a:t>
            </a: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    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model = </a:t>
            </a:r>
            <a:r>
              <a:rPr kumimoji="1" lang="en-US" altLang="ja-JP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KernelRidge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(alpha</a:t>
            </a: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 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=</a:t>
            </a: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 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1.0, kernel</a:t>
            </a: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 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=</a:t>
            </a: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 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'</a:t>
            </a:r>
            <a:r>
              <a:rPr kumimoji="1" lang="en-US" altLang="ja-JP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rbf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’)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ニューラルネットワーク系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多層パーセプトロン 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(</a:t>
            </a: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多層ニューラルネットワーク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    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from </a:t>
            </a:r>
            <a:r>
              <a:rPr kumimoji="1" lang="en-US" altLang="ja-JP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sklearn.neural_network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 import </a:t>
            </a:r>
            <a:r>
              <a:rPr kumimoji="1" lang="en-US" altLang="ja-JP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MLPClassifier</a:t>
            </a: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    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model = </a:t>
            </a:r>
            <a:r>
              <a:rPr kumimoji="1" lang="en-US" altLang="ja-JP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MLPClassifier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(</a:t>
            </a:r>
            <a:r>
              <a:rPr kumimoji="1" lang="en-US" altLang="ja-JP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max_iter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 = 1000, </a:t>
            </a:r>
            <a:r>
              <a:rPr kumimoji="1" lang="en-US" altLang="ja-JP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hidden_layer_sizes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 = (10,), activation = 'logistic', solver = '</a:t>
            </a:r>
            <a:r>
              <a:rPr kumimoji="1" lang="en-US" altLang="ja-JP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sgd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’,</a:t>
            </a:r>
            <a:b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</a:b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                                           </a:t>
            </a:r>
            <a:r>
              <a:rPr kumimoji="1" lang="en-US" altLang="ja-JP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learning_rate_init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 = 0.01)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84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4C3B53A-89E0-2E87-465C-988214427E6A}"/>
              </a:ext>
            </a:extLst>
          </p:cNvPr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rgbClr val="B7FF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  <p:sp>
        <p:nvSpPr>
          <p:cNvPr id="137228" name="Rectangle 12"/>
          <p:cNvSpPr>
            <a:spLocks noGrp="1" noChangeArrowheads="1"/>
          </p:cNvSpPr>
          <p:nvPr>
            <p:ph type="title"/>
          </p:nvPr>
        </p:nvSpPr>
        <p:spPr>
          <a:xfrm>
            <a:off x="1524000" y="-1"/>
            <a:ext cx="9144000" cy="6924675"/>
          </a:xfrm>
        </p:spPr>
        <p:txBody>
          <a:bodyPr/>
          <a:lstStyle/>
          <a:p>
            <a:pPr eaLnBrk="1" hangingPunct="1"/>
            <a:r>
              <a:rPr lang="ja-JP" altLang="en-US" sz="3600" b="1" dirty="0">
                <a:solidFill>
                  <a:srgbClr val="0000FF"/>
                </a:solidFill>
              </a:rPr>
              <a:t>非線形最適化</a:t>
            </a:r>
          </a:p>
        </p:txBody>
      </p:sp>
    </p:spTree>
    <p:extLst>
      <p:ext uri="{BB962C8B-B14F-4D97-AF65-F5344CB8AC3E}">
        <p14:creationId xmlns:p14="http://schemas.microsoft.com/office/powerpoint/2010/main" val="3479809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838200"/>
          </a:xfrm>
        </p:spPr>
        <p:txBody>
          <a:bodyPr/>
          <a:lstStyle/>
          <a:p>
            <a:pPr eaLnBrk="1" hangingPunct="1"/>
            <a:r>
              <a:rPr lang="ja-JP" altLang="en-US" sz="3600" b="1" dirty="0">
                <a:solidFill>
                  <a:srgbClr val="0000FF"/>
                </a:solidFill>
              </a:rPr>
              <a:t>最小化問題と最小二乗法</a:t>
            </a:r>
            <a:endParaRPr lang="en-US" altLang="ja-JP" sz="3600" b="1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テキスト ボックス 1">
                <a:extLst>
                  <a:ext uri="{FF2B5EF4-FFF2-40B4-BE49-F238E27FC236}">
                    <a16:creationId xmlns:a16="http://schemas.microsoft.com/office/drawing/2014/main" id="{24C5E85D-1D7E-CC33-0739-8509460BAF3F}"/>
                  </a:ext>
                </a:extLst>
              </p:cNvPr>
              <p:cNvSpPr txBox="1"/>
              <p:nvPr/>
            </p:nvSpPr>
            <p:spPr>
              <a:xfrm>
                <a:off x="1716596" y="838201"/>
                <a:ext cx="8758809" cy="57300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1200"/>
                  </a:spcAft>
                  <a:defRPr/>
                </a:pPr>
                <a:r>
                  <a:rPr lang="ja-JP" altLang="en-US" sz="2000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最適化問題</a:t>
                </a:r>
                <a:r>
                  <a:rPr lang="en-US" altLang="ja-JP" sz="2000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:</a:t>
                </a:r>
                <a:r>
                  <a:rPr lang="ja-JP" altLang="en-US" sz="2000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　変数</a:t>
                </a:r>
                <a:r>
                  <a:rPr lang="en-US" altLang="ja-JP" sz="2000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:</a:t>
                </a:r>
                <a:r>
                  <a:rPr lang="ja-JP" altLang="en-US" sz="2000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 記述子の組   </a:t>
                </a:r>
                <a:r>
                  <a:rPr lang="en-US" altLang="ja-JP" sz="2000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{</a:t>
                </a:r>
                <a:r>
                  <a:rPr lang="en-US" altLang="ja-JP" sz="2000" i="1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x</a:t>
                </a:r>
                <a:r>
                  <a:rPr lang="en-US" altLang="ja-JP" sz="2000" baseline="-25000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i</a:t>
                </a:r>
                <a:r>
                  <a:rPr lang="en-US" altLang="ja-JP" sz="2000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}</a:t>
                </a:r>
                <a:r>
                  <a:rPr lang="ja-JP" altLang="en-US" sz="2000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　　目的関数</a:t>
                </a:r>
                <a:r>
                  <a:rPr lang="en-US" altLang="ja-JP" sz="2000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: </a:t>
                </a:r>
                <a:r>
                  <a:rPr lang="en-US" altLang="ja-JP" sz="2000" i="1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f</a:t>
                </a:r>
                <a:r>
                  <a:rPr lang="en-US" altLang="ja-JP" sz="2000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(</a:t>
                </a:r>
                <a:r>
                  <a:rPr lang="en-US" altLang="ja-JP" sz="2000" i="1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x</a:t>
                </a:r>
                <a:r>
                  <a:rPr lang="en-US" altLang="ja-JP" sz="2000" baseline="-25000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i</a:t>
                </a:r>
                <a:r>
                  <a:rPr lang="en-US" altLang="ja-JP" sz="2000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)</a:t>
                </a:r>
                <a:br>
                  <a:rPr lang="en-US" altLang="ja-JP" sz="2000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</a:br>
                <a:r>
                  <a:rPr lang="ja-JP" altLang="en-US" sz="2000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　目的</a:t>
                </a:r>
                <a:r>
                  <a:rPr lang="en-US" altLang="ja-JP" sz="2000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:</a:t>
                </a:r>
                <a:r>
                  <a:rPr lang="ja-JP" altLang="en-US" sz="2000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altLang="ja-JP" sz="2000" i="1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f</a:t>
                </a:r>
                <a:r>
                  <a:rPr lang="en-US" altLang="ja-JP" sz="2000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(</a:t>
                </a:r>
                <a:r>
                  <a:rPr lang="en-US" altLang="ja-JP" sz="2000" i="1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x</a:t>
                </a:r>
                <a:r>
                  <a:rPr lang="en-US" altLang="ja-JP" sz="2000" baseline="-25000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i</a:t>
                </a:r>
                <a:r>
                  <a:rPr lang="en-US" altLang="ja-JP" sz="2000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)</a:t>
                </a:r>
                <a:r>
                  <a:rPr lang="ja-JP" altLang="en-US" sz="2000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 を最大化、あるいは最小化する</a:t>
                </a:r>
                <a:endParaRPr lang="en-US" altLang="ja-JP" sz="2000" dirty="0">
                  <a:solidFill>
                    <a:srgbClr val="000000"/>
                  </a:solidFill>
                  <a:cs typeface="Times New Roman" panose="02020603050405020304" pitchFamily="18" charset="0"/>
                </a:endParaRPr>
              </a:p>
              <a:p>
                <a:pPr>
                  <a:defRPr/>
                </a:pPr>
                <a:endParaRPr lang="en-US" altLang="ja-JP" sz="2000" b="1" dirty="0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  <a:p>
                <a:pPr>
                  <a:defRPr/>
                </a:pP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回帰問題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:</a:t>
                </a: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あるデータの組 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(</a:t>
                </a:r>
                <a:r>
                  <a:rPr lang="en-US" altLang="ja-JP" sz="2000" i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x</a:t>
                </a:r>
                <a:r>
                  <a:rPr lang="en-US" altLang="ja-JP" sz="2000" baseline="-25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1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, </a:t>
                </a:r>
                <a:r>
                  <a:rPr lang="en-US" altLang="ja-JP" sz="2000" i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y</a:t>
                </a:r>
                <a:r>
                  <a:rPr lang="en-US" altLang="ja-JP" sz="2000" baseline="-25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1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), </a:t>
                </a: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・・・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(</a:t>
                </a:r>
                <a:r>
                  <a:rPr lang="en-US" altLang="ja-JP" sz="2000" i="1" dirty="0" err="1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x</a:t>
                </a:r>
                <a:r>
                  <a:rPr lang="en-US" altLang="ja-JP" sz="2000" baseline="-25000" dirty="0" err="1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n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, </a:t>
                </a:r>
                <a:r>
                  <a:rPr lang="en-US" altLang="ja-JP" sz="2000" i="1" dirty="0" err="1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y</a:t>
                </a:r>
                <a:r>
                  <a:rPr lang="en-US" altLang="ja-JP" sz="2000" baseline="-25000" dirty="0" err="1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n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)</a:t>
                </a: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が理論式 </a:t>
                </a:r>
                <a:r>
                  <a:rPr lang="en-US" altLang="ja-JP" sz="2000" i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f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(</a:t>
                </a:r>
                <a:r>
                  <a:rPr lang="en-US" altLang="ja-JP" sz="2000" i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x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)</a:t>
                </a: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=</a:t>
                </a: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</a:t>
                </a:r>
                <a:r>
                  <a:rPr lang="en-US" altLang="ja-JP" sz="2000" i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f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(</a:t>
                </a:r>
                <a:r>
                  <a:rPr lang="en-US" altLang="ja-JP" sz="2000" i="1" dirty="0" err="1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x</a:t>
                </a:r>
                <a:r>
                  <a:rPr lang="en-US" altLang="ja-JP" sz="2000" dirty="0" err="1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;</a:t>
                </a:r>
                <a:r>
                  <a:rPr lang="en-US" altLang="ja-JP" sz="2000" i="1" dirty="0" err="1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a</a:t>
                </a:r>
                <a:r>
                  <a:rPr lang="en-US" altLang="ja-JP" sz="2000" i="1" baseline="-25000" dirty="0" err="1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k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) </a:t>
                </a: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に</a:t>
                </a:r>
                <a:b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</a:b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　　　　従うことがわかっている。未知変数 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{</a:t>
                </a:r>
                <a:r>
                  <a:rPr lang="en-US" altLang="ja-JP" sz="2000" i="1" dirty="0" err="1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a</a:t>
                </a:r>
                <a:r>
                  <a:rPr lang="en-US" altLang="ja-JP" sz="2000" i="1" baseline="-25000" dirty="0" err="1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k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} </a:t>
                </a: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を求めよ。</a:t>
                </a:r>
                <a:endParaRPr lang="en-US" altLang="ja-JP" sz="2000" dirty="0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  <a:p>
                <a:pPr>
                  <a:defRPr/>
                </a:pP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　　　　ただし、データ 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(</a:t>
                </a:r>
                <a:r>
                  <a:rPr lang="en-US" altLang="ja-JP" sz="2000" i="1" dirty="0" err="1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y</a:t>
                </a:r>
                <a:r>
                  <a:rPr lang="en-US" altLang="ja-JP" sz="2000" baseline="-25000" dirty="0" err="1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i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)</a:t>
                </a: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には誤差 </a:t>
                </a: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  <a:sym typeface="Symbol" panose="05050102010706020507" pitchFamily="18" charset="2"/>
                  </a:rPr>
                  <a:t></a:t>
                </a:r>
                <a:r>
                  <a:rPr lang="en-US" altLang="ja-JP" sz="2000" i="1" baseline="-25000" dirty="0" err="1">
                    <a:solidFill>
                      <a:srgbClr val="000000"/>
                    </a:solidFill>
                    <a:latin typeface="Times New Roman"/>
                    <a:ea typeface="ＭＳ Ｐゴシック"/>
                    <a:sym typeface="Symbol" panose="05050102010706020507" pitchFamily="18" charset="2"/>
                  </a:rPr>
                  <a:t>i</a:t>
                </a:r>
                <a:r>
                  <a:rPr lang="ja-JP" altLang="en-US" sz="2000" baseline="-25000" dirty="0">
                    <a:solidFill>
                      <a:srgbClr val="000000"/>
                    </a:solidFill>
                    <a:latin typeface="Times New Roman"/>
                    <a:ea typeface="ＭＳ Ｐゴシック"/>
                    <a:sym typeface="Symbol" panose="05050102010706020507" pitchFamily="18" charset="2"/>
                  </a:rPr>
                  <a:t> </a:t>
                </a: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が含まれている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:</a:t>
                </a: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</a:t>
                </a:r>
                <a:r>
                  <a:rPr lang="en-US" altLang="ja-JP" sz="2000" i="1" dirty="0" err="1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y</a:t>
                </a:r>
                <a:r>
                  <a:rPr lang="en-US" altLang="ja-JP" sz="2000" i="1" baseline="-25000" dirty="0" err="1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i</a:t>
                </a: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=</a:t>
                </a: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</a:t>
                </a:r>
                <a:r>
                  <a:rPr lang="en-US" altLang="ja-JP" sz="2000" i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f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(</a:t>
                </a:r>
                <a:r>
                  <a:rPr lang="en-US" altLang="ja-JP" sz="2000" i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x</a:t>
                </a:r>
                <a:r>
                  <a:rPr lang="en-US" altLang="ja-JP" sz="2000" i="1" baseline="-25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i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)</a:t>
                </a: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+</a:t>
                </a: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</a:t>
                </a: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  <a:sym typeface="Symbol" panose="05050102010706020507" pitchFamily="18" charset="2"/>
                  </a:rPr>
                  <a:t></a:t>
                </a:r>
                <a:r>
                  <a:rPr lang="en-US" altLang="ja-JP" sz="2000" i="1" baseline="-25000" dirty="0" err="1">
                    <a:solidFill>
                      <a:srgbClr val="000000"/>
                    </a:solidFill>
                    <a:latin typeface="Times New Roman"/>
                    <a:ea typeface="ＭＳ Ｐゴシック"/>
                    <a:sym typeface="Symbol" panose="05050102010706020507" pitchFamily="18" charset="2"/>
                  </a:rPr>
                  <a:t>i</a:t>
                </a: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  <a:sym typeface="Symbol" panose="05050102010706020507" pitchFamily="18" charset="2"/>
                  </a:rPr>
                  <a:t> </a:t>
                </a:r>
                <a:endParaRPr lang="en-US" altLang="ja-JP" sz="2000" dirty="0">
                  <a:solidFill>
                    <a:srgbClr val="000000"/>
                  </a:solidFill>
                  <a:latin typeface="Times New Roman"/>
                  <a:ea typeface="ＭＳ Ｐゴシック"/>
                  <a:sym typeface="Symbol" panose="05050102010706020507" pitchFamily="18" charset="2"/>
                </a:endParaRPr>
              </a:p>
              <a:p>
                <a:pPr>
                  <a:defRPr/>
                </a:pPr>
                <a:r>
                  <a:rPr lang="ja-JP" altLang="en-US" sz="2000" dirty="0">
                    <a:solidFill>
                      <a:srgbClr val="000000"/>
                    </a:solidFill>
                  </a:rPr>
                  <a:t>　</a:t>
                </a:r>
                <a:r>
                  <a:rPr lang="ja-JP" altLang="en-US" sz="2000" dirty="0">
                    <a:solidFill>
                      <a:srgbClr val="0000FF"/>
                    </a:solidFill>
                    <a:latin typeface="Times New Roman"/>
                    <a:ea typeface="ＭＳ Ｐゴシック"/>
                  </a:rPr>
                  <a:t>最小二乗法</a:t>
                </a:r>
                <a:r>
                  <a:rPr lang="en-US" altLang="ja-JP" sz="2000" dirty="0">
                    <a:solidFill>
                      <a:srgbClr val="0000FF"/>
                    </a:solidFill>
                    <a:latin typeface="Times New Roman"/>
                    <a:ea typeface="ＭＳ Ｐゴシック"/>
                  </a:rPr>
                  <a:t>:</a:t>
                </a:r>
                <a:r>
                  <a:rPr lang="ja-JP" altLang="en-US" sz="2000" dirty="0">
                    <a:solidFill>
                      <a:srgbClr val="0000FF"/>
                    </a:solidFill>
                    <a:latin typeface="Times New Roman"/>
                    <a:ea typeface="ＭＳ Ｐゴシック"/>
                  </a:rPr>
                  <a:t> </a:t>
                </a:r>
                <a:r>
                  <a:rPr lang="en-US" altLang="ja-JP" sz="2000" i="1" dirty="0">
                    <a:solidFill>
                      <a:srgbClr val="0000FF"/>
                    </a:solidFill>
                    <a:latin typeface="Times New Roman"/>
                    <a:ea typeface="ＭＳ Ｐゴシック"/>
                  </a:rPr>
                  <a:t>S</a:t>
                </a:r>
                <a:r>
                  <a:rPr lang="en-US" altLang="ja-JP" sz="2000" b="1" dirty="0">
                    <a:solidFill>
                      <a:srgbClr val="0000FF"/>
                    </a:solidFill>
                    <a:latin typeface="Times New Roman"/>
                    <a:ea typeface="ＭＳ Ｐゴシック"/>
                  </a:rPr>
                  <a:t> = Σ(</a:t>
                </a:r>
                <a:r>
                  <a:rPr lang="en-US" altLang="ja-JP" sz="2000" b="1" i="1" dirty="0">
                    <a:solidFill>
                      <a:srgbClr val="0000FF"/>
                    </a:solidFill>
                    <a:latin typeface="Times New Roman"/>
                    <a:ea typeface="ＭＳ Ｐゴシック"/>
                  </a:rPr>
                  <a:t>f</a:t>
                </a:r>
                <a:r>
                  <a:rPr lang="en-US" altLang="ja-JP" sz="2000" b="1" dirty="0">
                    <a:solidFill>
                      <a:srgbClr val="0000FF"/>
                    </a:solidFill>
                    <a:latin typeface="Times New Roman"/>
                    <a:ea typeface="ＭＳ Ｐゴシック"/>
                  </a:rPr>
                  <a:t>(</a:t>
                </a:r>
                <a:r>
                  <a:rPr lang="en-US" altLang="ja-JP" sz="2000" b="1" i="1" dirty="0" err="1">
                    <a:solidFill>
                      <a:srgbClr val="0000FF"/>
                    </a:solidFill>
                    <a:latin typeface="Times New Roman"/>
                    <a:ea typeface="ＭＳ Ｐゴシック"/>
                  </a:rPr>
                  <a:t>x</a:t>
                </a:r>
                <a:r>
                  <a:rPr lang="en-US" altLang="ja-JP" sz="2000" b="1" baseline="-25000" dirty="0" err="1">
                    <a:solidFill>
                      <a:srgbClr val="0000FF"/>
                    </a:solidFill>
                    <a:latin typeface="Times New Roman"/>
                    <a:ea typeface="ＭＳ Ｐゴシック"/>
                  </a:rPr>
                  <a:t>i</a:t>
                </a:r>
                <a:r>
                  <a:rPr lang="en-US" altLang="ja-JP" sz="2000" b="1" dirty="0" err="1">
                    <a:solidFill>
                      <a:srgbClr val="0000FF"/>
                    </a:solidFill>
                    <a:latin typeface="Times New Roman"/>
                    <a:ea typeface="ＭＳ Ｐゴシック"/>
                  </a:rPr>
                  <a:t>:</a:t>
                </a:r>
                <a:r>
                  <a:rPr lang="en-US" altLang="ja-JP" sz="2000" b="1" i="1" dirty="0" err="1">
                    <a:solidFill>
                      <a:srgbClr val="0000FF"/>
                    </a:solidFill>
                    <a:latin typeface="Times New Roman"/>
                    <a:ea typeface="ＭＳ Ｐゴシック"/>
                  </a:rPr>
                  <a:t>a</a:t>
                </a:r>
                <a:r>
                  <a:rPr lang="en-US" altLang="ja-JP" sz="2000" b="1" i="1" baseline="-25000" dirty="0" err="1">
                    <a:solidFill>
                      <a:srgbClr val="0000FF"/>
                    </a:solidFill>
                    <a:latin typeface="Times New Roman"/>
                    <a:ea typeface="ＭＳ Ｐゴシック"/>
                  </a:rPr>
                  <a:t>k</a:t>
                </a:r>
                <a:r>
                  <a:rPr lang="en-US" altLang="ja-JP" sz="2000" b="1" dirty="0">
                    <a:solidFill>
                      <a:srgbClr val="0000FF"/>
                    </a:solidFill>
                    <a:latin typeface="Times New Roman"/>
                    <a:ea typeface="ＭＳ Ｐゴシック"/>
                  </a:rPr>
                  <a:t>) – </a:t>
                </a:r>
                <a:r>
                  <a:rPr lang="en-US" altLang="ja-JP" sz="2000" b="1" i="1" dirty="0" err="1">
                    <a:solidFill>
                      <a:srgbClr val="0000FF"/>
                    </a:solidFill>
                    <a:latin typeface="Times New Roman"/>
                    <a:ea typeface="ＭＳ Ｐゴシック"/>
                  </a:rPr>
                  <a:t>y</a:t>
                </a:r>
                <a:r>
                  <a:rPr lang="en-US" altLang="ja-JP" sz="2000" b="1" baseline="-25000" dirty="0" err="1">
                    <a:solidFill>
                      <a:srgbClr val="0000FF"/>
                    </a:solidFill>
                    <a:latin typeface="Times New Roman"/>
                    <a:ea typeface="ＭＳ Ｐゴシック"/>
                  </a:rPr>
                  <a:t>i</a:t>
                </a:r>
                <a:r>
                  <a:rPr lang="en-US" altLang="ja-JP" sz="2000" b="1" dirty="0">
                    <a:solidFill>
                      <a:srgbClr val="0000FF"/>
                    </a:solidFill>
                    <a:latin typeface="Times New Roman"/>
                    <a:ea typeface="ＭＳ Ｐゴシック"/>
                  </a:rPr>
                  <a:t>)</a:t>
                </a:r>
                <a:r>
                  <a:rPr lang="en-US" altLang="ja-JP" sz="2000" b="1" baseline="30000" dirty="0">
                    <a:solidFill>
                      <a:srgbClr val="0000FF"/>
                    </a:solidFill>
                    <a:latin typeface="Times New Roman"/>
                    <a:ea typeface="ＭＳ Ｐゴシック"/>
                  </a:rPr>
                  <a:t>2</a:t>
                </a:r>
                <a:r>
                  <a:rPr lang="ja-JP" altLang="en-US" sz="2000" b="1" dirty="0">
                    <a:solidFill>
                      <a:srgbClr val="0000FF"/>
                    </a:solidFill>
                    <a:latin typeface="Times New Roman"/>
                    <a:ea typeface="ＭＳ Ｐゴシック"/>
                  </a:rPr>
                  <a:t> </a:t>
                </a:r>
                <a:r>
                  <a:rPr lang="ja-JP" altLang="en-US" sz="2000" dirty="0">
                    <a:solidFill>
                      <a:srgbClr val="0000FF"/>
                    </a:solidFill>
                    <a:latin typeface="Times New Roman"/>
                    <a:ea typeface="ＭＳ Ｐゴシック"/>
                  </a:rPr>
                  <a:t>を最小化</a:t>
                </a:r>
                <a:endParaRPr lang="en-US" altLang="ja-JP" sz="2000" dirty="0">
                  <a:solidFill>
                    <a:srgbClr val="0000FF"/>
                  </a:solidFill>
                  <a:latin typeface="Times New Roman"/>
                  <a:ea typeface="ＭＳ Ｐゴシック"/>
                </a:endParaRPr>
              </a:p>
              <a:p>
                <a:pPr>
                  <a:defRPr/>
                </a:pPr>
                <a:r>
                  <a:rPr lang="ja-JP" altLang="en-US" sz="2000" dirty="0">
                    <a:solidFill>
                      <a:srgbClr val="0000FF"/>
                    </a:solidFill>
                    <a:latin typeface="Times New Roman"/>
                    <a:ea typeface="ＭＳ Ｐゴシック"/>
                  </a:rPr>
                  <a:t>　　　　　　　　　</a:t>
                </a:r>
                <a:r>
                  <a:rPr lang="en-US" altLang="ja-JP" sz="2000" dirty="0">
                    <a:solidFill>
                      <a:srgbClr val="0000FF"/>
                    </a:solidFill>
                    <a:latin typeface="Times New Roman"/>
                    <a:ea typeface="ＭＳ Ｐゴシック"/>
                  </a:rPr>
                  <a:t>(</a:t>
                </a:r>
                <a:r>
                  <a:rPr lang="ja-JP" altLang="en-US" sz="2000" dirty="0">
                    <a:solidFill>
                      <a:srgbClr val="0000FF"/>
                    </a:solidFill>
                    <a:latin typeface="Times New Roman"/>
                    <a:ea typeface="ＭＳ Ｐゴシック"/>
                  </a:rPr>
                  <a:t>線形問題では</a:t>
                </a:r>
                <a:r>
                  <a:rPr lang="en-US" altLang="ja-JP" sz="2000" dirty="0">
                    <a:solidFill>
                      <a:srgbClr val="0000FF"/>
                    </a:solidFill>
                    <a:latin typeface="Times New Roman"/>
                    <a:ea typeface="ＭＳ Ｐゴシック"/>
                  </a:rPr>
                  <a:t>)</a:t>
                </a:r>
                <a:r>
                  <a:rPr lang="ja-JP" altLang="en-US" sz="2000" dirty="0">
                    <a:solidFill>
                      <a:srgbClr val="0000FF"/>
                    </a:solidFill>
                    <a:latin typeface="Times New Roman"/>
                    <a:ea typeface="ＭＳ Ｐゴシック"/>
                  </a:rPr>
                  <a:t> プログラムが非常に簡単</a:t>
                </a:r>
                <a:endParaRPr lang="en-US" altLang="ja-JP" sz="2000" dirty="0">
                  <a:solidFill>
                    <a:srgbClr val="0000FF"/>
                  </a:solidFill>
                  <a:latin typeface="Times New Roman"/>
                  <a:ea typeface="ＭＳ Ｐゴシック"/>
                </a:endParaRPr>
              </a:p>
              <a:p>
                <a:pPr>
                  <a:defRPr/>
                </a:pP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　　・ </a:t>
                </a: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  <a:sym typeface="Symbol" panose="05050102010706020507" pitchFamily="18" charset="2"/>
                  </a:rPr>
                  <a:t></a:t>
                </a:r>
                <a:r>
                  <a:rPr lang="en-US" altLang="ja-JP" sz="2000" baseline="-25000" dirty="0" err="1">
                    <a:solidFill>
                      <a:srgbClr val="000000"/>
                    </a:solidFill>
                    <a:latin typeface="Times New Roman"/>
                    <a:ea typeface="ＭＳ Ｐゴシック"/>
                    <a:sym typeface="Symbol" panose="05050102010706020507" pitchFamily="18" charset="2"/>
                  </a:rPr>
                  <a:t>i</a:t>
                </a: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  <a:sym typeface="Symbol" panose="05050102010706020507" pitchFamily="18" charset="2"/>
                  </a:rPr>
                  <a:t> が正規分布 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  <a:sym typeface="Symbol" panose="05050102010706020507" pitchFamily="18" charset="2"/>
                  </a:rPr>
                  <a:t>(</a:t>
                </a: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  <a:sym typeface="Symbol" panose="05050102010706020507" pitchFamily="18" charset="2"/>
                  </a:rPr>
                  <a:t>標準偏差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ja-JP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  <a:sym typeface="Symbol" panose="05050102010706020507" pitchFamily="18" charset="2"/>
                  </a:rPr>
                  <a:t>) </a:t>
                </a: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  <a:sym typeface="Symbol" panose="05050102010706020507" pitchFamily="18" charset="2"/>
                  </a:rPr>
                  <a:t>している場合、</a:t>
                </a:r>
                <a:b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  <a:sym typeface="Symbol" panose="05050102010706020507" pitchFamily="18" charset="2"/>
                  </a:rPr>
                </a:b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  <a:sym typeface="Symbol" panose="05050102010706020507" pitchFamily="18" charset="2"/>
                  </a:rPr>
                  <a:t>　　　</a:t>
                </a: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最尤推定法により最小二乗法が正当化される</a:t>
                </a:r>
                <a:endParaRPr lang="en-US" altLang="ja-JP" sz="2000" dirty="0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  <a:p>
                <a:pPr>
                  <a:defRPr/>
                </a:pP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		</a:t>
                </a:r>
                <a14:m>
                  <m:oMath xmlns:m="http://schemas.openxmlformats.org/officeDocument/2006/math">
                    <m:r>
                      <a:rPr lang="en-US" altLang="ja-JP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ＭＳ Ｐゴシック"/>
                      </a:rPr>
                      <m:t>𝑆</m:t>
                    </m:r>
                    <m:r>
                      <a:rPr lang="en-US" altLang="ja-JP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ＭＳ Ｐゴシック"/>
                      </a:rPr>
                      <m:t>=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altLang="ja-JP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ＭＳ Ｐゴシック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altLang="ja-JP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ja-JP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altLang="ja-JP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ja-JP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  <m:d>
                                      <m:dPr>
                                        <m:ctrlPr>
                                          <a:rPr lang="en-US" altLang="ja-JP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sz="20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ja-JP" sz="20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ja-JP" sz="20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  <m:r>
                                          <a:rPr lang="en-US" altLang="ja-JP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;</m:t>
                                        </m:r>
                                        <m:sSub>
                                          <m:sSubPr>
                                            <m:ctrlPr>
                                              <a:rPr lang="en-US" altLang="ja-JP" sz="20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ja-JP" sz="20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𝑎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ja-JP" sz="20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r>
                                      <a:rPr lang="en-US" altLang="ja-JP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altLang="ja-JP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ja-JP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altLang="ja-JP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altLang="ja-JP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ja-JP" altLang="en-US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en-US" altLang="ja-JP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altLang="ja-JP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を最小化</a:t>
                </a:r>
                <a:endParaRPr lang="en-US" altLang="ja-JP" sz="2000" dirty="0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  <a:p>
                <a:pPr>
                  <a:defRPr/>
                </a:pPr>
                <a:endParaRPr lang="en-US" altLang="ja-JP" sz="2000" dirty="0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  <a:p>
                <a:pPr>
                  <a:defRPr/>
                </a:pPr>
                <a:r>
                  <a:rPr lang="ja-JP" altLang="en-US" sz="2000" dirty="0">
                    <a:solidFill>
                      <a:srgbClr val="FF0000"/>
                    </a:solidFill>
                    <a:latin typeface="Times New Roman"/>
                    <a:ea typeface="ＭＳ Ｐゴシック"/>
                  </a:rPr>
                  <a:t>線形</a:t>
                </a: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最小二乗法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:</a:t>
                </a: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ja-JP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ja-JP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ja-JP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sSub>
                          <m:sSubPr>
                            <m:ctrlPr>
                              <a:rPr lang="en-US" altLang="ja-JP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ja-JP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が 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{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ja-JP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} </a:t>
                </a: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に関する線形関数。</a:t>
                </a:r>
                <a:endParaRPr lang="en-US" altLang="ja-JP" sz="2000" dirty="0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  <a:p>
                <a:pPr>
                  <a:defRPr/>
                </a:pP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　　　　　　　　　　　 </a:t>
                </a:r>
                <a:r>
                  <a:rPr lang="en-US" altLang="ja-JP" sz="2000" i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S</a:t>
                </a: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は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{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ja-JP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} </a:t>
                </a: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に関する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2</a:t>
                </a: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次多項式</a:t>
                </a:r>
                <a:endParaRPr lang="en-US" altLang="ja-JP" sz="2000" dirty="0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  <a:p>
                <a:pPr>
                  <a:defRPr/>
                </a:pP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　　　　　　　　　　ベクトル 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ja-JP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)</a:t>
                </a: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に関する</a:t>
                </a:r>
                <a:r>
                  <a:rPr lang="ja-JP" altLang="en-US" sz="2000" dirty="0">
                    <a:solidFill>
                      <a:srgbClr val="FF0000"/>
                    </a:solidFill>
                    <a:latin typeface="Times New Roman"/>
                    <a:ea typeface="ＭＳ Ｐゴシック"/>
                  </a:rPr>
                  <a:t>連立一次方程式</a:t>
                </a: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を解けば 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ja-JP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)</a:t>
                </a: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が求まる　</a:t>
                </a:r>
                <a:endParaRPr lang="en-US" altLang="ja-JP" sz="2000" dirty="0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  <a:p>
                <a:pPr>
                  <a:defRPr/>
                </a:pPr>
                <a:r>
                  <a:rPr lang="ja-JP" altLang="en-US" sz="2000" dirty="0">
                    <a:solidFill>
                      <a:srgbClr val="FF0000"/>
                    </a:solidFill>
                    <a:latin typeface="Times New Roman"/>
                    <a:ea typeface="ＭＳ Ｐゴシック"/>
                  </a:rPr>
                  <a:t>非線形</a:t>
                </a: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最小二乗法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:</a:t>
                </a: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直接・精確に 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ja-JP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)</a:t>
                </a: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を求めることはできない。</a:t>
                </a:r>
                <a:endParaRPr lang="en-US" altLang="ja-JP" sz="2000" dirty="0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  <a:p>
                <a:pPr>
                  <a:defRPr/>
                </a:pP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　　　　　　　　　　　　　</a:t>
                </a:r>
                <a:r>
                  <a:rPr lang="ja-JP" altLang="en-US" sz="2000" dirty="0">
                    <a:solidFill>
                      <a:srgbClr val="FF0000"/>
                    </a:solidFill>
                    <a:latin typeface="Times New Roman"/>
                    <a:ea typeface="ＭＳ Ｐゴシック"/>
                  </a:rPr>
                  <a:t>逐次繰り返し計算</a:t>
                </a: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により、より正解に近い解を求める</a:t>
                </a:r>
                <a:endParaRPr lang="en-US" altLang="ja-JP" sz="2000" dirty="0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</p:txBody>
          </p:sp>
        </mc:Choice>
        <mc:Fallback>
          <p:sp>
            <p:nvSpPr>
              <p:cNvPr id="2" name="テキスト ボックス 1">
                <a:extLst>
                  <a:ext uri="{FF2B5EF4-FFF2-40B4-BE49-F238E27FC236}">
                    <a16:creationId xmlns:a16="http://schemas.microsoft.com/office/drawing/2014/main" id="{24C5E85D-1D7E-CC33-0739-8509460BAF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6596" y="838201"/>
                <a:ext cx="8758809" cy="5730095"/>
              </a:xfrm>
              <a:prstGeom prst="rect">
                <a:avLst/>
              </a:prstGeom>
              <a:blipFill>
                <a:blip r:embed="rId3"/>
                <a:stretch>
                  <a:fillRect l="-766" t="-852" b="-149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439199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762000"/>
          </a:xfrm>
          <a:noFill/>
        </p:spPr>
        <p:txBody>
          <a:bodyPr/>
          <a:lstStyle/>
          <a:p>
            <a:pPr eaLnBrk="1" hangingPunct="1"/>
            <a:r>
              <a:rPr lang="ja-JP" altLang="en-US" sz="3600" b="1" dirty="0">
                <a:solidFill>
                  <a:srgbClr val="0000FF"/>
                </a:solidFill>
              </a:rPr>
              <a:t>多変数最適化問題例</a:t>
            </a:r>
            <a:r>
              <a:rPr lang="en-US" altLang="ja-JP" sz="3600" b="1" dirty="0">
                <a:solidFill>
                  <a:srgbClr val="0000FF"/>
                </a:solidFill>
              </a:rPr>
              <a:t>:</a:t>
            </a:r>
            <a:r>
              <a:rPr lang="ja-JP" altLang="en-US" sz="3600" b="1" dirty="0">
                <a:solidFill>
                  <a:srgbClr val="0000FF"/>
                </a:solidFill>
              </a:rPr>
              <a:t> 粉末</a:t>
            </a:r>
            <a:r>
              <a:rPr lang="en-US" altLang="ja-JP" sz="3600" b="1" dirty="0">
                <a:solidFill>
                  <a:srgbClr val="0000FF"/>
                </a:solidFill>
              </a:rPr>
              <a:t>XRD</a:t>
            </a:r>
            <a:r>
              <a:rPr lang="ja-JP" altLang="en-US" sz="3600" b="1" dirty="0">
                <a:solidFill>
                  <a:srgbClr val="0000FF"/>
                </a:solidFill>
              </a:rPr>
              <a:t>のピーク分離</a:t>
            </a:r>
          </a:p>
        </p:txBody>
      </p:sp>
      <p:sp>
        <p:nvSpPr>
          <p:cNvPr id="20" name="正方形/長方形 19"/>
          <p:cNvSpPr/>
          <p:nvPr/>
        </p:nvSpPr>
        <p:spPr>
          <a:xfrm>
            <a:off x="1679555" y="620689"/>
            <a:ext cx="62520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b="1" dirty="0">
                <a:solidFill>
                  <a:srgbClr val="FF0000"/>
                </a:solidFill>
              </a:rPr>
              <a:t>K</a:t>
            </a:r>
            <a:r>
              <a:rPr lang="en-US" altLang="ja-JP" b="1" dirty="0">
                <a:solidFill>
                  <a:srgbClr val="FF0000"/>
                </a:solidFill>
                <a:sym typeface="Symbol"/>
              </a:rPr>
              <a:t></a:t>
            </a:r>
            <a:r>
              <a:rPr lang="en-US" altLang="ja-JP" b="1" baseline="-25000" dirty="0">
                <a:solidFill>
                  <a:srgbClr val="FF0000"/>
                </a:solidFill>
                <a:sym typeface="Symbol"/>
              </a:rPr>
              <a:t>1</a:t>
            </a:r>
            <a:r>
              <a:rPr lang="ja-JP" altLang="en-US" b="1" dirty="0">
                <a:solidFill>
                  <a:srgbClr val="FF0000"/>
                </a:solidFill>
                <a:sym typeface="Symbol"/>
              </a:rPr>
              <a:t>と</a:t>
            </a:r>
            <a:r>
              <a:rPr lang="en-US" altLang="ja-JP" b="1" dirty="0">
                <a:solidFill>
                  <a:srgbClr val="FF0000"/>
                </a:solidFill>
              </a:rPr>
              <a:t>K</a:t>
            </a:r>
            <a:r>
              <a:rPr lang="en-US" altLang="ja-JP" b="1" dirty="0">
                <a:solidFill>
                  <a:srgbClr val="FF0000"/>
                </a:solidFill>
                <a:sym typeface="Symbol"/>
              </a:rPr>
              <a:t></a:t>
            </a:r>
            <a:r>
              <a:rPr lang="en-US" altLang="ja-JP" b="1" baseline="-25000" dirty="0">
                <a:solidFill>
                  <a:srgbClr val="FF0000"/>
                </a:solidFill>
                <a:sym typeface="Symbol"/>
              </a:rPr>
              <a:t>2</a:t>
            </a:r>
            <a:r>
              <a:rPr lang="ja-JP" altLang="en-US" b="1" baseline="-25000" dirty="0">
                <a:solidFill>
                  <a:srgbClr val="FF0000"/>
                </a:solidFill>
                <a:sym typeface="Symbol"/>
              </a:rPr>
              <a:t> </a:t>
            </a:r>
            <a:r>
              <a:rPr lang="ja-JP" altLang="en-US" b="1" dirty="0">
                <a:solidFill>
                  <a:srgbClr val="FF0000"/>
                </a:solidFill>
                <a:sym typeface="Symbol"/>
              </a:rPr>
              <a:t>線が 強度 </a:t>
            </a:r>
            <a:r>
              <a:rPr lang="en-US" altLang="ja-JP" b="1" dirty="0">
                <a:solidFill>
                  <a:srgbClr val="FF0000"/>
                </a:solidFill>
                <a:sym typeface="Symbol"/>
              </a:rPr>
              <a:t>2:1</a:t>
            </a:r>
            <a:r>
              <a:rPr lang="ja-JP" altLang="en-US" b="1" dirty="0">
                <a:solidFill>
                  <a:srgbClr val="FF0000"/>
                </a:solidFill>
                <a:sym typeface="Symbol"/>
              </a:rPr>
              <a:t> で出現することを考慮</a:t>
            </a:r>
            <a:endParaRPr lang="ja-JP" altLang="en-US" dirty="0">
              <a:solidFill>
                <a:srgbClr val="FF0000"/>
              </a:solidFill>
            </a:endParaRPr>
          </a:p>
        </p:txBody>
      </p:sp>
      <p:pic>
        <p:nvPicPr>
          <p:cNvPr id="10035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988" y="1082354"/>
            <a:ext cx="7715250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104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1524000" y="0"/>
            <a:ext cx="9144000" cy="69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lang="ja-JP" altLang="en-US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非線形最適化の分類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559496" y="735088"/>
            <a:ext cx="6689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ja-JP" altLang="en-US" b="1" dirty="0">
                <a:solidFill>
                  <a:srgbClr val="FF0000"/>
                </a:solidFill>
                <a:latin typeface="Times New Roman"/>
                <a:ea typeface="ＭＳ Ｐゴシック"/>
              </a:rPr>
              <a:t>目的関数</a:t>
            </a:r>
            <a:r>
              <a:rPr lang="en-US" altLang="ja-JP" b="1" i="1" dirty="0">
                <a:solidFill>
                  <a:srgbClr val="FF0000"/>
                </a:solidFill>
                <a:latin typeface="Times New Roman"/>
                <a:ea typeface="ＭＳ Ｐゴシック"/>
              </a:rPr>
              <a:t>F</a:t>
            </a:r>
            <a:r>
              <a:rPr lang="en-US" altLang="ja-JP" b="1" dirty="0">
                <a:solidFill>
                  <a:srgbClr val="FF0000"/>
                </a:solidFill>
                <a:latin typeface="Times New Roman"/>
                <a:ea typeface="ＭＳ Ｐゴシック"/>
              </a:rPr>
              <a:t>(</a:t>
            </a:r>
            <a:r>
              <a:rPr lang="en-US" altLang="ja-JP" b="1" i="1" dirty="0">
                <a:solidFill>
                  <a:srgbClr val="FF0000"/>
                </a:solidFill>
                <a:latin typeface="Times New Roman"/>
                <a:ea typeface="ＭＳ Ｐゴシック"/>
              </a:rPr>
              <a:t>x</a:t>
            </a:r>
            <a:r>
              <a:rPr lang="en-US" altLang="ja-JP" b="1" dirty="0">
                <a:solidFill>
                  <a:srgbClr val="FF0000"/>
                </a:solidFill>
                <a:latin typeface="Times New Roman"/>
                <a:ea typeface="ＭＳ Ｐゴシック"/>
              </a:rPr>
              <a:t>)</a:t>
            </a:r>
            <a:r>
              <a:rPr lang="ja-JP" altLang="en-US" b="1" dirty="0">
                <a:solidFill>
                  <a:srgbClr val="FF0000"/>
                </a:solidFill>
                <a:latin typeface="Times New Roman"/>
                <a:ea typeface="ＭＳ Ｐゴシック"/>
              </a:rPr>
              <a:t> </a:t>
            </a:r>
            <a:r>
              <a:rPr lang="ja-JP" altLang="en-US" b="1" dirty="0">
                <a:solidFill>
                  <a:srgbClr val="000000"/>
                </a:solidFill>
                <a:latin typeface="Times New Roman"/>
                <a:ea typeface="ＭＳ Ｐゴシック"/>
              </a:rPr>
              <a:t>の最小値 </a:t>
            </a:r>
            <a:r>
              <a:rPr lang="en-US" altLang="ja-JP" b="1" dirty="0">
                <a:solidFill>
                  <a:srgbClr val="000000"/>
                </a:solidFill>
                <a:latin typeface="Times New Roman"/>
                <a:ea typeface="ＭＳ Ｐゴシック"/>
              </a:rPr>
              <a:t>(</a:t>
            </a:r>
            <a:r>
              <a:rPr lang="ja-JP" altLang="en-US" b="1" dirty="0">
                <a:solidFill>
                  <a:srgbClr val="000000"/>
                </a:solidFill>
                <a:latin typeface="Times New Roman"/>
                <a:ea typeface="ＭＳ Ｐゴシック"/>
              </a:rPr>
              <a:t>最大値</a:t>
            </a:r>
            <a:r>
              <a:rPr lang="en-US" altLang="ja-JP" b="1" dirty="0">
                <a:solidFill>
                  <a:srgbClr val="000000"/>
                </a:solidFill>
                <a:latin typeface="Times New Roman"/>
                <a:ea typeface="ＭＳ Ｐゴシック"/>
              </a:rPr>
              <a:t>)</a:t>
            </a:r>
            <a:r>
              <a:rPr lang="ja-JP" altLang="en-US" b="1" dirty="0">
                <a:solidFill>
                  <a:srgbClr val="000000"/>
                </a:solidFill>
                <a:latin typeface="Times New Roman"/>
                <a:ea typeface="ＭＳ Ｐゴシック"/>
              </a:rPr>
              <a:t> を求めるために</a:t>
            </a:r>
            <a:endParaRPr lang="ja-JP" altLang="en-US" b="1" baseline="-25000" dirty="0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711467" y="1213887"/>
            <a:ext cx="8868043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ja-JP" altLang="en-US" sz="2000" b="1" dirty="0">
                <a:solidFill>
                  <a:srgbClr val="FF0000"/>
                </a:solidFill>
                <a:latin typeface="Times New Roman"/>
                <a:ea typeface="ＭＳ Ｐゴシック"/>
              </a:rPr>
              <a:t>勾配法</a:t>
            </a:r>
            <a:r>
              <a:rPr lang="en-US" altLang="ja-JP" sz="1800" b="1" dirty="0">
                <a:solidFill>
                  <a:srgbClr val="FF0000"/>
                </a:solidFill>
                <a:latin typeface="Times New Roman"/>
                <a:ea typeface="ＭＳ Ｐゴシック"/>
              </a:rPr>
              <a:t>: </a:t>
            </a:r>
            <a:r>
              <a:rPr lang="ja-JP" altLang="en-US" sz="1800" b="1" dirty="0">
                <a:solidFill>
                  <a:srgbClr val="0000FF"/>
                </a:solidFill>
                <a:latin typeface="Times New Roman"/>
                <a:ea typeface="ＭＳ Ｐゴシック"/>
              </a:rPr>
              <a:t>１次微分 </a:t>
            </a:r>
            <a:r>
              <a:rPr lang="en-US" altLang="ja-JP" sz="1800" b="1" dirty="0">
                <a:solidFill>
                  <a:srgbClr val="0000FF"/>
                </a:solidFill>
                <a:latin typeface="Times New Roman"/>
                <a:ea typeface="ＭＳ Ｐゴシック"/>
              </a:rPr>
              <a:t>(</a:t>
            </a:r>
            <a:r>
              <a:rPr lang="ja-JP" altLang="en-US" sz="1800" b="1" dirty="0">
                <a:solidFill>
                  <a:srgbClr val="0000FF"/>
                </a:solidFill>
                <a:latin typeface="Times New Roman"/>
                <a:ea typeface="ＭＳ Ｐゴシック"/>
              </a:rPr>
              <a:t>勾配</a:t>
            </a:r>
            <a:r>
              <a:rPr lang="en-US" altLang="ja-JP" sz="1800" b="1" dirty="0">
                <a:solidFill>
                  <a:srgbClr val="0000FF"/>
                </a:solidFill>
                <a:latin typeface="Times New Roman"/>
                <a:ea typeface="ＭＳ Ｐゴシック"/>
              </a:rPr>
              <a:t>)</a:t>
            </a:r>
            <a:r>
              <a:rPr lang="ja-JP" altLang="en-US" sz="1800" b="1" dirty="0">
                <a:solidFill>
                  <a:srgbClr val="0000FF"/>
                </a:solidFill>
                <a:latin typeface="Times New Roman"/>
                <a:ea typeface="ＭＳ Ｐゴシック"/>
              </a:rPr>
              <a:t> を使って減少方向 </a:t>
            </a:r>
            <a:r>
              <a:rPr lang="en-US" altLang="ja-JP" sz="1800" b="1" dirty="0">
                <a:solidFill>
                  <a:srgbClr val="0000FF"/>
                </a:solidFill>
                <a:latin typeface="Times New Roman"/>
                <a:ea typeface="ＭＳ Ｐゴシック"/>
              </a:rPr>
              <a:t>(</a:t>
            </a:r>
            <a:r>
              <a:rPr lang="ja-JP" altLang="en-US" sz="1800" b="1" dirty="0">
                <a:solidFill>
                  <a:srgbClr val="0000FF"/>
                </a:solidFill>
                <a:latin typeface="Times New Roman"/>
                <a:ea typeface="ＭＳ Ｐゴシック"/>
              </a:rPr>
              <a:t>最小化方向</a:t>
            </a:r>
            <a:r>
              <a:rPr lang="en-US" altLang="ja-JP" sz="1800" b="1" dirty="0">
                <a:solidFill>
                  <a:srgbClr val="0000FF"/>
                </a:solidFill>
                <a:latin typeface="Times New Roman"/>
                <a:ea typeface="ＭＳ Ｐゴシック"/>
              </a:rPr>
              <a:t>)</a:t>
            </a:r>
            <a:r>
              <a:rPr lang="ja-JP" altLang="en-US" sz="1800" b="1" dirty="0">
                <a:solidFill>
                  <a:srgbClr val="0000FF"/>
                </a:solidFill>
                <a:latin typeface="Times New Roman"/>
                <a:ea typeface="ＭＳ Ｐゴシック"/>
              </a:rPr>
              <a:t> を探す</a:t>
            </a:r>
            <a:endParaRPr lang="en-US" altLang="ja-JP" sz="2000" dirty="0">
              <a:solidFill>
                <a:srgbClr val="0000FF"/>
              </a:solidFill>
              <a:latin typeface="Times New Roman"/>
              <a:ea typeface="ＭＳ Ｐゴシック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ja-JP" sz="20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Newton-Raphson</a:t>
            </a:r>
            <a:r>
              <a:rPr lang="ja-JP" altLang="en-US" sz="20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法</a:t>
            </a:r>
            <a:r>
              <a:rPr lang="en-US" altLang="ja-JP" sz="20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:</a:t>
            </a:r>
            <a:r>
              <a:rPr lang="ja-JP" altLang="en-US" sz="20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 </a:t>
            </a:r>
            <a:br>
              <a:rPr lang="en-US" altLang="ja-JP" sz="2000" b="1" dirty="0">
                <a:solidFill>
                  <a:srgbClr val="000000"/>
                </a:solidFill>
                <a:latin typeface="Times New Roman"/>
                <a:ea typeface="ＭＳ Ｐゴシック"/>
              </a:rPr>
            </a:br>
            <a:r>
              <a:rPr lang="ja-JP" altLang="en-US" sz="2000" dirty="0">
                <a:solidFill>
                  <a:srgbClr val="000000"/>
                </a:solidFill>
                <a:latin typeface="Times New Roman"/>
                <a:ea typeface="ＭＳ Ｐゴシック"/>
              </a:rPr>
              <a:t>　</a:t>
            </a:r>
            <a:r>
              <a:rPr lang="en-US" altLang="ja-JP" sz="2000" dirty="0">
                <a:solidFill>
                  <a:srgbClr val="000000"/>
                </a:solidFill>
                <a:latin typeface="Times New Roman"/>
                <a:ea typeface="ＭＳ Ｐゴシック"/>
              </a:rPr>
              <a:t>1</a:t>
            </a:r>
            <a:r>
              <a:rPr lang="ja-JP" altLang="en-US" sz="2000" dirty="0">
                <a:solidFill>
                  <a:srgbClr val="000000"/>
                </a:solidFill>
                <a:latin typeface="Times New Roman"/>
                <a:ea typeface="ＭＳ Ｐゴシック"/>
              </a:rPr>
              <a:t>次微分ベクトルおよび</a:t>
            </a:r>
            <a:r>
              <a:rPr lang="en-US" altLang="ja-JP" sz="2000" dirty="0">
                <a:solidFill>
                  <a:srgbClr val="000000"/>
                </a:solidFill>
                <a:latin typeface="Times New Roman"/>
                <a:ea typeface="ＭＳ Ｐゴシック"/>
              </a:rPr>
              <a:t>2</a:t>
            </a:r>
            <a:r>
              <a:rPr lang="ja-JP" altLang="en-US" sz="2000" dirty="0">
                <a:solidFill>
                  <a:srgbClr val="000000"/>
                </a:solidFill>
                <a:latin typeface="Times New Roman"/>
                <a:ea typeface="ＭＳ Ｐゴシック"/>
              </a:rPr>
              <a:t>次微分行列を使って効果的に最小値を探す</a:t>
            </a:r>
            <a:endParaRPr lang="en-US" altLang="ja-JP" sz="2000" dirty="0">
              <a:solidFill>
                <a:srgbClr val="000000"/>
              </a:solidFill>
              <a:latin typeface="Times New Roman"/>
              <a:ea typeface="ＭＳ Ｐゴシック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ja-JP" altLang="en-US" sz="20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準</a:t>
            </a:r>
            <a:r>
              <a:rPr lang="en-US" altLang="ja-JP" sz="20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Newton</a:t>
            </a:r>
            <a:r>
              <a:rPr lang="ja-JP" altLang="en-US" sz="20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法：</a:t>
            </a:r>
            <a:br>
              <a:rPr lang="en-US" altLang="ja-JP" sz="2000" b="1" dirty="0">
                <a:solidFill>
                  <a:srgbClr val="000000"/>
                </a:solidFill>
                <a:latin typeface="Times New Roman"/>
                <a:ea typeface="ＭＳ Ｐゴシック"/>
              </a:rPr>
            </a:br>
            <a:r>
              <a:rPr lang="ja-JP" altLang="en-US" sz="2000" dirty="0">
                <a:solidFill>
                  <a:srgbClr val="000000"/>
                </a:solidFill>
                <a:latin typeface="Times New Roman"/>
                <a:ea typeface="ＭＳ Ｐゴシック"/>
              </a:rPr>
              <a:t>　</a:t>
            </a:r>
            <a:r>
              <a:rPr lang="en-US" altLang="ja-JP" sz="2000" dirty="0">
                <a:solidFill>
                  <a:srgbClr val="000000"/>
                </a:solidFill>
                <a:latin typeface="Times New Roman"/>
                <a:ea typeface="ＭＳ Ｐゴシック"/>
              </a:rPr>
              <a:t> 2</a:t>
            </a:r>
            <a:r>
              <a:rPr lang="ja-JP" altLang="en-US" sz="2000" dirty="0">
                <a:solidFill>
                  <a:srgbClr val="000000"/>
                </a:solidFill>
                <a:latin typeface="Times New Roman"/>
                <a:ea typeface="ＭＳ Ｐゴシック"/>
              </a:rPr>
              <a:t>次微分行列を</a:t>
            </a:r>
            <a:r>
              <a:rPr lang="en-US" altLang="ja-JP" sz="2000" dirty="0">
                <a:solidFill>
                  <a:srgbClr val="000000"/>
                </a:solidFill>
                <a:latin typeface="Times New Roman"/>
                <a:ea typeface="ＭＳ Ｐゴシック"/>
              </a:rPr>
              <a:t>1</a:t>
            </a:r>
            <a:r>
              <a:rPr lang="ja-JP" altLang="en-US" sz="2000" dirty="0">
                <a:solidFill>
                  <a:srgbClr val="000000"/>
                </a:solidFill>
                <a:latin typeface="Times New Roman"/>
                <a:ea typeface="ＭＳ Ｐゴシック"/>
              </a:rPr>
              <a:t>次微分ベクトルから近似。</a:t>
            </a:r>
            <a:br>
              <a:rPr lang="en-US" altLang="ja-JP" sz="2000" dirty="0">
                <a:solidFill>
                  <a:srgbClr val="000000"/>
                </a:solidFill>
                <a:latin typeface="Times New Roman"/>
                <a:ea typeface="ＭＳ Ｐゴシック"/>
              </a:rPr>
            </a:br>
            <a:r>
              <a:rPr lang="en-US" altLang="ja-JP" sz="2000" dirty="0">
                <a:solidFill>
                  <a:srgbClr val="000000"/>
                </a:solidFill>
                <a:latin typeface="Times New Roman"/>
                <a:ea typeface="ＭＳ Ｐゴシック"/>
              </a:rPr>
              <a:t>   </a:t>
            </a:r>
            <a:r>
              <a:rPr lang="ja-JP" altLang="en-US" sz="2000" dirty="0">
                <a:solidFill>
                  <a:srgbClr val="000000"/>
                </a:solidFill>
                <a:latin typeface="Times New Roman"/>
                <a:ea typeface="ＭＳ Ｐゴシック"/>
              </a:rPr>
              <a:t>直線探索法を使って大局的収束性を上げる。</a:t>
            </a:r>
            <a:endParaRPr lang="en-US" altLang="ja-JP" sz="2000" dirty="0">
              <a:solidFill>
                <a:srgbClr val="000000"/>
              </a:solidFill>
              <a:latin typeface="Times New Roman"/>
              <a:ea typeface="ＭＳ Ｐゴシック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ja-JP" altLang="en-US" sz="20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再急降下 </a:t>
            </a:r>
            <a:r>
              <a:rPr lang="en-US" altLang="ja-JP" sz="20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(Steepest Descent)</a:t>
            </a:r>
            <a:r>
              <a:rPr lang="ja-JP" altLang="en-US" sz="20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 法</a:t>
            </a:r>
            <a:r>
              <a:rPr lang="en-US" altLang="ja-JP" sz="20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: </a:t>
            </a:r>
            <a:br>
              <a:rPr lang="en-US" altLang="ja-JP" sz="2000" b="1" dirty="0">
                <a:solidFill>
                  <a:srgbClr val="000000"/>
                </a:solidFill>
                <a:latin typeface="Times New Roman"/>
                <a:ea typeface="ＭＳ Ｐゴシック"/>
              </a:rPr>
            </a:br>
            <a:r>
              <a:rPr lang="ja-JP" altLang="en-US" sz="2000" dirty="0">
                <a:solidFill>
                  <a:srgbClr val="000000"/>
                </a:solidFill>
                <a:latin typeface="Times New Roman"/>
                <a:ea typeface="ＭＳ Ｐゴシック"/>
              </a:rPr>
              <a:t>　</a:t>
            </a:r>
            <a:r>
              <a:rPr lang="en-US" altLang="ja-JP" sz="2000" dirty="0">
                <a:solidFill>
                  <a:srgbClr val="000000"/>
                </a:solidFill>
                <a:latin typeface="Times New Roman"/>
                <a:ea typeface="ＭＳ Ｐゴシック"/>
              </a:rPr>
              <a:t>1</a:t>
            </a:r>
            <a:r>
              <a:rPr lang="ja-JP" altLang="en-US" sz="2000" dirty="0">
                <a:solidFill>
                  <a:srgbClr val="000000"/>
                </a:solidFill>
                <a:latin typeface="Times New Roman"/>
                <a:ea typeface="ＭＳ Ｐゴシック"/>
              </a:rPr>
              <a:t>次微分ベクトルと直線探索法で最小値を探す</a:t>
            </a:r>
            <a:endParaRPr lang="en-US" altLang="ja-JP" sz="2000" dirty="0">
              <a:solidFill>
                <a:srgbClr val="000000"/>
              </a:solidFill>
              <a:latin typeface="Times New Roman"/>
              <a:ea typeface="ＭＳ Ｐゴシック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ja-JP" altLang="en-US" sz="20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共役勾配 </a:t>
            </a:r>
            <a:r>
              <a:rPr lang="en-US" altLang="ja-JP" sz="20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(Conjugate Gradient) </a:t>
            </a:r>
            <a:r>
              <a:rPr lang="ja-JP" altLang="en-US" sz="20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法</a:t>
            </a:r>
            <a:r>
              <a:rPr lang="en-US" altLang="ja-JP" sz="20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:</a:t>
            </a:r>
            <a:r>
              <a:rPr lang="ja-JP" altLang="en-US" sz="20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 </a:t>
            </a:r>
            <a:br>
              <a:rPr lang="en-US" altLang="ja-JP" sz="2000" b="1" dirty="0">
                <a:solidFill>
                  <a:srgbClr val="000000"/>
                </a:solidFill>
                <a:latin typeface="Times New Roman"/>
                <a:ea typeface="ＭＳ Ｐゴシック"/>
              </a:rPr>
            </a:br>
            <a:r>
              <a:rPr lang="ja-JP" altLang="en-US" sz="2000" dirty="0">
                <a:solidFill>
                  <a:srgbClr val="000000"/>
                </a:solidFill>
                <a:latin typeface="Times New Roman"/>
                <a:ea typeface="ＭＳ Ｐゴシック"/>
              </a:rPr>
              <a:t>　探索方向を</a:t>
            </a:r>
            <a:r>
              <a:rPr lang="en-US" altLang="ja-JP" sz="2000" dirty="0">
                <a:solidFill>
                  <a:srgbClr val="000000"/>
                </a:solidFill>
                <a:latin typeface="Times New Roman"/>
                <a:ea typeface="ＭＳ Ｐゴシック"/>
              </a:rPr>
              <a:t>1</a:t>
            </a:r>
            <a:r>
              <a:rPr lang="ja-JP" altLang="en-US" sz="2000" dirty="0">
                <a:solidFill>
                  <a:srgbClr val="000000"/>
                </a:solidFill>
                <a:latin typeface="Times New Roman"/>
                <a:ea typeface="ＭＳ Ｐゴシック"/>
              </a:rPr>
              <a:t>次微分ベクトルの共役方向から探す。</a:t>
            </a:r>
            <a:endParaRPr lang="en-US" altLang="ja-JP" sz="2000" dirty="0">
              <a:solidFill>
                <a:srgbClr val="000000"/>
              </a:solidFill>
              <a:latin typeface="Times New Roman"/>
              <a:ea typeface="ＭＳ Ｐゴシック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ja-JP" sz="20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Marquart</a:t>
            </a:r>
            <a:r>
              <a:rPr lang="ja-JP" altLang="en-US" sz="20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法</a:t>
            </a:r>
            <a:br>
              <a:rPr lang="en-US" altLang="ja-JP" sz="2000" b="1" dirty="0">
                <a:solidFill>
                  <a:srgbClr val="000000"/>
                </a:solidFill>
                <a:latin typeface="Times New Roman"/>
                <a:ea typeface="ＭＳ Ｐゴシック"/>
              </a:rPr>
            </a:br>
            <a:r>
              <a:rPr lang="ja-JP" altLang="en-US" sz="2000" dirty="0">
                <a:solidFill>
                  <a:srgbClr val="000000"/>
                </a:solidFill>
                <a:latin typeface="Times New Roman"/>
                <a:ea typeface="ＭＳ Ｐゴシック"/>
              </a:rPr>
              <a:t>　</a:t>
            </a:r>
            <a:r>
              <a:rPr lang="en-US" altLang="ja-JP" sz="2000" i="1" dirty="0">
                <a:solidFill>
                  <a:srgbClr val="000000"/>
                </a:solidFill>
                <a:latin typeface="Times New Roman"/>
                <a:ea typeface="ＭＳ Ｐゴシック"/>
              </a:rPr>
              <a:t> f</a:t>
            </a:r>
            <a:r>
              <a:rPr lang="en-US" altLang="ja-JP" sz="2000" baseline="-25000" dirty="0">
                <a:solidFill>
                  <a:srgbClr val="000000"/>
                </a:solidFill>
                <a:latin typeface="Times New Roman"/>
                <a:ea typeface="ＭＳ Ｐゴシック"/>
              </a:rPr>
              <a:t>j</a:t>
            </a:r>
            <a:r>
              <a:rPr lang="en-US" altLang="ja-JP" sz="2000" dirty="0">
                <a:solidFill>
                  <a:srgbClr val="000000"/>
                </a:solidFill>
                <a:latin typeface="Times New Roman"/>
                <a:ea typeface="ＭＳ Ｐゴシック"/>
              </a:rPr>
              <a:t>(</a:t>
            </a:r>
            <a:r>
              <a:rPr lang="en-US" altLang="ja-JP" sz="2000" i="1" dirty="0">
                <a:solidFill>
                  <a:srgbClr val="000000"/>
                </a:solidFill>
                <a:latin typeface="Times New Roman"/>
                <a:ea typeface="ＭＳ Ｐゴシック"/>
              </a:rPr>
              <a:t>x</a:t>
            </a:r>
            <a:r>
              <a:rPr lang="en-US" altLang="ja-JP" sz="2000" baseline="-25000" dirty="0">
                <a:solidFill>
                  <a:srgbClr val="000000"/>
                </a:solidFill>
                <a:latin typeface="Times New Roman"/>
                <a:ea typeface="ＭＳ Ｐゴシック"/>
              </a:rPr>
              <a:t>i</a:t>
            </a:r>
            <a:r>
              <a:rPr lang="en-US" altLang="ja-JP" sz="2000" dirty="0">
                <a:solidFill>
                  <a:srgbClr val="000000"/>
                </a:solidFill>
                <a:latin typeface="Times New Roman"/>
                <a:ea typeface="ＭＳ Ｐゴシック"/>
              </a:rPr>
              <a:t>)</a:t>
            </a:r>
            <a:r>
              <a:rPr lang="ja-JP" altLang="en-US" sz="2000" dirty="0">
                <a:solidFill>
                  <a:srgbClr val="000000"/>
                </a:solidFill>
                <a:latin typeface="Times New Roman"/>
                <a:ea typeface="ＭＳ Ｐゴシック"/>
              </a:rPr>
              <a:t>への最小二乗法において、</a:t>
            </a:r>
            <a:r>
              <a:rPr lang="en-US" altLang="ja-JP" sz="2000" dirty="0">
                <a:solidFill>
                  <a:srgbClr val="000000"/>
                </a:solidFill>
                <a:latin typeface="Times New Roman"/>
                <a:ea typeface="ＭＳ Ｐゴシック"/>
              </a:rPr>
              <a:t>2</a:t>
            </a:r>
            <a:r>
              <a:rPr lang="ja-JP" altLang="en-US" sz="2000" dirty="0">
                <a:solidFill>
                  <a:srgbClr val="000000"/>
                </a:solidFill>
                <a:latin typeface="Times New Roman"/>
                <a:ea typeface="ＭＳ Ｐゴシック"/>
              </a:rPr>
              <a:t>次微分行列を</a:t>
            </a:r>
            <a:r>
              <a:rPr lang="en-US" altLang="ja-JP" sz="2000" i="1" dirty="0">
                <a:solidFill>
                  <a:srgbClr val="000000"/>
                </a:solidFill>
                <a:latin typeface="Times New Roman"/>
                <a:ea typeface="ＭＳ Ｐゴシック"/>
              </a:rPr>
              <a:t>f</a:t>
            </a:r>
            <a:r>
              <a:rPr lang="en-US" altLang="ja-JP" sz="2000" baseline="-25000" dirty="0">
                <a:solidFill>
                  <a:srgbClr val="000000"/>
                </a:solidFill>
                <a:latin typeface="Times New Roman"/>
                <a:ea typeface="ＭＳ Ｐゴシック"/>
              </a:rPr>
              <a:t>j</a:t>
            </a:r>
            <a:r>
              <a:rPr lang="en-US" altLang="ja-JP" sz="2000" dirty="0">
                <a:solidFill>
                  <a:srgbClr val="000000"/>
                </a:solidFill>
                <a:latin typeface="Times New Roman"/>
                <a:ea typeface="ＭＳ Ｐゴシック"/>
              </a:rPr>
              <a:t>(</a:t>
            </a:r>
            <a:r>
              <a:rPr lang="en-US" altLang="ja-JP" sz="2000" i="1" dirty="0">
                <a:solidFill>
                  <a:srgbClr val="000000"/>
                </a:solidFill>
                <a:latin typeface="Times New Roman"/>
                <a:ea typeface="ＭＳ Ｐゴシック"/>
              </a:rPr>
              <a:t>x</a:t>
            </a:r>
            <a:r>
              <a:rPr lang="en-US" altLang="ja-JP" sz="2000" baseline="-25000" dirty="0">
                <a:solidFill>
                  <a:srgbClr val="000000"/>
                </a:solidFill>
                <a:latin typeface="Times New Roman"/>
                <a:ea typeface="ＭＳ Ｐゴシック"/>
              </a:rPr>
              <a:t>i</a:t>
            </a:r>
            <a:r>
              <a:rPr lang="en-US" altLang="ja-JP" sz="2000" dirty="0">
                <a:solidFill>
                  <a:srgbClr val="000000"/>
                </a:solidFill>
                <a:latin typeface="Times New Roman"/>
                <a:ea typeface="ＭＳ Ｐゴシック"/>
              </a:rPr>
              <a:t>)</a:t>
            </a:r>
            <a:r>
              <a:rPr lang="ja-JP" altLang="en-US" sz="2000" dirty="0">
                <a:solidFill>
                  <a:srgbClr val="000000"/>
                </a:solidFill>
                <a:latin typeface="Times New Roman"/>
                <a:ea typeface="ＭＳ Ｐゴシック"/>
              </a:rPr>
              <a:t>の</a:t>
            </a:r>
            <a:r>
              <a:rPr lang="en-US" altLang="ja-JP" sz="2000" dirty="0">
                <a:solidFill>
                  <a:srgbClr val="000000"/>
                </a:solidFill>
                <a:latin typeface="Times New Roman"/>
                <a:ea typeface="ＭＳ Ｐゴシック"/>
              </a:rPr>
              <a:t>1</a:t>
            </a:r>
            <a:r>
              <a:rPr lang="ja-JP" altLang="en-US" sz="2000" dirty="0">
                <a:solidFill>
                  <a:srgbClr val="000000"/>
                </a:solidFill>
                <a:latin typeface="Times New Roman"/>
                <a:ea typeface="ＭＳ Ｐゴシック"/>
              </a:rPr>
              <a:t>次微分ベクトルから構成する</a:t>
            </a:r>
            <a:endParaRPr lang="en-US" altLang="ja-JP" sz="2000" dirty="0">
              <a:solidFill>
                <a:srgbClr val="000000"/>
              </a:solidFill>
              <a:latin typeface="Times New Roman"/>
              <a:ea typeface="ＭＳ Ｐゴシック"/>
            </a:endParaRPr>
          </a:p>
          <a:p>
            <a:pPr>
              <a:defRPr/>
            </a:pPr>
            <a:endParaRPr lang="en-US" altLang="ja-JP" sz="1200" b="1" dirty="0">
              <a:solidFill>
                <a:srgbClr val="FF0000"/>
              </a:solidFill>
              <a:latin typeface="Times New Roman"/>
              <a:ea typeface="ＭＳ Ｐゴシック"/>
            </a:endParaRPr>
          </a:p>
          <a:p>
            <a:pPr>
              <a:defRPr/>
            </a:pPr>
            <a:r>
              <a:rPr lang="ja-JP" altLang="en-US" sz="2000" b="1" dirty="0">
                <a:solidFill>
                  <a:srgbClr val="FF0000"/>
                </a:solidFill>
                <a:latin typeface="Times New Roman"/>
                <a:ea typeface="ＭＳ Ｐゴシック"/>
              </a:rPr>
              <a:t>直接探索法</a:t>
            </a:r>
            <a:r>
              <a:rPr lang="en-US" altLang="ja-JP" sz="2000" b="1" dirty="0">
                <a:solidFill>
                  <a:srgbClr val="FF0000"/>
                </a:solidFill>
                <a:latin typeface="Times New Roman"/>
                <a:ea typeface="ＭＳ Ｐゴシック"/>
              </a:rPr>
              <a:t>:</a:t>
            </a:r>
            <a:endParaRPr lang="en-US" altLang="ja-JP" sz="2000" dirty="0">
              <a:solidFill>
                <a:srgbClr val="000000"/>
              </a:solidFill>
              <a:latin typeface="Times New Roman"/>
              <a:ea typeface="ＭＳ Ｐゴシック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ja-JP" altLang="en-US" sz="20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単体 </a:t>
            </a:r>
            <a:r>
              <a:rPr lang="en-US" altLang="ja-JP" sz="20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(Simplex)</a:t>
            </a:r>
            <a:r>
              <a:rPr lang="ja-JP" altLang="en-US" sz="20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 法</a:t>
            </a:r>
            <a:br>
              <a:rPr lang="en-US" altLang="ja-JP" sz="2000" b="1" dirty="0">
                <a:solidFill>
                  <a:srgbClr val="000000"/>
                </a:solidFill>
                <a:latin typeface="Times New Roman"/>
                <a:ea typeface="ＭＳ Ｐゴシック"/>
              </a:rPr>
            </a:br>
            <a:r>
              <a:rPr lang="ja-JP" altLang="en-US" sz="2000" dirty="0">
                <a:solidFill>
                  <a:srgbClr val="000000"/>
                </a:solidFill>
                <a:latin typeface="Times New Roman"/>
                <a:ea typeface="ＭＳ Ｐゴシック"/>
              </a:rPr>
              <a:t>　決められた試行錯誤により変数空間を縮小していく。</a:t>
            </a:r>
            <a:br>
              <a:rPr lang="en-US" altLang="ja-JP" sz="2000" dirty="0">
                <a:solidFill>
                  <a:srgbClr val="000000"/>
                </a:solidFill>
                <a:latin typeface="Times New Roman"/>
                <a:ea typeface="ＭＳ Ｐゴシック"/>
              </a:rPr>
            </a:br>
            <a:r>
              <a:rPr lang="ja-JP" altLang="en-US" sz="2000" dirty="0">
                <a:solidFill>
                  <a:srgbClr val="000000"/>
                </a:solidFill>
                <a:latin typeface="Times New Roman"/>
                <a:ea typeface="ＭＳ Ｐゴシック"/>
              </a:rPr>
              <a:t>　</a:t>
            </a:r>
            <a:r>
              <a:rPr lang="ja-JP" altLang="en-US" sz="2000" dirty="0">
                <a:solidFill>
                  <a:srgbClr val="0000FF"/>
                </a:solidFill>
                <a:latin typeface="Times New Roman"/>
                <a:ea typeface="ＭＳ Ｐゴシック"/>
              </a:rPr>
              <a:t>微分が必要ないのでプログラムが簡単</a:t>
            </a:r>
            <a:r>
              <a:rPr lang="ja-JP" altLang="en-US" sz="2000" dirty="0">
                <a:solidFill>
                  <a:srgbClr val="000000"/>
                </a:solidFill>
                <a:latin typeface="Times New Roman"/>
                <a:ea typeface="ＭＳ Ｐゴシック"/>
              </a:rPr>
              <a:t>になる</a:t>
            </a:r>
            <a:endParaRPr lang="en-US" altLang="ja-JP" sz="2000" dirty="0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01935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1524000" y="0"/>
            <a:ext cx="9144000" cy="69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lang="ja-JP" altLang="en-US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単変数</a:t>
            </a:r>
            <a:r>
              <a:rPr lang="en-US" altLang="ja-JP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Newton-Raphson</a:t>
            </a:r>
            <a:r>
              <a:rPr lang="ja-JP" altLang="en-US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法</a:t>
            </a:r>
            <a:r>
              <a:rPr lang="en-US" altLang="ja-JP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:</a:t>
            </a:r>
            <a:r>
              <a:rPr lang="ja-JP" altLang="en-US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 </a:t>
            </a:r>
            <a:r>
              <a:rPr lang="ja-JP" altLang="en-US" sz="3600" b="1" kern="0" dirty="0">
                <a:solidFill>
                  <a:srgbClr val="FF0000"/>
                </a:solidFill>
                <a:latin typeface="Times New Roman"/>
                <a:ea typeface="ＭＳ Ｐゴシック"/>
              </a:rPr>
              <a:t>方程式の解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テキスト ボックス 15"/>
              <p:cNvSpPr txBox="1"/>
              <p:nvPr/>
            </p:nvSpPr>
            <p:spPr>
              <a:xfrm>
                <a:off x="1665159" y="664386"/>
                <a:ext cx="8960217" cy="56293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600"/>
                  </a:spcBef>
                  <a:defRPr/>
                </a:pPr>
                <a14:m>
                  <m:oMath xmlns:m="http://schemas.openxmlformats.org/officeDocument/2006/math">
                    <m:r>
                      <a:rPr lang="en-US" altLang="ja-JP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ＭＳ Ｐゴシック"/>
                      </a:rPr>
                      <m:t>𝑭</m:t>
                    </m:r>
                    <m:d>
                      <m:dPr>
                        <m:ctrlP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ＭＳ Ｐゴシック"/>
                          </a:rPr>
                        </m:ctrlPr>
                      </m:dPr>
                      <m:e>
                        <m: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ＭＳ Ｐゴシック"/>
                          </a:rPr>
                          <m:t>𝒙</m:t>
                        </m:r>
                      </m:e>
                    </m:d>
                  </m:oMath>
                </a14:m>
                <a:r>
                  <a:rPr lang="en-US" altLang="ja-JP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</a:t>
                </a:r>
                <a:r>
                  <a:rPr lang="ja-JP" altLang="en-US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を</a:t>
                </a:r>
                <a:r>
                  <a:rPr lang="ja-JP" altLang="en-US" b="1" dirty="0">
                    <a:solidFill>
                      <a:srgbClr val="FF0000"/>
                    </a:solidFill>
                    <a:latin typeface="Times New Roman"/>
                    <a:ea typeface="ＭＳ Ｐゴシック"/>
                  </a:rPr>
                  <a:t>最小化するための条件</a:t>
                </a:r>
                <a:endParaRPr lang="en-US" altLang="ja-JP" b="1" dirty="0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  <a:p>
                <a:pPr>
                  <a:spcBef>
                    <a:spcPts val="600"/>
                  </a:spcBef>
                  <a:defRPr/>
                </a:pPr>
                <a:r>
                  <a:rPr lang="en-US" altLang="ja-JP" b="1" dirty="0">
                    <a:solidFill>
                      <a:srgbClr val="000000"/>
                    </a:solidFill>
                    <a:ea typeface="ＭＳ Ｐゴシック"/>
                  </a:rPr>
                  <a:t>	</a:t>
                </a:r>
                <a14:m>
                  <m:oMath xmlns:m="http://schemas.openxmlformats.org/officeDocument/2006/math">
                    <m:r>
                      <a:rPr lang="en-US" altLang="ja-JP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ＭＳ Ｐゴシック"/>
                      </a:rPr>
                      <m:t>𝒇</m:t>
                    </m:r>
                    <m:d>
                      <m:dPr>
                        <m:ctrlP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ＭＳ Ｐゴシック"/>
                          </a:rPr>
                        </m:ctrlPr>
                      </m:dPr>
                      <m:e>
                        <m: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ＭＳ Ｐゴシック"/>
                          </a:rPr>
                          <m:t>𝒙</m:t>
                        </m:r>
                      </m:e>
                    </m:d>
                    <m:r>
                      <a:rPr lang="en-US" altLang="ja-JP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ＭＳ Ｐゴシック"/>
                      </a:rPr>
                      <m:t>=</m:t>
                    </m:r>
                    <m:r>
                      <a:rPr lang="en-US" altLang="ja-JP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ＭＳ Ｐゴシック"/>
                      </a:rPr>
                      <m:t>𝒅𝑭</m:t>
                    </m:r>
                    <m:d>
                      <m:dPr>
                        <m:ctrlP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ＭＳ Ｐゴシック"/>
                          </a:rPr>
                        </m:ctrlPr>
                      </m:dPr>
                      <m:e>
                        <m: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ＭＳ Ｐゴシック"/>
                          </a:rPr>
                          <m:t>𝒙</m:t>
                        </m:r>
                      </m:e>
                    </m:d>
                    <m:r>
                      <a:rPr lang="en-US" altLang="ja-JP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ＭＳ Ｐゴシック"/>
                      </a:rPr>
                      <m:t>/</m:t>
                    </m:r>
                    <m:r>
                      <a:rPr lang="en-US" altLang="ja-JP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ＭＳ Ｐゴシック"/>
                      </a:rPr>
                      <m:t>𝒅𝒙</m:t>
                    </m:r>
                  </m:oMath>
                </a14:m>
                <a:r>
                  <a:rPr lang="ja-JP" altLang="en-US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</a:t>
                </a:r>
                <a:r>
                  <a:rPr lang="en-US" altLang="ja-JP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=</a:t>
                </a:r>
                <a:r>
                  <a:rPr lang="ja-JP" altLang="en-US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</a:t>
                </a:r>
                <a:r>
                  <a:rPr lang="en-US" altLang="ja-JP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0</a:t>
                </a:r>
              </a:p>
              <a:p>
                <a:pPr>
                  <a:spcBef>
                    <a:spcPts val="600"/>
                  </a:spcBef>
                  <a:defRPr/>
                </a:pPr>
                <a:endParaRPr lang="en-US" altLang="ja-JP" sz="2000" i="1" dirty="0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  <a:p>
                <a:pPr>
                  <a:spcBef>
                    <a:spcPts val="600"/>
                  </a:spcBef>
                  <a:defRPr/>
                </a:pPr>
                <a:r>
                  <a:rPr lang="en-US" altLang="ja-JP" sz="2000" i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f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(</a:t>
                </a:r>
                <a:r>
                  <a:rPr lang="en-US" altLang="ja-JP" sz="2000" i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x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) = 0 </a:t>
                </a: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を満たす </a:t>
                </a:r>
                <a:r>
                  <a:rPr lang="en-US" altLang="ja-JP" sz="2000" i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x</a:t>
                </a: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はわからないが、近似値 </a:t>
                </a:r>
                <a:r>
                  <a:rPr lang="en-US" altLang="ja-JP" sz="2000" i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x</a:t>
                </a:r>
                <a:r>
                  <a:rPr lang="en-US" altLang="ja-JP" sz="2000" baseline="-25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0</a:t>
                </a: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がわかっているとする</a:t>
                </a:r>
                <a:endParaRPr lang="en-US" altLang="ja-JP" sz="2000" dirty="0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  <a:p>
                <a:pPr marL="457200" indent="-457200">
                  <a:spcBef>
                    <a:spcPts val="600"/>
                  </a:spcBef>
                  <a:buFont typeface="+mj-lt"/>
                  <a:buAutoNum type="arabicPeriod"/>
                  <a:defRPr/>
                </a:pPr>
                <a:r>
                  <a:rPr lang="ja-JP" altLang="en-US" sz="2000" dirty="0">
                    <a:solidFill>
                      <a:srgbClr val="000000"/>
                    </a:solidFill>
                    <a:ea typeface="ＭＳ Ｐゴシック"/>
                  </a:rPr>
                  <a:t>真の解を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ja-JP" sz="2000" i="1" dirty="0">
                        <a:solidFill>
                          <a:srgbClr val="000000"/>
                        </a:solidFill>
                        <a:latin typeface="Times New Roman"/>
                        <a:ea typeface="ＭＳ Ｐゴシック"/>
                      </a:rPr>
                      <m:t>x</m:t>
                    </m:r>
                    <m:r>
                      <m:rPr>
                        <m:nor/>
                      </m:rPr>
                      <a:rPr lang="en-US" altLang="ja-JP" sz="2000" baseline="-25000" dirty="0">
                        <a:solidFill>
                          <a:srgbClr val="000000"/>
                        </a:solidFill>
                        <a:latin typeface="Times New Roman"/>
                        <a:ea typeface="ＭＳ Ｐゴシック"/>
                      </a:rPr>
                      <m:t>0</m:t>
                    </m:r>
                    <m:r>
                      <a:rPr lang="en-US" altLang="ja-JP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ＭＳ Ｐゴシック"/>
                      </a:rPr>
                      <m:t>+</m:t>
                    </m:r>
                    <m:r>
                      <a:rPr lang="ja-JP" alt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ＭＳ Ｐゴシック"/>
                      </a:rPr>
                      <m:t>𝛿</m:t>
                    </m:r>
                    <m:r>
                      <a:rPr lang="en-US" altLang="ja-JP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ＭＳ Ｐゴシック"/>
                      </a:rPr>
                      <m:t>𝑥</m:t>
                    </m:r>
                  </m:oMath>
                </a14:m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とすると、</a:t>
                </a:r>
                <a14:m>
                  <m:oMath xmlns:m="http://schemas.openxmlformats.org/officeDocument/2006/math">
                    <m:r>
                      <a:rPr lang="en-US" altLang="ja-JP" sz="20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ja-JP" alt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altLang="ja-JP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ja-JP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|≪1</m:t>
                    </m:r>
                  </m:oMath>
                </a14:m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</a:t>
                </a: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が期待できるので、</a:t>
                </a:r>
                <a:b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</a:b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Taylor</a:t>
                </a: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展開する</a:t>
                </a:r>
                <a:b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</a:b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	</a:t>
                </a:r>
                <a14:m>
                  <m:oMath xmlns:m="http://schemas.openxmlformats.org/officeDocument/2006/math">
                    <m:r>
                      <a:rPr lang="en-US" altLang="ja-JP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ＭＳ Ｐゴシック"/>
                      </a:rPr>
                      <m:t>𝑓</m:t>
                    </m:r>
                    <m:d>
                      <m:dPr>
                        <m:ctrlPr>
                          <a:rPr lang="en-US" altLang="ja-JP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ＭＳ Ｐゴシック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altLang="ja-JP" sz="2000" i="1" dirty="0">
                            <a:solidFill>
                              <a:srgbClr val="000000"/>
                            </a:solidFill>
                            <a:latin typeface="Times New Roman"/>
                            <a:ea typeface="ＭＳ Ｐゴシック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altLang="ja-JP" sz="2000" baseline="-25000" dirty="0">
                            <a:solidFill>
                              <a:srgbClr val="000000"/>
                            </a:solidFill>
                            <a:latin typeface="Times New Roman"/>
                            <a:ea typeface="ＭＳ Ｐゴシック"/>
                          </a:rPr>
                          <m:t>0</m:t>
                        </m:r>
                        <m:r>
                          <a:rPr lang="en-US" altLang="ja-JP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ＭＳ Ｐゴシック"/>
                          </a:rPr>
                          <m:t>+</m:t>
                        </m:r>
                        <m:r>
                          <a:rPr lang="ja-JP" alt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ＭＳ Ｐゴシック"/>
                          </a:rPr>
                          <m:t>𝛿</m:t>
                        </m:r>
                        <m:r>
                          <a:rPr lang="en-US" altLang="ja-JP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ＭＳ Ｐゴシック"/>
                          </a:rPr>
                          <m:t>𝑥</m:t>
                        </m:r>
                      </m:e>
                    </m:d>
                    <m:r>
                      <a:rPr lang="en-US" altLang="ja-JP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ＭＳ Ｐゴシック"/>
                      </a:rPr>
                      <m:t>~</m:t>
                    </m:r>
                    <m:r>
                      <a:rPr lang="en-US" altLang="ja-JP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ＭＳ Ｐゴシック"/>
                      </a:rPr>
                      <m:t>𝑓</m:t>
                    </m:r>
                    <m:d>
                      <m:dPr>
                        <m:ctrlPr>
                          <a:rPr lang="en-US" altLang="ja-JP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ＭＳ Ｐゴシック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altLang="ja-JP" sz="2000" i="1" dirty="0">
                            <a:solidFill>
                              <a:srgbClr val="000000"/>
                            </a:solidFill>
                            <a:latin typeface="Times New Roman"/>
                            <a:ea typeface="ＭＳ Ｐゴシック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altLang="ja-JP" sz="2000" baseline="-25000" dirty="0">
                            <a:solidFill>
                              <a:srgbClr val="000000"/>
                            </a:solidFill>
                            <a:latin typeface="Times New Roman"/>
                            <a:ea typeface="ＭＳ Ｐゴシック"/>
                          </a:rPr>
                          <m:t>0</m:t>
                        </m:r>
                      </m:e>
                    </m:d>
                    <m:r>
                      <a:rPr lang="en-US" altLang="ja-JP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ＭＳ Ｐゴシック"/>
                      </a:rPr>
                      <m:t>+</m:t>
                    </m:r>
                    <m:r>
                      <a:rPr lang="ja-JP" alt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altLang="ja-JP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f>
                      <m:fPr>
                        <m:ctrlPr>
                          <a:rPr lang="en-US" altLang="ja-JP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ＭＳ Ｐゴシック"/>
                          </a:rPr>
                        </m:ctrlPr>
                      </m:fPr>
                      <m:num>
                        <m:r>
                          <a:rPr lang="en-US" altLang="ja-JP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ＭＳ Ｐゴシック"/>
                          </a:rPr>
                          <m:t>𝑑𝑓</m:t>
                        </m:r>
                        <m:d>
                          <m:dPr>
                            <m:ctrlPr>
                              <a:rPr lang="en-US" altLang="ja-JP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ＭＳ Ｐゴシック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US" altLang="ja-JP" sz="2000" i="1" dirty="0">
                                <a:solidFill>
                                  <a:srgbClr val="000000"/>
                                </a:solidFill>
                                <a:latin typeface="Times New Roman"/>
                                <a:ea typeface="ＭＳ Ｐゴシック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altLang="ja-JP" sz="2000" baseline="-25000" dirty="0">
                                <a:solidFill>
                                  <a:srgbClr val="000000"/>
                                </a:solidFill>
                                <a:latin typeface="Times New Roman"/>
                                <a:ea typeface="ＭＳ Ｐゴシック"/>
                              </a:rPr>
                              <m:t>0</m:t>
                            </m:r>
                          </m:e>
                        </m:d>
                      </m:num>
                      <m:den>
                        <m:r>
                          <a:rPr lang="en-US" altLang="ja-JP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ＭＳ Ｐゴシック"/>
                          </a:rPr>
                          <m:t>𝑑𝑥</m:t>
                        </m:r>
                      </m:den>
                    </m:f>
                    <m:r>
                      <a:rPr lang="en-US" altLang="ja-JP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ＭＳ Ｐゴシック"/>
                      </a:rPr>
                      <m:t>=0</m:t>
                    </m:r>
                  </m:oMath>
                </a14:m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　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=&gt; </a:t>
                </a:r>
                <a14:m>
                  <m:oMath xmlns:m="http://schemas.openxmlformats.org/officeDocument/2006/math">
                    <m:r>
                      <a:rPr lang="ja-JP" alt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altLang="ja-JP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altLang="ja-JP" sz="2000" i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~ </a:t>
                </a:r>
                <a:r>
                  <a:rPr lang="en-US" altLang="ja-JP" sz="2000" i="1" dirty="0">
                    <a:solidFill>
                      <a:srgbClr val="0000FF"/>
                    </a:solidFill>
                    <a:latin typeface="Times New Roman"/>
                    <a:ea typeface="ＭＳ Ｐゴシック"/>
                  </a:rPr>
                  <a:t>– </a:t>
                </a:r>
                <a:r>
                  <a:rPr lang="en-US" altLang="ja-JP" sz="2000" dirty="0">
                    <a:solidFill>
                      <a:srgbClr val="0000FF"/>
                    </a:solidFill>
                    <a:latin typeface="Times New Roman"/>
                    <a:ea typeface="ＭＳ Ｐゴシック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ja-JP" sz="20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𝑑𝑓</m:t>
                    </m:r>
                    <m:d>
                      <m:dPr>
                        <m:ctrlPr>
                          <a:rPr lang="en-US" altLang="ja-JP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altLang="ja-JP" sz="2000" i="1" dirty="0">
                            <a:solidFill>
                              <a:srgbClr val="0000FF"/>
                            </a:solidFill>
                            <a:latin typeface="Times New Roman"/>
                            <a:ea typeface="ＭＳ Ｐゴシック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altLang="ja-JP" sz="2000" baseline="-25000" dirty="0">
                            <a:solidFill>
                              <a:srgbClr val="0000FF"/>
                            </a:solidFill>
                            <a:latin typeface="Times New Roman"/>
                            <a:ea typeface="ＭＳ Ｐゴシック"/>
                          </a:rPr>
                          <m:t>0</m:t>
                        </m:r>
                      </m:e>
                    </m:d>
                    <m:r>
                      <a:rPr lang="en-US" altLang="ja-JP" sz="20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ja-JP" sz="20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𝑑𝑥</m:t>
                    </m:r>
                  </m:oMath>
                </a14:m>
                <a:r>
                  <a:rPr lang="en-US" altLang="ja-JP" sz="2000" dirty="0">
                    <a:solidFill>
                      <a:srgbClr val="0000FF"/>
                    </a:solidFill>
                    <a:latin typeface="Times New Roman"/>
                    <a:ea typeface="ＭＳ Ｐゴシック"/>
                  </a:rPr>
                  <a:t>)</a:t>
                </a:r>
                <a:r>
                  <a:rPr lang="en-US" altLang="ja-JP" sz="2000" baseline="30000" dirty="0">
                    <a:solidFill>
                      <a:srgbClr val="0000FF"/>
                    </a:solidFill>
                    <a:latin typeface="Times New Roman"/>
                    <a:ea typeface="ＭＳ Ｐゴシック"/>
                  </a:rPr>
                  <a:t>-1</a:t>
                </a:r>
                <a14:m>
                  <m:oMath xmlns:m="http://schemas.openxmlformats.org/officeDocument/2006/math">
                    <m:r>
                      <a:rPr lang="en-US" altLang="ja-JP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ja-JP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altLang="ja-JP" sz="2000" i="1" dirty="0">
                            <a:solidFill>
                              <a:srgbClr val="000000"/>
                            </a:solidFill>
                            <a:latin typeface="Times New Roman"/>
                            <a:ea typeface="ＭＳ Ｐゴシック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altLang="ja-JP" sz="2000" baseline="-25000" dirty="0">
                            <a:solidFill>
                              <a:srgbClr val="000000"/>
                            </a:solidFill>
                            <a:latin typeface="Times New Roman"/>
                            <a:ea typeface="ＭＳ Ｐゴシック"/>
                          </a:rPr>
                          <m:t>0</m:t>
                        </m:r>
                      </m:e>
                    </m:d>
                  </m:oMath>
                </a14:m>
                <a:r>
                  <a:rPr lang="en-US" altLang="ja-JP" sz="2000" dirty="0">
                    <a:solidFill>
                      <a:srgbClr val="FF0000"/>
                    </a:solidFill>
                    <a:latin typeface="Times New Roman"/>
                    <a:ea typeface="ＭＳ Ｐゴシック"/>
                  </a:rPr>
                  <a:t> </a:t>
                </a:r>
                <a:endParaRPr lang="en-US" altLang="ja-JP" sz="2000" dirty="0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  <a:p>
                <a:pPr marL="457200" indent="-457200">
                  <a:spcBef>
                    <a:spcPts val="600"/>
                  </a:spcBef>
                  <a:buFont typeface="+mj-lt"/>
                  <a:buAutoNum type="arabicPeriod"/>
                  <a:defRPr/>
                </a:pPr>
                <a:r>
                  <a:rPr lang="en-US" altLang="ja-JP" sz="2000" i="1" dirty="0">
                    <a:solidFill>
                      <a:srgbClr val="FF0000"/>
                    </a:solidFill>
                    <a:latin typeface="Times New Roman"/>
                    <a:ea typeface="ＭＳ Ｐゴシック"/>
                  </a:rPr>
                  <a:t>x</a:t>
                </a:r>
                <a:r>
                  <a:rPr lang="en-US" altLang="ja-JP" sz="2000" baseline="-25000" dirty="0">
                    <a:solidFill>
                      <a:srgbClr val="FF0000"/>
                    </a:solidFill>
                    <a:latin typeface="Times New Roman"/>
                    <a:ea typeface="ＭＳ Ｐゴシック"/>
                  </a:rPr>
                  <a:t>1</a:t>
                </a:r>
                <a:r>
                  <a:rPr lang="en-US" altLang="ja-JP" sz="2000" i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= x</a:t>
                </a:r>
                <a:r>
                  <a:rPr lang="en-US" altLang="ja-JP" sz="2000" baseline="-25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0 </a:t>
                </a:r>
                <a:r>
                  <a:rPr lang="en-US" altLang="ja-JP" sz="2000" i="1" dirty="0">
                    <a:solidFill>
                      <a:srgbClr val="0000FF"/>
                    </a:solidFill>
                    <a:latin typeface="Times New Roman"/>
                    <a:ea typeface="ＭＳ Ｐゴシック"/>
                  </a:rPr>
                  <a:t>– </a:t>
                </a:r>
                <a:r>
                  <a:rPr lang="en-US" altLang="ja-JP" sz="2000" dirty="0">
                    <a:solidFill>
                      <a:srgbClr val="0000FF"/>
                    </a:solidFill>
                    <a:latin typeface="Times New Roman"/>
                    <a:ea typeface="ＭＳ Ｐゴシック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ja-JP" sz="20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ＭＳ Ｐゴシック"/>
                      </a:rPr>
                      <m:t>𝑑𝑓</m:t>
                    </m:r>
                    <m:d>
                      <m:dPr>
                        <m:ctrlPr>
                          <a:rPr lang="en-US" altLang="ja-JP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ＭＳ Ｐゴシック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altLang="ja-JP" sz="2000" i="1" dirty="0">
                            <a:solidFill>
                              <a:srgbClr val="0000FF"/>
                            </a:solidFill>
                            <a:latin typeface="Times New Roman"/>
                            <a:ea typeface="ＭＳ Ｐゴシック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altLang="ja-JP" sz="2000" baseline="-25000" dirty="0">
                            <a:solidFill>
                              <a:srgbClr val="0000FF"/>
                            </a:solidFill>
                            <a:latin typeface="Times New Roman"/>
                            <a:ea typeface="ＭＳ Ｐゴシック"/>
                          </a:rPr>
                          <m:t>0</m:t>
                        </m:r>
                      </m:e>
                    </m:d>
                    <m:r>
                      <a:rPr lang="en-US" altLang="ja-JP" sz="20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ＭＳ Ｐゴシック"/>
                      </a:rPr>
                      <m:t>/</m:t>
                    </m:r>
                    <m:r>
                      <a:rPr lang="en-US" altLang="ja-JP" sz="20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ＭＳ Ｐゴシック"/>
                      </a:rPr>
                      <m:t>𝑑𝑥</m:t>
                    </m:r>
                  </m:oMath>
                </a14:m>
                <a:r>
                  <a:rPr lang="en-US" altLang="ja-JP" sz="2000" dirty="0">
                    <a:solidFill>
                      <a:srgbClr val="0000FF"/>
                    </a:solidFill>
                    <a:latin typeface="Times New Roman"/>
                    <a:ea typeface="ＭＳ Ｐゴシック"/>
                  </a:rPr>
                  <a:t>)</a:t>
                </a:r>
                <a:r>
                  <a:rPr lang="en-US" altLang="ja-JP" sz="2000" baseline="30000" dirty="0">
                    <a:solidFill>
                      <a:srgbClr val="0000FF"/>
                    </a:solidFill>
                    <a:latin typeface="Times New Roman"/>
                    <a:ea typeface="ＭＳ Ｐゴシック"/>
                  </a:rPr>
                  <a:t>-1</a:t>
                </a:r>
                <a14:m>
                  <m:oMath xmlns:m="http://schemas.openxmlformats.org/officeDocument/2006/math">
                    <m:r>
                      <a:rPr lang="en-US" altLang="ja-JP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ＭＳ Ｐゴシック"/>
                      </a:rPr>
                      <m:t>𝑓</m:t>
                    </m:r>
                    <m:d>
                      <m:dPr>
                        <m:ctrlPr>
                          <a:rPr lang="en-US" altLang="ja-JP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ＭＳ Ｐゴシック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altLang="ja-JP" sz="2000" i="1" dirty="0">
                            <a:solidFill>
                              <a:srgbClr val="000000"/>
                            </a:solidFill>
                            <a:latin typeface="Times New Roman"/>
                            <a:ea typeface="ＭＳ Ｐゴシック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altLang="ja-JP" sz="2000" baseline="-25000" dirty="0">
                            <a:solidFill>
                              <a:srgbClr val="000000"/>
                            </a:solidFill>
                            <a:latin typeface="Times New Roman"/>
                            <a:ea typeface="ＭＳ Ｐゴシック"/>
                          </a:rPr>
                          <m:t>0</m:t>
                        </m:r>
                      </m:e>
                    </m:d>
                  </m:oMath>
                </a14:m>
                <a:r>
                  <a:rPr lang="en-US" altLang="ja-JP" sz="2000" dirty="0">
                    <a:solidFill>
                      <a:srgbClr val="FF0000"/>
                    </a:solidFill>
                    <a:latin typeface="Times New Roman"/>
                    <a:ea typeface="ＭＳ Ｐゴシック"/>
                  </a:rPr>
                  <a:t> </a:t>
                </a: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は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ja-JP" sz="2000" i="1" dirty="0">
                        <a:solidFill>
                          <a:srgbClr val="000000"/>
                        </a:solidFill>
                        <a:latin typeface="Times New Roman"/>
                        <a:ea typeface="ＭＳ Ｐゴシック"/>
                      </a:rPr>
                      <m:t>x</m:t>
                    </m:r>
                    <m:r>
                      <m:rPr>
                        <m:nor/>
                      </m:rPr>
                      <a:rPr lang="en-US" altLang="ja-JP" sz="2000" baseline="-25000" dirty="0">
                        <a:solidFill>
                          <a:srgbClr val="000000"/>
                        </a:solidFill>
                        <a:latin typeface="Times New Roman"/>
                        <a:ea typeface="ＭＳ Ｐゴシック"/>
                      </a:rPr>
                      <m:t>0</m:t>
                    </m:r>
                  </m:oMath>
                </a14:m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よりも真の解に近いと期待される</a:t>
                </a:r>
                <a:endParaRPr lang="en-US" altLang="ja-JP" sz="2000" dirty="0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  <a:p>
                <a:pPr marL="457200" indent="-457200">
                  <a:spcBef>
                    <a:spcPts val="600"/>
                  </a:spcBef>
                  <a:buFont typeface="+mj-lt"/>
                  <a:buAutoNum type="arabicPeriod"/>
                  <a:defRPr/>
                </a:pPr>
                <a:r>
                  <a:rPr lang="en-US" altLang="ja-JP" sz="2000" i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x</a:t>
                </a:r>
                <a:r>
                  <a:rPr lang="en-US" altLang="ja-JP" sz="2000" baseline="-25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1</a:t>
                </a:r>
                <a:r>
                  <a:rPr lang="en-US" altLang="ja-JP" sz="2000" i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</a:t>
                </a: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を </a:t>
                </a:r>
                <a:r>
                  <a:rPr lang="en-US" altLang="ja-JP" sz="2000" i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x</a:t>
                </a:r>
                <a:r>
                  <a:rPr lang="en-US" altLang="ja-JP" sz="2000" baseline="-25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0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</a:t>
                </a: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に置き換えて同じ計算をし、より真に近い </a:t>
                </a:r>
                <a:r>
                  <a:rPr lang="en-US" altLang="ja-JP" sz="2000" i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x</a:t>
                </a:r>
                <a:r>
                  <a:rPr lang="en-US" altLang="ja-JP" sz="2000" baseline="-25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2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</a:t>
                </a: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を得る</a:t>
                </a:r>
                <a:endParaRPr lang="en-US" altLang="ja-JP" sz="2000" dirty="0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  <a:p>
                <a:pPr marL="457200" indent="-457200">
                  <a:spcBef>
                    <a:spcPts val="600"/>
                  </a:spcBef>
                  <a:buFont typeface="+mj-lt"/>
                  <a:buAutoNum type="arabicPeriod"/>
                  <a:defRPr/>
                </a:pP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1 ~ 3</a:t>
                </a: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を繰り返し </a:t>
                </a:r>
                <a:r>
                  <a:rPr lang="en-US" altLang="ja-JP" sz="2000" b="1" dirty="0">
                    <a:solidFill>
                      <a:srgbClr val="FF0000"/>
                    </a:solidFill>
                    <a:latin typeface="Times New Roman"/>
                    <a:ea typeface="ＭＳ Ｐゴシック"/>
                  </a:rPr>
                  <a:t>(</a:t>
                </a:r>
                <a:r>
                  <a:rPr lang="ja-JP" altLang="en-US" sz="2000" b="1" dirty="0">
                    <a:solidFill>
                      <a:srgbClr val="FF0000"/>
                    </a:solidFill>
                    <a:latin typeface="Times New Roman"/>
                    <a:ea typeface="ＭＳ Ｐゴシック"/>
                  </a:rPr>
                  <a:t>逐次近似</a:t>
                </a:r>
                <a:r>
                  <a:rPr lang="en-US" altLang="ja-JP" sz="2000" b="1" dirty="0">
                    <a:solidFill>
                      <a:srgbClr val="FF0000"/>
                    </a:solidFill>
                    <a:latin typeface="Times New Roman"/>
                    <a:ea typeface="ＭＳ Ｐゴシック"/>
                  </a:rPr>
                  <a:t>)</a:t>
                </a: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、</a:t>
                </a:r>
                <a:b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</a:b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反復誤差 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|</a:t>
                </a:r>
                <a:r>
                  <a:rPr lang="en-US" altLang="ja-JP" sz="2000" i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x</a:t>
                </a:r>
                <a:r>
                  <a:rPr lang="en-US" altLang="ja-JP" sz="2000" baseline="-25000" dirty="0" err="1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i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– </a:t>
                </a:r>
                <a:r>
                  <a:rPr lang="en-US" altLang="ja-JP" sz="2000" i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x</a:t>
                </a:r>
                <a:r>
                  <a:rPr lang="en-US" altLang="ja-JP" sz="2000" baseline="-25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i-1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| </a:t>
                </a: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が必要な精度以下になったら </a:t>
                </a:r>
                <a:r>
                  <a:rPr lang="en-US" altLang="ja-JP" sz="2000" i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x</a:t>
                </a:r>
                <a:r>
                  <a:rPr lang="en-US" altLang="ja-JP" sz="2000" baseline="-25000" dirty="0" err="1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i</a:t>
                </a: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を最終解とする</a:t>
                </a:r>
              </a:p>
              <a:p>
                <a:pPr>
                  <a:spcBef>
                    <a:spcPts val="600"/>
                  </a:spcBef>
                  <a:defRPr/>
                </a:pPr>
                <a:endParaRPr lang="en-US" altLang="ja-JP" sz="2000" dirty="0">
                  <a:solidFill>
                    <a:srgbClr val="FF0000"/>
                  </a:solidFill>
                  <a:latin typeface="Times New Roman"/>
                  <a:ea typeface="ＭＳ Ｐゴシック"/>
                </a:endParaRPr>
              </a:p>
              <a:p>
                <a:pPr algn="ctr">
                  <a:spcBef>
                    <a:spcPts val="600"/>
                  </a:spcBef>
                  <a:defRPr/>
                </a:pPr>
                <a:r>
                  <a:rPr lang="ja-JP" altLang="en-US" sz="3200" kern="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方程式の数値解法としての</a:t>
                </a:r>
                <a:r>
                  <a:rPr lang="en-US" altLang="ja-JP" sz="3200" b="1" kern="0" dirty="0">
                    <a:solidFill>
                      <a:srgbClr val="0000FF"/>
                    </a:solidFill>
                    <a:latin typeface="Times New Roman"/>
                    <a:ea typeface="ＭＳ Ｐゴシック"/>
                  </a:rPr>
                  <a:t>Newton-Raphson</a:t>
                </a:r>
                <a:r>
                  <a:rPr lang="ja-JP" altLang="en-US" sz="3200" b="1" kern="0" dirty="0">
                    <a:solidFill>
                      <a:srgbClr val="0000FF"/>
                    </a:solidFill>
                    <a:latin typeface="Times New Roman"/>
                    <a:ea typeface="ＭＳ Ｐゴシック"/>
                  </a:rPr>
                  <a:t>法</a:t>
                </a:r>
                <a:endParaRPr lang="en-US" altLang="ja-JP" sz="3200" b="1" kern="0" dirty="0">
                  <a:solidFill>
                    <a:srgbClr val="FF0000"/>
                  </a:solidFill>
                  <a:latin typeface="Times New Roman"/>
                  <a:ea typeface="ＭＳ Ｐゴシック"/>
                </a:endParaRPr>
              </a:p>
              <a:p>
                <a:pPr>
                  <a:spcBef>
                    <a:spcPts val="600"/>
                  </a:spcBef>
                  <a:defRPr/>
                </a:pPr>
                <a:endParaRPr lang="en-US" altLang="ja-JP" sz="2000" dirty="0">
                  <a:solidFill>
                    <a:srgbClr val="FF0000"/>
                  </a:solidFill>
                  <a:latin typeface="Times New Roman"/>
                  <a:ea typeface="ＭＳ Ｐゴシック"/>
                </a:endParaRPr>
              </a:p>
            </p:txBody>
          </p:sp>
        </mc:Choice>
        <mc:Fallback>
          <p:sp>
            <p:nvSpPr>
              <p:cNvPr id="16" name="テキスト ボックス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5159" y="664386"/>
                <a:ext cx="8960217" cy="5629362"/>
              </a:xfrm>
              <a:prstGeom prst="rect">
                <a:avLst/>
              </a:prstGeom>
              <a:blipFill>
                <a:blip r:embed="rId3"/>
                <a:stretch>
                  <a:fillRect l="-680" t="-119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2459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グラフ 12"/>
          <p:cNvGraphicFramePr>
            <a:graphicFrameLocks/>
          </p:cNvGraphicFramePr>
          <p:nvPr/>
        </p:nvGraphicFramePr>
        <p:xfrm>
          <a:off x="4583832" y="1325103"/>
          <a:ext cx="5919426" cy="52722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1524000" y="0"/>
            <a:ext cx="9144000" cy="629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lang="ja-JP" altLang="en-US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関数の解</a:t>
            </a:r>
            <a:r>
              <a:rPr lang="en-US" altLang="ja-JP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:</a:t>
            </a:r>
            <a:r>
              <a:rPr lang="ja-JP" altLang="en-US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 </a:t>
            </a:r>
            <a:r>
              <a:rPr lang="en-US" altLang="ja-JP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Newton-Raphson</a:t>
            </a:r>
            <a:r>
              <a:rPr lang="ja-JP" altLang="en-US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法 </a:t>
            </a:r>
            <a:r>
              <a:rPr lang="en-US" altLang="ja-JP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(Newton</a:t>
            </a:r>
            <a:r>
              <a:rPr lang="ja-JP" altLang="en-US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法</a:t>
            </a:r>
            <a:r>
              <a:rPr lang="en-US" altLang="ja-JP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)</a:t>
            </a:r>
            <a:endParaRPr lang="ja-JP" altLang="en-US" sz="3600" b="1" kern="0" dirty="0">
              <a:solidFill>
                <a:srgbClr val="0000FF"/>
              </a:solidFill>
              <a:latin typeface="Times New Roman"/>
              <a:ea typeface="ＭＳ Ｐゴシック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657671" y="807096"/>
            <a:ext cx="28921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ja-JP" b="1" i="1" dirty="0">
                <a:solidFill>
                  <a:srgbClr val="FF0000"/>
                </a:solidFill>
                <a:latin typeface="Times New Roman"/>
                <a:ea typeface="ＭＳ Ｐゴシック"/>
              </a:rPr>
              <a:t>f</a:t>
            </a:r>
            <a:r>
              <a:rPr lang="en-US" altLang="ja-JP" b="1" dirty="0">
                <a:solidFill>
                  <a:srgbClr val="FF0000"/>
                </a:solidFill>
                <a:latin typeface="Times New Roman"/>
                <a:ea typeface="ＭＳ Ｐゴシック"/>
              </a:rPr>
              <a:t>(</a:t>
            </a:r>
            <a:r>
              <a:rPr lang="en-US" altLang="ja-JP" b="1" i="1" dirty="0">
                <a:solidFill>
                  <a:srgbClr val="FF0000"/>
                </a:solidFill>
                <a:latin typeface="Times New Roman"/>
                <a:ea typeface="ＭＳ Ｐゴシック"/>
              </a:rPr>
              <a:t>x</a:t>
            </a:r>
            <a:r>
              <a:rPr lang="en-US" altLang="ja-JP" b="1" dirty="0">
                <a:solidFill>
                  <a:srgbClr val="FF0000"/>
                </a:solidFill>
                <a:latin typeface="Times New Roman"/>
                <a:ea typeface="ＭＳ Ｐゴシック"/>
              </a:rPr>
              <a:t>)</a:t>
            </a:r>
            <a:r>
              <a:rPr lang="ja-JP" altLang="en-US" b="1" dirty="0">
                <a:solidFill>
                  <a:srgbClr val="FF0000"/>
                </a:solidFill>
                <a:latin typeface="Times New Roman"/>
                <a:ea typeface="ＭＳ Ｐゴシック"/>
              </a:rPr>
              <a:t> </a:t>
            </a:r>
            <a:r>
              <a:rPr lang="en-US" altLang="ja-JP" b="1" dirty="0">
                <a:solidFill>
                  <a:srgbClr val="FF0000"/>
                </a:solidFill>
                <a:latin typeface="Times New Roman"/>
                <a:ea typeface="ＭＳ Ｐゴシック"/>
              </a:rPr>
              <a:t>=</a:t>
            </a:r>
            <a:r>
              <a:rPr lang="ja-JP" altLang="en-US" b="1" dirty="0">
                <a:solidFill>
                  <a:srgbClr val="FF0000"/>
                </a:solidFill>
                <a:latin typeface="Times New Roman"/>
                <a:ea typeface="ＭＳ Ｐゴシック"/>
              </a:rPr>
              <a:t> </a:t>
            </a:r>
            <a:r>
              <a:rPr lang="en-US" altLang="ja-JP" b="1" dirty="0">
                <a:solidFill>
                  <a:srgbClr val="FF0000"/>
                </a:solidFill>
                <a:latin typeface="Times New Roman"/>
                <a:ea typeface="ＭＳ Ｐゴシック"/>
              </a:rPr>
              <a:t>0</a:t>
            </a:r>
            <a:r>
              <a:rPr lang="ja-JP" altLang="en-US" b="1" dirty="0">
                <a:solidFill>
                  <a:srgbClr val="FF0000"/>
                </a:solidFill>
                <a:latin typeface="Times New Roman"/>
                <a:ea typeface="ＭＳ Ｐゴシック"/>
              </a:rPr>
              <a:t>の解を求める</a:t>
            </a:r>
            <a:endParaRPr lang="ja-JP" altLang="en-US" b="1" baseline="-25000" dirty="0">
              <a:solidFill>
                <a:srgbClr val="FF0000"/>
              </a:solidFill>
              <a:latin typeface="Times New Roman"/>
              <a:ea typeface="ＭＳ Ｐゴシック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9134234" y="939114"/>
            <a:ext cx="134524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ja-JP" sz="3000" b="1" i="1" dirty="0">
                <a:solidFill>
                  <a:srgbClr val="000000"/>
                </a:solidFill>
                <a:latin typeface="Times New Roman"/>
                <a:ea typeface="ＭＳ Ｐゴシック"/>
              </a:rPr>
              <a:t>y = f</a:t>
            </a:r>
            <a:r>
              <a:rPr lang="en-US" altLang="ja-JP" sz="30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(</a:t>
            </a:r>
            <a:r>
              <a:rPr lang="en-US" altLang="ja-JP" sz="3000" b="1" i="1" dirty="0">
                <a:solidFill>
                  <a:srgbClr val="000000"/>
                </a:solidFill>
                <a:latin typeface="Times New Roman"/>
                <a:ea typeface="ＭＳ Ｐゴシック"/>
              </a:rPr>
              <a:t>x</a:t>
            </a:r>
            <a:r>
              <a:rPr lang="en-US" altLang="ja-JP" sz="30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)</a:t>
            </a:r>
            <a:endParaRPr lang="ja-JP" altLang="en-US" sz="3000" b="1" baseline="-25000" dirty="0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4511825" y="1196753"/>
            <a:ext cx="3003858" cy="4032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775520" y="1268761"/>
            <a:ext cx="45457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ja-JP" b="1" i="1" dirty="0">
                <a:solidFill>
                  <a:srgbClr val="000000"/>
                </a:solidFill>
                <a:latin typeface="Times New Roman"/>
                <a:ea typeface="ＭＳ Ｐゴシック"/>
              </a:rPr>
              <a:t>f</a:t>
            </a:r>
            <a:r>
              <a:rPr lang="en-US" altLang="ja-JP" b="1" dirty="0">
                <a:solidFill>
                  <a:srgbClr val="000000"/>
                </a:solidFill>
                <a:latin typeface="Times New Roman"/>
                <a:ea typeface="ＭＳ Ｐゴシック"/>
              </a:rPr>
              <a:t>(</a:t>
            </a:r>
            <a:r>
              <a:rPr lang="en-US" altLang="ja-JP" b="1" i="1" dirty="0">
                <a:solidFill>
                  <a:srgbClr val="000000"/>
                </a:solidFill>
                <a:latin typeface="Times New Roman"/>
                <a:ea typeface="ＭＳ Ｐゴシック"/>
              </a:rPr>
              <a:t>x</a:t>
            </a:r>
            <a:r>
              <a:rPr lang="en-US" altLang="ja-JP" b="1" baseline="-25000" dirty="0">
                <a:solidFill>
                  <a:srgbClr val="000000"/>
                </a:solidFill>
                <a:latin typeface="Times New Roman"/>
                <a:ea typeface="ＭＳ Ｐゴシック"/>
              </a:rPr>
              <a:t>0</a:t>
            </a:r>
            <a:r>
              <a:rPr lang="en-US" altLang="ja-JP" b="1" i="1" dirty="0">
                <a:solidFill>
                  <a:srgbClr val="000000"/>
                </a:solidFill>
                <a:latin typeface="Times New Roman"/>
                <a:ea typeface="ＭＳ Ｐゴシック"/>
              </a:rPr>
              <a:t>+dx</a:t>
            </a:r>
            <a:r>
              <a:rPr lang="en-US" altLang="ja-JP" b="1" dirty="0">
                <a:solidFill>
                  <a:srgbClr val="000000"/>
                </a:solidFill>
                <a:latin typeface="Times New Roman"/>
                <a:ea typeface="ＭＳ Ｐゴシック"/>
              </a:rPr>
              <a:t>)</a:t>
            </a:r>
            <a:r>
              <a:rPr lang="ja-JP" altLang="en-US" b="1" dirty="0">
                <a:solidFill>
                  <a:srgbClr val="000000"/>
                </a:solidFill>
                <a:latin typeface="Times New Roman"/>
                <a:ea typeface="ＭＳ Ｐゴシック"/>
              </a:rPr>
              <a:t> </a:t>
            </a:r>
            <a:r>
              <a:rPr lang="en-US" altLang="ja-JP" b="1" dirty="0">
                <a:solidFill>
                  <a:srgbClr val="000000"/>
                </a:solidFill>
                <a:latin typeface="Times New Roman"/>
                <a:ea typeface="ＭＳ Ｐゴシック"/>
              </a:rPr>
              <a:t>=</a:t>
            </a:r>
            <a:r>
              <a:rPr lang="en-US" altLang="ja-JP" b="1" i="1" dirty="0">
                <a:solidFill>
                  <a:srgbClr val="000000"/>
                </a:solidFill>
                <a:latin typeface="Times New Roman"/>
                <a:ea typeface="ＭＳ Ｐゴシック"/>
              </a:rPr>
              <a:t> f</a:t>
            </a:r>
            <a:r>
              <a:rPr lang="en-US" altLang="ja-JP" b="1" dirty="0">
                <a:solidFill>
                  <a:srgbClr val="000000"/>
                </a:solidFill>
                <a:latin typeface="Times New Roman"/>
                <a:ea typeface="ＭＳ Ｐゴシック"/>
              </a:rPr>
              <a:t>(</a:t>
            </a:r>
            <a:r>
              <a:rPr lang="en-US" altLang="ja-JP" b="1" i="1" dirty="0">
                <a:solidFill>
                  <a:srgbClr val="000000"/>
                </a:solidFill>
                <a:latin typeface="Times New Roman"/>
                <a:ea typeface="ＭＳ Ｐゴシック"/>
              </a:rPr>
              <a:t>x</a:t>
            </a:r>
            <a:r>
              <a:rPr lang="en-US" altLang="ja-JP" b="1" baseline="-25000" dirty="0">
                <a:solidFill>
                  <a:srgbClr val="000000"/>
                </a:solidFill>
                <a:latin typeface="Times New Roman"/>
                <a:ea typeface="ＭＳ Ｐゴシック"/>
              </a:rPr>
              <a:t>0</a:t>
            </a:r>
            <a:r>
              <a:rPr lang="en-US" altLang="ja-JP" b="1" dirty="0">
                <a:solidFill>
                  <a:srgbClr val="000000"/>
                </a:solidFill>
                <a:latin typeface="Times New Roman"/>
                <a:ea typeface="ＭＳ Ｐゴシック"/>
              </a:rPr>
              <a:t>) + </a:t>
            </a:r>
            <a:r>
              <a:rPr lang="en-US" altLang="ja-JP" b="1" i="1" dirty="0">
                <a:solidFill>
                  <a:srgbClr val="000000"/>
                </a:solidFill>
                <a:latin typeface="Times New Roman"/>
                <a:ea typeface="ＭＳ Ｐゴシック"/>
              </a:rPr>
              <a:t>dx f’</a:t>
            </a:r>
            <a:r>
              <a:rPr lang="en-US" altLang="ja-JP" b="1" dirty="0">
                <a:solidFill>
                  <a:srgbClr val="000000"/>
                </a:solidFill>
                <a:latin typeface="Times New Roman"/>
                <a:ea typeface="ＭＳ Ｐゴシック"/>
              </a:rPr>
              <a:t>(</a:t>
            </a:r>
            <a:r>
              <a:rPr lang="en-US" altLang="ja-JP" b="1" i="1" dirty="0">
                <a:solidFill>
                  <a:srgbClr val="000000"/>
                </a:solidFill>
                <a:latin typeface="Times New Roman"/>
                <a:ea typeface="ＭＳ Ｐゴシック"/>
              </a:rPr>
              <a:t>x</a:t>
            </a:r>
            <a:r>
              <a:rPr lang="en-US" altLang="ja-JP" b="1" baseline="-25000" dirty="0">
                <a:solidFill>
                  <a:srgbClr val="000000"/>
                </a:solidFill>
                <a:latin typeface="Times New Roman"/>
                <a:ea typeface="ＭＳ Ｐゴシック"/>
              </a:rPr>
              <a:t>0</a:t>
            </a:r>
            <a:r>
              <a:rPr lang="en-US" altLang="ja-JP" b="1" dirty="0">
                <a:solidFill>
                  <a:srgbClr val="000000"/>
                </a:solidFill>
                <a:latin typeface="Times New Roman"/>
                <a:ea typeface="ＭＳ Ｐゴシック"/>
              </a:rPr>
              <a:t>) ~ 0</a:t>
            </a:r>
          </a:p>
          <a:p>
            <a:pPr>
              <a:defRPr/>
            </a:pPr>
            <a:r>
              <a:rPr lang="en-US" altLang="ja-JP" b="1" i="1" dirty="0">
                <a:solidFill>
                  <a:srgbClr val="000000"/>
                </a:solidFill>
                <a:latin typeface="Times New Roman"/>
                <a:ea typeface="ＭＳ Ｐゴシック"/>
              </a:rPr>
              <a:t>=&gt;</a:t>
            </a:r>
            <a:r>
              <a:rPr lang="ja-JP" altLang="en-US" b="1" i="1" dirty="0">
                <a:solidFill>
                  <a:srgbClr val="000000"/>
                </a:solidFill>
                <a:latin typeface="Times New Roman"/>
                <a:ea typeface="ＭＳ Ｐゴシック"/>
              </a:rPr>
              <a:t>　</a:t>
            </a:r>
            <a:r>
              <a:rPr lang="en-US" altLang="ja-JP" b="1" i="1" dirty="0">
                <a:solidFill>
                  <a:srgbClr val="000000"/>
                </a:solidFill>
                <a:latin typeface="Times New Roman"/>
                <a:ea typeface="ＭＳ Ｐゴシック"/>
              </a:rPr>
              <a:t>x</a:t>
            </a:r>
            <a:r>
              <a:rPr lang="en-US" altLang="ja-JP" b="1" baseline="-25000" dirty="0">
                <a:solidFill>
                  <a:srgbClr val="000000"/>
                </a:solidFill>
                <a:latin typeface="Times New Roman"/>
                <a:ea typeface="ＭＳ Ｐゴシック"/>
              </a:rPr>
              <a:t>1</a:t>
            </a:r>
            <a:r>
              <a:rPr lang="en-US" altLang="ja-JP" b="1" i="1" dirty="0">
                <a:solidFill>
                  <a:srgbClr val="000000"/>
                </a:solidFill>
                <a:latin typeface="Times New Roman"/>
                <a:ea typeface="ＭＳ Ｐゴシック"/>
              </a:rPr>
              <a:t> = x</a:t>
            </a:r>
            <a:r>
              <a:rPr lang="en-US" altLang="ja-JP" b="1" baseline="-25000" dirty="0">
                <a:solidFill>
                  <a:srgbClr val="000000"/>
                </a:solidFill>
                <a:latin typeface="Times New Roman"/>
                <a:ea typeface="ＭＳ Ｐゴシック"/>
              </a:rPr>
              <a:t>0 </a:t>
            </a:r>
            <a:r>
              <a:rPr lang="en-US" altLang="ja-JP" b="1" i="1" dirty="0">
                <a:solidFill>
                  <a:srgbClr val="000000"/>
                </a:solidFill>
                <a:latin typeface="Times New Roman"/>
                <a:ea typeface="ＭＳ Ｐゴシック"/>
              </a:rPr>
              <a:t>+ dx = x</a:t>
            </a:r>
            <a:r>
              <a:rPr lang="en-US" altLang="ja-JP" b="1" baseline="-25000" dirty="0">
                <a:solidFill>
                  <a:srgbClr val="000000"/>
                </a:solidFill>
                <a:latin typeface="Times New Roman"/>
                <a:ea typeface="ＭＳ Ｐゴシック"/>
              </a:rPr>
              <a:t>0 </a:t>
            </a:r>
            <a:r>
              <a:rPr lang="en-US" altLang="ja-JP" b="1" i="1" dirty="0">
                <a:solidFill>
                  <a:srgbClr val="000000"/>
                </a:solidFill>
                <a:latin typeface="Times New Roman"/>
                <a:ea typeface="ＭＳ Ｐゴシック"/>
              </a:rPr>
              <a:t>– f</a:t>
            </a:r>
            <a:r>
              <a:rPr lang="en-US" altLang="ja-JP" b="1" dirty="0">
                <a:solidFill>
                  <a:srgbClr val="000000"/>
                </a:solidFill>
                <a:latin typeface="Times New Roman"/>
                <a:ea typeface="ＭＳ Ｐゴシック"/>
              </a:rPr>
              <a:t>(</a:t>
            </a:r>
            <a:r>
              <a:rPr lang="en-US" altLang="ja-JP" b="1" i="1" dirty="0">
                <a:solidFill>
                  <a:srgbClr val="000000"/>
                </a:solidFill>
                <a:latin typeface="Times New Roman"/>
                <a:ea typeface="ＭＳ Ｐゴシック"/>
              </a:rPr>
              <a:t>x</a:t>
            </a:r>
            <a:r>
              <a:rPr lang="en-US" altLang="ja-JP" b="1" baseline="-25000" dirty="0">
                <a:solidFill>
                  <a:srgbClr val="000000"/>
                </a:solidFill>
                <a:latin typeface="Times New Roman"/>
                <a:ea typeface="ＭＳ Ｐゴシック"/>
              </a:rPr>
              <a:t>0</a:t>
            </a:r>
            <a:r>
              <a:rPr lang="en-US" altLang="ja-JP" b="1" dirty="0">
                <a:solidFill>
                  <a:srgbClr val="000000"/>
                </a:solidFill>
                <a:latin typeface="Times New Roman"/>
                <a:ea typeface="ＭＳ Ｐゴシック"/>
              </a:rPr>
              <a:t>) / </a:t>
            </a:r>
            <a:r>
              <a:rPr lang="en-US" altLang="ja-JP" b="1" i="1" dirty="0">
                <a:solidFill>
                  <a:srgbClr val="000000"/>
                </a:solidFill>
                <a:latin typeface="Times New Roman"/>
                <a:ea typeface="ＭＳ Ｐゴシック"/>
              </a:rPr>
              <a:t>f’</a:t>
            </a:r>
            <a:r>
              <a:rPr lang="en-US" altLang="ja-JP" b="1" dirty="0">
                <a:solidFill>
                  <a:srgbClr val="000000"/>
                </a:solidFill>
                <a:latin typeface="Times New Roman"/>
                <a:ea typeface="ＭＳ Ｐゴシック"/>
              </a:rPr>
              <a:t>(</a:t>
            </a:r>
            <a:r>
              <a:rPr lang="en-US" altLang="ja-JP" b="1" i="1" dirty="0">
                <a:solidFill>
                  <a:srgbClr val="000000"/>
                </a:solidFill>
                <a:latin typeface="Times New Roman"/>
                <a:ea typeface="ＭＳ Ｐゴシック"/>
              </a:rPr>
              <a:t>x</a:t>
            </a:r>
            <a:r>
              <a:rPr lang="en-US" altLang="ja-JP" b="1" baseline="-25000" dirty="0">
                <a:solidFill>
                  <a:srgbClr val="000000"/>
                </a:solidFill>
                <a:latin typeface="Times New Roman"/>
                <a:ea typeface="ＭＳ Ｐゴシック"/>
              </a:rPr>
              <a:t>0</a:t>
            </a:r>
            <a:r>
              <a:rPr lang="en-US" altLang="ja-JP" b="1" dirty="0">
                <a:solidFill>
                  <a:srgbClr val="000000"/>
                </a:solidFill>
                <a:latin typeface="Times New Roman"/>
                <a:ea typeface="ＭＳ Ｐゴシック"/>
              </a:rPr>
              <a:t>)</a:t>
            </a:r>
            <a:endParaRPr lang="ja-JP" altLang="en-US" b="1" i="1" dirty="0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545411" y="4548059"/>
            <a:ext cx="52068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ja-JP" altLang="en-US" b="1" dirty="0">
                <a:solidFill>
                  <a:srgbClr val="FF0000"/>
                </a:solidFill>
                <a:latin typeface="Times New Roman"/>
                <a:ea typeface="ＭＳ Ｐゴシック"/>
              </a:rPr>
              <a:t>発散を抑える工夫で様々な派生がある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775521" y="4974268"/>
            <a:ext cx="38164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ja-JP" b="1" i="1" dirty="0">
                <a:solidFill>
                  <a:srgbClr val="000000"/>
                </a:solidFill>
                <a:latin typeface="Times New Roman"/>
                <a:ea typeface="ＭＳ Ｐゴシック"/>
              </a:rPr>
              <a:t>x</a:t>
            </a:r>
            <a:r>
              <a:rPr lang="en-US" altLang="ja-JP" b="1" i="1" baseline="-25000" dirty="0">
                <a:solidFill>
                  <a:srgbClr val="000000"/>
                </a:solidFill>
                <a:latin typeface="Times New Roman"/>
                <a:ea typeface="ＭＳ Ｐゴシック"/>
              </a:rPr>
              <a:t>k+1</a:t>
            </a:r>
            <a:r>
              <a:rPr lang="en-US" altLang="ja-JP" b="1" i="1" dirty="0">
                <a:solidFill>
                  <a:srgbClr val="000000"/>
                </a:solidFill>
                <a:latin typeface="Times New Roman"/>
                <a:ea typeface="ＭＳ Ｐゴシック"/>
              </a:rPr>
              <a:t> = </a:t>
            </a:r>
            <a:r>
              <a:rPr lang="en-US" altLang="ja-JP" b="1" i="1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x</a:t>
            </a:r>
            <a:r>
              <a:rPr lang="en-US" altLang="ja-JP" b="1" i="1" baseline="-250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k</a:t>
            </a:r>
            <a:r>
              <a:rPr lang="en-US" altLang="ja-JP" b="1" baseline="-25000" dirty="0">
                <a:solidFill>
                  <a:srgbClr val="000000"/>
                </a:solidFill>
                <a:latin typeface="Times New Roman"/>
                <a:ea typeface="ＭＳ Ｐゴシック"/>
              </a:rPr>
              <a:t> </a:t>
            </a:r>
            <a:r>
              <a:rPr lang="en-US" altLang="ja-JP" b="1" i="1" dirty="0">
                <a:solidFill>
                  <a:srgbClr val="000000"/>
                </a:solidFill>
                <a:latin typeface="Times New Roman"/>
                <a:ea typeface="ＭＳ Ｐゴシック"/>
              </a:rPr>
              <a:t>–</a:t>
            </a:r>
            <a:r>
              <a:rPr lang="ja-JP" altLang="en-US" b="1" i="1" dirty="0">
                <a:solidFill>
                  <a:srgbClr val="000000"/>
                </a:solidFill>
                <a:latin typeface="Times New Roman"/>
                <a:ea typeface="ＭＳ Ｐゴシック"/>
              </a:rPr>
              <a:t> </a:t>
            </a:r>
            <a:r>
              <a:rPr lang="en-US" altLang="ja-JP" b="1" i="1" dirty="0">
                <a:solidFill>
                  <a:srgbClr val="000000"/>
                </a:solidFill>
                <a:latin typeface="Times New Roman"/>
                <a:ea typeface="ＭＳ Ｐゴシック"/>
              </a:rPr>
              <a:t>f</a:t>
            </a:r>
            <a:r>
              <a:rPr lang="en-US" altLang="ja-JP" b="1" dirty="0">
                <a:solidFill>
                  <a:srgbClr val="000000"/>
                </a:solidFill>
                <a:latin typeface="Times New Roman"/>
                <a:ea typeface="ＭＳ Ｐゴシック"/>
              </a:rPr>
              <a:t>(</a:t>
            </a:r>
            <a:r>
              <a:rPr lang="en-US" altLang="ja-JP" b="1" i="1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x</a:t>
            </a:r>
            <a:r>
              <a:rPr lang="en-US" altLang="ja-JP" b="1" i="1" baseline="-250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k</a:t>
            </a:r>
            <a:r>
              <a:rPr lang="en-US" altLang="ja-JP" b="1" dirty="0">
                <a:solidFill>
                  <a:srgbClr val="000000"/>
                </a:solidFill>
                <a:latin typeface="Times New Roman"/>
                <a:ea typeface="ＭＳ Ｐゴシック"/>
              </a:rPr>
              <a:t>)</a:t>
            </a:r>
            <a:r>
              <a:rPr lang="ja-JP" altLang="en-US" b="1" dirty="0">
                <a:solidFill>
                  <a:srgbClr val="000000"/>
                </a:solidFill>
                <a:latin typeface="Times New Roman"/>
                <a:ea typeface="ＭＳ Ｐゴシック"/>
              </a:rPr>
              <a:t> </a:t>
            </a:r>
            <a:r>
              <a:rPr lang="en-US" altLang="ja-JP" b="1" dirty="0">
                <a:solidFill>
                  <a:srgbClr val="000000"/>
                </a:solidFill>
                <a:latin typeface="Times New Roman"/>
                <a:ea typeface="ＭＳ Ｐゴシック"/>
              </a:rPr>
              <a:t>/</a:t>
            </a:r>
            <a:r>
              <a:rPr lang="ja-JP" altLang="en-US" b="1" dirty="0">
                <a:solidFill>
                  <a:srgbClr val="000000"/>
                </a:solidFill>
                <a:latin typeface="Times New Roman"/>
                <a:ea typeface="ＭＳ Ｐゴシック"/>
              </a:rPr>
              <a:t> </a:t>
            </a:r>
            <a:r>
              <a:rPr lang="en-US" altLang="ja-JP" b="1" dirty="0">
                <a:solidFill>
                  <a:srgbClr val="000000"/>
                </a:solidFill>
                <a:latin typeface="Times New Roman"/>
                <a:ea typeface="ＭＳ Ｐゴシック"/>
              </a:rPr>
              <a:t>(</a:t>
            </a:r>
            <a:r>
              <a:rPr lang="en-US" altLang="ja-JP" b="1" i="1" dirty="0">
                <a:solidFill>
                  <a:srgbClr val="000000"/>
                </a:solidFill>
                <a:latin typeface="Times New Roman"/>
                <a:ea typeface="ＭＳ Ｐゴシック"/>
              </a:rPr>
              <a:t>f’</a:t>
            </a:r>
            <a:r>
              <a:rPr lang="en-US" altLang="ja-JP" b="1" dirty="0">
                <a:solidFill>
                  <a:srgbClr val="000000"/>
                </a:solidFill>
                <a:latin typeface="Times New Roman"/>
                <a:ea typeface="ＭＳ Ｐゴシック"/>
              </a:rPr>
              <a:t> (</a:t>
            </a:r>
            <a:r>
              <a:rPr lang="en-US" altLang="ja-JP" b="1" i="1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x</a:t>
            </a:r>
            <a:r>
              <a:rPr lang="en-US" altLang="ja-JP" b="1" i="1" baseline="-250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k</a:t>
            </a:r>
            <a:r>
              <a:rPr lang="en-US" altLang="ja-JP" b="1" dirty="0">
                <a:solidFill>
                  <a:srgbClr val="000000"/>
                </a:solidFill>
                <a:latin typeface="Times New Roman"/>
                <a:ea typeface="ＭＳ Ｐゴシック"/>
              </a:rPr>
              <a:t>)</a:t>
            </a:r>
            <a:r>
              <a:rPr lang="ja-JP" altLang="en-US" b="1" i="1" dirty="0">
                <a:solidFill>
                  <a:srgbClr val="000000"/>
                </a:solidFill>
                <a:latin typeface="Times New Roman"/>
                <a:ea typeface="ＭＳ Ｐゴシック"/>
              </a:rPr>
              <a:t> </a:t>
            </a:r>
            <a:r>
              <a:rPr lang="en-US" altLang="ja-JP" b="1" i="1" dirty="0">
                <a:solidFill>
                  <a:srgbClr val="000000"/>
                </a:solidFill>
                <a:latin typeface="Times New Roman"/>
                <a:ea typeface="ＭＳ Ｐゴシック"/>
              </a:rPr>
              <a:t>+</a:t>
            </a:r>
            <a:r>
              <a:rPr lang="ja-JP" altLang="en-US" b="1" i="1" dirty="0">
                <a:solidFill>
                  <a:srgbClr val="000000"/>
                </a:solidFill>
                <a:latin typeface="Times New Roman"/>
                <a:ea typeface="ＭＳ Ｐゴシック"/>
              </a:rPr>
              <a:t> </a:t>
            </a:r>
            <a:r>
              <a:rPr lang="ja-JP" altLang="en-US" b="1" i="1" dirty="0">
                <a:solidFill>
                  <a:srgbClr val="000000"/>
                </a:solidFill>
                <a:latin typeface="Times New Roman"/>
                <a:ea typeface="ＭＳ Ｐゴシック"/>
                <a:sym typeface="Symbol"/>
              </a:rPr>
              <a:t></a:t>
            </a:r>
            <a:r>
              <a:rPr lang="en-US" altLang="ja-JP" b="1" dirty="0">
                <a:solidFill>
                  <a:srgbClr val="000000"/>
                </a:solidFill>
                <a:latin typeface="Times New Roman"/>
                <a:ea typeface="ＭＳ Ｐゴシック"/>
              </a:rPr>
              <a:t>)</a:t>
            </a:r>
          </a:p>
          <a:p>
            <a:pPr>
              <a:defRPr/>
            </a:pPr>
            <a:r>
              <a:rPr lang="ja-JP" altLang="en-US" b="1" i="1" dirty="0">
                <a:solidFill>
                  <a:srgbClr val="0000FF"/>
                </a:solidFill>
                <a:latin typeface="Times New Roman"/>
                <a:ea typeface="ＭＳ Ｐゴシック"/>
              </a:rPr>
              <a:t>　　</a:t>
            </a:r>
            <a:r>
              <a:rPr lang="ja-JP" altLang="en-US" b="1" i="1" dirty="0">
                <a:solidFill>
                  <a:srgbClr val="0000FF"/>
                </a:solidFill>
                <a:latin typeface="Times New Roman"/>
                <a:ea typeface="ＭＳ Ｐゴシック"/>
                <a:sym typeface="Symbol"/>
              </a:rPr>
              <a:t></a:t>
            </a:r>
            <a:r>
              <a:rPr lang="en-US" altLang="ja-JP" b="1" dirty="0">
                <a:solidFill>
                  <a:srgbClr val="0000FF"/>
                </a:solidFill>
                <a:latin typeface="Times New Roman"/>
                <a:ea typeface="ＭＳ Ｐゴシック"/>
                <a:sym typeface="Symbol"/>
              </a:rPr>
              <a:t>:</a:t>
            </a:r>
            <a:r>
              <a:rPr lang="ja-JP" altLang="en-US" b="1" dirty="0">
                <a:solidFill>
                  <a:srgbClr val="0000FF"/>
                </a:solidFill>
                <a:latin typeface="Times New Roman"/>
                <a:ea typeface="ＭＳ Ｐゴシック"/>
                <a:sym typeface="Symbol"/>
              </a:rPr>
              <a:t> </a:t>
            </a:r>
            <a:r>
              <a:rPr lang="en-US" altLang="ja-JP" b="1" dirty="0">
                <a:solidFill>
                  <a:srgbClr val="0000FF"/>
                </a:solidFill>
                <a:latin typeface="Times New Roman"/>
                <a:ea typeface="ＭＳ Ｐゴシック"/>
                <a:sym typeface="Symbol"/>
              </a:rPr>
              <a:t>Dumping</a:t>
            </a:r>
            <a:r>
              <a:rPr lang="ja-JP" altLang="en-US" b="1" dirty="0">
                <a:solidFill>
                  <a:srgbClr val="0000FF"/>
                </a:solidFill>
                <a:latin typeface="Times New Roman"/>
                <a:ea typeface="ＭＳ Ｐゴシック"/>
                <a:sym typeface="Symbol"/>
              </a:rPr>
              <a:t> </a:t>
            </a:r>
            <a:r>
              <a:rPr lang="en-US" altLang="ja-JP" b="1" dirty="0">
                <a:solidFill>
                  <a:srgbClr val="0000FF"/>
                </a:solidFill>
                <a:latin typeface="Times New Roman"/>
                <a:ea typeface="ＭＳ Ｐゴシック"/>
                <a:sym typeface="Symbol"/>
              </a:rPr>
              <a:t>Factor</a:t>
            </a:r>
          </a:p>
        </p:txBody>
      </p:sp>
      <p:cxnSp>
        <p:nvCxnSpPr>
          <p:cNvPr id="20" name="直線コネクタ 19"/>
          <p:cNvCxnSpPr/>
          <p:nvPr/>
        </p:nvCxnSpPr>
        <p:spPr>
          <a:xfrm flipV="1">
            <a:off x="9694528" y="2780929"/>
            <a:ext cx="0" cy="2903101"/>
          </a:xfrm>
          <a:prstGeom prst="line">
            <a:avLst/>
          </a:prstGeom>
          <a:ln w="25400">
            <a:solidFill>
              <a:srgbClr val="0000FF"/>
            </a:solidFill>
            <a:prstDash val="lg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/>
          <p:cNvSpPr txBox="1"/>
          <p:nvPr/>
        </p:nvSpPr>
        <p:spPr>
          <a:xfrm>
            <a:off x="9830985" y="5847656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ja-JP" i="1" dirty="0">
                <a:solidFill>
                  <a:srgbClr val="000000"/>
                </a:solidFill>
                <a:latin typeface="Times New Roman"/>
                <a:ea typeface="ＭＳ Ｐゴシック"/>
              </a:rPr>
              <a:t>x</a:t>
            </a:r>
            <a:r>
              <a:rPr lang="en-US" altLang="ja-JP" baseline="-25000" dirty="0">
                <a:solidFill>
                  <a:srgbClr val="000000"/>
                </a:solidFill>
                <a:latin typeface="Times New Roman"/>
                <a:ea typeface="ＭＳ Ｐゴシック"/>
              </a:rPr>
              <a:t>0</a:t>
            </a:r>
            <a:endParaRPr lang="ja-JP" altLang="en-US" baseline="-25000" dirty="0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cxnSp>
        <p:nvCxnSpPr>
          <p:cNvPr id="25" name="直線コネクタ 24"/>
          <p:cNvCxnSpPr/>
          <p:nvPr/>
        </p:nvCxnSpPr>
        <p:spPr>
          <a:xfrm flipH="1">
            <a:off x="8646248" y="2154349"/>
            <a:ext cx="1269238" cy="3540899"/>
          </a:xfrm>
          <a:prstGeom prst="line">
            <a:avLst/>
          </a:prstGeom>
          <a:ln w="25400">
            <a:solidFill>
              <a:srgbClr val="0000FF"/>
            </a:solidFill>
            <a:prstDash val="lg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/>
          <p:cNvSpPr txBox="1"/>
          <p:nvPr/>
        </p:nvSpPr>
        <p:spPr>
          <a:xfrm>
            <a:off x="9778918" y="2132857"/>
            <a:ext cx="8685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ja-JP" b="1" i="1" dirty="0">
                <a:solidFill>
                  <a:srgbClr val="0000FF"/>
                </a:solidFill>
                <a:latin typeface="Times New Roman"/>
                <a:ea typeface="ＭＳ Ｐゴシック"/>
              </a:rPr>
              <a:t>f’</a:t>
            </a:r>
            <a:r>
              <a:rPr lang="en-US" altLang="ja-JP" b="1" dirty="0">
                <a:solidFill>
                  <a:srgbClr val="0000FF"/>
                </a:solidFill>
                <a:latin typeface="Times New Roman"/>
                <a:ea typeface="ＭＳ Ｐゴシック"/>
              </a:rPr>
              <a:t>(</a:t>
            </a:r>
            <a:r>
              <a:rPr lang="en-US" altLang="ja-JP" b="1" i="1" dirty="0">
                <a:solidFill>
                  <a:srgbClr val="0000FF"/>
                </a:solidFill>
                <a:latin typeface="Times New Roman"/>
                <a:ea typeface="ＭＳ Ｐゴシック"/>
              </a:rPr>
              <a:t>x</a:t>
            </a:r>
            <a:r>
              <a:rPr lang="en-US" altLang="ja-JP" b="1" baseline="-25000" dirty="0">
                <a:solidFill>
                  <a:srgbClr val="0000FF"/>
                </a:solidFill>
                <a:latin typeface="Times New Roman"/>
                <a:ea typeface="ＭＳ Ｐゴシック"/>
              </a:rPr>
              <a:t>0</a:t>
            </a:r>
            <a:r>
              <a:rPr lang="en-US" altLang="ja-JP" b="1" dirty="0">
                <a:solidFill>
                  <a:srgbClr val="0000FF"/>
                </a:solidFill>
                <a:latin typeface="Times New Roman"/>
                <a:ea typeface="ＭＳ Ｐゴシック"/>
              </a:rPr>
              <a:t>)</a:t>
            </a:r>
            <a:endParaRPr lang="ja-JP" altLang="en-US" b="1" baseline="-25000" dirty="0">
              <a:solidFill>
                <a:srgbClr val="0000FF"/>
              </a:solidFill>
              <a:latin typeface="Times New Roman"/>
              <a:ea typeface="ＭＳ Ｐゴシック"/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4997768" y="6208204"/>
            <a:ext cx="5649656" cy="3891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8044841" y="5743767"/>
            <a:ext cx="221022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en-US" b="1" i="1" dirty="0">
                <a:solidFill>
                  <a:srgbClr val="0000FF"/>
                </a:solidFill>
                <a:latin typeface="Times New Roman"/>
                <a:ea typeface="ＭＳ Ｐゴシック"/>
              </a:rPr>
              <a:t>　　</a:t>
            </a:r>
            <a:r>
              <a:rPr lang="en-US" altLang="ja-JP" b="1" i="1" dirty="0">
                <a:solidFill>
                  <a:srgbClr val="0000FF"/>
                </a:solidFill>
                <a:latin typeface="Times New Roman"/>
                <a:ea typeface="ＭＳ Ｐゴシック"/>
              </a:rPr>
              <a:t>x</a:t>
            </a:r>
            <a:r>
              <a:rPr lang="en-US" altLang="ja-JP" b="1" baseline="-25000" dirty="0">
                <a:solidFill>
                  <a:srgbClr val="0000FF"/>
                </a:solidFill>
                <a:latin typeface="Times New Roman"/>
                <a:ea typeface="ＭＳ Ｐゴシック"/>
              </a:rPr>
              <a:t>1</a:t>
            </a:r>
            <a:r>
              <a:rPr lang="en-US" altLang="ja-JP" b="1" i="1" dirty="0">
                <a:solidFill>
                  <a:srgbClr val="0000FF"/>
                </a:solidFill>
                <a:latin typeface="Times New Roman"/>
                <a:ea typeface="ＭＳ Ｐゴシック"/>
              </a:rPr>
              <a:t> = </a:t>
            </a:r>
            <a:br>
              <a:rPr lang="en-US" altLang="ja-JP" b="1" i="1" dirty="0">
                <a:solidFill>
                  <a:srgbClr val="0000FF"/>
                </a:solidFill>
                <a:latin typeface="Times New Roman"/>
                <a:ea typeface="ＭＳ Ｐゴシック"/>
              </a:rPr>
            </a:br>
            <a:r>
              <a:rPr lang="en-US" altLang="ja-JP" b="1" i="1" dirty="0">
                <a:solidFill>
                  <a:srgbClr val="0000FF"/>
                </a:solidFill>
                <a:latin typeface="Times New Roman"/>
                <a:ea typeface="ＭＳ Ｐゴシック"/>
              </a:rPr>
              <a:t>x</a:t>
            </a:r>
            <a:r>
              <a:rPr lang="en-US" altLang="ja-JP" b="1" baseline="-25000" dirty="0">
                <a:solidFill>
                  <a:srgbClr val="0000FF"/>
                </a:solidFill>
                <a:latin typeface="Times New Roman"/>
                <a:ea typeface="ＭＳ Ｐゴシック"/>
              </a:rPr>
              <a:t>0</a:t>
            </a:r>
            <a:r>
              <a:rPr lang="en-US" altLang="ja-JP" b="1" i="1" baseline="-25000" dirty="0">
                <a:solidFill>
                  <a:srgbClr val="0000FF"/>
                </a:solidFill>
                <a:latin typeface="Times New Roman"/>
                <a:ea typeface="ＭＳ Ｐゴシック"/>
              </a:rPr>
              <a:t> </a:t>
            </a:r>
            <a:r>
              <a:rPr lang="en-US" altLang="ja-JP" b="1" i="1" dirty="0">
                <a:solidFill>
                  <a:srgbClr val="0000FF"/>
                </a:solidFill>
                <a:latin typeface="Times New Roman"/>
                <a:ea typeface="ＭＳ Ｐゴシック"/>
              </a:rPr>
              <a:t>– f</a:t>
            </a:r>
            <a:r>
              <a:rPr lang="en-US" altLang="ja-JP" b="1" dirty="0">
                <a:solidFill>
                  <a:srgbClr val="0000FF"/>
                </a:solidFill>
                <a:latin typeface="Times New Roman"/>
                <a:ea typeface="ＭＳ Ｐゴシック"/>
              </a:rPr>
              <a:t>(</a:t>
            </a:r>
            <a:r>
              <a:rPr lang="en-US" altLang="ja-JP" b="1" i="1" dirty="0">
                <a:solidFill>
                  <a:srgbClr val="0000FF"/>
                </a:solidFill>
                <a:latin typeface="Times New Roman"/>
                <a:ea typeface="ＭＳ Ｐゴシック"/>
              </a:rPr>
              <a:t>x</a:t>
            </a:r>
            <a:r>
              <a:rPr lang="en-US" altLang="ja-JP" b="1" baseline="-25000" dirty="0">
                <a:solidFill>
                  <a:srgbClr val="0000FF"/>
                </a:solidFill>
                <a:latin typeface="Times New Roman"/>
                <a:ea typeface="ＭＳ Ｐゴシック"/>
              </a:rPr>
              <a:t>0</a:t>
            </a:r>
            <a:r>
              <a:rPr lang="en-US" altLang="ja-JP" b="1" dirty="0">
                <a:solidFill>
                  <a:srgbClr val="0000FF"/>
                </a:solidFill>
                <a:latin typeface="Times New Roman"/>
                <a:ea typeface="ＭＳ Ｐゴシック"/>
              </a:rPr>
              <a:t>) / </a:t>
            </a:r>
            <a:r>
              <a:rPr lang="en-US" altLang="ja-JP" b="1" i="1" dirty="0">
                <a:solidFill>
                  <a:srgbClr val="0000FF"/>
                </a:solidFill>
                <a:latin typeface="Times New Roman"/>
                <a:ea typeface="ＭＳ Ｐゴシック"/>
              </a:rPr>
              <a:t>f’</a:t>
            </a:r>
            <a:r>
              <a:rPr lang="en-US" altLang="ja-JP" b="1" dirty="0">
                <a:solidFill>
                  <a:srgbClr val="0000FF"/>
                </a:solidFill>
                <a:latin typeface="Times New Roman"/>
                <a:ea typeface="ＭＳ Ｐゴシック"/>
              </a:rPr>
              <a:t>(</a:t>
            </a:r>
            <a:r>
              <a:rPr lang="en-US" altLang="ja-JP" b="1" i="1" dirty="0">
                <a:solidFill>
                  <a:srgbClr val="0000FF"/>
                </a:solidFill>
                <a:latin typeface="Times New Roman"/>
                <a:ea typeface="ＭＳ Ｐゴシック"/>
              </a:rPr>
              <a:t>x</a:t>
            </a:r>
            <a:r>
              <a:rPr lang="en-US" altLang="ja-JP" b="1" baseline="-25000" dirty="0">
                <a:solidFill>
                  <a:srgbClr val="0000FF"/>
                </a:solidFill>
                <a:latin typeface="Times New Roman"/>
                <a:ea typeface="ＭＳ Ｐゴシック"/>
              </a:rPr>
              <a:t>0</a:t>
            </a:r>
            <a:r>
              <a:rPr lang="en-US" altLang="ja-JP" b="1" dirty="0">
                <a:solidFill>
                  <a:srgbClr val="0000FF"/>
                </a:solidFill>
                <a:latin typeface="Times New Roman"/>
                <a:ea typeface="ＭＳ Ｐゴシック"/>
              </a:rPr>
              <a:t>)</a:t>
            </a:r>
            <a:endParaRPr lang="ja-JP" altLang="en-US" b="1" i="1" dirty="0">
              <a:solidFill>
                <a:srgbClr val="0000FF"/>
              </a:solidFill>
              <a:latin typeface="Times New Roman"/>
              <a:ea typeface="ＭＳ Ｐゴシック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9043572" y="2560821"/>
            <a:ext cx="571873" cy="283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9044242" y="2492897"/>
            <a:ext cx="713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ja-JP" i="1" dirty="0">
                <a:solidFill>
                  <a:srgbClr val="000000"/>
                </a:solidFill>
                <a:latin typeface="Times New Roman"/>
                <a:ea typeface="ＭＳ Ｐゴシック"/>
              </a:rPr>
              <a:t>f</a:t>
            </a:r>
            <a:r>
              <a:rPr lang="en-US" altLang="ja-JP" dirty="0">
                <a:solidFill>
                  <a:srgbClr val="000000"/>
                </a:solidFill>
                <a:latin typeface="Times New Roman"/>
                <a:ea typeface="ＭＳ Ｐゴシック"/>
              </a:rPr>
              <a:t>(</a:t>
            </a:r>
            <a:r>
              <a:rPr lang="en-US" altLang="ja-JP" i="1" dirty="0">
                <a:solidFill>
                  <a:srgbClr val="000000"/>
                </a:solidFill>
                <a:latin typeface="Times New Roman"/>
                <a:ea typeface="ＭＳ Ｐゴシック"/>
              </a:rPr>
              <a:t>x</a:t>
            </a:r>
            <a:r>
              <a:rPr lang="en-US" altLang="ja-JP" baseline="-25000" dirty="0">
                <a:solidFill>
                  <a:srgbClr val="000000"/>
                </a:solidFill>
                <a:latin typeface="Times New Roman"/>
                <a:ea typeface="ＭＳ Ｐゴシック"/>
              </a:rPr>
              <a:t>0</a:t>
            </a:r>
            <a:r>
              <a:rPr lang="en-US" altLang="ja-JP" dirty="0">
                <a:solidFill>
                  <a:srgbClr val="000000"/>
                </a:solidFill>
                <a:latin typeface="Times New Roman"/>
                <a:ea typeface="ＭＳ Ｐゴシック"/>
              </a:rPr>
              <a:t>)</a:t>
            </a:r>
            <a:endParaRPr lang="ja-JP" altLang="en-US" dirty="0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559497" y="2276873"/>
            <a:ext cx="5977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ja-JP" altLang="en-US" b="1" dirty="0">
                <a:solidFill>
                  <a:srgbClr val="FF0000"/>
                </a:solidFill>
                <a:latin typeface="Times New Roman"/>
                <a:ea typeface="ＭＳ Ｐゴシック"/>
              </a:rPr>
              <a:t>計算では </a:t>
            </a:r>
            <a:r>
              <a:rPr lang="en-US" altLang="ja-JP" b="1" i="1" dirty="0">
                <a:solidFill>
                  <a:srgbClr val="FF0000"/>
                </a:solidFill>
                <a:latin typeface="Times New Roman"/>
                <a:ea typeface="ＭＳ Ｐゴシック"/>
              </a:rPr>
              <a:t>f</a:t>
            </a:r>
            <a:r>
              <a:rPr lang="en-US" altLang="ja-JP" b="1" dirty="0">
                <a:solidFill>
                  <a:srgbClr val="FF0000"/>
                </a:solidFill>
                <a:latin typeface="Times New Roman"/>
                <a:ea typeface="ＭＳ Ｐゴシック"/>
              </a:rPr>
              <a:t>’(</a:t>
            </a:r>
            <a:r>
              <a:rPr lang="en-US" altLang="ja-JP" b="1" i="1" dirty="0">
                <a:solidFill>
                  <a:srgbClr val="FF0000"/>
                </a:solidFill>
                <a:latin typeface="Times New Roman"/>
                <a:ea typeface="ＭＳ Ｐゴシック"/>
              </a:rPr>
              <a:t>x</a:t>
            </a:r>
            <a:r>
              <a:rPr lang="en-US" altLang="ja-JP" b="1" baseline="-25000" dirty="0">
                <a:solidFill>
                  <a:srgbClr val="FF0000"/>
                </a:solidFill>
                <a:latin typeface="Times New Roman"/>
                <a:ea typeface="ＭＳ Ｐゴシック"/>
              </a:rPr>
              <a:t>0</a:t>
            </a:r>
            <a:r>
              <a:rPr lang="en-US" altLang="ja-JP" b="1" dirty="0">
                <a:solidFill>
                  <a:srgbClr val="FF0000"/>
                </a:solidFill>
                <a:latin typeface="Times New Roman"/>
                <a:ea typeface="ＭＳ Ｐゴシック"/>
              </a:rPr>
              <a:t>) </a:t>
            </a:r>
            <a:r>
              <a:rPr lang="ja-JP" altLang="en-US" b="1" dirty="0">
                <a:solidFill>
                  <a:srgbClr val="FF0000"/>
                </a:solidFill>
                <a:latin typeface="Times New Roman"/>
                <a:ea typeface="ＭＳ Ｐゴシック"/>
              </a:rPr>
              <a:t>を差分計算で置き換えられる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1559497" y="2720644"/>
            <a:ext cx="49872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ja-JP" altLang="en-US" b="1" dirty="0">
                <a:solidFill>
                  <a:srgbClr val="FF0000"/>
                </a:solidFill>
                <a:latin typeface="Times New Roman"/>
                <a:ea typeface="ＭＳ Ｐゴシック"/>
              </a:rPr>
              <a:t>割線法 </a:t>
            </a:r>
            <a:r>
              <a:rPr lang="en-US" altLang="ja-JP" b="1" dirty="0">
                <a:solidFill>
                  <a:srgbClr val="FF0000"/>
                </a:solidFill>
                <a:latin typeface="Times New Roman"/>
                <a:ea typeface="ＭＳ Ｐゴシック"/>
              </a:rPr>
              <a:t>(</a:t>
            </a:r>
            <a:r>
              <a:rPr lang="ja-JP" altLang="en-US" b="1" dirty="0">
                <a:solidFill>
                  <a:srgbClr val="FF0000"/>
                </a:solidFill>
                <a:latin typeface="Times New Roman"/>
                <a:ea typeface="ＭＳ Ｐゴシック"/>
              </a:rPr>
              <a:t>セカント法、はさみうち法</a:t>
            </a:r>
            <a:r>
              <a:rPr lang="en-US" altLang="ja-JP" b="1" dirty="0">
                <a:solidFill>
                  <a:srgbClr val="FF0000"/>
                </a:solidFill>
                <a:latin typeface="Times New Roman"/>
                <a:ea typeface="ＭＳ Ｐゴシック"/>
              </a:rPr>
              <a:t>):</a:t>
            </a:r>
          </a:p>
          <a:p>
            <a:pPr>
              <a:defRPr/>
            </a:pPr>
            <a:r>
              <a:rPr lang="ja-JP" altLang="en-US" b="1" i="1" dirty="0">
                <a:solidFill>
                  <a:srgbClr val="000000"/>
                </a:solidFill>
                <a:latin typeface="Times New Roman"/>
                <a:ea typeface="ＭＳ Ｐゴシック"/>
              </a:rPr>
              <a:t>　　　</a:t>
            </a:r>
            <a:r>
              <a:rPr lang="en-US" altLang="ja-JP" b="1" i="1" dirty="0">
                <a:solidFill>
                  <a:srgbClr val="000000"/>
                </a:solidFill>
                <a:latin typeface="Times New Roman"/>
                <a:ea typeface="ＭＳ Ｐゴシック"/>
              </a:rPr>
              <a:t>f</a:t>
            </a:r>
            <a:r>
              <a:rPr lang="en-US" altLang="ja-JP" b="1" dirty="0">
                <a:solidFill>
                  <a:srgbClr val="000000"/>
                </a:solidFill>
                <a:latin typeface="Times New Roman"/>
                <a:ea typeface="ＭＳ Ｐゴシック"/>
              </a:rPr>
              <a:t>’(</a:t>
            </a:r>
            <a:r>
              <a:rPr lang="en-US" altLang="ja-JP" b="1" i="1" dirty="0">
                <a:solidFill>
                  <a:srgbClr val="000000"/>
                </a:solidFill>
                <a:latin typeface="Times New Roman"/>
                <a:ea typeface="ＭＳ Ｐゴシック"/>
              </a:rPr>
              <a:t>x</a:t>
            </a:r>
            <a:r>
              <a:rPr lang="en-US" altLang="ja-JP" b="1" dirty="0">
                <a:solidFill>
                  <a:srgbClr val="000000"/>
                </a:solidFill>
                <a:latin typeface="Times New Roman"/>
                <a:ea typeface="ＭＳ Ｐゴシック"/>
              </a:rPr>
              <a:t>) = (</a:t>
            </a:r>
            <a:r>
              <a:rPr lang="en-US" altLang="ja-JP" b="1" i="1" dirty="0">
                <a:solidFill>
                  <a:srgbClr val="000000"/>
                </a:solidFill>
                <a:latin typeface="Times New Roman"/>
                <a:ea typeface="ＭＳ Ｐゴシック"/>
              </a:rPr>
              <a:t>f</a:t>
            </a:r>
            <a:r>
              <a:rPr lang="en-US" altLang="ja-JP" b="1" dirty="0">
                <a:solidFill>
                  <a:srgbClr val="000000"/>
                </a:solidFill>
                <a:latin typeface="Times New Roman"/>
                <a:ea typeface="ＭＳ Ｐゴシック"/>
              </a:rPr>
              <a:t>(</a:t>
            </a:r>
            <a:r>
              <a:rPr lang="en-US" altLang="ja-JP" b="1" i="1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x</a:t>
            </a:r>
            <a:r>
              <a:rPr lang="en-US" altLang="ja-JP" b="1" baseline="-250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n</a:t>
            </a:r>
            <a:r>
              <a:rPr lang="en-US" altLang="ja-JP" b="1" dirty="0">
                <a:solidFill>
                  <a:srgbClr val="000000"/>
                </a:solidFill>
                <a:latin typeface="Times New Roman"/>
                <a:ea typeface="ＭＳ Ｐゴシック"/>
              </a:rPr>
              <a:t>) – </a:t>
            </a:r>
            <a:r>
              <a:rPr lang="en-US" altLang="ja-JP" b="1" i="1" dirty="0">
                <a:solidFill>
                  <a:srgbClr val="000000"/>
                </a:solidFill>
                <a:latin typeface="Times New Roman"/>
                <a:ea typeface="ＭＳ Ｐゴシック"/>
              </a:rPr>
              <a:t>f</a:t>
            </a:r>
            <a:r>
              <a:rPr lang="en-US" altLang="ja-JP" b="1" dirty="0">
                <a:solidFill>
                  <a:srgbClr val="000000"/>
                </a:solidFill>
                <a:latin typeface="Times New Roman"/>
                <a:ea typeface="ＭＳ Ｐゴシック"/>
              </a:rPr>
              <a:t>(</a:t>
            </a:r>
            <a:r>
              <a:rPr lang="en-US" altLang="ja-JP" b="1" i="1" dirty="0">
                <a:solidFill>
                  <a:srgbClr val="000000"/>
                </a:solidFill>
                <a:latin typeface="Times New Roman"/>
                <a:ea typeface="ＭＳ Ｐゴシック"/>
              </a:rPr>
              <a:t>x</a:t>
            </a:r>
            <a:r>
              <a:rPr lang="en-US" altLang="ja-JP" b="1" baseline="-25000" dirty="0">
                <a:solidFill>
                  <a:srgbClr val="000000"/>
                </a:solidFill>
                <a:latin typeface="Times New Roman"/>
                <a:ea typeface="ＭＳ Ｐゴシック"/>
              </a:rPr>
              <a:t>n-1</a:t>
            </a:r>
            <a:r>
              <a:rPr lang="en-US" altLang="ja-JP" b="1" dirty="0">
                <a:solidFill>
                  <a:srgbClr val="000000"/>
                </a:solidFill>
                <a:latin typeface="Times New Roman"/>
                <a:ea typeface="ＭＳ Ｐゴシック"/>
              </a:rPr>
              <a:t>)) / (</a:t>
            </a:r>
            <a:r>
              <a:rPr lang="en-US" altLang="ja-JP" b="1" i="1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x</a:t>
            </a:r>
            <a:r>
              <a:rPr lang="en-US" altLang="ja-JP" b="1" baseline="-250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n</a:t>
            </a:r>
            <a:r>
              <a:rPr lang="en-US" altLang="ja-JP" b="1" dirty="0">
                <a:solidFill>
                  <a:srgbClr val="000000"/>
                </a:solidFill>
                <a:latin typeface="Times New Roman"/>
                <a:ea typeface="ＭＳ Ｐゴシック"/>
              </a:rPr>
              <a:t> – </a:t>
            </a:r>
            <a:r>
              <a:rPr lang="en-US" altLang="ja-JP" b="1" i="1" dirty="0">
                <a:solidFill>
                  <a:srgbClr val="000000"/>
                </a:solidFill>
                <a:latin typeface="Times New Roman"/>
                <a:ea typeface="ＭＳ Ｐゴシック"/>
              </a:rPr>
              <a:t>x</a:t>
            </a:r>
            <a:r>
              <a:rPr lang="en-US" altLang="ja-JP" b="1" baseline="-25000" dirty="0">
                <a:solidFill>
                  <a:srgbClr val="000000"/>
                </a:solidFill>
                <a:latin typeface="Times New Roman"/>
                <a:ea typeface="ＭＳ Ｐゴシック"/>
              </a:rPr>
              <a:t>n-1</a:t>
            </a:r>
            <a:r>
              <a:rPr lang="en-US" altLang="ja-JP" b="1" dirty="0">
                <a:solidFill>
                  <a:srgbClr val="000000"/>
                </a:solidFill>
                <a:latin typeface="Times New Roman"/>
                <a:ea typeface="ＭＳ Ｐゴシック"/>
              </a:rPr>
              <a:t>)</a:t>
            </a:r>
            <a:br>
              <a:rPr lang="en-US" altLang="ja-JP" b="1" dirty="0">
                <a:solidFill>
                  <a:srgbClr val="000000"/>
                </a:solidFill>
                <a:latin typeface="Times New Roman"/>
                <a:ea typeface="ＭＳ Ｐゴシック"/>
              </a:rPr>
            </a:br>
            <a:r>
              <a:rPr lang="ja-JP" altLang="en-US" b="1" dirty="0">
                <a:solidFill>
                  <a:srgbClr val="000000"/>
                </a:solidFill>
                <a:latin typeface="Times New Roman"/>
                <a:ea typeface="ＭＳ Ｐゴシック"/>
              </a:rPr>
              <a:t>　を使う。</a:t>
            </a:r>
            <a:r>
              <a:rPr lang="en-US" altLang="ja-JP" b="1" i="1" dirty="0">
                <a:solidFill>
                  <a:srgbClr val="000000"/>
                </a:solidFill>
                <a:latin typeface="Times New Roman"/>
                <a:ea typeface="ＭＳ Ｐゴシック"/>
              </a:rPr>
              <a:t>f</a:t>
            </a:r>
            <a:r>
              <a:rPr lang="en-US" altLang="ja-JP" b="1" dirty="0">
                <a:solidFill>
                  <a:srgbClr val="000000"/>
                </a:solidFill>
                <a:latin typeface="Times New Roman"/>
                <a:ea typeface="ＭＳ Ｐゴシック"/>
              </a:rPr>
              <a:t>(</a:t>
            </a:r>
            <a:r>
              <a:rPr lang="en-US" altLang="ja-JP" b="1" i="1" dirty="0">
                <a:solidFill>
                  <a:srgbClr val="000000"/>
                </a:solidFill>
                <a:latin typeface="Times New Roman"/>
                <a:ea typeface="ＭＳ Ｐゴシック"/>
              </a:rPr>
              <a:t>x</a:t>
            </a:r>
            <a:r>
              <a:rPr lang="en-US" altLang="ja-JP" b="1" dirty="0">
                <a:solidFill>
                  <a:srgbClr val="000000"/>
                </a:solidFill>
                <a:latin typeface="Times New Roman"/>
                <a:ea typeface="ＭＳ Ｐゴシック"/>
              </a:rPr>
              <a:t>)</a:t>
            </a:r>
            <a:r>
              <a:rPr lang="ja-JP" altLang="en-US" b="1" dirty="0">
                <a:solidFill>
                  <a:srgbClr val="000000"/>
                </a:solidFill>
                <a:latin typeface="Times New Roman"/>
                <a:ea typeface="ＭＳ Ｐゴシック"/>
              </a:rPr>
              <a:t>の計算回数が少なくなる</a:t>
            </a:r>
            <a:endParaRPr lang="en-US" altLang="ja-JP" b="1" dirty="0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54551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1524000" y="0"/>
            <a:ext cx="9144000" cy="629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lang="ja-JP" altLang="en-US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関数の解</a:t>
            </a:r>
            <a:r>
              <a:rPr lang="en-US" altLang="ja-JP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:</a:t>
            </a:r>
            <a:r>
              <a:rPr lang="ja-JP" altLang="en-US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 </a:t>
            </a:r>
            <a:r>
              <a:rPr lang="en-US" altLang="ja-JP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Newton-Raphson</a:t>
            </a:r>
            <a:r>
              <a:rPr lang="ja-JP" altLang="en-US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法 </a:t>
            </a:r>
            <a:r>
              <a:rPr lang="en-US" altLang="ja-JP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(Newton</a:t>
            </a:r>
            <a:r>
              <a:rPr lang="ja-JP" altLang="en-US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法</a:t>
            </a:r>
            <a:r>
              <a:rPr lang="en-US" altLang="ja-JP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)</a:t>
            </a:r>
            <a:endParaRPr lang="ja-JP" altLang="en-US" sz="3600" b="1" kern="0" dirty="0">
              <a:solidFill>
                <a:srgbClr val="0000FF"/>
              </a:solidFill>
              <a:latin typeface="Times New Roman"/>
              <a:ea typeface="ＭＳ Ｐゴシック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4F8757C-024F-1B43-F8E4-746DC1F4CC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700982"/>
            <a:ext cx="4495800" cy="6019800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0737917-86BB-FDBE-C8D1-EFA39DC5F9B2}"/>
              </a:ext>
            </a:extLst>
          </p:cNvPr>
          <p:cNvSpPr/>
          <p:nvPr/>
        </p:nvSpPr>
        <p:spPr>
          <a:xfrm>
            <a:off x="1688999" y="4393244"/>
            <a:ext cx="1196282" cy="2956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800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972FB689-8C88-552D-52CC-0D2A32DCBE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0" y="1050326"/>
            <a:ext cx="6248400" cy="3638550"/>
          </a:xfrm>
          <a:prstGeom prst="rect">
            <a:avLst/>
          </a:prstGeom>
        </p:spPr>
      </p:pic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0B91FE95-A5AA-31F7-0702-FBB04611C934}"/>
              </a:ext>
            </a:extLst>
          </p:cNvPr>
          <p:cNvCxnSpPr>
            <a:cxnSpLocks/>
          </p:cNvCxnSpPr>
          <p:nvPr/>
        </p:nvCxnSpPr>
        <p:spPr>
          <a:xfrm flipV="1">
            <a:off x="2885281" y="3643851"/>
            <a:ext cx="1794430" cy="74939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137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1524000" y="0"/>
            <a:ext cx="9144000" cy="629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lang="ja-JP" altLang="en-US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関数の解</a:t>
            </a:r>
            <a:r>
              <a:rPr lang="en-US" altLang="ja-JP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:</a:t>
            </a:r>
            <a:r>
              <a:rPr lang="ja-JP" altLang="en-US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 </a:t>
            </a:r>
            <a:r>
              <a:rPr lang="en-US" altLang="ja-JP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Newton-Raphson</a:t>
            </a:r>
            <a:r>
              <a:rPr lang="ja-JP" altLang="en-US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法 </a:t>
            </a:r>
            <a:r>
              <a:rPr lang="en-US" altLang="ja-JP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(Newton</a:t>
            </a:r>
            <a:r>
              <a:rPr lang="ja-JP" altLang="en-US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法</a:t>
            </a:r>
            <a:r>
              <a:rPr lang="en-US" altLang="ja-JP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)</a:t>
            </a:r>
            <a:endParaRPr lang="ja-JP" altLang="en-US" sz="3600" b="1" kern="0" dirty="0">
              <a:solidFill>
                <a:srgbClr val="0000FF"/>
              </a:solidFill>
              <a:latin typeface="Times New Roman"/>
              <a:ea typeface="ＭＳ Ｐゴシック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DB4C1B1-1C81-E2EB-5F2E-C0731B78BB19}"/>
              </a:ext>
            </a:extLst>
          </p:cNvPr>
          <p:cNvSpPr txBox="1"/>
          <p:nvPr/>
        </p:nvSpPr>
        <p:spPr>
          <a:xfrm>
            <a:off x="1637441" y="629980"/>
            <a:ext cx="6672370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方程式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:</a:t>
            </a:r>
            <a:r>
              <a:rPr lang="ja-JP" altLang="en-US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 　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exp(x) - 3.0 * x = 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初期値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:</a:t>
            </a:r>
            <a:r>
              <a:rPr lang="ja-JP" altLang="en-US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 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x0</a:t>
            </a:r>
            <a:r>
              <a:rPr lang="ja-JP" altLang="en-US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 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=</a:t>
            </a:r>
            <a:r>
              <a:rPr lang="ja-JP" altLang="en-US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 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-1  </a:t>
            </a:r>
            <a:r>
              <a:rPr lang="ja-JP" altLang="en-US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ダンピングファクター 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 dirty="0">
              <a:solidFill>
                <a:srgbClr val="000000"/>
              </a:solidFill>
              <a:latin typeface="Times New Roman"/>
              <a:ea typeface="ＭＳ Ｐゴシック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Solution of transcendental equation by Newton-Raphson method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x0 = -1.0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dumping factor = 0.0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Iter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     0: x:         -1 =&gt;     0.2795, dx =       1.28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Iter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     1: x:     0.2795 =&gt;      0.568, dx =     0.2885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Iter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     2: x:      0.568 =&gt;     0.6172, dx =    0.04916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Iter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     3: x:     0.6172 =&gt;     0.6191, dx =   0.001891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Iter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     4: x:     0.6191 =&gt;     0.6191, dx =  2.902e-06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Iter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     5: x:     0.6191 =&gt;     0.6191, dx =  6.844e-12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  Success: Convergence reached: dx =  6.844e-12 &lt; eps =    1e-10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4205B877-9D9E-0D1C-00BF-572CA895CF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6616" y="3052868"/>
            <a:ext cx="4370686" cy="371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92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1524000" y="0"/>
            <a:ext cx="9144000" cy="629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lang="ja-JP" altLang="en-US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ダンピングファクターの効果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DB4C1B1-1C81-E2EB-5F2E-C0731B78BB19}"/>
              </a:ext>
            </a:extLst>
          </p:cNvPr>
          <p:cNvSpPr txBox="1"/>
          <p:nvPr/>
        </p:nvSpPr>
        <p:spPr>
          <a:xfrm>
            <a:off x="1637441" y="629980"/>
            <a:ext cx="667237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方程式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:</a:t>
            </a:r>
            <a:r>
              <a:rPr lang="ja-JP" altLang="en-US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 　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exp(x) - 3.0 * x = 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初期値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:</a:t>
            </a:r>
            <a:r>
              <a:rPr lang="ja-JP" altLang="en-US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 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x0</a:t>
            </a:r>
            <a:r>
              <a:rPr lang="ja-JP" altLang="en-US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 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=</a:t>
            </a:r>
            <a:r>
              <a:rPr lang="ja-JP" altLang="en-US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 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-1  </a:t>
            </a:r>
            <a:r>
              <a:rPr lang="ja-JP" altLang="en-US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ダンピングファクター 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1.0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 dirty="0">
              <a:solidFill>
                <a:srgbClr val="000000"/>
              </a:solidFill>
              <a:latin typeface="Times New Roman"/>
              <a:ea typeface="ＭＳ Ｐゴシック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Solution of transcendental equation by Newton-Raphson method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x0 = -1.0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dumping factor = 1.0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Iter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     0: x:         -1 =&gt;    -0.3602, dx =     0.6398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Iter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     1: x:    -0.3602 =&gt;    0.02592, dx =     0.3862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Iter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     2: x:    0.02592 =&gt;     0.2662, dx =     0.2403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Iter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     3: x:     0.2662 =&gt;     0.4156, dx =     0.1494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Iter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     4: x:     0.4156 =&gt;      0.506, dx =    0.09042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…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Iter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    31: x:     0.6191 =&gt;     0.6191, dx =  9.904e-10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Iter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    32: x:     0.6191 =&gt;     0.6191, dx =  4.952e-10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Iter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    33: x:     0.6191 =&gt;     0.6191, dx =  2.476e-10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Iter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    34: x:     0.6191 =&gt;     0.6191, dx =  1.238e-10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Iter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    35: x:     0.6191 =&gt;     0.6191, dx =   6.19e-11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  Success: Convergence reached: dx =   6.19e-11 &lt; eps =    1e-10</a:t>
            </a:r>
            <a:endParaRPr lang="ja-JP" altLang="en-US" sz="1200" dirty="0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10FC318-E2FE-92EA-8DD8-1740AF005B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6951" y="3122970"/>
            <a:ext cx="4121499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94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1524000" y="2"/>
            <a:ext cx="9144000" cy="769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R="0" lv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3200" b="1" i="0" u="none" strike="noStrike" kern="0" cap="none" spc="0" normalizeH="0" baseline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  <a:cs typeface="+mj-cs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lang="ja-JP" altLang="en-US" dirty="0"/>
              <a:t>フィッティング</a:t>
            </a:r>
            <a:r>
              <a:rPr lang="en-US" altLang="ja-JP" dirty="0"/>
              <a:t>:</a:t>
            </a:r>
            <a:r>
              <a:rPr lang="ja-JP" altLang="en-US" dirty="0"/>
              <a:t> 回帰 </a:t>
            </a:r>
            <a:r>
              <a:rPr lang="en-US" altLang="ja-JP" dirty="0"/>
              <a:t>(regression)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オブジェクト 2"/>
              <p:cNvSpPr txBox="1"/>
              <p:nvPr/>
            </p:nvSpPr>
            <p:spPr bwMode="auto">
              <a:xfrm>
                <a:off x="1791629" y="1018478"/>
                <a:ext cx="8734195" cy="56718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>
                  <a:lnSpc>
                    <a:spcPct val="120000"/>
                  </a:lnSpc>
                  <a:defRPr/>
                </a:pPr>
                <a:r>
                  <a:rPr lang="ja-JP" altLang="en-US" b="1" dirty="0">
                    <a:solidFill>
                      <a:srgbClr val="0000FF"/>
                    </a:solidFill>
                    <a:latin typeface="Times New Roman"/>
                    <a:ea typeface="ＭＳ Ｐゴシック"/>
                  </a:rPr>
                  <a:t>線形回帰</a:t>
                </a:r>
                <a:r>
                  <a:rPr lang="en-US" altLang="ja-JP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:</a:t>
                </a:r>
                <a:r>
                  <a:rPr lang="ja-JP" altLang="en-US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 モデルがフィッティングパラメータ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ja-JP" alt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altLang="ja-JP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ja-JP" altLang="en-US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に関して線形</a:t>
                </a:r>
                <a:endParaRPr lang="en-US" altLang="ja-JP" b="1" dirty="0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  <a:p>
                <a:pPr>
                  <a:lnSpc>
                    <a:spcPct val="120000"/>
                  </a:lnSpc>
                  <a:defRPr/>
                </a:pPr>
                <a:r>
                  <a:rPr lang="ja-JP" altLang="en-US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　モデル</a:t>
                </a:r>
                <a:r>
                  <a:rPr lang="en-US" altLang="ja-JP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:</a:t>
                </a:r>
                <a:r>
                  <a:rPr lang="ja-JP" altLang="en-US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</a:t>
                </a:r>
                <a14:m>
                  <m:oMath xmlns:m="http://schemas.openxmlformats.org/officeDocument/2006/math">
                    <m:r>
                      <a:rPr lang="ja-JP" altLang="en-US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𝒇</m:t>
                    </m:r>
                    <m:d>
                      <m:dPr>
                        <m:ctrlPr>
                          <a:rPr lang="ja-JP" altLang="en-US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ja-JP" altLang="en-US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ja-JP" altLang="en-US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ja-JP" alt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altLang="ja-JP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altLang="ja-JP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ja-JP" alt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altLang="ja-JP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altLang="ja-JP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endParaRPr lang="en-US" altLang="ja-JP" b="1" dirty="0">
                  <a:solidFill>
                    <a:srgbClr val="000000"/>
                  </a:solidFill>
                  <a:latin typeface="Times New Roman"/>
                </a:endParaRPr>
              </a:p>
              <a:p>
                <a:pPr>
                  <a:lnSpc>
                    <a:spcPct val="120000"/>
                  </a:lnSpc>
                  <a:defRPr/>
                </a:pPr>
                <a:r>
                  <a:rPr lang="ja-JP" altLang="en-US" b="1" dirty="0">
                    <a:solidFill>
                      <a:srgbClr val="000000"/>
                    </a:solidFill>
                    <a:latin typeface="Times New Roman"/>
                  </a:rPr>
                  <a:t>　　　　　　</a:t>
                </a:r>
                <a14:m>
                  <m:oMath xmlns:m="http://schemas.openxmlformats.org/officeDocument/2006/math">
                    <m:r>
                      <a:rPr lang="en-US" altLang="ja-JP" b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ja-JP" altLang="en-US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𝝈</m:t>
                    </m:r>
                    <m:d>
                      <m:dPr>
                        <m:ctrlP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</m:d>
                    <m:r>
                      <a:rPr lang="en-US" altLang="ja-JP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ja-JP" alt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altLang="ja-JP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altLang="ja-JP" b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𝐞𝐱𝐩</m:t>
                    </m:r>
                    <m:d>
                      <m:dPr>
                        <m:ctrlP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ja-JP" alt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𝒂</m:t>
                            </m:r>
                          </m:e>
                          <m:sub>
                            <m:r>
                              <a:rPr lang="en-US" altLang="ja-JP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  <m:f>
                          <m:fPr>
                            <m:ctrlPr>
                              <a:rPr lang="en-US" altLang="ja-JP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ja-JP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ja-JP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ja-JP" b="1" dirty="0">
                    <a:solidFill>
                      <a:srgbClr val="000000"/>
                    </a:solidFill>
                    <a:latin typeface="Times New Roman"/>
                  </a:rPr>
                  <a:t> =&gt; </a:t>
                </a:r>
                <a14:m>
                  <m:oMath xmlns:m="http://schemas.openxmlformats.org/officeDocument/2006/math">
                    <m:r>
                      <a:rPr lang="en-US" altLang="ja-JP" b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𝐥𝐨𝐠</m:t>
                    </m:r>
                    <m:r>
                      <a:rPr lang="en-US" altLang="ja-JP" b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ja-JP" altLang="en-US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𝝈</m:t>
                    </m:r>
                    <m:d>
                      <m:dPr>
                        <m:ctrlP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</m:d>
                    <m:r>
                      <a:rPr lang="en-US" altLang="ja-JP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ja-JP" alt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altLang="ja-JP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altLang="ja-JP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ja-JP" alt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altLang="ja-JP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f>
                      <m:fPr>
                        <m:ctrlP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den>
                    </m:f>
                  </m:oMath>
                </a14:m>
                <a:r>
                  <a:rPr lang="ja-JP" altLang="en-US" b="1" dirty="0">
                    <a:solidFill>
                      <a:srgbClr val="000000"/>
                    </a:solidFill>
                    <a:latin typeface="Times New Roman"/>
                  </a:rPr>
                  <a:t>　</a:t>
                </a:r>
                <a:endParaRPr lang="en-US" altLang="ja-JP" b="1" dirty="0">
                  <a:solidFill>
                    <a:srgbClr val="000000"/>
                  </a:solidFill>
                  <a:latin typeface="Times New Roman"/>
                </a:endParaRPr>
              </a:p>
              <a:p>
                <a:pPr>
                  <a:lnSpc>
                    <a:spcPct val="120000"/>
                  </a:lnSpc>
                  <a:defRPr/>
                </a:pPr>
                <a:endParaRPr lang="en-US" altLang="ja-JP" b="1" dirty="0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  <a:p>
                <a:pPr>
                  <a:lnSpc>
                    <a:spcPct val="120000"/>
                  </a:lnSpc>
                  <a:defRPr/>
                </a:pPr>
                <a:r>
                  <a:rPr lang="ja-JP" altLang="en-US" b="1" dirty="0">
                    <a:solidFill>
                      <a:srgbClr val="0000FF"/>
                    </a:solidFill>
                    <a:latin typeface="Times New Roman"/>
                    <a:ea typeface="ＭＳ Ｐゴシック"/>
                  </a:rPr>
                  <a:t>非線形回帰</a:t>
                </a:r>
                <a:r>
                  <a:rPr lang="en-US" altLang="ja-JP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:</a:t>
                </a:r>
                <a:r>
                  <a:rPr lang="ja-JP" altLang="en-US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 モデルがフィッティングパラメータ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ja-JP" alt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altLang="ja-JP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ja-JP" altLang="en-US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に関して非線形</a:t>
                </a:r>
                <a:endParaRPr lang="en-US" altLang="ja-JP" b="1" dirty="0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  <a:p>
                <a:pPr>
                  <a:lnSpc>
                    <a:spcPct val="120000"/>
                  </a:lnSpc>
                  <a:defRPr/>
                </a:pPr>
                <a:r>
                  <a:rPr lang="ja-JP" altLang="en-US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　モデル</a:t>
                </a:r>
                <a:r>
                  <a:rPr lang="en-US" altLang="ja-JP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:</a:t>
                </a:r>
                <a:r>
                  <a:rPr lang="ja-JP" altLang="en-US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</a:t>
                </a:r>
                <a14:m>
                  <m:oMath xmlns:m="http://schemas.openxmlformats.org/officeDocument/2006/math">
                    <m:r>
                      <a:rPr lang="ja-JP" altLang="en-US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𝒇</m:t>
                    </m:r>
                    <m:d>
                      <m:dPr>
                        <m:ctrlPr>
                          <a:rPr lang="ja-JP" altLang="en-US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ja-JP" altLang="en-US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ja-JP" altLang="en-US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ja-JP" alt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altLang="ja-JP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altLang="ja-JP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ja-JP" alt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altLang="ja-JP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altLang="ja-JP" b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𝐞𝐱𝐩</m:t>
                    </m:r>
                    <m:d>
                      <m:dPr>
                        <m:ctrlP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ja-JP" alt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𝒂</m:t>
                            </m:r>
                          </m:e>
                          <m:sub>
                            <m:r>
                              <a:rPr lang="en-US" altLang="ja-JP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</m:oMath>
                </a14:m>
                <a:endParaRPr lang="en-US" altLang="ja-JP" b="1" dirty="0">
                  <a:solidFill>
                    <a:srgbClr val="000000"/>
                  </a:solidFill>
                  <a:latin typeface="Times New Roman"/>
                </a:endParaRPr>
              </a:p>
              <a:p>
                <a:pPr>
                  <a:lnSpc>
                    <a:spcPct val="120000"/>
                  </a:lnSpc>
                  <a:defRPr/>
                </a:pPr>
                <a:endParaRPr lang="en-US" altLang="ja-JP" b="1" dirty="0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  <a:p>
                <a:pPr>
                  <a:lnSpc>
                    <a:spcPct val="120000"/>
                  </a:lnSpc>
                  <a:defRPr/>
                </a:pPr>
                <a:r>
                  <a:rPr lang="ja-JP" altLang="en-US" b="1" dirty="0">
                    <a:solidFill>
                      <a:srgbClr val="FF0000"/>
                    </a:solidFill>
                    <a:latin typeface="Times New Roman"/>
                    <a:ea typeface="ＭＳ Ｐゴシック"/>
                  </a:rPr>
                  <a:t>重</a:t>
                </a:r>
                <a:r>
                  <a:rPr lang="ja-JP" altLang="en-US" b="1" dirty="0">
                    <a:solidFill>
                      <a:srgbClr val="0000FF"/>
                    </a:solidFill>
                    <a:latin typeface="Times New Roman"/>
                    <a:ea typeface="ＭＳ Ｐゴシック"/>
                  </a:rPr>
                  <a:t>線形回帰 </a:t>
                </a:r>
                <a:r>
                  <a:rPr lang="en-US" altLang="ja-JP" b="1" dirty="0">
                    <a:solidFill>
                      <a:srgbClr val="0000FF"/>
                    </a:solidFill>
                    <a:latin typeface="Times New Roman"/>
                    <a:ea typeface="ＭＳ Ｐゴシック"/>
                  </a:rPr>
                  <a:t>(</a:t>
                </a:r>
                <a:r>
                  <a:rPr lang="ja-JP" altLang="en-US" b="1" dirty="0">
                    <a:solidFill>
                      <a:srgbClr val="FF0000"/>
                    </a:solidFill>
                    <a:latin typeface="Times New Roman"/>
                    <a:ea typeface="ＭＳ Ｐゴシック"/>
                  </a:rPr>
                  <a:t>多重</a:t>
                </a:r>
                <a:r>
                  <a:rPr lang="ja-JP" altLang="en-US" b="1" dirty="0">
                    <a:solidFill>
                      <a:srgbClr val="0000FF"/>
                    </a:solidFill>
                    <a:latin typeface="Times New Roman"/>
                    <a:ea typeface="ＭＳ Ｐゴシック"/>
                  </a:rPr>
                  <a:t>回帰、</a:t>
                </a:r>
                <a:r>
                  <a:rPr lang="ja-JP" altLang="en-US" b="1" dirty="0">
                    <a:solidFill>
                      <a:srgbClr val="FF0000"/>
                    </a:solidFill>
                    <a:latin typeface="Times New Roman"/>
                    <a:ea typeface="ＭＳ Ｐゴシック"/>
                  </a:rPr>
                  <a:t>多変量</a:t>
                </a:r>
                <a:r>
                  <a:rPr lang="ja-JP" altLang="en-US" b="1" dirty="0">
                    <a:solidFill>
                      <a:srgbClr val="0000FF"/>
                    </a:solidFill>
                    <a:latin typeface="Times New Roman"/>
                    <a:ea typeface="ＭＳ Ｐゴシック"/>
                  </a:rPr>
                  <a:t>回帰</a:t>
                </a:r>
                <a:r>
                  <a:rPr lang="en-US" altLang="ja-JP" b="1" dirty="0">
                    <a:solidFill>
                      <a:srgbClr val="0000FF"/>
                    </a:solidFill>
                    <a:latin typeface="Times New Roman"/>
                    <a:ea typeface="ＭＳ Ｐゴシック"/>
                  </a:rPr>
                  <a:t>)</a:t>
                </a:r>
                <a:r>
                  <a:rPr lang="en-US" altLang="ja-JP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:</a:t>
                </a:r>
                <a:r>
                  <a:rPr lang="ja-JP" altLang="en-US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</a:t>
                </a:r>
                <a:endParaRPr lang="en-US" altLang="ja-JP" b="1" dirty="0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  <a:p>
                <a:pPr>
                  <a:lnSpc>
                    <a:spcPct val="120000"/>
                  </a:lnSpc>
                  <a:defRPr/>
                </a:pPr>
                <a:r>
                  <a:rPr lang="ja-JP" altLang="en-US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　モデル</a:t>
                </a:r>
                <a:r>
                  <a:rPr lang="en-US" altLang="ja-JP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:</a:t>
                </a:r>
                <a:r>
                  <a:rPr lang="ja-JP" altLang="en-US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</a:t>
                </a:r>
                <a14:m>
                  <m:oMath xmlns:m="http://schemas.openxmlformats.org/officeDocument/2006/math">
                    <m:r>
                      <a:rPr lang="ja-JP" altLang="en-US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𝒇</m:t>
                    </m:r>
                    <m:d>
                      <m:dPr>
                        <m:ctrlPr>
                          <a:rPr lang="ja-JP" altLang="en-US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ja-JP" altLang="en-US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ja-JP" altLang="en-US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ja-JP" alt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altLang="ja-JP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altLang="ja-JP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ja-JP" alt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altLang="ja-JP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altLang="ja-JP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altLang="ja-JP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ja-JP" alt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altLang="ja-JP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altLang="ja-JP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altLang="ja-JP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ja-JP" alt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altLang="ja-JP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  <m:r>
                      <a:rPr lang="en-US" altLang="ja-JP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𝒛</m:t>
                    </m:r>
                    <m:r>
                      <a:rPr lang="en-US" altLang="ja-JP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+⋯</m:t>
                    </m:r>
                  </m:oMath>
                </a14:m>
                <a:endParaRPr lang="en-US" altLang="ja-JP" b="1" dirty="0">
                  <a:solidFill>
                    <a:srgbClr val="000000"/>
                  </a:solidFill>
                  <a:latin typeface="Times New Roman"/>
                </a:endParaRPr>
              </a:p>
              <a:p>
                <a:pPr>
                  <a:lnSpc>
                    <a:spcPct val="120000"/>
                  </a:lnSpc>
                  <a:defRPr/>
                </a:pPr>
                <a:r>
                  <a:rPr lang="ja-JP" altLang="en-US" b="1" dirty="0">
                    <a:solidFill>
                      <a:srgbClr val="000000"/>
                    </a:solidFill>
                    <a:latin typeface="Times New Roman"/>
                  </a:rPr>
                  <a:t>　　　　　　</a:t>
                </a:r>
                <a14:m>
                  <m:oMath xmlns:m="http://schemas.openxmlformats.org/officeDocument/2006/math">
                    <m:r>
                      <a:rPr lang="en-US" altLang="ja-JP" b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𝐥𝐨𝐠</m:t>
                    </m:r>
                    <m:r>
                      <a:rPr lang="en-US" altLang="ja-JP" b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ja-JP" altLang="en-US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𝝈</m:t>
                    </m:r>
                    <m:r>
                      <a:rPr lang="en-US" altLang="ja-JP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𝑻</m:t>
                    </m:r>
                    <m:r>
                      <a:rPr lang="en-US" altLang="ja-JP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 =</m:t>
                    </m:r>
                    <m:sSub>
                      <m:sSubPr>
                        <m:ctrlPr>
                          <a:rPr lang="ja-JP" alt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altLang="ja-JP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altLang="ja-JP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ja-JP" alt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altLang="ja-JP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f>
                      <m:fPr>
                        <m:ctrlP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den>
                    </m:f>
                    <m:r>
                      <a:rPr lang="en-US" altLang="ja-JP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ja-JP" alt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altLang="ja-JP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f>
                      <m:fPr>
                        <m:ctrlP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sSup>
                          <m:sSupPr>
                            <m:ctrlPr>
                              <a:rPr lang="en-US" altLang="ja-JP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p>
                            <m:r>
                              <a:rPr lang="en-US" altLang="ja-JP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endParaRPr lang="en-US" altLang="ja-JP" b="1" dirty="0">
                  <a:solidFill>
                    <a:srgbClr val="000000"/>
                  </a:solidFill>
                  <a:latin typeface="Times New Roman"/>
                </a:endParaRPr>
              </a:p>
              <a:p>
                <a:pPr>
                  <a:lnSpc>
                    <a:spcPct val="120000"/>
                  </a:lnSpc>
                  <a:defRPr/>
                </a:pPr>
                <a:endParaRPr lang="en-US" altLang="ja-JP" b="1" dirty="0">
                  <a:solidFill>
                    <a:srgbClr val="000000"/>
                  </a:solidFill>
                  <a:latin typeface="Times New Roman"/>
                </a:endParaRPr>
              </a:p>
            </p:txBody>
          </p:sp>
        </mc:Choice>
        <mc:Fallback>
          <p:sp>
            <p:nvSpPr>
              <p:cNvPr id="3" name="オブジェクト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91629" y="1018478"/>
                <a:ext cx="8734195" cy="5671882"/>
              </a:xfrm>
              <a:prstGeom prst="rect">
                <a:avLst/>
              </a:prstGeom>
              <a:blipFill>
                <a:blip r:embed="rId3"/>
                <a:stretch>
                  <a:fillRect l="-1117" t="-64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5294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BCEB97D-5DD4-3FA7-F5CB-8CC0C63394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2575" y="633950"/>
            <a:ext cx="4495800" cy="6019800"/>
          </a:xfrm>
          <a:prstGeom prst="rect">
            <a:avLst/>
          </a:prstGeom>
        </p:spPr>
      </p:pic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1524000" y="0"/>
            <a:ext cx="9144000" cy="629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lang="ja-JP" altLang="en-US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関数の解</a:t>
            </a:r>
            <a:r>
              <a:rPr lang="en-US" altLang="ja-JP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:</a:t>
            </a:r>
            <a:r>
              <a:rPr lang="ja-JP" altLang="en-US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 </a:t>
            </a:r>
            <a:r>
              <a:rPr lang="en-US" altLang="ja-JP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Newton-Raphson</a:t>
            </a:r>
            <a:r>
              <a:rPr lang="ja-JP" altLang="en-US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法 </a:t>
            </a:r>
            <a:r>
              <a:rPr lang="en-US" altLang="ja-JP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(Newton</a:t>
            </a:r>
            <a:r>
              <a:rPr lang="ja-JP" altLang="en-US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法</a:t>
            </a:r>
            <a:r>
              <a:rPr lang="en-US" altLang="ja-JP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)</a:t>
            </a:r>
            <a:endParaRPr lang="ja-JP" altLang="en-US" sz="3600" b="1" kern="0" dirty="0">
              <a:solidFill>
                <a:srgbClr val="0000FF"/>
              </a:solidFill>
              <a:latin typeface="Times New Roman"/>
              <a:ea typeface="ＭＳ Ｐゴシック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0737917-86BB-FDBE-C8D1-EFA39DC5F9B2}"/>
              </a:ext>
            </a:extLst>
          </p:cNvPr>
          <p:cNvSpPr/>
          <p:nvPr/>
        </p:nvSpPr>
        <p:spPr>
          <a:xfrm>
            <a:off x="3079649" y="4307519"/>
            <a:ext cx="1196282" cy="2956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800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3BAE92D6-52BB-7D74-09BD-E41E686C53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0829" y="1609725"/>
            <a:ext cx="5659546" cy="3295650"/>
          </a:xfrm>
          <a:prstGeom prst="rect">
            <a:avLst/>
          </a:prstGeom>
        </p:spPr>
      </p:pic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0B91FE95-A5AA-31F7-0702-FBB04611C934}"/>
              </a:ext>
            </a:extLst>
          </p:cNvPr>
          <p:cNvCxnSpPr>
            <a:cxnSpLocks/>
          </p:cNvCxnSpPr>
          <p:nvPr/>
        </p:nvCxnSpPr>
        <p:spPr>
          <a:xfrm flipV="1">
            <a:off x="4275931" y="3558126"/>
            <a:ext cx="1794430" cy="74939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898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1524000" y="0"/>
            <a:ext cx="9144000" cy="629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lang="ja-JP" altLang="en-US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初期値とダンピングファクターの効果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DB4C1B1-1C81-E2EB-5F2E-C0731B78BB19}"/>
              </a:ext>
            </a:extLst>
          </p:cNvPr>
          <p:cNvSpPr txBox="1"/>
          <p:nvPr/>
        </p:nvSpPr>
        <p:spPr>
          <a:xfrm>
            <a:off x="1637441" y="629981"/>
            <a:ext cx="66723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方程式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:</a:t>
            </a:r>
            <a:r>
              <a:rPr lang="ja-JP" altLang="en-US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 　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 0.2 + 0.1 * x - 1 * x**2 + 0 * x**3 + 1 * x**4</a:t>
            </a:r>
            <a:r>
              <a:rPr lang="ja-JP" altLang="en-US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 ＝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ダンピングファクター 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0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B3B9583-68C7-6382-9682-CDCF212DDD39}"/>
              </a:ext>
            </a:extLst>
          </p:cNvPr>
          <p:cNvSpPr txBox="1"/>
          <p:nvPr/>
        </p:nvSpPr>
        <p:spPr>
          <a:xfrm>
            <a:off x="1656491" y="1065821"/>
            <a:ext cx="27187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>
                <a:solidFill>
                  <a:srgbClr val="000000"/>
                </a:solidFill>
                <a:latin typeface="Times New Roman"/>
                <a:ea typeface="ＭＳ Ｐゴシック"/>
              </a:rPr>
              <a:t>dump = 0.0  x0</a:t>
            </a:r>
            <a:r>
              <a:rPr lang="ja-JP" altLang="en-US" sz="2000" dirty="0">
                <a:solidFill>
                  <a:srgbClr val="000000"/>
                </a:solidFill>
                <a:latin typeface="Times New Roman"/>
                <a:ea typeface="ＭＳ Ｐゴシック"/>
              </a:rPr>
              <a:t> </a:t>
            </a:r>
            <a:r>
              <a:rPr lang="en-US" altLang="ja-JP" sz="2000" dirty="0">
                <a:solidFill>
                  <a:srgbClr val="000000"/>
                </a:solidFill>
                <a:latin typeface="Times New Roman"/>
                <a:ea typeface="ＭＳ Ｐゴシック"/>
              </a:rPr>
              <a:t>=</a:t>
            </a:r>
            <a:r>
              <a:rPr lang="ja-JP" altLang="en-US" sz="2000" dirty="0">
                <a:solidFill>
                  <a:srgbClr val="000000"/>
                </a:solidFill>
                <a:latin typeface="Times New Roman"/>
                <a:ea typeface="ＭＳ Ｐゴシック"/>
              </a:rPr>
              <a:t> </a:t>
            </a:r>
            <a:r>
              <a:rPr lang="en-US" altLang="ja-JP" sz="2000" dirty="0">
                <a:solidFill>
                  <a:srgbClr val="000000"/>
                </a:solidFill>
                <a:latin typeface="Times New Roman"/>
                <a:ea typeface="ＭＳ Ｐゴシック"/>
              </a:rPr>
              <a:t>-1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8FC863-BECC-2A43-BE15-9D1C2AF93606}"/>
              </a:ext>
            </a:extLst>
          </p:cNvPr>
          <p:cNvSpPr txBox="1"/>
          <p:nvPr/>
        </p:nvSpPr>
        <p:spPr>
          <a:xfrm>
            <a:off x="4749753" y="1043195"/>
            <a:ext cx="21344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>
                <a:solidFill>
                  <a:srgbClr val="000000"/>
                </a:solidFill>
                <a:latin typeface="Times New Roman"/>
                <a:ea typeface="ＭＳ Ｐゴシック"/>
              </a:rPr>
              <a:t>x0</a:t>
            </a:r>
            <a:r>
              <a:rPr lang="ja-JP" altLang="en-US" sz="2000" dirty="0">
                <a:solidFill>
                  <a:srgbClr val="000000"/>
                </a:solidFill>
                <a:latin typeface="Times New Roman"/>
                <a:ea typeface="ＭＳ Ｐゴシック"/>
              </a:rPr>
              <a:t> </a:t>
            </a:r>
            <a:r>
              <a:rPr lang="en-US" altLang="ja-JP" sz="2000" dirty="0">
                <a:solidFill>
                  <a:srgbClr val="000000"/>
                </a:solidFill>
                <a:latin typeface="Times New Roman"/>
                <a:ea typeface="ＭＳ Ｐゴシック"/>
              </a:rPr>
              <a:t>=</a:t>
            </a:r>
            <a:r>
              <a:rPr lang="ja-JP" altLang="en-US" sz="2000" dirty="0">
                <a:solidFill>
                  <a:srgbClr val="000000"/>
                </a:solidFill>
                <a:latin typeface="Times New Roman"/>
                <a:ea typeface="ＭＳ Ｐゴシック"/>
              </a:rPr>
              <a:t> </a:t>
            </a:r>
            <a:r>
              <a:rPr lang="en-US" altLang="ja-JP" sz="2000" dirty="0">
                <a:solidFill>
                  <a:srgbClr val="000000"/>
                </a:solidFill>
                <a:latin typeface="Times New Roman"/>
                <a:ea typeface="ＭＳ Ｐゴシック"/>
              </a:rPr>
              <a:t>-0.5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8213624-B216-C8B7-B332-4E67B383BB7B}"/>
              </a:ext>
            </a:extLst>
          </p:cNvPr>
          <p:cNvSpPr txBox="1"/>
          <p:nvPr/>
        </p:nvSpPr>
        <p:spPr>
          <a:xfrm>
            <a:off x="7816803" y="1071770"/>
            <a:ext cx="21344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>
                <a:solidFill>
                  <a:srgbClr val="000000"/>
                </a:solidFill>
                <a:latin typeface="Times New Roman"/>
                <a:ea typeface="ＭＳ Ｐゴシック"/>
              </a:rPr>
              <a:t>x0</a:t>
            </a:r>
            <a:r>
              <a:rPr lang="ja-JP" altLang="en-US" sz="2000" dirty="0">
                <a:solidFill>
                  <a:srgbClr val="000000"/>
                </a:solidFill>
                <a:latin typeface="Times New Roman"/>
                <a:ea typeface="ＭＳ Ｐゴシック"/>
              </a:rPr>
              <a:t> </a:t>
            </a:r>
            <a:r>
              <a:rPr lang="en-US" altLang="ja-JP" sz="2000" dirty="0">
                <a:solidFill>
                  <a:srgbClr val="000000"/>
                </a:solidFill>
                <a:latin typeface="Times New Roman"/>
                <a:ea typeface="ＭＳ Ｐゴシック"/>
              </a:rPr>
              <a:t>=</a:t>
            </a:r>
            <a:r>
              <a:rPr lang="ja-JP" altLang="en-US" sz="2000" dirty="0">
                <a:solidFill>
                  <a:srgbClr val="000000"/>
                </a:solidFill>
                <a:latin typeface="Times New Roman"/>
                <a:ea typeface="ＭＳ Ｐゴシック"/>
              </a:rPr>
              <a:t> </a:t>
            </a:r>
            <a:r>
              <a:rPr lang="en-US" altLang="ja-JP" sz="2000" dirty="0">
                <a:solidFill>
                  <a:srgbClr val="000000"/>
                </a:solidFill>
                <a:latin typeface="Times New Roman"/>
                <a:ea typeface="ＭＳ Ｐゴシック"/>
              </a:rPr>
              <a:t>0.0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0A5BF60-A0FC-BE25-CFDD-F95227702965}"/>
              </a:ext>
            </a:extLst>
          </p:cNvPr>
          <p:cNvSpPr txBox="1"/>
          <p:nvPr/>
        </p:nvSpPr>
        <p:spPr>
          <a:xfrm>
            <a:off x="5275993" y="4869362"/>
            <a:ext cx="33822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>
                <a:solidFill>
                  <a:srgbClr val="000000"/>
                </a:solidFill>
                <a:latin typeface="Times New Roman"/>
                <a:ea typeface="ＭＳ Ｐゴシック"/>
              </a:rPr>
              <a:t>x0</a:t>
            </a:r>
            <a:r>
              <a:rPr lang="ja-JP" altLang="en-US" sz="2000" dirty="0">
                <a:solidFill>
                  <a:srgbClr val="000000"/>
                </a:solidFill>
                <a:latin typeface="Times New Roman"/>
                <a:ea typeface="ＭＳ Ｐゴシック"/>
              </a:rPr>
              <a:t> </a:t>
            </a:r>
            <a:r>
              <a:rPr lang="en-US" altLang="ja-JP" sz="2000" dirty="0">
                <a:solidFill>
                  <a:srgbClr val="000000"/>
                </a:solidFill>
                <a:latin typeface="Times New Roman"/>
                <a:ea typeface="ＭＳ Ｐゴシック"/>
              </a:rPr>
              <a:t>=</a:t>
            </a:r>
            <a:r>
              <a:rPr lang="ja-JP" altLang="en-US" sz="2000" dirty="0">
                <a:solidFill>
                  <a:srgbClr val="000000"/>
                </a:solidFill>
                <a:latin typeface="Times New Roman"/>
                <a:ea typeface="ＭＳ Ｐゴシック"/>
              </a:rPr>
              <a:t> </a:t>
            </a:r>
            <a:r>
              <a:rPr lang="en-US" altLang="ja-JP" sz="2000" dirty="0">
                <a:solidFill>
                  <a:srgbClr val="000000"/>
                </a:solidFill>
                <a:latin typeface="Times New Roman"/>
                <a:ea typeface="ＭＳ Ｐゴシック"/>
              </a:rPr>
              <a:t>0.0  dump = 3.0</a:t>
            </a: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7ADB6F90-E7EC-A83C-6726-94213FE06D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7441" y="1465931"/>
            <a:ext cx="2700214" cy="2296444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30A9E03F-C51E-2EFC-FC8E-B81CFC6A52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7655" y="1459411"/>
            <a:ext cx="3057526" cy="2600326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85329C35-500A-72E3-DE23-47AE050584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4737" y="1498100"/>
            <a:ext cx="3057526" cy="2600326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700BFB0F-B98F-062A-55D0-C5201A6416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4734" y="4432594"/>
            <a:ext cx="2777532" cy="2362200"/>
          </a:xfrm>
          <a:prstGeom prst="rect">
            <a:avLst/>
          </a:prstGeom>
        </p:spPr>
      </p:pic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DBCCFC3F-6467-2C49-B701-DCDA20E0AA1C}"/>
              </a:ext>
            </a:extLst>
          </p:cNvPr>
          <p:cNvCxnSpPr/>
          <p:nvPr/>
        </p:nvCxnSpPr>
        <p:spPr>
          <a:xfrm flipH="1">
            <a:off x="7896226" y="2447845"/>
            <a:ext cx="1057275" cy="6287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3D6C1386-435E-3D71-B623-55AFCC6A03D5}"/>
              </a:ext>
            </a:extLst>
          </p:cNvPr>
          <p:cNvCxnSpPr>
            <a:cxnSpLocks/>
          </p:cNvCxnSpPr>
          <p:nvPr/>
        </p:nvCxnSpPr>
        <p:spPr>
          <a:xfrm>
            <a:off x="7866669" y="3121846"/>
            <a:ext cx="59112" cy="1989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69890C9E-02FC-1193-CAFD-65DD4C7FD8A8}"/>
              </a:ext>
            </a:extLst>
          </p:cNvPr>
          <p:cNvCxnSpPr>
            <a:cxnSpLocks/>
          </p:cNvCxnSpPr>
          <p:nvPr/>
        </p:nvCxnSpPr>
        <p:spPr>
          <a:xfrm flipH="1">
            <a:off x="8524876" y="5359901"/>
            <a:ext cx="458181" cy="9361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矢印コネクタ 34">
            <a:extLst>
              <a:ext uri="{FF2B5EF4-FFF2-40B4-BE49-F238E27FC236}">
                <a16:creationId xmlns:a16="http://schemas.microsoft.com/office/drawing/2014/main" id="{52A64E8F-B096-FF43-C64E-3A8BC633C851}"/>
              </a:ext>
            </a:extLst>
          </p:cNvPr>
          <p:cNvCxnSpPr>
            <a:cxnSpLocks/>
          </p:cNvCxnSpPr>
          <p:nvPr/>
        </p:nvCxnSpPr>
        <p:spPr>
          <a:xfrm flipV="1">
            <a:off x="8410576" y="6055390"/>
            <a:ext cx="73399" cy="1739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115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1524000" y="0"/>
            <a:ext cx="9144000" cy="629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lang="en-US" altLang="ja-JP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python</a:t>
            </a:r>
            <a:r>
              <a:rPr lang="ja-JP" altLang="en-US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プログラム</a:t>
            </a:r>
            <a:r>
              <a:rPr lang="en-US" altLang="ja-JP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:</a:t>
            </a:r>
            <a:r>
              <a:rPr lang="ja-JP" altLang="en-US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 関数の解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9218FE6-7881-BAD7-1EF4-64B9FA11B99A}"/>
              </a:ext>
            </a:extLst>
          </p:cNvPr>
          <p:cNvSpPr txBox="1"/>
          <p:nvPr/>
        </p:nvSpPr>
        <p:spPr>
          <a:xfrm>
            <a:off x="1973036" y="1068130"/>
            <a:ext cx="8055429" cy="57246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800" dirty="0">
                <a:solidFill>
                  <a:srgbClr val="000000"/>
                </a:solidFill>
                <a:latin typeface="Times New Roman"/>
                <a:ea typeface="ＭＳ Ｐゴシック"/>
              </a:rPr>
              <a:t>[</a:t>
            </a:r>
            <a:r>
              <a:rPr lang="en-US" altLang="ja-JP" sz="18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tkProg</a:t>
            </a:r>
            <a:r>
              <a:rPr lang="en-US" altLang="ja-JP" sz="1800" dirty="0">
                <a:solidFill>
                  <a:srgbClr val="000000"/>
                </a:solidFill>
                <a:latin typeface="Times New Roman"/>
                <a:ea typeface="ＭＳ Ｐゴシック"/>
              </a:rPr>
              <a:t>]\tkprog_tutorial\optimize\equation-newton-raphson.py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 dirty="0">
              <a:solidFill>
                <a:srgbClr val="000000"/>
              </a:solidFill>
              <a:latin typeface="Times New Roman"/>
              <a:ea typeface="ＭＳ Ｐゴシック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dirty="0">
                <a:solidFill>
                  <a:srgbClr val="FF0000"/>
                </a:solidFill>
                <a:latin typeface="Times New Roman"/>
                <a:ea typeface="ＭＳ Ｐゴシック"/>
              </a:rPr>
              <a:t># </a:t>
            </a:r>
            <a:r>
              <a:rPr lang="en-US" altLang="ja-JP" sz="1200" dirty="0">
                <a:solidFill>
                  <a:srgbClr val="FF0000"/>
                </a:solidFill>
                <a:latin typeface="Times New Roman"/>
                <a:ea typeface="ＭＳ Ｐゴシック"/>
              </a:rPr>
              <a:t>1</a:t>
            </a:r>
            <a:r>
              <a:rPr lang="ja-JP" altLang="en-US" sz="1200" dirty="0">
                <a:solidFill>
                  <a:srgbClr val="FF0000"/>
                </a:solidFill>
                <a:latin typeface="Times New Roman"/>
                <a:ea typeface="ＭＳ Ｐゴシック"/>
              </a:rPr>
              <a:t>階微分</a:t>
            </a:r>
            <a:endParaRPr lang="en-US" altLang="ja-JP" sz="1200" dirty="0">
              <a:solidFill>
                <a:srgbClr val="FF0000"/>
              </a:solidFill>
              <a:latin typeface="Times New Roman"/>
              <a:ea typeface="ＭＳ Ｐゴシック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dirty="0">
                <a:solidFill>
                  <a:srgbClr val="FF0000"/>
                </a:solidFill>
                <a:latin typeface="Times New Roman"/>
                <a:ea typeface="ＭＳ Ｐゴシック"/>
              </a:rPr>
              <a:t>def diff(x):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    return exp(x) - 3.0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200" dirty="0">
              <a:solidFill>
                <a:srgbClr val="000000"/>
              </a:solidFill>
              <a:latin typeface="Times New Roman"/>
              <a:ea typeface="ＭＳ Ｐゴシック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dirty="0">
                <a:solidFill>
                  <a:srgbClr val="FF0000"/>
                </a:solidFill>
                <a:latin typeface="Times New Roman"/>
                <a:ea typeface="ＭＳ Ｐゴシック"/>
              </a:rPr>
              <a:t># 関数 </a:t>
            </a:r>
            <a:r>
              <a:rPr lang="en-US" altLang="ja-JP" sz="1200" dirty="0" err="1">
                <a:solidFill>
                  <a:srgbClr val="FF0000"/>
                </a:solidFill>
                <a:latin typeface="Times New Roman"/>
                <a:ea typeface="ＭＳ Ｐゴシック"/>
              </a:rPr>
              <a:t>func</a:t>
            </a:r>
            <a:r>
              <a:rPr lang="en-US" altLang="ja-JP" sz="1200" dirty="0">
                <a:solidFill>
                  <a:srgbClr val="FF0000"/>
                </a:solidFill>
                <a:latin typeface="Times New Roman"/>
                <a:ea typeface="ＭＳ Ｐゴシック"/>
              </a:rPr>
              <a:t>(x) = 0 </a:t>
            </a:r>
            <a:r>
              <a:rPr lang="ja-JP" altLang="en-US" sz="1200" dirty="0">
                <a:solidFill>
                  <a:srgbClr val="FF0000"/>
                </a:solidFill>
                <a:latin typeface="Times New Roman"/>
                <a:ea typeface="ＭＳ Ｐゴシック"/>
              </a:rPr>
              <a:t>となる </a:t>
            </a:r>
            <a:r>
              <a:rPr lang="en-US" altLang="ja-JP" sz="1200" dirty="0">
                <a:solidFill>
                  <a:srgbClr val="FF0000"/>
                </a:solidFill>
                <a:latin typeface="Times New Roman"/>
                <a:ea typeface="ＭＳ Ｐゴシック"/>
              </a:rPr>
              <a:t>x</a:t>
            </a:r>
            <a:r>
              <a:rPr lang="ja-JP" altLang="en-US" sz="1200" dirty="0">
                <a:solidFill>
                  <a:srgbClr val="FF0000"/>
                </a:solidFill>
                <a:latin typeface="Times New Roman"/>
                <a:ea typeface="ＭＳ Ｐゴシック"/>
              </a:rPr>
              <a:t> を求める</a:t>
            </a:r>
            <a:endParaRPr lang="en-US" altLang="ja-JP" sz="1200" dirty="0">
              <a:solidFill>
                <a:srgbClr val="FF0000"/>
              </a:solidFill>
              <a:latin typeface="Times New Roman"/>
              <a:ea typeface="ＭＳ Ｐゴシック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def func(x):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    return exp(x) - 6.0 * x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200" dirty="0">
              <a:solidFill>
                <a:srgbClr val="000000"/>
              </a:solidFill>
              <a:latin typeface="Times New Roman"/>
              <a:ea typeface="ＭＳ Ｐゴシック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def main():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    x = x0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    xt = []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    yt = []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    for i in range(nmaxiter):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solidFill>
                  <a:srgbClr val="FF0000"/>
                </a:solidFill>
                <a:latin typeface="Times New Roman"/>
                <a:ea typeface="ＭＳ Ｐゴシック"/>
              </a:rPr>
              <a:t>#</a:t>
            </a:r>
            <a:r>
              <a:rPr lang="ja-JP" altLang="en-US" sz="1200" dirty="0">
                <a:solidFill>
                  <a:srgbClr val="FF0000"/>
                </a:solidFill>
                <a:latin typeface="Times New Roman"/>
                <a:ea typeface="ＭＳ Ｐゴシック"/>
              </a:rPr>
              <a:t> </a:t>
            </a:r>
            <a:r>
              <a:rPr lang="en-US" altLang="ja-JP" sz="1200" dirty="0">
                <a:solidFill>
                  <a:srgbClr val="FF0000"/>
                </a:solidFill>
                <a:latin typeface="Times New Roman"/>
                <a:ea typeface="ＭＳ Ｐゴシック"/>
              </a:rPr>
              <a:t>Dumped Newton-Raphson</a:t>
            </a:r>
            <a:r>
              <a:rPr lang="ja-JP" altLang="en-US" sz="1200" dirty="0">
                <a:solidFill>
                  <a:srgbClr val="FF0000"/>
                </a:solidFill>
                <a:latin typeface="Times New Roman"/>
                <a:ea typeface="ＭＳ Ｐゴシック"/>
              </a:rPr>
              <a:t>法</a:t>
            </a:r>
            <a:r>
              <a:rPr lang="en-US" altLang="ja-JP" sz="1200" dirty="0">
                <a:solidFill>
                  <a:srgbClr val="FF0000"/>
                </a:solidFill>
                <a:latin typeface="Times New Roman"/>
                <a:ea typeface="ＭＳ Ｐゴシック"/>
              </a:rPr>
              <a:t>:</a:t>
            </a:r>
            <a:r>
              <a:rPr lang="ja-JP" altLang="en-US" sz="1200" dirty="0">
                <a:solidFill>
                  <a:srgbClr val="FF0000"/>
                </a:solidFill>
                <a:latin typeface="Times New Roman"/>
                <a:ea typeface="ＭＳ Ｐゴシック"/>
              </a:rPr>
              <a:t> </a:t>
            </a:r>
            <a:r>
              <a:rPr lang="en-US" altLang="ja-JP" sz="1200" dirty="0">
                <a:solidFill>
                  <a:srgbClr val="FF0000"/>
                </a:solidFill>
                <a:latin typeface="Times New Roman"/>
                <a:ea typeface="ＭＳ Ｐゴシック"/>
              </a:rPr>
              <a:t>x(i+1) = x(</a:t>
            </a:r>
            <a:r>
              <a:rPr lang="en-US" altLang="ja-JP" sz="1200" dirty="0" err="1">
                <a:solidFill>
                  <a:srgbClr val="FF0000"/>
                </a:solidFill>
                <a:latin typeface="Times New Roman"/>
                <a:ea typeface="ＭＳ Ｐゴシック"/>
              </a:rPr>
              <a:t>i</a:t>
            </a:r>
            <a:r>
              <a:rPr lang="en-US" altLang="ja-JP" sz="1200" dirty="0">
                <a:solidFill>
                  <a:srgbClr val="FF0000"/>
                </a:solidFill>
                <a:latin typeface="Times New Roman"/>
                <a:ea typeface="ＭＳ Ｐゴシック"/>
              </a:rPr>
              <a:t>) – f(x(</a:t>
            </a:r>
            <a:r>
              <a:rPr lang="en-US" altLang="ja-JP" sz="1200" dirty="0" err="1">
                <a:solidFill>
                  <a:srgbClr val="FF0000"/>
                </a:solidFill>
                <a:latin typeface="Times New Roman"/>
                <a:ea typeface="ＭＳ Ｐゴシック"/>
              </a:rPr>
              <a:t>i</a:t>
            </a:r>
            <a:r>
              <a:rPr lang="en-US" altLang="ja-JP" sz="1200" dirty="0">
                <a:solidFill>
                  <a:srgbClr val="FF0000"/>
                </a:solidFill>
                <a:latin typeface="Times New Roman"/>
                <a:ea typeface="ＭＳ Ｐゴシック"/>
              </a:rPr>
              <a:t>)) / (f’(x(</a:t>
            </a:r>
            <a:r>
              <a:rPr lang="en-US" altLang="ja-JP" sz="1200" dirty="0" err="1">
                <a:solidFill>
                  <a:srgbClr val="FF0000"/>
                </a:solidFill>
                <a:latin typeface="Times New Roman"/>
                <a:ea typeface="ＭＳ Ｐゴシック"/>
              </a:rPr>
              <a:t>i</a:t>
            </a:r>
            <a:r>
              <a:rPr lang="en-US" altLang="ja-JP" sz="1200" dirty="0">
                <a:solidFill>
                  <a:srgbClr val="FF0000"/>
                </a:solidFill>
                <a:latin typeface="Times New Roman"/>
                <a:ea typeface="ＭＳ Ｐゴシック"/>
              </a:rPr>
              <a:t>)) + dump)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dirty="0">
                <a:solidFill>
                  <a:srgbClr val="FF0000"/>
                </a:solidFill>
                <a:latin typeface="Times New Roman"/>
                <a:ea typeface="ＭＳ Ｐゴシック"/>
              </a:rPr>
              <a:t>        f  = func(x)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dirty="0">
                <a:solidFill>
                  <a:srgbClr val="FF0000"/>
                </a:solidFill>
                <a:latin typeface="Times New Roman"/>
                <a:ea typeface="ＭＳ Ｐゴシック"/>
              </a:rPr>
              <a:t>        f1 = diff(x)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dirty="0">
                <a:solidFill>
                  <a:srgbClr val="FF0000"/>
                </a:solidFill>
                <a:latin typeface="Times New Roman"/>
                <a:ea typeface="ＭＳ Ｐゴシック"/>
              </a:rPr>
              <a:t>        f1 *= (1.0 + dump)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dirty="0">
                <a:solidFill>
                  <a:srgbClr val="FF0000"/>
                </a:solidFill>
                <a:latin typeface="Times New Roman"/>
                <a:ea typeface="ＭＳ Ｐゴシック"/>
              </a:rPr>
              <a:t>        xnext = x - f / f1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dirty="0">
                <a:solidFill>
                  <a:srgbClr val="FF0000"/>
                </a:solidFill>
                <a:latin typeface="Times New Roman"/>
                <a:ea typeface="ＭＳ Ｐゴシック"/>
              </a:rPr>
              <a:t>        dx = xnext - x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        if i % iprintiterval == 0: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            print("Iter {:5d}: x: {:&gt;10.4g} =&gt; {:&gt;10.4g}, dx = {:&gt;10.4g}".format(i, x, xnext, dx))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solidFill>
                  <a:srgbClr val="FF0000"/>
                </a:solidFill>
                <a:latin typeface="Times New Roman"/>
                <a:ea typeface="ＭＳ Ｐゴシック"/>
              </a:rPr>
              <a:t>#</a:t>
            </a:r>
            <a:r>
              <a:rPr lang="ja-JP" altLang="en-US" sz="1200" dirty="0">
                <a:solidFill>
                  <a:srgbClr val="FF0000"/>
                </a:solidFill>
                <a:latin typeface="Times New Roman"/>
                <a:ea typeface="ＭＳ Ｐゴシック"/>
              </a:rPr>
              <a:t>収束判定</a:t>
            </a:r>
            <a:endParaRPr lang="en-US" altLang="ja-JP" sz="1200" dirty="0">
              <a:solidFill>
                <a:srgbClr val="FF0000"/>
              </a:solidFill>
              <a:latin typeface="Times New Roman"/>
              <a:ea typeface="ＭＳ Ｐゴシック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        if abs(dx) &lt; eps: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            print("  Success: Convergence reached: dx = {:10.4g} &lt; eps = {:8.3g}".format(dx, eps))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            break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b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</a:br>
            <a:r>
              <a:rPr lang="en-US" altLang="ja-JP" sz="1200" dirty="0">
                <a:solidFill>
                  <a:srgbClr val="FF0000"/>
                </a:solidFill>
                <a:latin typeface="Times New Roman"/>
                <a:ea typeface="ＭＳ Ｐゴシック"/>
              </a:rPr>
              <a:t>#</a:t>
            </a:r>
            <a:r>
              <a:rPr lang="ja-JP" altLang="en-US" sz="1200" dirty="0">
                <a:solidFill>
                  <a:srgbClr val="FF0000"/>
                </a:solidFill>
                <a:latin typeface="Times New Roman"/>
                <a:ea typeface="ＭＳ Ｐゴシック"/>
              </a:rPr>
              <a:t> </a:t>
            </a:r>
            <a:r>
              <a:rPr lang="en-US" altLang="ja-JP" sz="1200" dirty="0">
                <a:solidFill>
                  <a:srgbClr val="FF0000"/>
                </a:solidFill>
                <a:latin typeface="Times New Roman"/>
                <a:ea typeface="ＭＳ Ｐゴシック"/>
              </a:rPr>
              <a:t>x</a:t>
            </a:r>
            <a:r>
              <a:rPr lang="ja-JP" altLang="en-US" sz="1200" dirty="0">
                <a:solidFill>
                  <a:srgbClr val="FF0000"/>
                </a:solidFill>
                <a:latin typeface="Times New Roman"/>
                <a:ea typeface="ＭＳ Ｐゴシック"/>
              </a:rPr>
              <a:t>の値を更新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        x = xnext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387BB143-7D26-BEEF-9AB6-EE2D1A1D79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3050" y="670254"/>
            <a:ext cx="9405908" cy="33855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>
              <a:defRPr/>
            </a:pPr>
            <a:r>
              <a:rPr kumimoji="0" lang="en-US" altLang="ja-JP" sz="1600" b="1" dirty="0" err="1">
                <a:solidFill>
                  <a:srgbClr val="006600"/>
                </a:solidFill>
                <a:latin typeface="Arial Unicode MS" panose="020B0604020202020204" pitchFamily="50" charset="-128"/>
                <a:ea typeface="ＭＳ Ｐゴシック"/>
              </a:rPr>
              <a:t>scipy</a:t>
            </a:r>
            <a:r>
              <a:rPr kumimoji="0" lang="en-US" altLang="ja-JP" sz="1600" b="1" dirty="0">
                <a:solidFill>
                  <a:srgbClr val="006600"/>
                </a:solidFill>
                <a:latin typeface="Arial Unicode MS" panose="020B0604020202020204" pitchFamily="50" charset="-128"/>
                <a:ea typeface="ＭＳ Ｐゴシック"/>
              </a:rPr>
              <a:t>.</a:t>
            </a:r>
            <a:r>
              <a:rPr kumimoji="0" lang="ja-JP" altLang="ja-JP" sz="1600" b="1" dirty="0">
                <a:solidFill>
                  <a:srgbClr val="006600"/>
                </a:solidFill>
                <a:latin typeface="Arial Unicode MS" panose="020B0604020202020204" pitchFamily="50" charset="-128"/>
                <a:ea typeface="ＭＳ Ｐゴシック"/>
              </a:rPr>
              <a:t>optimize.fsolve</a:t>
            </a:r>
            <a:r>
              <a:rPr kumimoji="0" lang="en-US" altLang="ja-JP" sz="1600" b="1" dirty="0">
                <a:solidFill>
                  <a:srgbClr val="006600"/>
                </a:solidFill>
                <a:latin typeface="Arial Unicode MS" panose="020B0604020202020204" pitchFamily="50" charset="-128"/>
                <a:ea typeface="ＭＳ Ｐゴシック"/>
              </a:rPr>
              <a:t>() </a:t>
            </a:r>
            <a:r>
              <a:rPr kumimoji="0" lang="ja-JP" altLang="en-US" sz="1600" b="1" dirty="0">
                <a:solidFill>
                  <a:srgbClr val="006600"/>
                </a:solidFill>
                <a:latin typeface="Arial Unicode MS" panose="020B0604020202020204" pitchFamily="50" charset="-128"/>
                <a:ea typeface="ＭＳ Ｐゴシック"/>
              </a:rPr>
              <a:t>が使えるはずだが、よくわからいので自前の</a:t>
            </a:r>
            <a:r>
              <a:rPr kumimoji="0" lang="en-US" altLang="ja-JP" sz="1600" b="1" dirty="0">
                <a:solidFill>
                  <a:srgbClr val="006600"/>
                </a:solidFill>
                <a:latin typeface="Arial Unicode MS" panose="020B0604020202020204" pitchFamily="50" charset="-128"/>
                <a:ea typeface="ＭＳ Ｐゴシック"/>
              </a:rPr>
              <a:t>Newton-Raphson</a:t>
            </a:r>
            <a:r>
              <a:rPr kumimoji="0" lang="ja-JP" altLang="en-US" sz="1600" b="1" dirty="0">
                <a:solidFill>
                  <a:srgbClr val="006600"/>
                </a:solidFill>
                <a:latin typeface="Arial Unicode MS" panose="020B0604020202020204" pitchFamily="50" charset="-128"/>
                <a:ea typeface="ＭＳ Ｐゴシック"/>
              </a:rPr>
              <a:t>法のコードを書く</a:t>
            </a:r>
            <a:r>
              <a:rPr kumimoji="0" lang="ja-JP" altLang="ja-JP" sz="1600" b="1" dirty="0">
                <a:solidFill>
                  <a:srgbClr val="006600"/>
                </a:solidFill>
                <a:latin typeface="Times New Roman"/>
                <a:ea typeface="ＭＳ Ｐゴシック"/>
              </a:rPr>
              <a:t> </a:t>
            </a:r>
            <a:endParaRPr kumimoji="0" lang="ja-JP" altLang="ja-JP" sz="1600" b="1" dirty="0">
              <a:solidFill>
                <a:srgbClr val="006600"/>
              </a:solidFill>
              <a:latin typeface="Arial" panose="020B0604020202020204" pitchFamily="34" charset="0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64278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37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764290"/>
          </a:xfrm>
          <a:noFill/>
        </p:spPr>
        <p:txBody>
          <a:bodyPr/>
          <a:lstStyle/>
          <a:p>
            <a:pPr eaLnBrk="1" hangingPunct="1"/>
            <a:r>
              <a:rPr lang="ja-JP" altLang="en-US" sz="3200" b="1" dirty="0">
                <a:solidFill>
                  <a:srgbClr val="0000FF"/>
                </a:solidFill>
              </a:rPr>
              <a:t>二分法</a:t>
            </a:r>
            <a:r>
              <a:rPr lang="en-US" altLang="ja-JP" sz="2400" b="1" dirty="0">
                <a:solidFill>
                  <a:schemeClr val="tx1"/>
                </a:solidFill>
              </a:rPr>
              <a:t> (bisection method)</a:t>
            </a:r>
            <a:r>
              <a:rPr lang="en-US" altLang="ja-JP" sz="3200" b="1" dirty="0">
                <a:solidFill>
                  <a:srgbClr val="0000FF"/>
                </a:solidFill>
              </a:rPr>
              <a:t>:</a:t>
            </a:r>
            <a:r>
              <a:rPr lang="ja-JP" altLang="en-US" sz="3200" b="1" dirty="0">
                <a:solidFill>
                  <a:srgbClr val="0000FF"/>
                </a:solidFill>
              </a:rPr>
              <a:t> 単調関数</a:t>
            </a:r>
            <a:endParaRPr lang="ja-JP" altLang="en-US" sz="3200" b="1" dirty="0">
              <a:solidFill>
                <a:schemeClr val="tx1"/>
              </a:solidFill>
            </a:endParaRPr>
          </a:p>
        </p:txBody>
      </p:sp>
      <p:sp>
        <p:nvSpPr>
          <p:cNvPr id="16" name="テキスト ボックス 27"/>
          <p:cNvSpPr txBox="1">
            <a:spLocks noChangeArrowheads="1"/>
          </p:cNvSpPr>
          <p:nvPr/>
        </p:nvSpPr>
        <p:spPr bwMode="auto">
          <a:xfrm>
            <a:off x="1631504" y="697920"/>
            <a:ext cx="895988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ja-JP" altLang="en-US" sz="2400" b="1" dirty="0">
                <a:solidFill>
                  <a:srgbClr val="000000"/>
                </a:solidFill>
                <a:sym typeface="Symbol" panose="05050102010706020507" pitchFamily="18" charset="2"/>
              </a:rPr>
              <a:t>単調関数</a:t>
            </a:r>
            <a:r>
              <a:rPr lang="en-US" altLang="ja-JP" sz="2400" b="1" dirty="0">
                <a:solidFill>
                  <a:srgbClr val="000000"/>
                </a:solidFill>
                <a:sym typeface="Symbol" panose="05050102010706020507" pitchFamily="18" charset="2"/>
              </a:rPr>
              <a:t> </a:t>
            </a:r>
            <a:r>
              <a:rPr lang="en-US" altLang="ja-JP" sz="2400" b="1" i="1" dirty="0">
                <a:solidFill>
                  <a:srgbClr val="000000"/>
                </a:solidFill>
                <a:sym typeface="Symbol" panose="05050102010706020507" pitchFamily="18" charset="2"/>
              </a:rPr>
              <a:t>f</a:t>
            </a:r>
            <a:r>
              <a:rPr lang="en-US" altLang="ja-JP" sz="2400" b="1" dirty="0">
                <a:solidFill>
                  <a:srgbClr val="000000"/>
                </a:solidFill>
                <a:sym typeface="Symbol" panose="05050102010706020507" pitchFamily="18" charset="2"/>
              </a:rPr>
              <a:t>(</a:t>
            </a:r>
            <a:r>
              <a:rPr lang="en-US" altLang="ja-JP" sz="2400" b="1" i="1" dirty="0">
                <a:solidFill>
                  <a:srgbClr val="000000"/>
                </a:solidFill>
                <a:sym typeface="Symbol" panose="05050102010706020507" pitchFamily="18" charset="2"/>
              </a:rPr>
              <a:t>x</a:t>
            </a:r>
            <a:r>
              <a:rPr lang="en-US" altLang="ja-JP" sz="2400" b="1" dirty="0">
                <a:solidFill>
                  <a:srgbClr val="000000"/>
                </a:solidFill>
                <a:sym typeface="Symbol" panose="05050102010706020507" pitchFamily="18" charset="2"/>
              </a:rPr>
              <a:t>)</a:t>
            </a:r>
            <a:r>
              <a:rPr lang="ja-JP" altLang="en-US" sz="2400" b="1" dirty="0">
                <a:solidFill>
                  <a:srgbClr val="000000"/>
                </a:solidFill>
                <a:sym typeface="Symbol" panose="05050102010706020507" pitchFamily="18" charset="2"/>
              </a:rPr>
              <a:t> </a:t>
            </a:r>
            <a:r>
              <a:rPr lang="en-US" altLang="ja-JP" sz="2400" b="1" dirty="0">
                <a:solidFill>
                  <a:srgbClr val="000000"/>
                </a:solidFill>
                <a:sym typeface="Symbol" panose="05050102010706020507" pitchFamily="18" charset="2"/>
              </a:rPr>
              <a:t>=</a:t>
            </a:r>
            <a:r>
              <a:rPr lang="ja-JP" altLang="en-US" sz="2400" b="1" dirty="0">
                <a:solidFill>
                  <a:srgbClr val="000000"/>
                </a:solidFill>
                <a:sym typeface="Symbol" panose="05050102010706020507" pitchFamily="18" charset="2"/>
              </a:rPr>
              <a:t> </a:t>
            </a:r>
            <a:r>
              <a:rPr lang="en-US" altLang="ja-JP" sz="2400" b="1" dirty="0">
                <a:solidFill>
                  <a:srgbClr val="000000"/>
                </a:solidFill>
                <a:sym typeface="Symbol" panose="05050102010706020507" pitchFamily="18" charset="2"/>
              </a:rPr>
              <a:t>0</a:t>
            </a:r>
            <a:r>
              <a:rPr lang="ja-JP" altLang="en-US" sz="2400" b="1" dirty="0">
                <a:solidFill>
                  <a:srgbClr val="000000"/>
                </a:solidFill>
                <a:sym typeface="Symbol" panose="05050102010706020507" pitchFamily="18" charset="2"/>
              </a:rPr>
              <a:t> の解の求めかた：</a:t>
            </a:r>
            <a:endParaRPr lang="en-US" altLang="ja-JP" sz="2400" b="1" dirty="0">
              <a:solidFill>
                <a:srgbClr val="000000"/>
              </a:solidFill>
              <a:sym typeface="Symbol" panose="05050102010706020507" pitchFamily="18" charset="2"/>
            </a:endParaRPr>
          </a:p>
          <a:p>
            <a:pPr marL="457200" indent="-457200">
              <a:spcBef>
                <a:spcPct val="0"/>
              </a:spcBef>
              <a:buFontTx/>
              <a:buAutoNum type="arabicPeriod"/>
              <a:defRPr/>
            </a:pPr>
            <a:r>
              <a:rPr lang="en-US" altLang="ja-JP" sz="2400" b="1" i="1" dirty="0">
                <a:solidFill>
                  <a:srgbClr val="000000"/>
                </a:solidFill>
                <a:sym typeface="Symbol" panose="05050102010706020507" pitchFamily="18" charset="2"/>
              </a:rPr>
              <a:t>f</a:t>
            </a:r>
            <a:r>
              <a:rPr lang="en-US" altLang="ja-JP" sz="2400" b="1" dirty="0">
                <a:solidFill>
                  <a:srgbClr val="000000"/>
                </a:solidFill>
                <a:sym typeface="Symbol" panose="05050102010706020507" pitchFamily="18" charset="2"/>
              </a:rPr>
              <a:t>(</a:t>
            </a:r>
            <a:r>
              <a:rPr lang="en-US" altLang="ja-JP" sz="2400" b="1" i="1" dirty="0">
                <a:solidFill>
                  <a:srgbClr val="000000"/>
                </a:solidFill>
                <a:sym typeface="Symbol" panose="05050102010706020507" pitchFamily="18" charset="2"/>
              </a:rPr>
              <a:t>x</a:t>
            </a:r>
            <a:r>
              <a:rPr lang="en-US" altLang="ja-JP" sz="2400" b="1" baseline="-25000" dirty="0">
                <a:solidFill>
                  <a:srgbClr val="000000"/>
                </a:solidFill>
                <a:sym typeface="Symbol" panose="05050102010706020507" pitchFamily="18" charset="2"/>
              </a:rPr>
              <a:t>0</a:t>
            </a:r>
            <a:r>
              <a:rPr lang="en-US" altLang="ja-JP" sz="2400" b="1" dirty="0">
                <a:solidFill>
                  <a:srgbClr val="000000"/>
                </a:solidFill>
                <a:sym typeface="Symbol" panose="05050102010706020507" pitchFamily="18" charset="2"/>
              </a:rPr>
              <a:t>) &lt; 0 &amp;</a:t>
            </a:r>
            <a:r>
              <a:rPr lang="ja-JP" altLang="en-US" sz="2400" b="1" dirty="0">
                <a:solidFill>
                  <a:srgbClr val="000000"/>
                </a:solidFill>
                <a:sym typeface="Symbol" panose="05050102010706020507" pitchFamily="18" charset="2"/>
              </a:rPr>
              <a:t> </a:t>
            </a:r>
            <a:r>
              <a:rPr lang="en-US" altLang="ja-JP" sz="2400" b="1" i="1" dirty="0">
                <a:solidFill>
                  <a:srgbClr val="000000"/>
                </a:solidFill>
                <a:sym typeface="Symbol" panose="05050102010706020507" pitchFamily="18" charset="2"/>
              </a:rPr>
              <a:t>f</a:t>
            </a:r>
            <a:r>
              <a:rPr lang="en-US" altLang="ja-JP" sz="2400" b="1" dirty="0">
                <a:solidFill>
                  <a:srgbClr val="000000"/>
                </a:solidFill>
                <a:sym typeface="Symbol" panose="05050102010706020507" pitchFamily="18" charset="2"/>
              </a:rPr>
              <a:t>(</a:t>
            </a:r>
            <a:r>
              <a:rPr lang="en-US" altLang="ja-JP" sz="2400" b="1" i="1" dirty="0">
                <a:solidFill>
                  <a:srgbClr val="000000"/>
                </a:solidFill>
                <a:sym typeface="Symbol" panose="05050102010706020507" pitchFamily="18" charset="2"/>
              </a:rPr>
              <a:t>x</a:t>
            </a:r>
            <a:r>
              <a:rPr lang="en-US" altLang="ja-JP" sz="2400" b="1" baseline="-25000" dirty="0">
                <a:solidFill>
                  <a:srgbClr val="000000"/>
                </a:solidFill>
                <a:sym typeface="Symbol" panose="05050102010706020507" pitchFamily="18" charset="2"/>
              </a:rPr>
              <a:t>1</a:t>
            </a:r>
            <a:r>
              <a:rPr lang="en-US" altLang="ja-JP" sz="2400" b="1" dirty="0">
                <a:solidFill>
                  <a:srgbClr val="000000"/>
                </a:solidFill>
                <a:sym typeface="Symbol" panose="05050102010706020507" pitchFamily="18" charset="2"/>
              </a:rPr>
              <a:t>) &gt; 0</a:t>
            </a:r>
            <a:r>
              <a:rPr lang="ja-JP" altLang="en-US" sz="2400" b="1" dirty="0">
                <a:solidFill>
                  <a:srgbClr val="000000"/>
                </a:solidFill>
                <a:sym typeface="Symbol" panose="05050102010706020507" pitchFamily="18" charset="2"/>
              </a:rPr>
              <a:t> を満たす初期範囲 </a:t>
            </a:r>
            <a:r>
              <a:rPr lang="en-US" altLang="ja-JP" sz="2400" b="1" dirty="0">
                <a:solidFill>
                  <a:srgbClr val="000000"/>
                </a:solidFill>
                <a:sym typeface="Symbol" panose="05050102010706020507" pitchFamily="18" charset="2"/>
              </a:rPr>
              <a:t>[</a:t>
            </a:r>
            <a:r>
              <a:rPr lang="en-US" altLang="ja-JP" sz="2400" b="1" i="1" dirty="0">
                <a:solidFill>
                  <a:srgbClr val="000000"/>
                </a:solidFill>
                <a:sym typeface="Symbol" panose="05050102010706020507" pitchFamily="18" charset="2"/>
              </a:rPr>
              <a:t>x</a:t>
            </a:r>
            <a:r>
              <a:rPr lang="en-US" altLang="ja-JP" sz="2400" b="1" baseline="-25000" dirty="0">
                <a:solidFill>
                  <a:srgbClr val="000000"/>
                </a:solidFill>
                <a:sym typeface="Symbol" panose="05050102010706020507" pitchFamily="18" charset="2"/>
              </a:rPr>
              <a:t>0</a:t>
            </a:r>
            <a:r>
              <a:rPr lang="en-US" altLang="ja-JP" sz="2400" b="1" dirty="0">
                <a:solidFill>
                  <a:srgbClr val="000000"/>
                </a:solidFill>
                <a:sym typeface="Symbol" panose="05050102010706020507" pitchFamily="18" charset="2"/>
              </a:rPr>
              <a:t>,</a:t>
            </a:r>
            <a:r>
              <a:rPr lang="ja-JP" altLang="en-US" sz="2400" b="1" dirty="0">
                <a:solidFill>
                  <a:srgbClr val="000000"/>
                </a:solidFill>
                <a:sym typeface="Symbol" panose="05050102010706020507" pitchFamily="18" charset="2"/>
              </a:rPr>
              <a:t> </a:t>
            </a:r>
            <a:r>
              <a:rPr lang="en-US" altLang="ja-JP" sz="2400" b="1" i="1" dirty="0">
                <a:solidFill>
                  <a:srgbClr val="000000"/>
                </a:solidFill>
                <a:sym typeface="Symbol" panose="05050102010706020507" pitchFamily="18" charset="2"/>
              </a:rPr>
              <a:t>x</a:t>
            </a:r>
            <a:r>
              <a:rPr lang="en-US" altLang="ja-JP" sz="2400" b="1" baseline="-25000" dirty="0">
                <a:solidFill>
                  <a:srgbClr val="000000"/>
                </a:solidFill>
                <a:sym typeface="Symbol" panose="05050102010706020507" pitchFamily="18" charset="2"/>
              </a:rPr>
              <a:t>1</a:t>
            </a:r>
            <a:r>
              <a:rPr lang="en-US" altLang="ja-JP" sz="2400" b="1" dirty="0">
                <a:solidFill>
                  <a:srgbClr val="000000"/>
                </a:solidFill>
                <a:sym typeface="Symbol" panose="05050102010706020507" pitchFamily="18" charset="2"/>
              </a:rPr>
              <a:t>] </a:t>
            </a:r>
            <a:r>
              <a:rPr lang="ja-JP" altLang="en-US" sz="2400" b="1" dirty="0">
                <a:solidFill>
                  <a:srgbClr val="000000"/>
                </a:solidFill>
                <a:sym typeface="Symbol" panose="05050102010706020507" pitchFamily="18" charset="2"/>
              </a:rPr>
              <a:t>から始める </a:t>
            </a:r>
            <a:br>
              <a:rPr lang="en-US" altLang="ja-JP" sz="2400" b="1" dirty="0">
                <a:solidFill>
                  <a:srgbClr val="000000"/>
                </a:solidFill>
                <a:sym typeface="Symbol" panose="05050102010706020507" pitchFamily="18" charset="2"/>
              </a:rPr>
            </a:br>
            <a:r>
              <a:rPr lang="en-US" altLang="ja-JP" sz="2400" b="1" dirty="0">
                <a:solidFill>
                  <a:srgbClr val="000000"/>
                </a:solidFill>
                <a:sym typeface="Symbol" panose="05050102010706020507" pitchFamily="18" charset="2"/>
              </a:rPr>
              <a:t>    (</a:t>
            </a:r>
            <a:r>
              <a:rPr lang="ja-JP" altLang="en-US" sz="2400" b="1" dirty="0">
                <a:solidFill>
                  <a:srgbClr val="000000"/>
                </a:solidFill>
                <a:sym typeface="Symbol" panose="05050102010706020507" pitchFamily="18" charset="2"/>
              </a:rPr>
              <a:t>あるいは</a:t>
            </a:r>
            <a:r>
              <a:rPr lang="en-US" altLang="ja-JP" sz="2400" b="1" dirty="0">
                <a:solidFill>
                  <a:srgbClr val="000000"/>
                </a:solidFill>
                <a:sym typeface="Symbol" panose="05050102010706020507" pitchFamily="18" charset="2"/>
              </a:rPr>
              <a:t> </a:t>
            </a:r>
            <a:r>
              <a:rPr lang="ja-JP" altLang="en-US" sz="2400" b="1" dirty="0">
                <a:solidFill>
                  <a:srgbClr val="000000"/>
                </a:solidFill>
                <a:sym typeface="Symbol" panose="05050102010706020507" pitchFamily="18" charset="2"/>
              </a:rPr>
              <a:t> </a:t>
            </a:r>
            <a:r>
              <a:rPr lang="en-US" altLang="ja-JP" sz="2400" b="1" i="1" dirty="0">
                <a:solidFill>
                  <a:srgbClr val="000000"/>
                </a:solidFill>
                <a:sym typeface="Symbol" panose="05050102010706020507" pitchFamily="18" charset="2"/>
              </a:rPr>
              <a:t>f</a:t>
            </a:r>
            <a:r>
              <a:rPr lang="en-US" altLang="ja-JP" sz="2400" b="1" dirty="0">
                <a:solidFill>
                  <a:srgbClr val="000000"/>
                </a:solidFill>
                <a:sym typeface="Symbol" panose="05050102010706020507" pitchFamily="18" charset="2"/>
              </a:rPr>
              <a:t>(</a:t>
            </a:r>
            <a:r>
              <a:rPr lang="en-US" altLang="ja-JP" sz="2400" b="1" i="1" dirty="0">
                <a:solidFill>
                  <a:srgbClr val="000000"/>
                </a:solidFill>
                <a:sym typeface="Symbol" panose="05050102010706020507" pitchFamily="18" charset="2"/>
              </a:rPr>
              <a:t>x</a:t>
            </a:r>
            <a:r>
              <a:rPr lang="en-US" altLang="ja-JP" sz="2400" b="1" baseline="-25000" dirty="0">
                <a:solidFill>
                  <a:srgbClr val="000000"/>
                </a:solidFill>
                <a:sym typeface="Symbol" panose="05050102010706020507" pitchFamily="18" charset="2"/>
              </a:rPr>
              <a:t>0</a:t>
            </a:r>
            <a:r>
              <a:rPr lang="en-US" altLang="ja-JP" sz="2400" b="1" dirty="0">
                <a:solidFill>
                  <a:srgbClr val="000000"/>
                </a:solidFill>
                <a:sym typeface="Symbol" panose="05050102010706020507" pitchFamily="18" charset="2"/>
              </a:rPr>
              <a:t>) &gt; 0 &amp;</a:t>
            </a:r>
            <a:r>
              <a:rPr lang="ja-JP" altLang="en-US" sz="2400" b="1" dirty="0">
                <a:solidFill>
                  <a:srgbClr val="000000"/>
                </a:solidFill>
                <a:sym typeface="Symbol" panose="05050102010706020507" pitchFamily="18" charset="2"/>
              </a:rPr>
              <a:t> </a:t>
            </a:r>
            <a:r>
              <a:rPr lang="en-US" altLang="ja-JP" sz="2400" b="1" i="1" dirty="0">
                <a:solidFill>
                  <a:srgbClr val="000000"/>
                </a:solidFill>
                <a:sym typeface="Symbol" panose="05050102010706020507" pitchFamily="18" charset="2"/>
              </a:rPr>
              <a:t>f</a:t>
            </a:r>
            <a:r>
              <a:rPr lang="en-US" altLang="ja-JP" sz="2400" b="1" dirty="0">
                <a:solidFill>
                  <a:srgbClr val="000000"/>
                </a:solidFill>
                <a:sym typeface="Symbol" panose="05050102010706020507" pitchFamily="18" charset="2"/>
              </a:rPr>
              <a:t>(</a:t>
            </a:r>
            <a:r>
              <a:rPr lang="en-US" altLang="ja-JP" sz="2400" b="1" i="1" dirty="0">
                <a:solidFill>
                  <a:srgbClr val="000000"/>
                </a:solidFill>
                <a:sym typeface="Symbol" panose="05050102010706020507" pitchFamily="18" charset="2"/>
              </a:rPr>
              <a:t>x</a:t>
            </a:r>
            <a:r>
              <a:rPr lang="en-US" altLang="ja-JP" sz="2400" b="1" baseline="-25000" dirty="0">
                <a:solidFill>
                  <a:srgbClr val="000000"/>
                </a:solidFill>
                <a:sym typeface="Symbol" panose="05050102010706020507" pitchFamily="18" charset="2"/>
              </a:rPr>
              <a:t>1</a:t>
            </a:r>
            <a:r>
              <a:rPr lang="en-US" altLang="ja-JP" sz="2400" b="1" dirty="0">
                <a:solidFill>
                  <a:srgbClr val="000000"/>
                </a:solidFill>
                <a:sym typeface="Symbol" panose="05050102010706020507" pitchFamily="18" charset="2"/>
              </a:rPr>
              <a:t>) &lt; 0)</a:t>
            </a:r>
            <a:br>
              <a:rPr lang="en-US" altLang="ja-JP" sz="2400" b="1" dirty="0">
                <a:solidFill>
                  <a:srgbClr val="000000"/>
                </a:solidFill>
                <a:sym typeface="Symbol" panose="05050102010706020507" pitchFamily="18" charset="2"/>
              </a:rPr>
            </a:br>
            <a:r>
              <a:rPr lang="ja-JP" altLang="en-US" sz="2400" b="1" dirty="0">
                <a:solidFill>
                  <a:srgbClr val="000000"/>
                </a:solidFill>
                <a:sym typeface="Symbol" panose="05050102010706020507" pitchFamily="18" charset="2"/>
              </a:rPr>
              <a:t>　　　　　</a:t>
            </a:r>
            <a:r>
              <a:rPr lang="en-US" altLang="ja-JP" sz="2400" b="1" dirty="0">
                <a:solidFill>
                  <a:srgbClr val="000000"/>
                </a:solidFill>
                <a:sym typeface="Symbol" panose="05050102010706020507" pitchFamily="18" charset="2"/>
              </a:rPr>
              <a:t>* </a:t>
            </a:r>
            <a:r>
              <a:rPr lang="ja-JP" altLang="en-US" sz="2400" b="1" dirty="0">
                <a:solidFill>
                  <a:srgbClr val="FF0000"/>
                </a:solidFill>
                <a:sym typeface="Symbol" panose="05050102010706020507" pitchFamily="18" charset="2"/>
              </a:rPr>
              <a:t>解 </a:t>
            </a:r>
            <a:r>
              <a:rPr lang="en-US" altLang="ja-JP" sz="2400" b="1" i="1" dirty="0">
                <a:solidFill>
                  <a:srgbClr val="FF0000"/>
                </a:solidFill>
                <a:sym typeface="Symbol" panose="05050102010706020507" pitchFamily="18" charset="2"/>
              </a:rPr>
              <a:t>x</a:t>
            </a:r>
            <a:r>
              <a:rPr lang="ja-JP" altLang="en-US" sz="2400" b="1" dirty="0">
                <a:solidFill>
                  <a:srgbClr val="FF0000"/>
                </a:solidFill>
                <a:sym typeface="Symbol" panose="05050102010706020507" pitchFamily="18" charset="2"/>
              </a:rPr>
              <a:t> は必ず </a:t>
            </a:r>
            <a:r>
              <a:rPr lang="en-US" altLang="ja-JP" sz="2400" b="1" dirty="0">
                <a:solidFill>
                  <a:srgbClr val="FF0000"/>
                </a:solidFill>
                <a:sym typeface="Symbol" panose="05050102010706020507" pitchFamily="18" charset="2"/>
              </a:rPr>
              <a:t>[</a:t>
            </a:r>
            <a:r>
              <a:rPr lang="en-US" altLang="ja-JP" sz="2400" b="1" i="1" dirty="0">
                <a:solidFill>
                  <a:srgbClr val="FF0000"/>
                </a:solidFill>
                <a:sym typeface="Symbol" panose="05050102010706020507" pitchFamily="18" charset="2"/>
              </a:rPr>
              <a:t>x</a:t>
            </a:r>
            <a:r>
              <a:rPr lang="en-US" altLang="ja-JP" sz="2400" b="1" baseline="-25000" dirty="0">
                <a:solidFill>
                  <a:srgbClr val="FF0000"/>
                </a:solidFill>
                <a:sym typeface="Symbol" panose="05050102010706020507" pitchFamily="18" charset="2"/>
              </a:rPr>
              <a:t>0</a:t>
            </a:r>
            <a:r>
              <a:rPr lang="en-US" altLang="ja-JP" sz="2400" b="1" dirty="0">
                <a:solidFill>
                  <a:srgbClr val="FF0000"/>
                </a:solidFill>
                <a:sym typeface="Symbol" panose="05050102010706020507" pitchFamily="18" charset="2"/>
              </a:rPr>
              <a:t>,</a:t>
            </a:r>
            <a:r>
              <a:rPr lang="ja-JP" altLang="en-US" sz="2400" b="1" dirty="0">
                <a:solidFill>
                  <a:srgbClr val="FF0000"/>
                </a:solidFill>
                <a:sym typeface="Symbol" panose="05050102010706020507" pitchFamily="18" charset="2"/>
              </a:rPr>
              <a:t> </a:t>
            </a:r>
            <a:r>
              <a:rPr lang="en-US" altLang="ja-JP" sz="2400" b="1" i="1" dirty="0">
                <a:solidFill>
                  <a:srgbClr val="FF0000"/>
                </a:solidFill>
                <a:sym typeface="Symbol" panose="05050102010706020507" pitchFamily="18" charset="2"/>
              </a:rPr>
              <a:t>x</a:t>
            </a:r>
            <a:r>
              <a:rPr lang="en-US" altLang="ja-JP" sz="2400" b="1" baseline="-25000" dirty="0">
                <a:solidFill>
                  <a:srgbClr val="FF0000"/>
                </a:solidFill>
                <a:sym typeface="Symbol" panose="05050102010706020507" pitchFamily="18" charset="2"/>
              </a:rPr>
              <a:t>1</a:t>
            </a:r>
            <a:r>
              <a:rPr lang="en-US" altLang="ja-JP" sz="2400" b="1" dirty="0">
                <a:solidFill>
                  <a:srgbClr val="FF0000"/>
                </a:solidFill>
                <a:sym typeface="Symbol" panose="05050102010706020507" pitchFamily="18" charset="2"/>
              </a:rPr>
              <a:t>] </a:t>
            </a:r>
            <a:r>
              <a:rPr lang="ja-JP" altLang="en-US" sz="2400" b="1" dirty="0">
                <a:solidFill>
                  <a:srgbClr val="FF0000"/>
                </a:solidFill>
                <a:sym typeface="Symbol" panose="05050102010706020507" pitchFamily="18" charset="2"/>
              </a:rPr>
              <a:t>内に存在する</a:t>
            </a:r>
            <a:endParaRPr lang="en-US" altLang="ja-JP" sz="2400" b="1" dirty="0">
              <a:solidFill>
                <a:srgbClr val="FF0000"/>
              </a:solidFill>
              <a:sym typeface="Symbol" panose="05050102010706020507" pitchFamily="18" charset="2"/>
            </a:endParaRPr>
          </a:p>
          <a:p>
            <a:pPr marL="457200" indent="-457200">
              <a:spcBef>
                <a:spcPct val="0"/>
              </a:spcBef>
              <a:buFontTx/>
              <a:buAutoNum type="arabicPeriod"/>
              <a:defRPr/>
            </a:pPr>
            <a:r>
              <a:rPr lang="ja-JP" altLang="en-US" sz="2400" b="1" dirty="0">
                <a:solidFill>
                  <a:srgbClr val="000000"/>
                </a:solidFill>
                <a:sym typeface="Symbol" panose="05050102010706020507" pitchFamily="18" charset="2"/>
              </a:rPr>
              <a:t>以下の操作を繰り返す</a:t>
            </a:r>
            <a:endParaRPr lang="en-US" altLang="ja-JP" sz="2400" b="1" dirty="0">
              <a:solidFill>
                <a:srgbClr val="FF0000"/>
              </a:solidFill>
              <a:sym typeface="Symbol" panose="05050102010706020507" pitchFamily="18" charset="2"/>
            </a:endParaRPr>
          </a:p>
        </p:txBody>
      </p:sp>
      <p:sp>
        <p:nvSpPr>
          <p:cNvPr id="17" name="テキスト ボックス 27"/>
          <p:cNvSpPr txBox="1">
            <a:spLocks noChangeArrowheads="1"/>
          </p:cNvSpPr>
          <p:nvPr/>
        </p:nvSpPr>
        <p:spPr bwMode="auto">
          <a:xfrm>
            <a:off x="2135560" y="2642136"/>
            <a:ext cx="8268104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en-US" altLang="ja-JP" sz="2000" i="1" dirty="0">
                <a:solidFill>
                  <a:srgbClr val="000000"/>
                </a:solidFill>
                <a:sym typeface="Symbol" panose="05050102010706020507" pitchFamily="18" charset="2"/>
              </a:rPr>
              <a:t>f</a:t>
            </a:r>
            <a:r>
              <a:rPr lang="en-US" altLang="ja-JP" sz="2000" dirty="0">
                <a:solidFill>
                  <a:srgbClr val="000000"/>
                </a:solidFill>
                <a:sym typeface="Symbol" panose="05050102010706020507" pitchFamily="18" charset="2"/>
              </a:rPr>
              <a:t>(</a:t>
            </a:r>
            <a:r>
              <a:rPr lang="en-US" altLang="ja-JP" sz="2000" i="1" dirty="0">
                <a:solidFill>
                  <a:srgbClr val="000000"/>
                </a:solidFill>
                <a:sym typeface="Symbol" panose="05050102010706020507" pitchFamily="18" charset="2"/>
              </a:rPr>
              <a:t>x</a:t>
            </a:r>
            <a:r>
              <a:rPr lang="en-US" altLang="ja-JP" sz="2000" baseline="-25000" dirty="0">
                <a:solidFill>
                  <a:srgbClr val="000000"/>
                </a:solidFill>
                <a:sym typeface="Symbol" panose="05050102010706020507" pitchFamily="18" charset="2"/>
              </a:rPr>
              <a:t>0</a:t>
            </a:r>
            <a:r>
              <a:rPr lang="en-US" altLang="ja-JP" sz="2000" dirty="0">
                <a:solidFill>
                  <a:srgbClr val="000000"/>
                </a:solidFill>
                <a:sym typeface="Symbol" panose="05050102010706020507" pitchFamily="18" charset="2"/>
              </a:rPr>
              <a:t>) &lt; 0,</a:t>
            </a:r>
            <a:r>
              <a:rPr lang="ja-JP" altLang="en-US" sz="2000" dirty="0">
                <a:solidFill>
                  <a:srgbClr val="000000"/>
                </a:solidFill>
                <a:sym typeface="Symbol" panose="05050102010706020507" pitchFamily="18" charset="2"/>
              </a:rPr>
              <a:t> </a:t>
            </a:r>
            <a:r>
              <a:rPr lang="en-US" altLang="ja-JP" sz="2000" i="1" dirty="0">
                <a:solidFill>
                  <a:srgbClr val="000000"/>
                </a:solidFill>
                <a:sym typeface="Symbol" panose="05050102010706020507" pitchFamily="18" charset="2"/>
              </a:rPr>
              <a:t>f</a:t>
            </a:r>
            <a:r>
              <a:rPr lang="en-US" altLang="ja-JP" sz="2000" dirty="0">
                <a:solidFill>
                  <a:srgbClr val="000000"/>
                </a:solidFill>
                <a:sym typeface="Symbol" panose="05050102010706020507" pitchFamily="18" charset="2"/>
              </a:rPr>
              <a:t>(</a:t>
            </a:r>
            <a:r>
              <a:rPr lang="en-US" altLang="ja-JP" sz="2000" i="1" dirty="0">
                <a:solidFill>
                  <a:srgbClr val="000000"/>
                </a:solidFill>
                <a:sym typeface="Symbol" panose="05050102010706020507" pitchFamily="18" charset="2"/>
              </a:rPr>
              <a:t>x</a:t>
            </a:r>
            <a:r>
              <a:rPr lang="en-US" altLang="ja-JP" sz="2000" baseline="-25000" dirty="0">
                <a:solidFill>
                  <a:srgbClr val="000000"/>
                </a:solidFill>
                <a:sym typeface="Symbol" panose="05050102010706020507" pitchFamily="18" charset="2"/>
              </a:rPr>
              <a:t>1</a:t>
            </a:r>
            <a:r>
              <a:rPr lang="en-US" altLang="ja-JP" sz="2000" dirty="0">
                <a:solidFill>
                  <a:srgbClr val="000000"/>
                </a:solidFill>
                <a:sym typeface="Symbol" panose="05050102010706020507" pitchFamily="18" charset="2"/>
              </a:rPr>
              <a:t>) &gt;</a:t>
            </a:r>
            <a:r>
              <a:rPr lang="ja-JP" altLang="en-US" sz="2000" dirty="0">
                <a:solidFill>
                  <a:srgbClr val="000000"/>
                </a:solidFill>
                <a:sym typeface="Symbol" panose="05050102010706020507" pitchFamily="18" charset="2"/>
              </a:rPr>
              <a:t> </a:t>
            </a:r>
            <a:r>
              <a:rPr lang="en-US" altLang="ja-JP" sz="2000" dirty="0">
                <a:solidFill>
                  <a:srgbClr val="000000"/>
                </a:solidFill>
                <a:sym typeface="Symbol" panose="05050102010706020507" pitchFamily="18" charset="2"/>
              </a:rPr>
              <a:t>0</a:t>
            </a:r>
            <a:r>
              <a:rPr lang="ja-JP" altLang="en-US" sz="2000" dirty="0">
                <a:solidFill>
                  <a:srgbClr val="000000"/>
                </a:solidFill>
                <a:sym typeface="Symbol" panose="05050102010706020507" pitchFamily="18" charset="2"/>
              </a:rPr>
              <a:t> の場合 </a:t>
            </a:r>
            <a:r>
              <a:rPr lang="en-US" altLang="ja-JP" sz="2000" dirty="0">
                <a:solidFill>
                  <a:srgbClr val="000000"/>
                </a:solidFill>
                <a:sym typeface="Symbol" panose="05050102010706020507" pitchFamily="18" charset="2"/>
              </a:rPr>
              <a:t>(</a:t>
            </a:r>
            <a:r>
              <a:rPr lang="en-US" altLang="ja-JP" sz="2000" i="1" dirty="0">
                <a:solidFill>
                  <a:srgbClr val="000000"/>
                </a:solidFill>
                <a:sym typeface="Symbol" panose="05050102010706020507" pitchFamily="18" charset="2"/>
              </a:rPr>
              <a:t>f</a:t>
            </a:r>
            <a:r>
              <a:rPr lang="en-US" altLang="ja-JP" sz="2000" dirty="0">
                <a:solidFill>
                  <a:srgbClr val="000000"/>
                </a:solidFill>
                <a:sym typeface="Symbol" panose="05050102010706020507" pitchFamily="18" charset="2"/>
              </a:rPr>
              <a:t>(</a:t>
            </a:r>
            <a:r>
              <a:rPr lang="en-US" altLang="ja-JP" sz="2000" i="1" dirty="0">
                <a:solidFill>
                  <a:srgbClr val="000000"/>
                </a:solidFill>
                <a:sym typeface="Symbol" panose="05050102010706020507" pitchFamily="18" charset="2"/>
              </a:rPr>
              <a:t>x</a:t>
            </a:r>
            <a:r>
              <a:rPr lang="en-US" altLang="ja-JP" sz="2000" baseline="-25000" dirty="0">
                <a:solidFill>
                  <a:srgbClr val="000000"/>
                </a:solidFill>
                <a:sym typeface="Symbol" panose="05050102010706020507" pitchFamily="18" charset="2"/>
              </a:rPr>
              <a:t>0</a:t>
            </a:r>
            <a:r>
              <a:rPr lang="en-US" altLang="ja-JP" sz="2000" dirty="0">
                <a:solidFill>
                  <a:srgbClr val="000000"/>
                </a:solidFill>
                <a:sym typeface="Symbol" panose="05050102010706020507" pitchFamily="18" charset="2"/>
              </a:rPr>
              <a:t>)</a:t>
            </a:r>
            <a:r>
              <a:rPr lang="ja-JP" altLang="en-US" sz="2000" dirty="0">
                <a:solidFill>
                  <a:srgbClr val="000000"/>
                </a:solidFill>
                <a:sym typeface="Symbol" panose="05050102010706020507" pitchFamily="18" charset="2"/>
              </a:rPr>
              <a:t>･</a:t>
            </a:r>
            <a:r>
              <a:rPr lang="en-US" altLang="ja-JP" sz="2000" i="1" dirty="0">
                <a:solidFill>
                  <a:srgbClr val="000000"/>
                </a:solidFill>
                <a:sym typeface="Symbol" panose="05050102010706020507" pitchFamily="18" charset="2"/>
              </a:rPr>
              <a:t>f</a:t>
            </a:r>
            <a:r>
              <a:rPr lang="en-US" altLang="ja-JP" sz="2000" dirty="0">
                <a:solidFill>
                  <a:srgbClr val="000000"/>
                </a:solidFill>
                <a:sym typeface="Symbol" panose="05050102010706020507" pitchFamily="18" charset="2"/>
              </a:rPr>
              <a:t>(</a:t>
            </a:r>
            <a:r>
              <a:rPr lang="en-US" altLang="ja-JP" sz="2000" i="1" dirty="0">
                <a:solidFill>
                  <a:srgbClr val="000000"/>
                </a:solidFill>
                <a:sym typeface="Symbol" panose="05050102010706020507" pitchFamily="18" charset="2"/>
              </a:rPr>
              <a:t>x</a:t>
            </a:r>
            <a:r>
              <a:rPr lang="en-US" altLang="ja-JP" sz="2000" baseline="-25000" dirty="0">
                <a:solidFill>
                  <a:srgbClr val="000000"/>
                </a:solidFill>
                <a:sym typeface="Symbol" panose="05050102010706020507" pitchFamily="18" charset="2"/>
              </a:rPr>
              <a:t>1</a:t>
            </a:r>
            <a:r>
              <a:rPr lang="en-US" altLang="ja-JP" sz="2000" dirty="0">
                <a:solidFill>
                  <a:srgbClr val="000000"/>
                </a:solidFill>
                <a:sym typeface="Symbol" panose="05050102010706020507" pitchFamily="18" charset="2"/>
              </a:rPr>
              <a:t>) &lt; 0</a:t>
            </a:r>
            <a:r>
              <a:rPr lang="ja-JP" altLang="en-US" sz="2000" dirty="0">
                <a:solidFill>
                  <a:srgbClr val="000000"/>
                </a:solidFill>
                <a:sym typeface="Symbol" panose="05050102010706020507" pitchFamily="18" charset="2"/>
              </a:rPr>
              <a:t> を満たすかどうかで判断する</a:t>
            </a:r>
            <a:r>
              <a:rPr lang="en-US" altLang="ja-JP" sz="2000" dirty="0">
                <a:solidFill>
                  <a:srgbClr val="000000"/>
                </a:solidFill>
                <a:sym typeface="Symbol" panose="05050102010706020507" pitchFamily="18" charset="2"/>
              </a:rPr>
              <a:t>)</a:t>
            </a:r>
          </a:p>
          <a:p>
            <a:pPr marL="182563" indent="-182563">
              <a:spcBef>
                <a:spcPct val="0"/>
              </a:spcBef>
              <a:buFontTx/>
              <a:buAutoNum type="arabicPeriod"/>
              <a:defRPr/>
            </a:pPr>
            <a:r>
              <a:rPr lang="ja-JP" altLang="en-US" sz="2000" dirty="0">
                <a:solidFill>
                  <a:srgbClr val="000000"/>
                </a:solidFill>
                <a:sym typeface="Symbol" panose="05050102010706020507" pitchFamily="18" charset="2"/>
              </a:rPr>
              <a:t> </a:t>
            </a:r>
            <a:r>
              <a:rPr lang="en-US" altLang="ja-JP" sz="2000" i="1" dirty="0">
                <a:solidFill>
                  <a:srgbClr val="000000"/>
                </a:solidFill>
                <a:sym typeface="Symbol" panose="05050102010706020507" pitchFamily="18" charset="2"/>
              </a:rPr>
              <a:t>x</a:t>
            </a:r>
            <a:r>
              <a:rPr lang="en-US" altLang="ja-JP" sz="2000" baseline="-25000" dirty="0">
                <a:solidFill>
                  <a:srgbClr val="000000"/>
                </a:solidFill>
                <a:sym typeface="Symbol" panose="05050102010706020507" pitchFamily="18" charset="2"/>
              </a:rPr>
              <a:t>2</a:t>
            </a:r>
            <a:r>
              <a:rPr lang="en-US" altLang="ja-JP" sz="2000" dirty="0">
                <a:solidFill>
                  <a:srgbClr val="000000"/>
                </a:solidFill>
                <a:sym typeface="Symbol" panose="05050102010706020507" pitchFamily="18" charset="2"/>
              </a:rPr>
              <a:t> = (</a:t>
            </a:r>
            <a:r>
              <a:rPr lang="en-US" altLang="ja-JP" sz="2000" i="1" dirty="0">
                <a:solidFill>
                  <a:srgbClr val="000000"/>
                </a:solidFill>
                <a:sym typeface="Symbol" panose="05050102010706020507" pitchFamily="18" charset="2"/>
              </a:rPr>
              <a:t>x</a:t>
            </a:r>
            <a:r>
              <a:rPr lang="en-US" altLang="ja-JP" sz="2000" baseline="-25000" dirty="0">
                <a:solidFill>
                  <a:srgbClr val="000000"/>
                </a:solidFill>
                <a:sym typeface="Symbol" panose="05050102010706020507" pitchFamily="18" charset="2"/>
              </a:rPr>
              <a:t>0</a:t>
            </a:r>
            <a:r>
              <a:rPr lang="en-US" altLang="ja-JP" sz="2000" dirty="0">
                <a:solidFill>
                  <a:srgbClr val="000000"/>
                </a:solidFill>
                <a:sym typeface="Symbol" panose="05050102010706020507" pitchFamily="18" charset="2"/>
              </a:rPr>
              <a:t> + </a:t>
            </a:r>
            <a:r>
              <a:rPr lang="en-US" altLang="ja-JP" sz="2000" i="1" dirty="0">
                <a:solidFill>
                  <a:srgbClr val="000000"/>
                </a:solidFill>
                <a:sym typeface="Symbol" panose="05050102010706020507" pitchFamily="18" charset="2"/>
              </a:rPr>
              <a:t>x</a:t>
            </a:r>
            <a:r>
              <a:rPr lang="en-US" altLang="ja-JP" sz="2000" baseline="-25000" dirty="0">
                <a:solidFill>
                  <a:srgbClr val="000000"/>
                </a:solidFill>
                <a:sym typeface="Symbol" panose="05050102010706020507" pitchFamily="18" charset="2"/>
              </a:rPr>
              <a:t>1</a:t>
            </a:r>
            <a:r>
              <a:rPr lang="en-US" altLang="ja-JP" sz="2000" dirty="0">
                <a:solidFill>
                  <a:srgbClr val="000000"/>
                </a:solidFill>
                <a:sym typeface="Symbol" panose="05050102010706020507" pitchFamily="18" charset="2"/>
              </a:rPr>
              <a:t>) / 2.0</a:t>
            </a:r>
            <a:r>
              <a:rPr lang="ja-JP" altLang="en-US" sz="2000" dirty="0">
                <a:solidFill>
                  <a:srgbClr val="000000"/>
                </a:solidFill>
                <a:sym typeface="Symbol" panose="05050102010706020507" pitchFamily="18" charset="2"/>
              </a:rPr>
              <a:t> </a:t>
            </a:r>
            <a:endParaRPr lang="en-US" altLang="ja-JP" sz="2000" dirty="0">
              <a:solidFill>
                <a:srgbClr val="000000"/>
              </a:solidFill>
              <a:sym typeface="Symbol" panose="05050102010706020507" pitchFamily="18" charset="2"/>
            </a:endParaRPr>
          </a:p>
          <a:p>
            <a:pPr marL="182563" indent="-182563">
              <a:spcBef>
                <a:spcPct val="0"/>
              </a:spcBef>
              <a:buFontTx/>
              <a:buAutoNum type="arabicPeriod"/>
              <a:defRPr/>
            </a:pPr>
            <a:r>
              <a:rPr lang="ja-JP" altLang="en-US" sz="2000" dirty="0">
                <a:solidFill>
                  <a:srgbClr val="000000"/>
                </a:solidFill>
                <a:sym typeface="Symbol" panose="05050102010706020507" pitchFamily="18" charset="2"/>
              </a:rPr>
              <a:t> </a:t>
            </a:r>
            <a:r>
              <a:rPr lang="en-US" altLang="ja-JP" sz="2000" i="1" dirty="0">
                <a:solidFill>
                  <a:srgbClr val="000000"/>
                </a:solidFill>
                <a:sym typeface="Symbol" panose="05050102010706020507" pitchFamily="18" charset="2"/>
              </a:rPr>
              <a:t>f</a:t>
            </a:r>
            <a:r>
              <a:rPr lang="en-US" altLang="ja-JP" sz="2000" dirty="0">
                <a:solidFill>
                  <a:srgbClr val="000000"/>
                </a:solidFill>
                <a:sym typeface="Symbol" panose="05050102010706020507" pitchFamily="18" charset="2"/>
              </a:rPr>
              <a:t>(</a:t>
            </a:r>
            <a:r>
              <a:rPr lang="en-US" altLang="ja-JP" sz="2000" i="1" dirty="0">
                <a:solidFill>
                  <a:srgbClr val="000000"/>
                </a:solidFill>
                <a:sym typeface="Symbol" panose="05050102010706020507" pitchFamily="18" charset="2"/>
              </a:rPr>
              <a:t>x</a:t>
            </a:r>
            <a:r>
              <a:rPr lang="en-US" altLang="ja-JP" sz="2000" baseline="-25000" dirty="0">
                <a:solidFill>
                  <a:srgbClr val="000000"/>
                </a:solidFill>
                <a:sym typeface="Symbol" panose="05050102010706020507" pitchFamily="18" charset="2"/>
              </a:rPr>
              <a:t>2</a:t>
            </a:r>
            <a:r>
              <a:rPr lang="en-US" altLang="ja-JP" sz="2000" dirty="0">
                <a:solidFill>
                  <a:srgbClr val="000000"/>
                </a:solidFill>
                <a:sym typeface="Symbol" panose="05050102010706020507" pitchFamily="18" charset="2"/>
              </a:rPr>
              <a:t>) &gt; 0</a:t>
            </a:r>
            <a:r>
              <a:rPr lang="ja-JP" altLang="en-US" sz="2000" dirty="0">
                <a:solidFill>
                  <a:srgbClr val="000000"/>
                </a:solidFill>
                <a:sym typeface="Symbol" panose="05050102010706020507" pitchFamily="18" charset="2"/>
              </a:rPr>
              <a:t> </a:t>
            </a:r>
            <a:r>
              <a:rPr lang="en-US" altLang="ja-JP" sz="2000" dirty="0">
                <a:solidFill>
                  <a:srgbClr val="000000"/>
                </a:solidFill>
                <a:sym typeface="Symbol" panose="05050102010706020507" pitchFamily="18" charset="2"/>
              </a:rPr>
              <a:t>(</a:t>
            </a:r>
            <a:r>
              <a:rPr lang="en-US" altLang="ja-JP" sz="2000" i="1" dirty="0">
                <a:solidFill>
                  <a:srgbClr val="000000"/>
                </a:solidFill>
                <a:sym typeface="Symbol" panose="05050102010706020507" pitchFamily="18" charset="2"/>
              </a:rPr>
              <a:t>f</a:t>
            </a:r>
            <a:r>
              <a:rPr lang="en-US" altLang="ja-JP" sz="2000" dirty="0">
                <a:solidFill>
                  <a:srgbClr val="000000"/>
                </a:solidFill>
                <a:sym typeface="Symbol" panose="05050102010706020507" pitchFamily="18" charset="2"/>
              </a:rPr>
              <a:t>(</a:t>
            </a:r>
            <a:r>
              <a:rPr lang="en-US" altLang="ja-JP" sz="2000" i="1" dirty="0">
                <a:solidFill>
                  <a:srgbClr val="000000"/>
                </a:solidFill>
                <a:sym typeface="Symbol" panose="05050102010706020507" pitchFamily="18" charset="2"/>
              </a:rPr>
              <a:t>x</a:t>
            </a:r>
            <a:r>
              <a:rPr lang="en-US" altLang="ja-JP" sz="2000" baseline="-25000" dirty="0">
                <a:solidFill>
                  <a:srgbClr val="000000"/>
                </a:solidFill>
                <a:sym typeface="Symbol" panose="05050102010706020507" pitchFamily="18" charset="2"/>
              </a:rPr>
              <a:t>0</a:t>
            </a:r>
            <a:r>
              <a:rPr lang="en-US" altLang="ja-JP" sz="2000" dirty="0">
                <a:solidFill>
                  <a:srgbClr val="000000"/>
                </a:solidFill>
                <a:sym typeface="Symbol" panose="05050102010706020507" pitchFamily="18" charset="2"/>
              </a:rPr>
              <a:t>)</a:t>
            </a:r>
            <a:r>
              <a:rPr lang="ja-JP" altLang="en-US" sz="2000" dirty="0">
                <a:solidFill>
                  <a:srgbClr val="000000"/>
                </a:solidFill>
                <a:sym typeface="Symbol" panose="05050102010706020507" pitchFamily="18" charset="2"/>
              </a:rPr>
              <a:t>･</a:t>
            </a:r>
            <a:r>
              <a:rPr lang="en-US" altLang="ja-JP" sz="2000" i="1" dirty="0">
                <a:solidFill>
                  <a:srgbClr val="000000"/>
                </a:solidFill>
                <a:sym typeface="Symbol" panose="05050102010706020507" pitchFamily="18" charset="2"/>
              </a:rPr>
              <a:t>f</a:t>
            </a:r>
            <a:r>
              <a:rPr lang="en-US" altLang="ja-JP" sz="2000" dirty="0">
                <a:solidFill>
                  <a:srgbClr val="000000"/>
                </a:solidFill>
                <a:sym typeface="Symbol" panose="05050102010706020507" pitchFamily="18" charset="2"/>
              </a:rPr>
              <a:t>(</a:t>
            </a:r>
            <a:r>
              <a:rPr lang="en-US" altLang="ja-JP" sz="2000" i="1" dirty="0">
                <a:solidFill>
                  <a:srgbClr val="000000"/>
                </a:solidFill>
                <a:sym typeface="Symbol" panose="05050102010706020507" pitchFamily="18" charset="2"/>
              </a:rPr>
              <a:t>x</a:t>
            </a:r>
            <a:r>
              <a:rPr lang="en-US" altLang="ja-JP" sz="2000" baseline="-25000" dirty="0">
                <a:solidFill>
                  <a:srgbClr val="000000"/>
                </a:solidFill>
                <a:sym typeface="Symbol" panose="05050102010706020507" pitchFamily="18" charset="2"/>
              </a:rPr>
              <a:t>2</a:t>
            </a:r>
            <a:r>
              <a:rPr lang="en-US" altLang="ja-JP" sz="2000" dirty="0">
                <a:solidFill>
                  <a:srgbClr val="000000"/>
                </a:solidFill>
                <a:sym typeface="Symbol" panose="05050102010706020507" pitchFamily="18" charset="2"/>
              </a:rPr>
              <a:t>) &lt; 0)</a:t>
            </a:r>
            <a:r>
              <a:rPr lang="ja-JP" altLang="en-US" sz="2000" dirty="0">
                <a:solidFill>
                  <a:srgbClr val="000000"/>
                </a:solidFill>
                <a:sym typeface="Symbol" panose="05050102010706020507" pitchFamily="18" charset="2"/>
              </a:rPr>
              <a:t> である場合</a:t>
            </a:r>
            <a:r>
              <a:rPr lang="en-US" altLang="ja-JP" sz="2000" dirty="0">
                <a:solidFill>
                  <a:srgbClr val="000000"/>
                </a:solidFill>
                <a:sym typeface="Symbol" panose="05050102010706020507" pitchFamily="18" charset="2"/>
              </a:rPr>
              <a:t>,</a:t>
            </a:r>
            <a:r>
              <a:rPr lang="en-US" altLang="ja-JP" sz="2000" i="1" dirty="0">
                <a:solidFill>
                  <a:srgbClr val="000000"/>
                </a:solidFill>
                <a:sym typeface="Symbol" panose="05050102010706020507" pitchFamily="18" charset="2"/>
              </a:rPr>
              <a:t> x</a:t>
            </a:r>
            <a:r>
              <a:rPr lang="en-US" altLang="ja-JP" sz="2000" baseline="-25000" dirty="0">
                <a:solidFill>
                  <a:srgbClr val="000000"/>
                </a:solidFill>
                <a:sym typeface="Symbol" panose="05050102010706020507" pitchFamily="18" charset="2"/>
              </a:rPr>
              <a:t>1 </a:t>
            </a:r>
            <a:r>
              <a:rPr lang="ja-JP" altLang="en-US" sz="2000" dirty="0">
                <a:solidFill>
                  <a:srgbClr val="000000"/>
                </a:solidFill>
                <a:sym typeface="Symbol" panose="05050102010706020507" pitchFamily="18" charset="2"/>
              </a:rPr>
              <a:t>を</a:t>
            </a:r>
            <a:r>
              <a:rPr lang="en-US" altLang="ja-JP" sz="2000" dirty="0">
                <a:solidFill>
                  <a:srgbClr val="000000"/>
                </a:solidFill>
                <a:sym typeface="Symbol" panose="05050102010706020507" pitchFamily="18" charset="2"/>
              </a:rPr>
              <a:t> </a:t>
            </a:r>
            <a:r>
              <a:rPr lang="en-US" altLang="ja-JP" sz="2000" i="1" dirty="0">
                <a:solidFill>
                  <a:srgbClr val="000000"/>
                </a:solidFill>
                <a:sym typeface="Symbol" panose="05050102010706020507" pitchFamily="18" charset="2"/>
              </a:rPr>
              <a:t>x</a:t>
            </a:r>
            <a:r>
              <a:rPr lang="en-US" altLang="ja-JP" sz="2000" baseline="-25000" dirty="0">
                <a:solidFill>
                  <a:srgbClr val="000000"/>
                </a:solidFill>
                <a:sym typeface="Symbol" panose="05050102010706020507" pitchFamily="18" charset="2"/>
              </a:rPr>
              <a:t>2</a:t>
            </a:r>
            <a:r>
              <a:rPr lang="ja-JP" altLang="en-US" sz="2000" dirty="0">
                <a:solidFill>
                  <a:srgbClr val="000000"/>
                </a:solidFill>
                <a:sym typeface="Symbol" panose="05050102010706020507" pitchFamily="18" charset="2"/>
              </a:rPr>
              <a:t> で置き換える</a:t>
            </a:r>
            <a:br>
              <a:rPr lang="en-US" altLang="ja-JP" sz="2000" dirty="0">
                <a:solidFill>
                  <a:srgbClr val="000000"/>
                </a:solidFill>
                <a:sym typeface="Symbol" panose="05050102010706020507" pitchFamily="18" charset="2"/>
              </a:rPr>
            </a:br>
            <a:r>
              <a:rPr lang="ja-JP" altLang="en-US" sz="2000" dirty="0">
                <a:solidFill>
                  <a:srgbClr val="000000"/>
                </a:solidFill>
                <a:sym typeface="Symbol" panose="05050102010706020507" pitchFamily="18" charset="2"/>
              </a:rPr>
              <a:t> 　　</a:t>
            </a:r>
            <a:r>
              <a:rPr lang="en-US" altLang="ja-JP" sz="2000" i="1" dirty="0">
                <a:solidFill>
                  <a:srgbClr val="000000"/>
                </a:solidFill>
                <a:sym typeface="Symbol" panose="05050102010706020507" pitchFamily="18" charset="2"/>
              </a:rPr>
              <a:t>f</a:t>
            </a:r>
            <a:r>
              <a:rPr lang="en-US" altLang="ja-JP" sz="2000" dirty="0">
                <a:solidFill>
                  <a:srgbClr val="000000"/>
                </a:solidFill>
                <a:sym typeface="Symbol" panose="05050102010706020507" pitchFamily="18" charset="2"/>
              </a:rPr>
              <a:t>(</a:t>
            </a:r>
            <a:r>
              <a:rPr lang="en-US" altLang="ja-JP" sz="2000" i="1" dirty="0">
                <a:solidFill>
                  <a:srgbClr val="000000"/>
                </a:solidFill>
                <a:sym typeface="Symbol" panose="05050102010706020507" pitchFamily="18" charset="2"/>
              </a:rPr>
              <a:t>x</a:t>
            </a:r>
            <a:r>
              <a:rPr lang="en-US" altLang="ja-JP" sz="2000" baseline="-25000" dirty="0">
                <a:solidFill>
                  <a:srgbClr val="000000"/>
                </a:solidFill>
                <a:sym typeface="Symbol" panose="05050102010706020507" pitchFamily="18" charset="2"/>
              </a:rPr>
              <a:t>2</a:t>
            </a:r>
            <a:r>
              <a:rPr lang="en-US" altLang="ja-JP" sz="2000" dirty="0">
                <a:solidFill>
                  <a:srgbClr val="000000"/>
                </a:solidFill>
                <a:sym typeface="Symbol" panose="05050102010706020507" pitchFamily="18" charset="2"/>
              </a:rPr>
              <a:t>) &lt; 0</a:t>
            </a:r>
            <a:r>
              <a:rPr lang="ja-JP" altLang="en-US" sz="2000" dirty="0">
                <a:solidFill>
                  <a:srgbClr val="000000"/>
                </a:solidFill>
                <a:sym typeface="Symbol" panose="05050102010706020507" pitchFamily="18" charset="2"/>
              </a:rPr>
              <a:t> </a:t>
            </a:r>
            <a:r>
              <a:rPr lang="en-US" altLang="ja-JP" sz="2000" dirty="0">
                <a:solidFill>
                  <a:srgbClr val="000000"/>
                </a:solidFill>
                <a:sym typeface="Symbol" panose="05050102010706020507" pitchFamily="18" charset="2"/>
              </a:rPr>
              <a:t>(</a:t>
            </a:r>
            <a:r>
              <a:rPr lang="en-US" altLang="ja-JP" sz="2000" i="1" dirty="0">
                <a:solidFill>
                  <a:srgbClr val="000000"/>
                </a:solidFill>
                <a:sym typeface="Symbol" panose="05050102010706020507" pitchFamily="18" charset="2"/>
              </a:rPr>
              <a:t>f</a:t>
            </a:r>
            <a:r>
              <a:rPr lang="en-US" altLang="ja-JP" sz="2000" dirty="0">
                <a:solidFill>
                  <a:srgbClr val="000000"/>
                </a:solidFill>
                <a:sym typeface="Symbol" panose="05050102010706020507" pitchFamily="18" charset="2"/>
              </a:rPr>
              <a:t>(</a:t>
            </a:r>
            <a:r>
              <a:rPr lang="en-US" altLang="ja-JP" sz="2000" i="1" dirty="0">
                <a:solidFill>
                  <a:srgbClr val="000000"/>
                </a:solidFill>
                <a:sym typeface="Symbol" panose="05050102010706020507" pitchFamily="18" charset="2"/>
              </a:rPr>
              <a:t>x</a:t>
            </a:r>
            <a:r>
              <a:rPr lang="en-US" altLang="ja-JP" sz="2000" baseline="-25000" dirty="0">
                <a:solidFill>
                  <a:srgbClr val="000000"/>
                </a:solidFill>
                <a:sym typeface="Symbol" panose="05050102010706020507" pitchFamily="18" charset="2"/>
              </a:rPr>
              <a:t>1</a:t>
            </a:r>
            <a:r>
              <a:rPr lang="en-US" altLang="ja-JP" sz="2000" dirty="0">
                <a:solidFill>
                  <a:srgbClr val="000000"/>
                </a:solidFill>
                <a:sym typeface="Symbol" panose="05050102010706020507" pitchFamily="18" charset="2"/>
              </a:rPr>
              <a:t>)</a:t>
            </a:r>
            <a:r>
              <a:rPr lang="ja-JP" altLang="en-US" sz="2000" dirty="0">
                <a:solidFill>
                  <a:srgbClr val="000000"/>
                </a:solidFill>
                <a:sym typeface="Symbol" panose="05050102010706020507" pitchFamily="18" charset="2"/>
              </a:rPr>
              <a:t>･</a:t>
            </a:r>
            <a:r>
              <a:rPr lang="en-US" altLang="ja-JP" sz="2000" i="1" dirty="0">
                <a:solidFill>
                  <a:srgbClr val="000000"/>
                </a:solidFill>
                <a:sym typeface="Symbol" panose="05050102010706020507" pitchFamily="18" charset="2"/>
              </a:rPr>
              <a:t>f</a:t>
            </a:r>
            <a:r>
              <a:rPr lang="en-US" altLang="ja-JP" sz="2000" dirty="0">
                <a:solidFill>
                  <a:srgbClr val="000000"/>
                </a:solidFill>
                <a:sym typeface="Symbol" panose="05050102010706020507" pitchFamily="18" charset="2"/>
              </a:rPr>
              <a:t>(</a:t>
            </a:r>
            <a:r>
              <a:rPr lang="en-US" altLang="ja-JP" sz="2000" i="1" dirty="0">
                <a:solidFill>
                  <a:srgbClr val="000000"/>
                </a:solidFill>
                <a:sym typeface="Symbol" panose="05050102010706020507" pitchFamily="18" charset="2"/>
              </a:rPr>
              <a:t>x</a:t>
            </a:r>
            <a:r>
              <a:rPr lang="en-US" altLang="ja-JP" sz="2000" baseline="-25000" dirty="0">
                <a:solidFill>
                  <a:srgbClr val="000000"/>
                </a:solidFill>
                <a:sym typeface="Symbol" panose="05050102010706020507" pitchFamily="18" charset="2"/>
              </a:rPr>
              <a:t>2</a:t>
            </a:r>
            <a:r>
              <a:rPr lang="en-US" altLang="ja-JP" sz="2000" dirty="0">
                <a:solidFill>
                  <a:srgbClr val="000000"/>
                </a:solidFill>
                <a:sym typeface="Symbol" panose="05050102010706020507" pitchFamily="18" charset="2"/>
              </a:rPr>
              <a:t>) &lt; 0)</a:t>
            </a:r>
            <a:r>
              <a:rPr lang="ja-JP" altLang="en-US" sz="2000" dirty="0">
                <a:solidFill>
                  <a:srgbClr val="000000"/>
                </a:solidFill>
                <a:sym typeface="Symbol" panose="05050102010706020507" pitchFamily="18" charset="2"/>
              </a:rPr>
              <a:t> の場合</a:t>
            </a:r>
            <a:r>
              <a:rPr lang="en-US" altLang="ja-JP" sz="2000" dirty="0">
                <a:solidFill>
                  <a:srgbClr val="000000"/>
                </a:solidFill>
                <a:sym typeface="Symbol" panose="05050102010706020507" pitchFamily="18" charset="2"/>
              </a:rPr>
              <a:t>,</a:t>
            </a:r>
            <a:r>
              <a:rPr lang="en-US" altLang="ja-JP" sz="2000" i="1" dirty="0">
                <a:solidFill>
                  <a:srgbClr val="000000"/>
                </a:solidFill>
                <a:sym typeface="Symbol" panose="05050102010706020507" pitchFamily="18" charset="2"/>
              </a:rPr>
              <a:t> x</a:t>
            </a:r>
            <a:r>
              <a:rPr lang="en-US" altLang="ja-JP" sz="2000" baseline="-25000" dirty="0">
                <a:solidFill>
                  <a:srgbClr val="000000"/>
                </a:solidFill>
                <a:sym typeface="Symbol" panose="05050102010706020507" pitchFamily="18" charset="2"/>
              </a:rPr>
              <a:t>0 </a:t>
            </a:r>
            <a:r>
              <a:rPr lang="ja-JP" altLang="en-US" sz="2000" dirty="0">
                <a:solidFill>
                  <a:srgbClr val="000000"/>
                </a:solidFill>
                <a:sym typeface="Symbol" panose="05050102010706020507" pitchFamily="18" charset="2"/>
              </a:rPr>
              <a:t> を</a:t>
            </a:r>
            <a:r>
              <a:rPr lang="en-US" altLang="ja-JP" sz="2000" dirty="0">
                <a:solidFill>
                  <a:srgbClr val="000000"/>
                </a:solidFill>
                <a:sym typeface="Symbol" panose="05050102010706020507" pitchFamily="18" charset="2"/>
              </a:rPr>
              <a:t> </a:t>
            </a:r>
            <a:r>
              <a:rPr lang="en-US" altLang="ja-JP" sz="2000" i="1" dirty="0">
                <a:solidFill>
                  <a:srgbClr val="000000"/>
                </a:solidFill>
                <a:sym typeface="Symbol" panose="05050102010706020507" pitchFamily="18" charset="2"/>
              </a:rPr>
              <a:t>x</a:t>
            </a:r>
            <a:r>
              <a:rPr lang="en-US" altLang="ja-JP" sz="2000" baseline="-25000" dirty="0">
                <a:solidFill>
                  <a:srgbClr val="000000"/>
                </a:solidFill>
                <a:sym typeface="Symbol" panose="05050102010706020507" pitchFamily="18" charset="2"/>
              </a:rPr>
              <a:t>2</a:t>
            </a:r>
            <a:r>
              <a:rPr lang="ja-JP" altLang="en-US" sz="2000" dirty="0">
                <a:solidFill>
                  <a:srgbClr val="000000"/>
                </a:solidFill>
                <a:sym typeface="Symbol" panose="05050102010706020507" pitchFamily="18" charset="2"/>
              </a:rPr>
              <a:t> で置き換える</a:t>
            </a:r>
            <a:endParaRPr lang="en-US" altLang="ja-JP" sz="2000" dirty="0">
              <a:solidFill>
                <a:srgbClr val="000000"/>
              </a:solidFill>
              <a:sym typeface="Symbol" panose="05050102010706020507" pitchFamily="18" charset="2"/>
            </a:endParaRPr>
          </a:p>
          <a:p>
            <a:pPr marL="182563" indent="-182563">
              <a:spcBef>
                <a:spcPct val="0"/>
              </a:spcBef>
              <a:buFontTx/>
              <a:buAutoNum type="arabicPeriod"/>
              <a:defRPr/>
            </a:pPr>
            <a:r>
              <a:rPr lang="ja-JP" altLang="en-US" sz="2000" dirty="0">
                <a:solidFill>
                  <a:srgbClr val="000000"/>
                </a:solidFill>
                <a:sym typeface="Symbol" panose="05050102010706020507" pitchFamily="18" charset="2"/>
              </a:rPr>
              <a:t> </a:t>
            </a:r>
            <a:r>
              <a:rPr lang="en-US" altLang="ja-JP" sz="2000" dirty="0">
                <a:solidFill>
                  <a:srgbClr val="000000"/>
                </a:solidFill>
                <a:sym typeface="Symbol" panose="05050102010706020507" pitchFamily="18" charset="2"/>
              </a:rPr>
              <a:t>|</a:t>
            </a:r>
            <a:r>
              <a:rPr lang="en-US" altLang="ja-JP" sz="2000" i="1" dirty="0">
                <a:solidFill>
                  <a:srgbClr val="000000"/>
                </a:solidFill>
                <a:sym typeface="Symbol" panose="05050102010706020507" pitchFamily="18" charset="2"/>
              </a:rPr>
              <a:t>x</a:t>
            </a:r>
            <a:r>
              <a:rPr lang="en-US" altLang="ja-JP" sz="2000" baseline="-25000" dirty="0">
                <a:solidFill>
                  <a:srgbClr val="000000"/>
                </a:solidFill>
                <a:sym typeface="Symbol" panose="05050102010706020507" pitchFamily="18" charset="2"/>
              </a:rPr>
              <a:t>1</a:t>
            </a:r>
            <a:r>
              <a:rPr lang="ja-JP" altLang="en-US" sz="2000" dirty="0">
                <a:solidFill>
                  <a:srgbClr val="000000"/>
                </a:solidFill>
                <a:sym typeface="Symbol" panose="05050102010706020507" pitchFamily="18" charset="2"/>
              </a:rPr>
              <a:t> </a:t>
            </a:r>
            <a:r>
              <a:rPr lang="en-US" altLang="ja-JP" sz="2000" dirty="0">
                <a:solidFill>
                  <a:srgbClr val="000000"/>
                </a:solidFill>
                <a:sym typeface="Symbol" panose="05050102010706020507" pitchFamily="18" charset="2"/>
              </a:rPr>
              <a:t>–</a:t>
            </a:r>
            <a:r>
              <a:rPr lang="ja-JP" altLang="en-US" sz="2000" dirty="0">
                <a:solidFill>
                  <a:srgbClr val="000000"/>
                </a:solidFill>
                <a:sym typeface="Symbol" panose="05050102010706020507" pitchFamily="18" charset="2"/>
              </a:rPr>
              <a:t> </a:t>
            </a:r>
            <a:r>
              <a:rPr lang="en-US" altLang="ja-JP" sz="2000" i="1" dirty="0">
                <a:solidFill>
                  <a:srgbClr val="000000"/>
                </a:solidFill>
                <a:sym typeface="Symbol" panose="05050102010706020507" pitchFamily="18" charset="2"/>
              </a:rPr>
              <a:t>x</a:t>
            </a:r>
            <a:r>
              <a:rPr lang="en-US" altLang="ja-JP" sz="2000" baseline="-25000" dirty="0">
                <a:solidFill>
                  <a:srgbClr val="000000"/>
                </a:solidFill>
                <a:sym typeface="Symbol" panose="05050102010706020507" pitchFamily="18" charset="2"/>
              </a:rPr>
              <a:t>0</a:t>
            </a:r>
            <a:r>
              <a:rPr lang="en-US" altLang="ja-JP" sz="2000" dirty="0">
                <a:solidFill>
                  <a:srgbClr val="000000"/>
                </a:solidFill>
                <a:sym typeface="Symbol" panose="05050102010706020507" pitchFamily="18" charset="2"/>
              </a:rPr>
              <a:t>|</a:t>
            </a:r>
            <a:r>
              <a:rPr lang="ja-JP" altLang="en-US" sz="2000" dirty="0">
                <a:solidFill>
                  <a:srgbClr val="000000"/>
                </a:solidFill>
                <a:sym typeface="Symbol" panose="05050102010706020507" pitchFamily="18" charset="2"/>
              </a:rPr>
              <a:t> と</a:t>
            </a:r>
            <a:r>
              <a:rPr lang="en-US" altLang="ja-JP" sz="2000" dirty="0">
                <a:solidFill>
                  <a:srgbClr val="000000"/>
                </a:solidFill>
                <a:sym typeface="Symbol" panose="05050102010706020507" pitchFamily="18" charset="2"/>
              </a:rPr>
              <a:t> |</a:t>
            </a:r>
            <a:r>
              <a:rPr lang="en-US" altLang="ja-JP" sz="2000" i="1" dirty="0">
                <a:solidFill>
                  <a:srgbClr val="000000"/>
                </a:solidFill>
                <a:sym typeface="Symbol" panose="05050102010706020507" pitchFamily="18" charset="2"/>
              </a:rPr>
              <a:t>f</a:t>
            </a:r>
            <a:r>
              <a:rPr lang="en-US" altLang="ja-JP" sz="2000" dirty="0">
                <a:solidFill>
                  <a:srgbClr val="000000"/>
                </a:solidFill>
                <a:sym typeface="Symbol" panose="05050102010706020507" pitchFamily="18" charset="2"/>
              </a:rPr>
              <a:t>(</a:t>
            </a:r>
            <a:r>
              <a:rPr lang="en-US" altLang="ja-JP" sz="2000" i="1" dirty="0">
                <a:solidFill>
                  <a:srgbClr val="000000"/>
                </a:solidFill>
                <a:sym typeface="Symbol" panose="05050102010706020507" pitchFamily="18" charset="2"/>
              </a:rPr>
              <a:t>x</a:t>
            </a:r>
            <a:r>
              <a:rPr lang="en-US" altLang="ja-JP" sz="2000" baseline="-25000" dirty="0">
                <a:solidFill>
                  <a:srgbClr val="000000"/>
                </a:solidFill>
                <a:sym typeface="Symbol" panose="05050102010706020507" pitchFamily="18" charset="2"/>
              </a:rPr>
              <a:t>1</a:t>
            </a:r>
            <a:r>
              <a:rPr lang="en-US" altLang="ja-JP" sz="2000" dirty="0">
                <a:solidFill>
                  <a:srgbClr val="000000"/>
                </a:solidFill>
                <a:sym typeface="Symbol" panose="05050102010706020507" pitchFamily="18" charset="2"/>
              </a:rPr>
              <a:t>)</a:t>
            </a:r>
            <a:r>
              <a:rPr lang="ja-JP" altLang="en-US" sz="2000" dirty="0">
                <a:solidFill>
                  <a:srgbClr val="000000"/>
                </a:solidFill>
                <a:sym typeface="Symbol" panose="05050102010706020507" pitchFamily="18" charset="2"/>
              </a:rPr>
              <a:t> </a:t>
            </a:r>
            <a:r>
              <a:rPr lang="en-US" altLang="ja-JP" sz="2000" dirty="0">
                <a:solidFill>
                  <a:srgbClr val="000000"/>
                </a:solidFill>
                <a:sym typeface="Symbol" panose="05050102010706020507" pitchFamily="18" charset="2"/>
              </a:rPr>
              <a:t>–</a:t>
            </a:r>
            <a:r>
              <a:rPr lang="ja-JP" altLang="en-US" sz="2000" dirty="0">
                <a:solidFill>
                  <a:srgbClr val="000000"/>
                </a:solidFill>
                <a:sym typeface="Symbol" panose="05050102010706020507" pitchFamily="18" charset="2"/>
              </a:rPr>
              <a:t> </a:t>
            </a:r>
            <a:r>
              <a:rPr lang="en-US" altLang="ja-JP" sz="2000" i="1" dirty="0">
                <a:solidFill>
                  <a:srgbClr val="000000"/>
                </a:solidFill>
                <a:sym typeface="Symbol" panose="05050102010706020507" pitchFamily="18" charset="2"/>
              </a:rPr>
              <a:t>f</a:t>
            </a:r>
            <a:r>
              <a:rPr lang="en-US" altLang="ja-JP" sz="2000" dirty="0">
                <a:solidFill>
                  <a:srgbClr val="000000"/>
                </a:solidFill>
                <a:sym typeface="Symbol" panose="05050102010706020507" pitchFamily="18" charset="2"/>
              </a:rPr>
              <a:t>(</a:t>
            </a:r>
            <a:r>
              <a:rPr lang="en-US" altLang="ja-JP" sz="2000" i="1" dirty="0">
                <a:solidFill>
                  <a:srgbClr val="000000"/>
                </a:solidFill>
                <a:sym typeface="Symbol" panose="05050102010706020507" pitchFamily="18" charset="2"/>
              </a:rPr>
              <a:t>x</a:t>
            </a:r>
            <a:r>
              <a:rPr lang="en-US" altLang="ja-JP" sz="2000" baseline="-25000" dirty="0">
                <a:solidFill>
                  <a:srgbClr val="000000"/>
                </a:solidFill>
                <a:sym typeface="Symbol" panose="05050102010706020507" pitchFamily="18" charset="2"/>
              </a:rPr>
              <a:t>0</a:t>
            </a:r>
            <a:r>
              <a:rPr lang="en-US" altLang="ja-JP" sz="2000" dirty="0">
                <a:solidFill>
                  <a:srgbClr val="000000"/>
                </a:solidFill>
                <a:sym typeface="Symbol" panose="05050102010706020507" pitchFamily="18" charset="2"/>
              </a:rPr>
              <a:t>)|</a:t>
            </a:r>
            <a:r>
              <a:rPr lang="ja-JP" altLang="en-US" sz="2000" dirty="0">
                <a:solidFill>
                  <a:srgbClr val="000000"/>
                </a:solidFill>
                <a:sym typeface="Symbol" panose="05050102010706020507" pitchFamily="18" charset="2"/>
              </a:rPr>
              <a:t> が収束判定条件以内に収まったら、</a:t>
            </a:r>
            <a:r>
              <a:rPr lang="en-US" altLang="ja-JP" sz="2000" dirty="0">
                <a:solidFill>
                  <a:srgbClr val="000000"/>
                </a:solidFill>
                <a:sym typeface="Symbol" panose="05050102010706020507" pitchFamily="18" charset="2"/>
              </a:rPr>
              <a:t> </a:t>
            </a:r>
            <a:r>
              <a:rPr lang="en-US" altLang="ja-JP" sz="2000" i="1" dirty="0">
                <a:solidFill>
                  <a:srgbClr val="000000"/>
                </a:solidFill>
                <a:sym typeface="Symbol" panose="05050102010706020507" pitchFamily="18" charset="2"/>
              </a:rPr>
              <a:t>x</a:t>
            </a:r>
            <a:r>
              <a:rPr lang="en-US" altLang="ja-JP" sz="2000" baseline="-25000" dirty="0">
                <a:solidFill>
                  <a:srgbClr val="000000"/>
                </a:solidFill>
                <a:sym typeface="Symbol" panose="05050102010706020507" pitchFamily="18" charset="2"/>
              </a:rPr>
              <a:t>2</a:t>
            </a:r>
            <a:r>
              <a:rPr lang="en-US" altLang="ja-JP" sz="2000" dirty="0">
                <a:solidFill>
                  <a:srgbClr val="000000"/>
                </a:solidFill>
                <a:sym typeface="Symbol" panose="05050102010706020507" pitchFamily="18" charset="2"/>
              </a:rPr>
              <a:t> </a:t>
            </a:r>
            <a:r>
              <a:rPr lang="ja-JP" altLang="en-US" sz="2000" dirty="0">
                <a:solidFill>
                  <a:srgbClr val="000000"/>
                </a:solidFill>
                <a:sym typeface="Symbol" panose="05050102010706020507" pitchFamily="18" charset="2"/>
              </a:rPr>
              <a:t>を解とする</a:t>
            </a:r>
            <a:endParaRPr lang="en-US" altLang="ja-JP" sz="2000" dirty="0">
              <a:solidFill>
                <a:srgbClr val="000000"/>
              </a:solidFill>
              <a:sym typeface="Symbol" panose="05050102010706020507" pitchFamily="18" charset="2"/>
            </a:endParaRPr>
          </a:p>
          <a:p>
            <a:pPr marL="182563" indent="-182563">
              <a:spcBef>
                <a:spcPct val="0"/>
              </a:spcBef>
              <a:buFontTx/>
              <a:buAutoNum type="arabicPeriod"/>
              <a:defRPr/>
            </a:pPr>
            <a:r>
              <a:rPr lang="ja-JP" altLang="en-US" sz="2000" dirty="0">
                <a:solidFill>
                  <a:srgbClr val="000000"/>
                </a:solidFill>
                <a:sym typeface="Symbol" panose="05050102010706020507" pitchFamily="18" charset="2"/>
              </a:rPr>
              <a:t> </a:t>
            </a:r>
            <a:r>
              <a:rPr lang="en-US" altLang="ja-JP" sz="2000" dirty="0">
                <a:solidFill>
                  <a:srgbClr val="000000"/>
                </a:solidFill>
                <a:sym typeface="Symbol" panose="05050102010706020507" pitchFamily="18" charset="2"/>
              </a:rPr>
              <a:t>3.</a:t>
            </a:r>
            <a:r>
              <a:rPr lang="ja-JP" altLang="en-US" sz="2000" dirty="0">
                <a:solidFill>
                  <a:srgbClr val="000000"/>
                </a:solidFill>
                <a:sym typeface="Symbol" panose="05050102010706020507" pitchFamily="18" charset="2"/>
              </a:rPr>
              <a:t>を満たさない場合、</a:t>
            </a:r>
            <a:r>
              <a:rPr lang="en-US" altLang="ja-JP" sz="2000" dirty="0">
                <a:solidFill>
                  <a:srgbClr val="000000"/>
                </a:solidFill>
                <a:sym typeface="Symbol" panose="05050102010706020507" pitchFamily="18" charset="2"/>
              </a:rPr>
              <a:t>1 – 3</a:t>
            </a:r>
            <a:r>
              <a:rPr lang="ja-JP" altLang="en-US" sz="2000" dirty="0">
                <a:solidFill>
                  <a:srgbClr val="000000"/>
                </a:solidFill>
                <a:sym typeface="Symbol" panose="05050102010706020507" pitchFamily="18" charset="2"/>
              </a:rPr>
              <a:t> を繰り返す</a:t>
            </a:r>
            <a:endParaRPr lang="en-US" altLang="ja-JP" sz="2000" dirty="0">
              <a:solidFill>
                <a:srgbClr val="000000"/>
              </a:solidFill>
              <a:sym typeface="Symbol" panose="05050102010706020507" pitchFamily="18" charset="2"/>
            </a:endParaRPr>
          </a:p>
        </p:txBody>
      </p:sp>
      <p:cxnSp>
        <p:nvCxnSpPr>
          <p:cNvPr id="5" name="直線コネクタ 4"/>
          <p:cNvCxnSpPr/>
          <p:nvPr/>
        </p:nvCxnSpPr>
        <p:spPr>
          <a:xfrm>
            <a:off x="2567608" y="5733256"/>
            <a:ext cx="702279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フリーフォーム 19"/>
          <p:cNvSpPr/>
          <p:nvPr/>
        </p:nvSpPr>
        <p:spPr>
          <a:xfrm>
            <a:off x="3431705" y="4581128"/>
            <a:ext cx="5194559" cy="2160240"/>
          </a:xfrm>
          <a:custGeom>
            <a:avLst/>
            <a:gdLst>
              <a:gd name="connsiteX0" fmla="*/ 0 w 4618495"/>
              <a:gd name="connsiteY0" fmla="*/ 1983783 h 1983783"/>
              <a:gd name="connsiteX1" fmla="*/ 1456841 w 4618495"/>
              <a:gd name="connsiteY1" fmla="*/ 1611824 h 1983783"/>
              <a:gd name="connsiteX2" fmla="*/ 2092272 w 4618495"/>
              <a:gd name="connsiteY2" fmla="*/ 852407 h 1983783"/>
              <a:gd name="connsiteX3" fmla="*/ 3425126 w 4618495"/>
              <a:gd name="connsiteY3" fmla="*/ 154983 h 1983783"/>
              <a:gd name="connsiteX4" fmla="*/ 4618495 w 4618495"/>
              <a:gd name="connsiteY4" fmla="*/ 0 h 1983783"/>
              <a:gd name="connsiteX5" fmla="*/ 4618495 w 4618495"/>
              <a:gd name="connsiteY5" fmla="*/ 0 h 1983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18495" h="1983783">
                <a:moveTo>
                  <a:pt x="0" y="1983783"/>
                </a:moveTo>
                <a:cubicBezTo>
                  <a:pt x="554064" y="1892085"/>
                  <a:pt x="1108129" y="1800387"/>
                  <a:pt x="1456841" y="1611824"/>
                </a:cubicBezTo>
                <a:cubicBezTo>
                  <a:pt x="1805553" y="1423261"/>
                  <a:pt x="1764225" y="1095214"/>
                  <a:pt x="2092272" y="852407"/>
                </a:cubicBezTo>
                <a:cubicBezTo>
                  <a:pt x="2420319" y="609600"/>
                  <a:pt x="3004089" y="297051"/>
                  <a:pt x="3425126" y="154983"/>
                </a:cubicBezTo>
                <a:cubicBezTo>
                  <a:pt x="3846163" y="12915"/>
                  <a:pt x="4618495" y="0"/>
                  <a:pt x="4618495" y="0"/>
                </a:cubicBezTo>
                <a:lnTo>
                  <a:pt x="4618495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  <p:cxnSp>
        <p:nvCxnSpPr>
          <p:cNvPr id="23" name="直線コネクタ 22"/>
          <p:cNvCxnSpPr/>
          <p:nvPr/>
        </p:nvCxnSpPr>
        <p:spPr>
          <a:xfrm>
            <a:off x="3863752" y="4514115"/>
            <a:ext cx="0" cy="2318861"/>
          </a:xfrm>
          <a:prstGeom prst="line">
            <a:avLst/>
          </a:prstGeom>
          <a:ln w="254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/>
        </p:nvCxnSpPr>
        <p:spPr>
          <a:xfrm>
            <a:off x="8256240" y="4514115"/>
            <a:ext cx="0" cy="2318861"/>
          </a:xfrm>
          <a:prstGeom prst="line">
            <a:avLst/>
          </a:prstGeom>
          <a:ln w="254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正方形/長方形 24"/>
          <p:cNvSpPr/>
          <p:nvPr/>
        </p:nvSpPr>
        <p:spPr>
          <a:xfrm>
            <a:off x="3422606" y="5286156"/>
            <a:ext cx="441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b="1" i="1" dirty="0">
                <a:solidFill>
                  <a:srgbClr val="000000"/>
                </a:solidFill>
                <a:sym typeface="Symbol" panose="05050102010706020507" pitchFamily="18" charset="2"/>
              </a:rPr>
              <a:t>x</a:t>
            </a:r>
            <a:r>
              <a:rPr lang="en-US" altLang="ja-JP" b="1" baseline="-25000" dirty="0">
                <a:solidFill>
                  <a:srgbClr val="000000"/>
                </a:solidFill>
                <a:sym typeface="Symbol" panose="05050102010706020507" pitchFamily="18" charset="2"/>
              </a:rPr>
              <a:t>0</a:t>
            </a:r>
            <a:endParaRPr lang="ja-JP" altLang="en-US" dirty="0">
              <a:solidFill>
                <a:srgbClr val="000000"/>
              </a:solidFill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8319150" y="5301209"/>
            <a:ext cx="441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b="1" i="1" dirty="0">
                <a:solidFill>
                  <a:srgbClr val="000000"/>
                </a:solidFill>
                <a:sym typeface="Symbol" panose="05050102010706020507" pitchFamily="18" charset="2"/>
              </a:rPr>
              <a:t>x</a:t>
            </a:r>
            <a:r>
              <a:rPr lang="en-US" altLang="ja-JP" b="1" baseline="-25000" dirty="0">
                <a:solidFill>
                  <a:srgbClr val="000000"/>
                </a:solidFill>
                <a:sym typeface="Symbol" panose="05050102010706020507" pitchFamily="18" charset="2"/>
              </a:rPr>
              <a:t>1</a:t>
            </a:r>
            <a:endParaRPr lang="ja-JP" altLang="en-US" dirty="0">
              <a:solidFill>
                <a:srgbClr val="000000"/>
              </a:solidFill>
            </a:endParaRPr>
          </a:p>
        </p:txBody>
      </p:sp>
      <p:cxnSp>
        <p:nvCxnSpPr>
          <p:cNvPr id="29" name="直線コネクタ 28"/>
          <p:cNvCxnSpPr/>
          <p:nvPr/>
        </p:nvCxnSpPr>
        <p:spPr>
          <a:xfrm>
            <a:off x="5879976" y="4514115"/>
            <a:ext cx="0" cy="2318861"/>
          </a:xfrm>
          <a:prstGeom prst="line">
            <a:avLst/>
          </a:prstGeom>
          <a:ln w="254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正方形/長方形 29"/>
          <p:cNvSpPr/>
          <p:nvPr/>
        </p:nvSpPr>
        <p:spPr>
          <a:xfrm>
            <a:off x="5942886" y="5239217"/>
            <a:ext cx="12266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b="1" i="1" dirty="0">
                <a:solidFill>
                  <a:srgbClr val="000000"/>
                </a:solidFill>
                <a:sym typeface="Symbol" panose="05050102010706020507" pitchFamily="18" charset="2"/>
              </a:rPr>
              <a:t>x</a:t>
            </a:r>
            <a:r>
              <a:rPr lang="en-US" altLang="ja-JP" b="1" baseline="-25000" dirty="0">
                <a:solidFill>
                  <a:srgbClr val="000000"/>
                </a:solidFill>
                <a:sym typeface="Symbol" panose="05050102010706020507" pitchFamily="18" charset="2"/>
              </a:rPr>
              <a:t>2 </a:t>
            </a:r>
            <a:r>
              <a:rPr lang="ja-JP" altLang="en-US" b="1" baseline="-25000" dirty="0">
                <a:solidFill>
                  <a:srgbClr val="000000"/>
                </a:solidFill>
                <a:sym typeface="Symbol" panose="05050102010706020507" pitchFamily="18" charset="2"/>
              </a:rPr>
              <a:t> </a:t>
            </a:r>
            <a:r>
              <a:rPr lang="en-US" altLang="ja-JP" b="1" i="1" dirty="0">
                <a:solidFill>
                  <a:srgbClr val="000000"/>
                </a:solidFill>
                <a:sym typeface="Symbol" panose="05050102010706020507" pitchFamily="18" charset="2"/>
              </a:rPr>
              <a:t>=&gt;</a:t>
            </a:r>
            <a:r>
              <a:rPr lang="ja-JP" altLang="en-US" b="1" i="1" dirty="0">
                <a:solidFill>
                  <a:srgbClr val="000000"/>
                </a:solidFill>
                <a:sym typeface="Symbol" panose="05050102010706020507" pitchFamily="18" charset="2"/>
              </a:rPr>
              <a:t> </a:t>
            </a:r>
            <a:r>
              <a:rPr lang="en-US" altLang="ja-JP" b="1" i="1" dirty="0">
                <a:solidFill>
                  <a:srgbClr val="000000"/>
                </a:solidFill>
                <a:sym typeface="Symbol" panose="05050102010706020507" pitchFamily="18" charset="2"/>
              </a:rPr>
              <a:t>x</a:t>
            </a:r>
            <a:r>
              <a:rPr lang="en-US" altLang="ja-JP" b="1" baseline="-25000" dirty="0">
                <a:solidFill>
                  <a:srgbClr val="000000"/>
                </a:solidFill>
                <a:sym typeface="Symbol" panose="05050102010706020507" pitchFamily="18" charset="2"/>
              </a:rPr>
              <a:t>1</a:t>
            </a:r>
            <a:endParaRPr lang="ja-JP" altLang="en-US" dirty="0">
              <a:solidFill>
                <a:srgbClr val="000000"/>
              </a:solidFill>
            </a:endParaRPr>
          </a:p>
        </p:txBody>
      </p:sp>
      <p:cxnSp>
        <p:nvCxnSpPr>
          <p:cNvPr id="31" name="直線コネクタ 30"/>
          <p:cNvCxnSpPr/>
          <p:nvPr/>
        </p:nvCxnSpPr>
        <p:spPr>
          <a:xfrm>
            <a:off x="4846350" y="4514115"/>
            <a:ext cx="0" cy="2318861"/>
          </a:xfrm>
          <a:prstGeom prst="line">
            <a:avLst/>
          </a:prstGeom>
          <a:ln w="254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正方形/長方形 31"/>
          <p:cNvSpPr/>
          <p:nvPr/>
        </p:nvSpPr>
        <p:spPr>
          <a:xfrm>
            <a:off x="4033283" y="5285711"/>
            <a:ext cx="92845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en-US" b="1" i="1" dirty="0">
                <a:solidFill>
                  <a:srgbClr val="000000"/>
                </a:solidFill>
                <a:sym typeface="Symbol" panose="05050102010706020507" pitchFamily="18" charset="2"/>
              </a:rPr>
              <a:t>     </a:t>
            </a:r>
            <a:r>
              <a:rPr lang="en-US" altLang="ja-JP" b="1" i="1" dirty="0">
                <a:solidFill>
                  <a:srgbClr val="000000"/>
                </a:solidFill>
                <a:sym typeface="Symbol" panose="05050102010706020507" pitchFamily="18" charset="2"/>
              </a:rPr>
              <a:t>x</a:t>
            </a:r>
            <a:r>
              <a:rPr lang="en-US" altLang="ja-JP" b="1" baseline="-25000" dirty="0">
                <a:solidFill>
                  <a:srgbClr val="000000"/>
                </a:solidFill>
                <a:sym typeface="Symbol" panose="05050102010706020507" pitchFamily="18" charset="2"/>
              </a:rPr>
              <a:t>3 </a:t>
            </a:r>
            <a:r>
              <a:rPr lang="ja-JP" altLang="en-US" b="1" baseline="-25000" dirty="0">
                <a:solidFill>
                  <a:srgbClr val="000000"/>
                </a:solidFill>
                <a:sym typeface="Symbol" panose="05050102010706020507" pitchFamily="18" charset="2"/>
              </a:rPr>
              <a:t> </a:t>
            </a:r>
            <a:br>
              <a:rPr lang="en-US" altLang="ja-JP" b="1" baseline="-25000" dirty="0">
                <a:solidFill>
                  <a:srgbClr val="000000"/>
                </a:solidFill>
                <a:sym typeface="Symbol" panose="05050102010706020507" pitchFamily="18" charset="2"/>
              </a:rPr>
            </a:br>
            <a:r>
              <a:rPr lang="en-US" altLang="ja-JP" b="1" i="1" dirty="0">
                <a:solidFill>
                  <a:srgbClr val="000000"/>
                </a:solidFill>
                <a:sym typeface="Symbol" panose="05050102010706020507" pitchFamily="18" charset="2"/>
              </a:rPr>
              <a:t>=&gt;</a:t>
            </a:r>
            <a:r>
              <a:rPr lang="ja-JP" altLang="en-US" b="1" i="1" dirty="0">
                <a:solidFill>
                  <a:srgbClr val="000000"/>
                </a:solidFill>
                <a:sym typeface="Symbol" panose="05050102010706020507" pitchFamily="18" charset="2"/>
              </a:rPr>
              <a:t> </a:t>
            </a:r>
            <a:r>
              <a:rPr lang="en-US" altLang="ja-JP" b="1" i="1" dirty="0">
                <a:solidFill>
                  <a:srgbClr val="000000"/>
                </a:solidFill>
                <a:sym typeface="Symbol" panose="05050102010706020507" pitchFamily="18" charset="2"/>
              </a:rPr>
              <a:t>x</a:t>
            </a:r>
            <a:r>
              <a:rPr lang="en-US" altLang="ja-JP" b="1" baseline="-25000" dirty="0">
                <a:solidFill>
                  <a:srgbClr val="000000"/>
                </a:solidFill>
                <a:sym typeface="Symbol" panose="05050102010706020507" pitchFamily="18" charset="2"/>
              </a:rPr>
              <a:t>0</a:t>
            </a:r>
            <a:endParaRPr lang="ja-JP" altLang="en-US" dirty="0">
              <a:solidFill>
                <a:srgbClr val="000000"/>
              </a:solidFill>
            </a:endParaRPr>
          </a:p>
        </p:txBody>
      </p:sp>
      <p:cxnSp>
        <p:nvCxnSpPr>
          <p:cNvPr id="33" name="直線コネクタ 32"/>
          <p:cNvCxnSpPr/>
          <p:nvPr/>
        </p:nvCxnSpPr>
        <p:spPr>
          <a:xfrm>
            <a:off x="5362455" y="5239216"/>
            <a:ext cx="0" cy="1070104"/>
          </a:xfrm>
          <a:prstGeom prst="line">
            <a:avLst/>
          </a:prstGeom>
          <a:ln w="254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正方形/長方形 33"/>
          <p:cNvSpPr/>
          <p:nvPr/>
        </p:nvSpPr>
        <p:spPr>
          <a:xfrm>
            <a:off x="5150798" y="4797153"/>
            <a:ext cx="441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b="1" i="1" dirty="0">
                <a:solidFill>
                  <a:srgbClr val="000000"/>
                </a:solidFill>
                <a:sym typeface="Symbol" panose="05050102010706020507" pitchFamily="18" charset="2"/>
              </a:rPr>
              <a:t>x</a:t>
            </a:r>
            <a:r>
              <a:rPr lang="en-US" altLang="ja-JP" b="1" baseline="-25000" dirty="0">
                <a:solidFill>
                  <a:srgbClr val="000000"/>
                </a:solidFill>
                <a:sym typeface="Symbol" panose="05050102010706020507" pitchFamily="18" charset="2"/>
              </a:rPr>
              <a:t>4</a:t>
            </a:r>
            <a:endParaRPr lang="ja-JP" altLang="en-US" dirty="0">
              <a:solidFill>
                <a:srgbClr val="000000"/>
              </a:solidFill>
            </a:endParaRPr>
          </a:p>
        </p:txBody>
      </p:sp>
      <p:cxnSp>
        <p:nvCxnSpPr>
          <p:cNvPr id="35" name="直線コネクタ 34"/>
          <p:cNvCxnSpPr/>
          <p:nvPr/>
        </p:nvCxnSpPr>
        <p:spPr>
          <a:xfrm>
            <a:off x="5665818" y="5470049"/>
            <a:ext cx="0" cy="646659"/>
          </a:xfrm>
          <a:prstGeom prst="line">
            <a:avLst/>
          </a:prstGeom>
          <a:ln w="254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正方形/長方形 35"/>
          <p:cNvSpPr/>
          <p:nvPr/>
        </p:nvSpPr>
        <p:spPr>
          <a:xfrm>
            <a:off x="5438830" y="5013177"/>
            <a:ext cx="441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b="1" i="1" dirty="0">
                <a:solidFill>
                  <a:srgbClr val="000000"/>
                </a:solidFill>
                <a:sym typeface="Symbol" panose="05050102010706020507" pitchFamily="18" charset="2"/>
              </a:rPr>
              <a:t>x</a:t>
            </a:r>
            <a:r>
              <a:rPr lang="en-US" altLang="ja-JP" b="1" baseline="-25000" dirty="0">
                <a:solidFill>
                  <a:srgbClr val="000000"/>
                </a:solidFill>
                <a:sym typeface="Symbol" panose="05050102010706020507" pitchFamily="18" charset="2"/>
              </a:rPr>
              <a:t>5</a:t>
            </a:r>
            <a:endParaRPr lang="ja-JP" altLang="en-US" dirty="0">
              <a:solidFill>
                <a:srgbClr val="000000"/>
              </a:solidFill>
            </a:endParaRPr>
          </a:p>
        </p:txBody>
      </p:sp>
      <p:cxnSp>
        <p:nvCxnSpPr>
          <p:cNvPr id="41" name="直線コネクタ 40"/>
          <p:cNvCxnSpPr/>
          <p:nvPr/>
        </p:nvCxnSpPr>
        <p:spPr>
          <a:xfrm>
            <a:off x="5499357" y="5671264"/>
            <a:ext cx="0" cy="638056"/>
          </a:xfrm>
          <a:prstGeom prst="line">
            <a:avLst/>
          </a:prstGeom>
          <a:ln w="254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正方形/長方形 41"/>
          <p:cNvSpPr/>
          <p:nvPr/>
        </p:nvSpPr>
        <p:spPr>
          <a:xfrm>
            <a:off x="5287700" y="6135688"/>
            <a:ext cx="441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b="1" i="1" dirty="0">
                <a:solidFill>
                  <a:srgbClr val="000000"/>
                </a:solidFill>
                <a:sym typeface="Symbol" panose="05050102010706020507" pitchFamily="18" charset="2"/>
              </a:rPr>
              <a:t>x</a:t>
            </a:r>
            <a:r>
              <a:rPr lang="en-US" altLang="ja-JP" b="1" baseline="-25000" dirty="0">
                <a:solidFill>
                  <a:srgbClr val="000000"/>
                </a:solidFill>
                <a:sym typeface="Symbol" panose="05050102010706020507" pitchFamily="18" charset="2"/>
              </a:rPr>
              <a:t>5</a:t>
            </a:r>
            <a:endParaRPr lang="ja-JP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1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オブジェクト 1"/>
          <p:cNvGraphicFramePr>
            <a:graphicFrameLocks noChangeAspect="1"/>
          </p:cNvGraphicFramePr>
          <p:nvPr/>
        </p:nvGraphicFramePr>
        <p:xfrm>
          <a:off x="1645175" y="3284422"/>
          <a:ext cx="4532127" cy="31032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ワークシート" r:id="rId3" imgW="4924341" imgH="3371679" progId="Excel.Sheet.12">
                  <p:embed/>
                </p:oleObj>
              </mc:Choice>
              <mc:Fallback>
                <p:oleObj name="ワークシート" r:id="rId3" imgW="4924341" imgH="3371679" progId="Excel.Sheet.12">
                  <p:embed/>
                  <p:pic>
                    <p:nvPicPr>
                      <p:cNvPr id="2" name="オブジェクト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45175" y="3284422"/>
                        <a:ext cx="4532127" cy="31032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337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764290"/>
          </a:xfrm>
          <a:noFill/>
        </p:spPr>
        <p:txBody>
          <a:bodyPr/>
          <a:lstStyle/>
          <a:p>
            <a:pPr eaLnBrk="1" hangingPunct="1"/>
            <a:r>
              <a:rPr lang="ja-JP" altLang="en-US" sz="3600" b="1" dirty="0">
                <a:solidFill>
                  <a:srgbClr val="0000FF"/>
                </a:solidFill>
              </a:rPr>
              <a:t>半導体の </a:t>
            </a:r>
            <a:r>
              <a:rPr lang="en-US" altLang="ja-JP" sz="3600" b="1" i="1" dirty="0">
                <a:solidFill>
                  <a:srgbClr val="0000FF"/>
                </a:solidFill>
              </a:rPr>
              <a:t>E</a:t>
            </a:r>
            <a:r>
              <a:rPr lang="en-US" altLang="ja-JP" sz="3600" b="1" baseline="-25000" dirty="0">
                <a:solidFill>
                  <a:srgbClr val="0000FF"/>
                </a:solidFill>
              </a:rPr>
              <a:t>F</a:t>
            </a:r>
            <a:r>
              <a:rPr lang="ja-JP" altLang="en-US" sz="3600" b="1" dirty="0">
                <a:solidFill>
                  <a:srgbClr val="0000FF"/>
                </a:solidFill>
              </a:rPr>
              <a:t> の求め方</a:t>
            </a:r>
          </a:p>
        </p:txBody>
      </p:sp>
      <p:sp>
        <p:nvSpPr>
          <p:cNvPr id="8" name="テキスト ボックス 27"/>
          <p:cNvSpPr txBox="1">
            <a:spLocks noChangeArrowheads="1"/>
          </p:cNvSpPr>
          <p:nvPr/>
        </p:nvSpPr>
        <p:spPr bwMode="auto">
          <a:xfrm>
            <a:off x="1603607" y="2512215"/>
            <a:ext cx="85382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ja-JP" altLang="en-US" sz="2400" b="1" dirty="0">
                <a:solidFill>
                  <a:srgbClr val="FF0000"/>
                </a:solidFill>
                <a:sym typeface="Symbol" panose="05050102010706020507" pitchFamily="18" charset="2"/>
              </a:rPr>
              <a:t>過剰電荷 </a:t>
            </a:r>
            <a:r>
              <a:rPr lang="en-US" altLang="ja-JP" sz="2400" b="1" dirty="0">
                <a:solidFill>
                  <a:srgbClr val="FF0000"/>
                </a:solidFill>
                <a:sym typeface="Symbol" panose="05050102010706020507" pitchFamily="18" charset="2"/>
              </a:rPr>
              <a:t></a:t>
            </a:r>
            <a:r>
              <a:rPr lang="en-US" altLang="ja-JP" sz="2400" b="1" i="1" dirty="0">
                <a:solidFill>
                  <a:srgbClr val="FF0000"/>
                </a:solidFill>
                <a:sym typeface="Symbol" panose="05050102010706020507" pitchFamily="18" charset="2"/>
              </a:rPr>
              <a:t>Q</a:t>
            </a:r>
            <a:r>
              <a:rPr lang="en-US" altLang="ja-JP" sz="2400" b="1" dirty="0">
                <a:solidFill>
                  <a:srgbClr val="FF0000"/>
                </a:solidFill>
                <a:sym typeface="Symbol" panose="05050102010706020507" pitchFamily="18" charset="2"/>
              </a:rPr>
              <a:t> = (</a:t>
            </a:r>
            <a:r>
              <a:rPr lang="en-US" altLang="ja-JP" sz="2400" b="1" i="1" dirty="0">
                <a:solidFill>
                  <a:srgbClr val="FF0000"/>
                </a:solidFill>
              </a:rPr>
              <a:t>N</a:t>
            </a:r>
            <a:r>
              <a:rPr lang="en-US" altLang="ja-JP" sz="2400" b="1" baseline="-25000" dirty="0">
                <a:solidFill>
                  <a:srgbClr val="FF0000"/>
                </a:solidFill>
              </a:rPr>
              <a:t>A</a:t>
            </a:r>
            <a:r>
              <a:rPr lang="en-US" altLang="ja-JP" sz="2400" b="1" baseline="30000" dirty="0">
                <a:solidFill>
                  <a:srgbClr val="FF0000"/>
                </a:solidFill>
              </a:rPr>
              <a:t>-</a:t>
            </a:r>
            <a:r>
              <a:rPr lang="en-US" altLang="ja-JP" sz="2400" b="1" dirty="0">
                <a:solidFill>
                  <a:srgbClr val="FF0000"/>
                </a:solidFill>
              </a:rPr>
              <a:t> + </a:t>
            </a:r>
            <a:r>
              <a:rPr lang="en-US" altLang="ja-JP" sz="2400" b="1" i="1" dirty="0">
                <a:solidFill>
                  <a:srgbClr val="FF0000"/>
                </a:solidFill>
              </a:rPr>
              <a:t>N</a:t>
            </a:r>
            <a:r>
              <a:rPr lang="en-US" altLang="ja-JP" sz="2400" b="1" baseline="-25000" dirty="0">
                <a:solidFill>
                  <a:srgbClr val="FF0000"/>
                </a:solidFill>
              </a:rPr>
              <a:t>e</a:t>
            </a:r>
            <a:r>
              <a:rPr lang="en-US" altLang="ja-JP" sz="2400" b="1" dirty="0">
                <a:solidFill>
                  <a:srgbClr val="FF0000"/>
                </a:solidFill>
                <a:sym typeface="Symbol" panose="05050102010706020507" pitchFamily="18" charset="2"/>
              </a:rPr>
              <a:t>) – (</a:t>
            </a:r>
            <a:r>
              <a:rPr lang="en-US" altLang="ja-JP" sz="2400" b="1" i="1" dirty="0">
                <a:solidFill>
                  <a:srgbClr val="FF0000"/>
                </a:solidFill>
              </a:rPr>
              <a:t>N</a:t>
            </a:r>
            <a:r>
              <a:rPr lang="en-US" altLang="ja-JP" sz="2400" b="1" baseline="-25000" dirty="0">
                <a:solidFill>
                  <a:srgbClr val="FF0000"/>
                </a:solidFill>
              </a:rPr>
              <a:t>D</a:t>
            </a:r>
            <a:r>
              <a:rPr lang="en-US" altLang="ja-JP" sz="2400" b="1" baseline="30000" dirty="0">
                <a:solidFill>
                  <a:srgbClr val="FF0000"/>
                </a:solidFill>
              </a:rPr>
              <a:t>+</a:t>
            </a:r>
            <a:r>
              <a:rPr lang="en-US" altLang="ja-JP" sz="2400" b="1" dirty="0">
                <a:solidFill>
                  <a:srgbClr val="FF0000"/>
                </a:solidFill>
              </a:rPr>
              <a:t> + </a:t>
            </a:r>
            <a:r>
              <a:rPr lang="en-US" altLang="ja-JP" sz="2400" b="1" i="1" dirty="0">
                <a:solidFill>
                  <a:srgbClr val="FF0000"/>
                </a:solidFill>
              </a:rPr>
              <a:t>N</a:t>
            </a:r>
            <a:r>
              <a:rPr lang="en-US" altLang="ja-JP" sz="2400" b="1" baseline="-25000" dirty="0">
                <a:solidFill>
                  <a:srgbClr val="FF0000"/>
                </a:solidFill>
              </a:rPr>
              <a:t>h</a:t>
            </a:r>
            <a:r>
              <a:rPr lang="en-US" altLang="ja-JP" sz="2400" b="1" dirty="0">
                <a:solidFill>
                  <a:srgbClr val="FF0000"/>
                </a:solidFill>
              </a:rPr>
              <a:t>)</a:t>
            </a:r>
            <a:r>
              <a:rPr lang="ja-JP" altLang="en-US" sz="2400" b="1" dirty="0">
                <a:solidFill>
                  <a:srgbClr val="FF0000"/>
                </a:solidFill>
              </a:rPr>
              <a:t> を</a:t>
            </a:r>
            <a:r>
              <a:rPr lang="en-US" altLang="ja-JP" sz="2400" b="1" dirty="0">
                <a:solidFill>
                  <a:srgbClr val="FF0000"/>
                </a:solidFill>
              </a:rPr>
              <a:t> </a:t>
            </a:r>
            <a:r>
              <a:rPr lang="en-US" altLang="ja-JP" sz="2400" b="1" i="1" dirty="0">
                <a:solidFill>
                  <a:srgbClr val="FF0000"/>
                </a:solidFill>
              </a:rPr>
              <a:t>E</a:t>
            </a:r>
            <a:r>
              <a:rPr lang="en-US" altLang="ja-JP" sz="2400" b="1" baseline="-25000" dirty="0">
                <a:solidFill>
                  <a:srgbClr val="FF0000"/>
                </a:solidFill>
              </a:rPr>
              <a:t>F</a:t>
            </a:r>
            <a:r>
              <a:rPr lang="ja-JP" altLang="en-US" sz="2400" b="1" dirty="0">
                <a:solidFill>
                  <a:srgbClr val="FF0000"/>
                </a:solidFill>
              </a:rPr>
              <a:t> に対してプロットし、</a:t>
            </a:r>
            <a:endParaRPr lang="en-US" altLang="ja-JP" sz="2400" b="1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None/>
              <a:defRPr/>
            </a:pPr>
            <a:r>
              <a:rPr lang="en-US" altLang="ja-JP" sz="2400" b="1" dirty="0">
                <a:solidFill>
                  <a:srgbClr val="FF0000"/>
                </a:solidFill>
                <a:sym typeface="Symbol" panose="05050102010706020507" pitchFamily="18" charset="2"/>
              </a:rPr>
              <a:t></a:t>
            </a:r>
            <a:r>
              <a:rPr lang="en-US" altLang="ja-JP" sz="2400" b="1" i="1" dirty="0">
                <a:solidFill>
                  <a:srgbClr val="FF0000"/>
                </a:solidFill>
                <a:sym typeface="Symbol" panose="05050102010706020507" pitchFamily="18" charset="2"/>
              </a:rPr>
              <a:t>Q</a:t>
            </a:r>
            <a:r>
              <a:rPr lang="en-US" altLang="ja-JP" sz="2400" b="1" dirty="0">
                <a:solidFill>
                  <a:srgbClr val="FF0000"/>
                </a:solidFill>
                <a:sym typeface="Symbol" panose="05050102010706020507" pitchFamily="18" charset="2"/>
              </a:rPr>
              <a:t> = </a:t>
            </a:r>
            <a:r>
              <a:rPr lang="en-US" altLang="ja-JP" sz="2400" b="1" dirty="0">
                <a:solidFill>
                  <a:srgbClr val="FF0000"/>
                </a:solidFill>
              </a:rPr>
              <a:t>0</a:t>
            </a:r>
            <a:r>
              <a:rPr lang="ja-JP" altLang="en-US" sz="2400" b="1" dirty="0">
                <a:solidFill>
                  <a:srgbClr val="FF0000"/>
                </a:solidFill>
              </a:rPr>
              <a:t> となる </a:t>
            </a:r>
            <a:r>
              <a:rPr lang="en-US" altLang="ja-JP" sz="2400" b="1" i="1" dirty="0">
                <a:solidFill>
                  <a:srgbClr val="FF0000"/>
                </a:solidFill>
              </a:rPr>
              <a:t>E</a:t>
            </a:r>
            <a:r>
              <a:rPr lang="en-US" altLang="ja-JP" sz="2400" b="1" baseline="-25000" dirty="0">
                <a:solidFill>
                  <a:srgbClr val="FF0000"/>
                </a:solidFill>
              </a:rPr>
              <a:t>F</a:t>
            </a:r>
            <a:r>
              <a:rPr lang="ja-JP" altLang="en-US" sz="2400" b="1" dirty="0">
                <a:solidFill>
                  <a:srgbClr val="FF0000"/>
                </a:solidFill>
              </a:rPr>
              <a:t> を見つける</a:t>
            </a:r>
          </a:p>
        </p:txBody>
      </p:sp>
      <p:graphicFrame>
        <p:nvGraphicFramePr>
          <p:cNvPr id="9" name="オブジェクト 9"/>
          <p:cNvGraphicFramePr>
            <a:graphicFrameLocks noChangeAspect="1"/>
          </p:cNvGraphicFramePr>
          <p:nvPr/>
        </p:nvGraphicFramePr>
        <p:xfrm>
          <a:off x="1751515" y="686854"/>
          <a:ext cx="3678838" cy="766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5" imgW="1701800" imgH="355600" progId="Equation.3">
                  <p:embed/>
                </p:oleObj>
              </mc:Choice>
              <mc:Fallback>
                <p:oleObj name="数式" r:id="rId5" imgW="1701800" imgH="355600" progId="Equation.3">
                  <p:embed/>
                  <p:pic>
                    <p:nvPicPr>
                      <p:cNvPr id="9" name="オブジェクト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1515" y="686854"/>
                        <a:ext cx="3678838" cy="766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オブジェクト 10"/>
          <p:cNvGraphicFramePr>
            <a:graphicFrameLocks noChangeAspect="1"/>
          </p:cNvGraphicFramePr>
          <p:nvPr/>
        </p:nvGraphicFramePr>
        <p:xfrm>
          <a:off x="1751516" y="1482440"/>
          <a:ext cx="3403069" cy="5472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7" imgW="1574800" imgH="254000" progId="Equation.3">
                  <p:embed/>
                </p:oleObj>
              </mc:Choice>
              <mc:Fallback>
                <p:oleObj name="数式" r:id="rId7" imgW="1574800" imgH="254000" progId="Equation.3">
                  <p:embed/>
                  <p:pic>
                    <p:nvPicPr>
                      <p:cNvPr id="10" name="オブジェクト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1516" y="1482440"/>
                        <a:ext cx="3403069" cy="5472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オブジェクト 9"/>
          <p:cNvGraphicFramePr>
            <a:graphicFrameLocks noChangeAspect="1"/>
          </p:cNvGraphicFramePr>
          <p:nvPr/>
        </p:nvGraphicFramePr>
        <p:xfrm>
          <a:off x="5829225" y="686676"/>
          <a:ext cx="3705847" cy="766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9" imgW="1714320" imgH="355320" progId="Equation.3">
                  <p:embed/>
                </p:oleObj>
              </mc:Choice>
              <mc:Fallback>
                <p:oleObj name="数式" r:id="rId9" imgW="1714320" imgH="355320" progId="Equation.3">
                  <p:embed/>
                  <p:pic>
                    <p:nvPicPr>
                      <p:cNvPr id="11" name="オブジェクト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29225" y="686676"/>
                        <a:ext cx="3705847" cy="766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オブジェクト 10"/>
          <p:cNvGraphicFramePr>
            <a:graphicFrameLocks noChangeAspect="1"/>
          </p:cNvGraphicFramePr>
          <p:nvPr/>
        </p:nvGraphicFramePr>
        <p:xfrm>
          <a:off x="5857800" y="1482261"/>
          <a:ext cx="3376061" cy="5472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11" imgW="1562040" imgH="253800" progId="Equation.3">
                  <p:embed/>
                </p:oleObj>
              </mc:Choice>
              <mc:Fallback>
                <p:oleObj name="数式" r:id="rId11" imgW="1562040" imgH="253800" progId="Equation.3">
                  <p:embed/>
                  <p:pic>
                    <p:nvPicPr>
                      <p:cNvPr id="12" name="オブジェクト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57800" y="1482261"/>
                        <a:ext cx="3376061" cy="5472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オブジェクト 9"/>
          <p:cNvGraphicFramePr>
            <a:graphicFrameLocks noChangeAspect="1"/>
          </p:cNvGraphicFramePr>
          <p:nvPr/>
        </p:nvGraphicFramePr>
        <p:xfrm>
          <a:off x="6528048" y="2040013"/>
          <a:ext cx="3321050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13" imgW="1536480" imgH="228600" progId="Equation.3">
                  <p:embed/>
                </p:oleObj>
              </mc:Choice>
              <mc:Fallback>
                <p:oleObj name="数式" r:id="rId13" imgW="1536480" imgH="228600" progId="Equation.3">
                  <p:embed/>
                  <p:pic>
                    <p:nvPicPr>
                      <p:cNvPr id="13" name="オブジェクト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8048" y="2040013"/>
                        <a:ext cx="3321050" cy="492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グラフ 15"/>
          <p:cNvGraphicFramePr>
            <a:graphicFrameLocks/>
          </p:cNvGraphicFramePr>
          <p:nvPr/>
        </p:nvGraphicFramePr>
        <p:xfrm>
          <a:off x="6384033" y="3187829"/>
          <a:ext cx="4176713" cy="3171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sp>
        <p:nvSpPr>
          <p:cNvPr id="19" name="テキスト ボックス 27"/>
          <p:cNvSpPr txBox="1">
            <a:spLocks noChangeArrowheads="1"/>
          </p:cNvSpPr>
          <p:nvPr/>
        </p:nvSpPr>
        <p:spPr bwMode="auto">
          <a:xfrm rot="16200000">
            <a:off x="1419522" y="4575314"/>
            <a:ext cx="5052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en-US" altLang="ja-JP" sz="1800" b="1" dirty="0">
                <a:solidFill>
                  <a:srgbClr val="000000"/>
                </a:solidFill>
                <a:sym typeface="Symbol" panose="05050102010706020507" pitchFamily="18" charset="2"/>
              </a:rPr>
              <a:t></a:t>
            </a:r>
            <a:r>
              <a:rPr lang="en-US" altLang="ja-JP" sz="1800" b="1" i="1" dirty="0">
                <a:solidFill>
                  <a:srgbClr val="000000"/>
                </a:solidFill>
                <a:sym typeface="Symbol" panose="05050102010706020507" pitchFamily="18" charset="2"/>
              </a:rPr>
              <a:t>Q</a:t>
            </a:r>
            <a:endParaRPr lang="ja-JP" altLang="en-US" sz="1800" b="1" i="1" dirty="0">
              <a:solidFill>
                <a:srgbClr val="000000"/>
              </a:solidFill>
            </a:endParaRPr>
          </a:p>
        </p:txBody>
      </p:sp>
      <p:sp>
        <p:nvSpPr>
          <p:cNvPr id="20" name="テキスト ボックス 27"/>
          <p:cNvSpPr txBox="1">
            <a:spLocks noChangeArrowheads="1"/>
          </p:cNvSpPr>
          <p:nvPr/>
        </p:nvSpPr>
        <p:spPr bwMode="auto">
          <a:xfrm rot="16200000">
            <a:off x="5932018" y="4548544"/>
            <a:ext cx="9476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en-US" altLang="ja-JP" sz="1800" b="1" dirty="0">
                <a:solidFill>
                  <a:srgbClr val="000000"/>
                </a:solidFill>
                <a:sym typeface="Symbol" panose="05050102010706020507" pitchFamily="18" charset="2"/>
              </a:rPr>
              <a:t>log |</a:t>
            </a:r>
            <a:r>
              <a:rPr lang="en-US" altLang="ja-JP" sz="1800" b="1" i="1" dirty="0">
                <a:solidFill>
                  <a:srgbClr val="000000"/>
                </a:solidFill>
                <a:sym typeface="Symbol" panose="05050102010706020507" pitchFamily="18" charset="2"/>
              </a:rPr>
              <a:t>Q</a:t>
            </a:r>
            <a:r>
              <a:rPr lang="en-US" altLang="ja-JP" sz="1800" b="1" dirty="0">
                <a:solidFill>
                  <a:srgbClr val="000000"/>
                </a:solidFill>
                <a:sym typeface="Symbol" panose="05050102010706020507" pitchFamily="18" charset="2"/>
              </a:rPr>
              <a:t>|</a:t>
            </a:r>
            <a:endParaRPr lang="ja-JP" altLang="en-US" sz="1800" b="1" dirty="0">
              <a:solidFill>
                <a:srgbClr val="000000"/>
              </a:solidFill>
            </a:endParaRPr>
          </a:p>
        </p:txBody>
      </p:sp>
      <p:sp>
        <p:nvSpPr>
          <p:cNvPr id="21" name="テキスト ボックス 27"/>
          <p:cNvSpPr txBox="1">
            <a:spLocks noChangeArrowheads="1"/>
          </p:cNvSpPr>
          <p:nvPr/>
        </p:nvSpPr>
        <p:spPr bwMode="auto">
          <a:xfrm>
            <a:off x="5090621" y="5012614"/>
            <a:ext cx="6994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en-US" altLang="ja-JP" sz="1800" b="1" i="1" dirty="0">
                <a:solidFill>
                  <a:srgbClr val="000000"/>
                </a:solidFill>
                <a:sym typeface="Symbol" panose="05050102010706020507" pitchFamily="18" charset="2"/>
              </a:rPr>
              <a:t>E</a:t>
            </a:r>
            <a:r>
              <a:rPr lang="en-US" altLang="ja-JP" sz="1800" b="1" baseline="-25000" dirty="0">
                <a:solidFill>
                  <a:srgbClr val="000000"/>
                </a:solidFill>
                <a:sym typeface="Symbol" panose="05050102010706020507" pitchFamily="18" charset="2"/>
              </a:rPr>
              <a:t>F</a:t>
            </a:r>
            <a:endParaRPr lang="ja-JP" altLang="en-US" sz="1800" b="1" baseline="-25000" dirty="0">
              <a:solidFill>
                <a:srgbClr val="000000"/>
              </a:solidFill>
            </a:endParaRPr>
          </a:p>
        </p:txBody>
      </p:sp>
      <p:sp>
        <p:nvSpPr>
          <p:cNvPr id="14" name="テキスト ボックス 27"/>
          <p:cNvSpPr txBox="1">
            <a:spLocks noChangeArrowheads="1"/>
          </p:cNvSpPr>
          <p:nvPr/>
        </p:nvSpPr>
        <p:spPr bwMode="auto">
          <a:xfrm>
            <a:off x="4439816" y="3572454"/>
            <a:ext cx="1191352" cy="1077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en-US" altLang="ja-JP" sz="1600" i="1" dirty="0">
                <a:solidFill>
                  <a:srgbClr val="000000"/>
                </a:solidFill>
                <a:sym typeface="Symbol" panose="05050102010706020507" pitchFamily="18" charset="2"/>
              </a:rPr>
              <a:t>N</a:t>
            </a:r>
            <a:r>
              <a:rPr lang="en-US" altLang="ja-JP" sz="1600" baseline="-25000" dirty="0">
                <a:solidFill>
                  <a:srgbClr val="000000"/>
                </a:solidFill>
                <a:sym typeface="Symbol" panose="05050102010706020507" pitchFamily="18" charset="2"/>
              </a:rPr>
              <a:t>D</a:t>
            </a:r>
            <a:r>
              <a:rPr lang="en-US" altLang="ja-JP" sz="1600" dirty="0">
                <a:solidFill>
                  <a:srgbClr val="000000"/>
                </a:solidFill>
                <a:sym typeface="Symbol" panose="05050102010706020507" pitchFamily="18" charset="2"/>
              </a:rPr>
              <a:t> = 3.0e17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en-US" altLang="ja-JP" sz="1600" i="1" dirty="0">
                <a:solidFill>
                  <a:srgbClr val="000000"/>
                </a:solidFill>
                <a:sym typeface="Symbol" panose="05050102010706020507" pitchFamily="18" charset="2"/>
              </a:rPr>
              <a:t>E</a:t>
            </a:r>
            <a:r>
              <a:rPr lang="en-US" altLang="ja-JP" sz="1600" baseline="-25000" dirty="0">
                <a:solidFill>
                  <a:srgbClr val="000000"/>
                </a:solidFill>
                <a:sym typeface="Symbol" panose="05050102010706020507" pitchFamily="18" charset="2"/>
              </a:rPr>
              <a:t>D</a:t>
            </a:r>
            <a:r>
              <a:rPr lang="en-US" altLang="ja-JP" sz="1600" dirty="0">
                <a:solidFill>
                  <a:srgbClr val="000000"/>
                </a:solidFill>
                <a:sym typeface="Symbol" panose="05050102010706020507" pitchFamily="18" charset="2"/>
              </a:rPr>
              <a:t> = 1.02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en-US" altLang="ja-JP" sz="1600" i="1" dirty="0">
                <a:solidFill>
                  <a:srgbClr val="000000"/>
                </a:solidFill>
                <a:sym typeface="Symbol" panose="05050102010706020507" pitchFamily="18" charset="2"/>
              </a:rPr>
              <a:t>N</a:t>
            </a:r>
            <a:r>
              <a:rPr lang="en-US" altLang="ja-JP" sz="1600" baseline="-25000" dirty="0">
                <a:solidFill>
                  <a:srgbClr val="000000"/>
                </a:solidFill>
                <a:sym typeface="Symbol" panose="05050102010706020507" pitchFamily="18" charset="2"/>
              </a:rPr>
              <a:t>A</a:t>
            </a:r>
            <a:r>
              <a:rPr lang="en-US" altLang="ja-JP" sz="1600" dirty="0">
                <a:solidFill>
                  <a:srgbClr val="000000"/>
                </a:solidFill>
                <a:sym typeface="Symbol" panose="05050102010706020507" pitchFamily="18" charset="2"/>
              </a:rPr>
              <a:t> = 1.0e13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en-US" altLang="ja-JP" sz="1600" i="1" dirty="0">
                <a:solidFill>
                  <a:srgbClr val="000000"/>
                </a:solidFill>
                <a:sym typeface="Symbol" panose="05050102010706020507" pitchFamily="18" charset="2"/>
              </a:rPr>
              <a:t>E</a:t>
            </a:r>
            <a:r>
              <a:rPr lang="en-US" altLang="ja-JP" sz="1600" baseline="-25000" dirty="0">
                <a:solidFill>
                  <a:srgbClr val="000000"/>
                </a:solidFill>
                <a:sym typeface="Symbol" panose="05050102010706020507" pitchFamily="18" charset="2"/>
              </a:rPr>
              <a:t>A</a:t>
            </a:r>
            <a:r>
              <a:rPr lang="en-US" altLang="ja-JP" sz="1600" dirty="0">
                <a:solidFill>
                  <a:srgbClr val="000000"/>
                </a:solidFill>
                <a:sym typeface="Symbol" panose="05050102010706020507" pitchFamily="18" charset="2"/>
              </a:rPr>
              <a:t> = 0.1</a:t>
            </a:r>
          </a:p>
        </p:txBody>
      </p:sp>
      <p:sp>
        <p:nvSpPr>
          <p:cNvPr id="23" name="テキスト ボックス 27"/>
          <p:cNvSpPr txBox="1">
            <a:spLocks noChangeArrowheads="1"/>
          </p:cNvSpPr>
          <p:nvPr/>
        </p:nvSpPr>
        <p:spPr bwMode="auto">
          <a:xfrm>
            <a:off x="2783632" y="3575356"/>
            <a:ext cx="1188852" cy="1077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en-US" altLang="ja-JP" sz="1600" i="1" dirty="0">
                <a:solidFill>
                  <a:srgbClr val="000000"/>
                </a:solidFill>
                <a:sym typeface="Symbol" panose="05050102010706020507" pitchFamily="18" charset="2"/>
              </a:rPr>
              <a:t>T</a:t>
            </a:r>
            <a:r>
              <a:rPr lang="en-US" altLang="ja-JP" sz="1600" dirty="0">
                <a:solidFill>
                  <a:srgbClr val="000000"/>
                </a:solidFill>
                <a:sym typeface="Symbol" panose="05050102010706020507" pitchFamily="18" charset="2"/>
              </a:rPr>
              <a:t>  = 300.0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en-US" altLang="ja-JP" sz="1600" i="1" dirty="0" err="1">
                <a:solidFill>
                  <a:srgbClr val="000000"/>
                </a:solidFill>
                <a:sym typeface="Symbol" panose="05050102010706020507" pitchFamily="18" charset="2"/>
              </a:rPr>
              <a:t>E</a:t>
            </a:r>
            <a:r>
              <a:rPr lang="en-US" altLang="ja-JP" sz="1600" baseline="-25000" dirty="0" err="1">
                <a:solidFill>
                  <a:srgbClr val="000000"/>
                </a:solidFill>
                <a:sym typeface="Symbol" panose="05050102010706020507" pitchFamily="18" charset="2"/>
              </a:rPr>
              <a:t>g</a:t>
            </a:r>
            <a:r>
              <a:rPr lang="en-US" altLang="ja-JP" sz="1600" dirty="0">
                <a:solidFill>
                  <a:srgbClr val="000000"/>
                </a:solidFill>
                <a:sym typeface="Symbol" panose="05050102010706020507" pitchFamily="18" charset="2"/>
              </a:rPr>
              <a:t> = 1.12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en-US" altLang="ja-JP" sz="1600" i="1" dirty="0">
                <a:solidFill>
                  <a:srgbClr val="000000"/>
                </a:solidFill>
                <a:sym typeface="Symbol" panose="05050102010706020507" pitchFamily="18" charset="2"/>
              </a:rPr>
              <a:t>N</a:t>
            </a:r>
            <a:r>
              <a:rPr lang="en-US" altLang="ja-JP" sz="1600" baseline="-25000" dirty="0">
                <a:solidFill>
                  <a:srgbClr val="000000"/>
                </a:solidFill>
                <a:sym typeface="Symbol" panose="05050102010706020507" pitchFamily="18" charset="2"/>
              </a:rPr>
              <a:t>C</a:t>
            </a:r>
            <a:r>
              <a:rPr lang="en-US" altLang="ja-JP" sz="1600" dirty="0">
                <a:solidFill>
                  <a:srgbClr val="000000"/>
                </a:solidFill>
                <a:sym typeface="Symbol" panose="05050102010706020507" pitchFamily="18" charset="2"/>
              </a:rPr>
              <a:t> = 1.0e19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en-US" altLang="ja-JP" sz="1600" i="1" dirty="0">
                <a:solidFill>
                  <a:srgbClr val="000000"/>
                </a:solidFill>
                <a:sym typeface="Symbol" panose="05050102010706020507" pitchFamily="18" charset="2"/>
              </a:rPr>
              <a:t>N</a:t>
            </a:r>
            <a:r>
              <a:rPr lang="en-US" altLang="ja-JP" sz="1600" baseline="-25000" dirty="0">
                <a:solidFill>
                  <a:srgbClr val="000000"/>
                </a:solidFill>
                <a:sym typeface="Symbol" panose="05050102010706020507" pitchFamily="18" charset="2"/>
              </a:rPr>
              <a:t>V</a:t>
            </a:r>
            <a:r>
              <a:rPr lang="en-US" altLang="ja-JP" sz="1600" dirty="0">
                <a:solidFill>
                  <a:srgbClr val="000000"/>
                </a:solidFill>
                <a:sym typeface="Symbol" panose="05050102010706020507" pitchFamily="18" charset="2"/>
              </a:rPr>
              <a:t> = 1.0e21</a:t>
            </a:r>
          </a:p>
        </p:txBody>
      </p:sp>
      <p:sp>
        <p:nvSpPr>
          <p:cNvPr id="15" name="テキスト ボックス 27"/>
          <p:cNvSpPr txBox="1">
            <a:spLocks noChangeArrowheads="1"/>
          </p:cNvSpPr>
          <p:nvPr/>
        </p:nvSpPr>
        <p:spPr bwMode="auto">
          <a:xfrm>
            <a:off x="7248129" y="3932494"/>
            <a:ext cx="16979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en-US" altLang="ja-JP" sz="2000" b="1" i="1" dirty="0">
                <a:solidFill>
                  <a:srgbClr val="FF0000"/>
                </a:solidFill>
                <a:sym typeface="Symbol" panose="05050102010706020507" pitchFamily="18" charset="2"/>
              </a:rPr>
              <a:t>E</a:t>
            </a:r>
            <a:r>
              <a:rPr lang="en-US" altLang="ja-JP" sz="2000" b="1" baseline="-25000" dirty="0">
                <a:solidFill>
                  <a:srgbClr val="FF0000"/>
                </a:solidFill>
                <a:sym typeface="Symbol" panose="05050102010706020507" pitchFamily="18" charset="2"/>
              </a:rPr>
              <a:t>F</a:t>
            </a:r>
            <a:r>
              <a:rPr lang="ja-JP" altLang="en-US" sz="2000" b="1" dirty="0">
                <a:solidFill>
                  <a:srgbClr val="FF0000"/>
                </a:solidFill>
                <a:sym typeface="Symbol" panose="05050102010706020507" pitchFamily="18" charset="2"/>
              </a:rPr>
              <a:t> </a:t>
            </a:r>
            <a:r>
              <a:rPr lang="en-US" altLang="ja-JP" sz="2000" b="1" dirty="0">
                <a:solidFill>
                  <a:srgbClr val="FF0000"/>
                </a:solidFill>
                <a:sym typeface="Symbol" panose="05050102010706020507" pitchFamily="18" charset="2"/>
              </a:rPr>
              <a:t>=</a:t>
            </a:r>
            <a:r>
              <a:rPr lang="ja-JP" altLang="en-US" sz="2000" b="1" dirty="0">
                <a:solidFill>
                  <a:srgbClr val="FF0000"/>
                </a:solidFill>
                <a:sym typeface="Symbol" panose="05050102010706020507" pitchFamily="18" charset="2"/>
              </a:rPr>
              <a:t> </a:t>
            </a:r>
            <a:r>
              <a:rPr lang="en-US" altLang="ja-JP" sz="2000" b="1" dirty="0">
                <a:solidFill>
                  <a:srgbClr val="FF0000"/>
                </a:solidFill>
                <a:sym typeface="Symbol" panose="05050102010706020507" pitchFamily="18" charset="2"/>
              </a:rPr>
              <a:t>0.997</a:t>
            </a:r>
            <a:r>
              <a:rPr lang="ja-JP" altLang="en-US" sz="2000" b="1" dirty="0">
                <a:solidFill>
                  <a:srgbClr val="FF0000"/>
                </a:solidFill>
                <a:sym typeface="Symbol" panose="05050102010706020507" pitchFamily="18" charset="2"/>
              </a:rPr>
              <a:t> </a:t>
            </a:r>
            <a:r>
              <a:rPr lang="en-US" altLang="ja-JP" sz="2000" b="1" dirty="0">
                <a:solidFill>
                  <a:srgbClr val="FF0000"/>
                </a:solidFill>
                <a:sym typeface="Symbol" panose="05050102010706020507" pitchFamily="18" charset="2"/>
              </a:rPr>
              <a:t>eV</a:t>
            </a:r>
          </a:p>
        </p:txBody>
      </p:sp>
      <p:cxnSp>
        <p:nvCxnSpPr>
          <p:cNvPr id="18" name="直線矢印コネクタ 17"/>
          <p:cNvCxnSpPr/>
          <p:nvPr/>
        </p:nvCxnSpPr>
        <p:spPr bwMode="auto">
          <a:xfrm>
            <a:off x="8533256" y="4310611"/>
            <a:ext cx="698309" cy="51405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2" name="テキスト ボックス 27"/>
          <p:cNvSpPr txBox="1">
            <a:spLocks noChangeArrowheads="1"/>
          </p:cNvSpPr>
          <p:nvPr/>
        </p:nvSpPr>
        <p:spPr bwMode="auto">
          <a:xfrm>
            <a:off x="10293950" y="4652574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en-US" altLang="ja-JP" sz="1800" b="1" i="1" dirty="0">
                <a:solidFill>
                  <a:srgbClr val="000000"/>
                </a:solidFill>
                <a:sym typeface="Symbol" panose="05050102010706020507" pitchFamily="18" charset="2"/>
              </a:rPr>
              <a:t>E</a:t>
            </a:r>
            <a:endParaRPr lang="ja-JP" altLang="en-US" sz="1800" b="1" i="1" dirty="0">
              <a:solidFill>
                <a:srgbClr val="000000"/>
              </a:solidFill>
            </a:endParaRPr>
          </a:p>
        </p:txBody>
      </p:sp>
      <p:sp>
        <p:nvSpPr>
          <p:cNvPr id="3" name="テキスト ボックス 27">
            <a:extLst>
              <a:ext uri="{FF2B5EF4-FFF2-40B4-BE49-F238E27FC236}">
                <a16:creationId xmlns:a16="http://schemas.microsoft.com/office/drawing/2014/main" id="{2A934C35-CB03-E6EB-E9B8-FF04309A69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2289" y="6256306"/>
            <a:ext cx="73019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ja-JP" altLang="en-US" sz="2400" b="1" dirty="0">
                <a:solidFill>
                  <a:srgbClr val="0000FF"/>
                </a:solidFill>
                <a:sym typeface="Symbol" panose="05050102010706020507" pitchFamily="18" charset="2"/>
              </a:rPr>
              <a:t>正確には単調関数ではないが、二分法で安定に解ける</a:t>
            </a:r>
            <a:endParaRPr lang="ja-JP" altLang="en-US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56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E3347EAD-4BDF-9796-393C-EF039409A1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1428750"/>
            <a:ext cx="3838193" cy="5139275"/>
          </a:xfrm>
          <a:prstGeom prst="rect">
            <a:avLst/>
          </a:prstGeom>
        </p:spPr>
      </p:pic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1524000" y="0"/>
            <a:ext cx="9144000" cy="69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lang="en-US" altLang="ja-JP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1</a:t>
            </a:r>
            <a:r>
              <a:rPr lang="ja-JP" altLang="en-US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変数関数の解</a:t>
            </a:r>
            <a:endParaRPr lang="ja-JP" altLang="en-US" sz="3600" kern="0" dirty="0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C4657EE-C811-FD4A-6E36-7D4913C0D5C4}"/>
              </a:ext>
            </a:extLst>
          </p:cNvPr>
          <p:cNvSpPr/>
          <p:nvPr/>
        </p:nvSpPr>
        <p:spPr>
          <a:xfrm>
            <a:off x="2851049" y="5364794"/>
            <a:ext cx="968476" cy="2263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800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D462A41B-97C6-6607-9D64-F3BC1635B0E6}"/>
              </a:ext>
            </a:extLst>
          </p:cNvPr>
          <p:cNvSpPr/>
          <p:nvPr/>
        </p:nvSpPr>
        <p:spPr>
          <a:xfrm>
            <a:off x="4804082" y="2393076"/>
            <a:ext cx="1615769" cy="169633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800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D563220-4A76-A326-936C-19B520522D92}"/>
              </a:ext>
            </a:extLst>
          </p:cNvPr>
          <p:cNvSpPr/>
          <p:nvPr/>
        </p:nvSpPr>
        <p:spPr>
          <a:xfrm>
            <a:off x="6652299" y="2284609"/>
            <a:ext cx="241284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1800" dirty="0">
                <a:solidFill>
                  <a:srgbClr val="0000FF"/>
                </a:solidFill>
              </a:rPr>
              <a:t>最小化する関数を入力</a:t>
            </a:r>
            <a:endParaRPr lang="en-US" altLang="ja-JP" sz="1800" dirty="0">
              <a:solidFill>
                <a:srgbClr val="0000FF"/>
              </a:solidFill>
            </a:endParaRP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3BEC67F4-BEC8-E658-3A0E-552345A87D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8366" y="617182"/>
            <a:ext cx="6189147" cy="5297843"/>
          </a:xfrm>
          <a:prstGeom prst="rect">
            <a:avLst/>
          </a:prstGeom>
        </p:spPr>
      </p:pic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1C2EF107-86C9-D3DA-EC6E-AE3A5A91F941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3819526" y="5477985"/>
            <a:ext cx="67627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B9B406A4-8CAE-0487-C295-98EB75E7840C}"/>
              </a:ext>
            </a:extLst>
          </p:cNvPr>
          <p:cNvSpPr/>
          <p:nvPr/>
        </p:nvSpPr>
        <p:spPr>
          <a:xfrm>
            <a:off x="4789214" y="2393075"/>
            <a:ext cx="1615769" cy="26086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800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856D3142-0B62-7EAF-92AC-0C9BD1A3FF19}"/>
              </a:ext>
            </a:extLst>
          </p:cNvPr>
          <p:cNvSpPr/>
          <p:nvPr/>
        </p:nvSpPr>
        <p:spPr>
          <a:xfrm>
            <a:off x="6476470" y="2364500"/>
            <a:ext cx="241284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1800" dirty="0">
                <a:solidFill>
                  <a:srgbClr val="0000FF"/>
                </a:solidFill>
              </a:rPr>
              <a:t>関数を入力</a:t>
            </a:r>
            <a:endParaRPr lang="en-US" altLang="ja-JP" sz="1800" dirty="0">
              <a:solidFill>
                <a:srgbClr val="0000FF"/>
              </a:solidFill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3C2ED123-6EF4-5E45-CB29-24CE4E2D8EE5}"/>
              </a:ext>
            </a:extLst>
          </p:cNvPr>
          <p:cNvSpPr/>
          <p:nvPr/>
        </p:nvSpPr>
        <p:spPr>
          <a:xfrm>
            <a:off x="4860701" y="1651305"/>
            <a:ext cx="1615769" cy="26086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800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CE39F1EC-6DA0-524B-5A81-CD8B45E19F59}"/>
              </a:ext>
            </a:extLst>
          </p:cNvPr>
          <p:cNvSpPr/>
          <p:nvPr/>
        </p:nvSpPr>
        <p:spPr>
          <a:xfrm>
            <a:off x="6547957" y="1622730"/>
            <a:ext cx="241284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1800" dirty="0">
                <a:solidFill>
                  <a:srgbClr val="0000FF"/>
                </a:solidFill>
              </a:rPr>
              <a:t>アルゴリズム</a:t>
            </a:r>
            <a:endParaRPr lang="en-US" altLang="ja-JP" sz="1800" dirty="0">
              <a:solidFill>
                <a:srgbClr val="0000FF"/>
              </a:solidFill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B4B63231-E2EC-C07B-59BA-3D4C54DFDAA8}"/>
              </a:ext>
            </a:extLst>
          </p:cNvPr>
          <p:cNvSpPr/>
          <p:nvPr/>
        </p:nvSpPr>
        <p:spPr>
          <a:xfrm>
            <a:off x="4625796" y="2875748"/>
            <a:ext cx="1615769" cy="26086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800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5C0C251B-B08D-096F-DFF3-E50DF9573E31}"/>
              </a:ext>
            </a:extLst>
          </p:cNvPr>
          <p:cNvSpPr/>
          <p:nvPr/>
        </p:nvSpPr>
        <p:spPr>
          <a:xfrm>
            <a:off x="6289190" y="2817478"/>
            <a:ext cx="241284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1800" dirty="0">
                <a:solidFill>
                  <a:srgbClr val="0000FF"/>
                </a:solidFill>
              </a:rPr>
              <a:t>初期値を入力</a:t>
            </a:r>
            <a:endParaRPr lang="en-US" altLang="ja-JP" sz="1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83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1524000" y="0"/>
            <a:ext cx="9144000" cy="69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lang="en-US" altLang="ja-JP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1</a:t>
            </a:r>
            <a:r>
              <a:rPr lang="ja-JP" altLang="en-US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変数関数の解</a:t>
            </a:r>
            <a:r>
              <a:rPr lang="en-US" altLang="ja-JP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:</a:t>
            </a:r>
            <a:r>
              <a:rPr lang="ja-JP" altLang="en-US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 </a:t>
            </a:r>
            <a:r>
              <a:rPr lang="en-US" altLang="ja-JP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2</a:t>
            </a:r>
            <a:r>
              <a:rPr lang="ja-JP" altLang="en-US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分法</a:t>
            </a:r>
            <a:endParaRPr lang="ja-JP" altLang="en-US" sz="3600" kern="0" dirty="0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C546750-D1C1-AFF4-9CCA-F63C93742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3882" y="838199"/>
            <a:ext cx="5530357" cy="4733926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14941CA-5F94-8015-99D0-304132A9FF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703116"/>
            <a:ext cx="4572000" cy="515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29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F438796F-B1D2-3579-2CA1-4FEC62BD34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3883" y="692697"/>
            <a:ext cx="5975455" cy="5114925"/>
          </a:xfrm>
          <a:prstGeom prst="rect">
            <a:avLst/>
          </a:prstGeom>
        </p:spPr>
      </p:pic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1524000" y="0"/>
            <a:ext cx="9144000" cy="69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lang="en-US" altLang="ja-JP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1</a:t>
            </a:r>
            <a:r>
              <a:rPr lang="ja-JP" altLang="en-US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変数関数の解</a:t>
            </a:r>
            <a:r>
              <a:rPr lang="en-US" altLang="ja-JP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:</a:t>
            </a:r>
            <a:r>
              <a:rPr lang="ja-JP" altLang="en-US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 </a:t>
            </a:r>
            <a:r>
              <a:rPr lang="en-US" altLang="ja-JP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Newton</a:t>
            </a:r>
            <a:r>
              <a:rPr lang="ja-JP" altLang="en-US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法</a:t>
            </a:r>
            <a:endParaRPr lang="ja-JP" altLang="en-US" sz="3600" kern="0" dirty="0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7B64DD0-CC57-0766-141C-D3EE351DE0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9478" y="1943099"/>
            <a:ext cx="4198641" cy="473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77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1524000" y="0"/>
            <a:ext cx="9144000" cy="69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lang="en-US" altLang="ja-JP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Newton-Raphson</a:t>
            </a:r>
            <a:r>
              <a:rPr lang="ja-JP" altLang="en-US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法</a:t>
            </a:r>
            <a:r>
              <a:rPr lang="en-US" altLang="ja-JP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:</a:t>
            </a:r>
            <a:r>
              <a:rPr lang="ja-JP" altLang="en-US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 単変数関数の</a:t>
            </a:r>
            <a:r>
              <a:rPr lang="ja-JP" altLang="en-US" sz="3600" b="1" kern="0" dirty="0">
                <a:solidFill>
                  <a:srgbClr val="FF0000"/>
                </a:solidFill>
                <a:latin typeface="Times New Roman"/>
                <a:ea typeface="ＭＳ Ｐゴシック"/>
              </a:rPr>
              <a:t>最適化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テキスト ボックス 15"/>
              <p:cNvSpPr txBox="1"/>
              <p:nvPr/>
            </p:nvSpPr>
            <p:spPr>
              <a:xfrm>
                <a:off x="1707784" y="774745"/>
                <a:ext cx="8960217" cy="59063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600"/>
                  </a:spcBef>
                  <a:defRPr/>
                </a:pPr>
                <a14:m>
                  <m:oMath xmlns:m="http://schemas.openxmlformats.org/officeDocument/2006/math">
                    <m:r>
                      <a:rPr lang="en-US" altLang="ja-JP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ＭＳ Ｐゴシック"/>
                      </a:rPr>
                      <m:t>𝑭</m:t>
                    </m:r>
                    <m:d>
                      <m:dPr>
                        <m:ctrlP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ＭＳ Ｐゴシック"/>
                          </a:rPr>
                        </m:ctrlPr>
                      </m:dPr>
                      <m:e>
                        <m: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ＭＳ Ｐゴシック"/>
                          </a:rPr>
                          <m:t>𝒙</m:t>
                        </m:r>
                      </m:e>
                    </m:d>
                  </m:oMath>
                </a14:m>
                <a:r>
                  <a:rPr lang="en-US" altLang="ja-JP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</a:t>
                </a:r>
                <a:r>
                  <a:rPr lang="ja-JP" altLang="en-US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を</a:t>
                </a:r>
                <a:r>
                  <a:rPr lang="ja-JP" altLang="en-US" b="1" dirty="0">
                    <a:solidFill>
                      <a:srgbClr val="FF0000"/>
                    </a:solidFill>
                    <a:latin typeface="Times New Roman"/>
                    <a:ea typeface="ＭＳ Ｐゴシック"/>
                  </a:rPr>
                  <a:t>最小化するための条件</a:t>
                </a:r>
                <a:endParaRPr lang="en-US" altLang="ja-JP" b="1" dirty="0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  <a:p>
                <a:pPr>
                  <a:spcBef>
                    <a:spcPts val="600"/>
                  </a:spcBef>
                  <a:defRPr/>
                </a:pPr>
                <a:r>
                  <a:rPr lang="en-US" altLang="ja-JP" b="1" dirty="0">
                    <a:solidFill>
                      <a:srgbClr val="000000"/>
                    </a:solidFill>
                    <a:ea typeface="ＭＳ Ｐゴシック"/>
                  </a:rPr>
                  <a:t>	</a:t>
                </a:r>
                <a14:m>
                  <m:oMath xmlns:m="http://schemas.openxmlformats.org/officeDocument/2006/math">
                    <m:r>
                      <a:rPr lang="en-US" altLang="ja-JP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ＭＳ Ｐゴシック"/>
                      </a:rPr>
                      <m:t>𝒇</m:t>
                    </m:r>
                    <m:d>
                      <m:dPr>
                        <m:ctrlP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ＭＳ Ｐゴシック"/>
                          </a:rPr>
                        </m:ctrlPr>
                      </m:dPr>
                      <m:e>
                        <m: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ＭＳ Ｐゴシック"/>
                          </a:rPr>
                          <m:t>𝒙</m:t>
                        </m:r>
                      </m:e>
                    </m:d>
                    <m:r>
                      <a:rPr lang="en-US" altLang="ja-JP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ＭＳ Ｐゴシック"/>
                      </a:rPr>
                      <m:t>=</m:t>
                    </m:r>
                    <m:r>
                      <a:rPr lang="en-US" altLang="ja-JP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ＭＳ Ｐゴシック"/>
                      </a:rPr>
                      <m:t>𝒅𝑭</m:t>
                    </m:r>
                    <m:d>
                      <m:dPr>
                        <m:ctrlP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ＭＳ Ｐゴシック"/>
                          </a:rPr>
                        </m:ctrlPr>
                      </m:dPr>
                      <m:e>
                        <m: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ＭＳ Ｐゴシック"/>
                          </a:rPr>
                          <m:t>𝒙</m:t>
                        </m:r>
                      </m:e>
                    </m:d>
                    <m:r>
                      <a:rPr lang="en-US" altLang="ja-JP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ＭＳ Ｐゴシック"/>
                      </a:rPr>
                      <m:t>/</m:t>
                    </m:r>
                    <m:r>
                      <a:rPr lang="en-US" altLang="ja-JP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ＭＳ Ｐゴシック"/>
                      </a:rPr>
                      <m:t>𝒅𝒙</m:t>
                    </m:r>
                  </m:oMath>
                </a14:m>
                <a:r>
                  <a:rPr lang="ja-JP" altLang="en-US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</a:t>
                </a:r>
                <a:r>
                  <a:rPr lang="en-US" altLang="ja-JP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=</a:t>
                </a:r>
                <a:r>
                  <a:rPr lang="ja-JP" altLang="en-US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</a:t>
                </a:r>
                <a:r>
                  <a:rPr lang="en-US" altLang="ja-JP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0</a:t>
                </a:r>
              </a:p>
              <a:p>
                <a:pPr>
                  <a:spcBef>
                    <a:spcPts val="600"/>
                  </a:spcBef>
                  <a:defRPr/>
                </a:pPr>
                <a:endParaRPr lang="en-US" altLang="ja-JP" sz="2000" i="1" dirty="0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  <a:p>
                <a:pPr>
                  <a:spcBef>
                    <a:spcPts val="600"/>
                  </a:spcBef>
                  <a:defRPr/>
                </a:pPr>
                <a:r>
                  <a:rPr lang="en-US" altLang="ja-JP" sz="2000" i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f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(</a:t>
                </a:r>
                <a:r>
                  <a:rPr lang="en-US" altLang="ja-JP" sz="2000" i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x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) = 0 </a:t>
                </a: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を満たす </a:t>
                </a:r>
                <a:r>
                  <a:rPr lang="en-US" altLang="ja-JP" sz="2000" i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x</a:t>
                </a: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を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Newton-Raphson</a:t>
                </a: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法で解く</a:t>
                </a:r>
                <a:endParaRPr lang="en-US" altLang="ja-JP" sz="2000" dirty="0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  <a:p>
                <a:pPr>
                  <a:spcBef>
                    <a:spcPts val="600"/>
                  </a:spcBef>
                  <a:defRPr/>
                </a:pP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　</a:t>
                </a:r>
                <a14:m>
                  <m:oMath xmlns:m="http://schemas.openxmlformats.org/officeDocument/2006/math">
                    <m:r>
                      <a:rPr lang="en-US" altLang="ja-JP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ＭＳ Ｐゴシック"/>
                      </a:rPr>
                      <m:t>𝑓</m:t>
                    </m:r>
                    <m:d>
                      <m:dPr>
                        <m:ctrlPr>
                          <a:rPr lang="en-US" altLang="ja-JP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ＭＳ Ｐゴシック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altLang="ja-JP" sz="2000" i="1" dirty="0">
                            <a:solidFill>
                              <a:srgbClr val="000000"/>
                            </a:solidFill>
                            <a:latin typeface="Times New Roman"/>
                            <a:ea typeface="ＭＳ Ｐゴシック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altLang="ja-JP" sz="2000" baseline="-25000" dirty="0">
                            <a:solidFill>
                              <a:srgbClr val="000000"/>
                            </a:solidFill>
                            <a:latin typeface="Times New Roman"/>
                            <a:ea typeface="ＭＳ Ｐゴシック"/>
                          </a:rPr>
                          <m:t>i</m:t>
                        </m:r>
                        <m:r>
                          <a:rPr lang="en-US" altLang="ja-JP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ＭＳ Ｐゴシック"/>
                          </a:rPr>
                          <m:t>+</m:t>
                        </m:r>
                        <m:r>
                          <a:rPr lang="ja-JP" alt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ＭＳ Ｐゴシック"/>
                          </a:rPr>
                          <m:t>𝛿</m:t>
                        </m:r>
                        <m:r>
                          <a:rPr lang="en-US" altLang="ja-JP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ＭＳ Ｐゴシック"/>
                          </a:rPr>
                          <m:t>𝑥</m:t>
                        </m:r>
                      </m:e>
                    </m:d>
                    <m:r>
                      <a:rPr lang="en-US" altLang="ja-JP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ＭＳ Ｐゴシック"/>
                      </a:rPr>
                      <m:t>~</m:t>
                    </m:r>
                    <m:r>
                      <a:rPr lang="en-US" altLang="ja-JP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ＭＳ Ｐゴシック"/>
                      </a:rPr>
                      <m:t>𝑓</m:t>
                    </m:r>
                    <m:d>
                      <m:dPr>
                        <m:ctrlPr>
                          <a:rPr lang="en-US" altLang="ja-JP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ＭＳ Ｐゴシック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altLang="ja-JP" sz="2000" i="1" dirty="0">
                            <a:solidFill>
                              <a:srgbClr val="000000"/>
                            </a:solidFill>
                            <a:latin typeface="Times New Roman"/>
                            <a:ea typeface="ＭＳ Ｐゴシック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altLang="ja-JP" sz="2000" baseline="-25000" dirty="0">
                            <a:solidFill>
                              <a:srgbClr val="000000"/>
                            </a:solidFill>
                            <a:latin typeface="Times New Roman"/>
                            <a:ea typeface="ＭＳ Ｐゴシック"/>
                          </a:rPr>
                          <m:t>i</m:t>
                        </m:r>
                      </m:e>
                    </m:d>
                    <m:r>
                      <a:rPr lang="en-US" altLang="ja-JP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ＭＳ Ｐゴシック"/>
                      </a:rPr>
                      <m:t>+</m:t>
                    </m:r>
                    <m:r>
                      <a:rPr lang="ja-JP" alt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altLang="ja-JP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f>
                      <m:fPr>
                        <m:ctrlPr>
                          <a:rPr lang="en-US" altLang="ja-JP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ＭＳ Ｐゴシック"/>
                          </a:rPr>
                        </m:ctrlPr>
                      </m:fPr>
                      <m:num>
                        <m:r>
                          <a:rPr lang="en-US" altLang="ja-JP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ＭＳ Ｐゴシック"/>
                          </a:rPr>
                          <m:t>𝑑𝑓</m:t>
                        </m:r>
                        <m:d>
                          <m:dPr>
                            <m:ctrlPr>
                              <a:rPr lang="en-US" altLang="ja-JP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ＭＳ Ｐゴシック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US" altLang="ja-JP" sz="2000" i="1" dirty="0">
                                <a:solidFill>
                                  <a:srgbClr val="000000"/>
                                </a:solidFill>
                                <a:latin typeface="Times New Roman"/>
                                <a:ea typeface="ＭＳ Ｐゴシック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altLang="ja-JP" sz="2000" baseline="-25000" dirty="0">
                                <a:solidFill>
                                  <a:srgbClr val="000000"/>
                                </a:solidFill>
                                <a:latin typeface="Times New Roman"/>
                                <a:ea typeface="ＭＳ Ｐゴシック"/>
                              </a:rPr>
                              <m:t>i</m:t>
                            </m:r>
                          </m:e>
                        </m:d>
                      </m:num>
                      <m:den>
                        <m:r>
                          <a:rPr lang="en-US" altLang="ja-JP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ＭＳ Ｐゴシック"/>
                          </a:rPr>
                          <m:t>𝑑𝑥</m:t>
                        </m:r>
                      </m:den>
                    </m:f>
                    <m:r>
                      <a:rPr lang="en-US" altLang="ja-JP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ＭＳ Ｐゴシック"/>
                      </a:rPr>
                      <m:t>=0</m:t>
                    </m:r>
                  </m:oMath>
                </a14:m>
                <a:endParaRPr lang="en-US" altLang="ja-JP" sz="2000" dirty="0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  <a:p>
                <a:pPr>
                  <a:spcBef>
                    <a:spcPts val="600"/>
                  </a:spcBef>
                  <a:defRPr/>
                </a:pP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   </a:t>
                </a: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　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=&gt; </a:t>
                </a:r>
                <a14:m>
                  <m:oMath xmlns:m="http://schemas.openxmlformats.org/officeDocument/2006/math">
                    <m:r>
                      <a:rPr lang="ja-JP" alt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sSub>
                      <m:sSubPr>
                        <m:ctrlPr>
                          <a:rPr lang="en-US" altLang="ja-JP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ja-JP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ja-JP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ja-JP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altLang="ja-JP" sz="2000" i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~ </a:t>
                </a:r>
                <a:r>
                  <a:rPr lang="en-US" altLang="ja-JP" sz="2000" i="1" dirty="0">
                    <a:solidFill>
                      <a:srgbClr val="0000FF"/>
                    </a:solidFill>
                    <a:latin typeface="Times New Roman"/>
                    <a:ea typeface="ＭＳ Ｐゴシック"/>
                  </a:rPr>
                  <a:t>– </a:t>
                </a:r>
                <a:r>
                  <a:rPr lang="en-US" altLang="ja-JP" sz="2000" dirty="0">
                    <a:solidFill>
                      <a:srgbClr val="0000FF"/>
                    </a:solidFill>
                    <a:latin typeface="Times New Roman"/>
                    <a:ea typeface="ＭＳ Ｐゴシック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ja-JP" sz="20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𝑑𝑓</m:t>
                    </m:r>
                    <m:d>
                      <m:dPr>
                        <m:ctrlPr>
                          <a:rPr lang="en-US" altLang="ja-JP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ja-JP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altLang="ja-JP" sz="20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ja-JP" sz="20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𝑑𝑥</m:t>
                    </m:r>
                  </m:oMath>
                </a14:m>
                <a:r>
                  <a:rPr lang="en-US" altLang="ja-JP" sz="2000" dirty="0">
                    <a:solidFill>
                      <a:srgbClr val="0000FF"/>
                    </a:solidFill>
                    <a:latin typeface="Times New Roman"/>
                    <a:ea typeface="ＭＳ Ｐゴシック"/>
                  </a:rPr>
                  <a:t>)</a:t>
                </a:r>
                <a:r>
                  <a:rPr lang="en-US" altLang="ja-JP" sz="2000" baseline="30000" dirty="0">
                    <a:solidFill>
                      <a:srgbClr val="0000FF"/>
                    </a:solidFill>
                    <a:latin typeface="Times New Roman"/>
                    <a:ea typeface="ＭＳ Ｐゴシック"/>
                  </a:rPr>
                  <a:t>-1</a:t>
                </a:r>
                <a14:m>
                  <m:oMath xmlns:m="http://schemas.openxmlformats.org/officeDocument/2006/math">
                    <m:r>
                      <a:rPr lang="en-US" altLang="ja-JP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ja-JP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ja-JP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ja-JP" sz="2000" dirty="0">
                    <a:solidFill>
                      <a:srgbClr val="FF0000"/>
                    </a:solidFill>
                    <a:latin typeface="Times New Roman"/>
                    <a:ea typeface="ＭＳ Ｐゴシック"/>
                  </a:rPr>
                  <a:t> </a:t>
                </a:r>
                <a:endParaRPr lang="en-US" altLang="ja-JP" sz="2000" dirty="0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  <a:p>
                <a:pPr>
                  <a:spcBef>
                    <a:spcPts val="600"/>
                  </a:spcBef>
                  <a:defRPr/>
                </a:pP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</a:t>
                </a: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　　　　を繰り返す</a:t>
                </a:r>
                <a:endParaRPr lang="en-US" altLang="ja-JP" sz="2000" dirty="0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  <a:p>
                <a:pPr>
                  <a:spcBef>
                    <a:spcPts val="600"/>
                  </a:spcBef>
                  <a:defRPr/>
                </a:pPr>
                <a:r>
                  <a:rPr lang="en-US" altLang="ja-JP" sz="2000" dirty="0">
                    <a:solidFill>
                      <a:srgbClr val="FF0000"/>
                    </a:solidFill>
                    <a:latin typeface="Times New Roman"/>
                    <a:ea typeface="ＭＳ Ｐゴシック"/>
                  </a:rPr>
                  <a:t>=&gt;</a:t>
                </a:r>
                <a:r>
                  <a:rPr lang="ja-JP" altLang="en-US" sz="2000" dirty="0">
                    <a:solidFill>
                      <a:srgbClr val="FF0000"/>
                    </a:solidFill>
                    <a:latin typeface="Times New Roman"/>
                    <a:ea typeface="ＭＳ Ｐゴシック"/>
                  </a:rPr>
                  <a:t> 目的関数 </a:t>
                </a:r>
                <a:r>
                  <a:rPr lang="en-US" altLang="ja-JP" sz="2000" dirty="0">
                    <a:solidFill>
                      <a:srgbClr val="FF0000"/>
                    </a:solidFill>
                    <a:latin typeface="Times New Roman"/>
                    <a:ea typeface="ＭＳ Ｐゴシック"/>
                  </a:rPr>
                  <a:t>F(x)</a:t>
                </a:r>
                <a:r>
                  <a:rPr lang="ja-JP" altLang="en-US" sz="2000" dirty="0">
                    <a:solidFill>
                      <a:srgbClr val="FF0000"/>
                    </a:solidFill>
                    <a:latin typeface="Times New Roman"/>
                    <a:ea typeface="ＭＳ Ｐゴシック"/>
                  </a:rPr>
                  <a:t> に書き直す</a:t>
                </a:r>
                <a:endParaRPr lang="en-US" altLang="ja-JP" sz="2000" dirty="0">
                  <a:solidFill>
                    <a:srgbClr val="FF0000"/>
                  </a:solidFill>
                  <a:latin typeface="Times New Roman"/>
                  <a:ea typeface="ＭＳ Ｐゴシック"/>
                </a:endParaRPr>
              </a:p>
              <a:p>
                <a:pPr>
                  <a:spcBef>
                    <a:spcPts val="600"/>
                  </a:spcBef>
                  <a:defRPr/>
                </a:pPr>
                <a:r>
                  <a:rPr lang="en-US" altLang="ja-JP" sz="28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</a:t>
                </a:r>
                <a:r>
                  <a:rPr lang="ja-JP" altLang="en-US" sz="28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　</a:t>
                </a:r>
                <a:r>
                  <a:rPr lang="en-US" altLang="ja-JP" sz="28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	</a:t>
                </a:r>
                <a14:m>
                  <m:oMath xmlns:m="http://schemas.openxmlformats.org/officeDocument/2006/math">
                    <m:r>
                      <a:rPr lang="ja-JP" altLang="en-US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sSub>
                      <m:sSubPr>
                        <m:ctrlPr>
                          <a:rPr lang="en-US" altLang="ja-JP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ja-JP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ja-JP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ja-JP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altLang="ja-JP" sz="2800" i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~ </a:t>
                </a:r>
                <a:r>
                  <a:rPr lang="en-US" altLang="ja-JP" sz="2800" i="1" dirty="0">
                    <a:solidFill>
                      <a:srgbClr val="0000FF"/>
                    </a:solidFill>
                    <a:latin typeface="Times New Roman"/>
                    <a:ea typeface="ＭＳ Ｐゴシック"/>
                  </a:rPr>
                  <a:t>– </a:t>
                </a:r>
                <a:r>
                  <a:rPr lang="en-US" altLang="ja-JP" sz="2800" dirty="0">
                    <a:solidFill>
                      <a:srgbClr val="0000FF"/>
                    </a:solidFill>
                    <a:latin typeface="Times New Roman"/>
                    <a:ea typeface="ＭＳ Ｐゴシック"/>
                  </a:rPr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lang="en-US" altLang="ja-JP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ja-JP" sz="28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altLang="ja-JP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ja-JP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altLang="ja-JP" sz="28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altLang="ja-JP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altLang="ja-JP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ja-JP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ja-JP" sz="2800" dirty="0">
                    <a:solidFill>
                      <a:srgbClr val="0000FF"/>
                    </a:solidFill>
                    <a:latin typeface="Times New Roman"/>
                    <a:ea typeface="ＭＳ Ｐゴシック"/>
                  </a:rPr>
                  <a:t>)</a:t>
                </a:r>
                <a:r>
                  <a:rPr lang="en-US" altLang="ja-JP" sz="2800" baseline="30000" dirty="0">
                    <a:solidFill>
                      <a:srgbClr val="0000FF"/>
                    </a:solidFill>
                    <a:latin typeface="Times New Roman"/>
                    <a:ea typeface="ＭＳ Ｐゴシック"/>
                  </a:rPr>
                  <a:t>-1</a:t>
                </a:r>
                <a:r>
                  <a:rPr lang="en-US" altLang="ja-JP" sz="2800" dirty="0">
                    <a:solidFill>
                      <a:srgbClr val="0000FF"/>
                    </a:solidFill>
                    <a:latin typeface="Times New Roman"/>
                    <a:ea typeface="ＭＳ Ｐゴシック"/>
                  </a:rPr>
                  <a:t> (</a:t>
                </a:r>
                <a14:m>
                  <m:oMath xmlns:m="http://schemas.openxmlformats.org/officeDocument/2006/math">
                    <m:r>
                      <a:rPr lang="en-US" altLang="ja-JP" sz="28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altLang="ja-JP" sz="28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altLang="ja-JP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ja-JP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altLang="ja-JP" sz="28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ja-JP" sz="28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𝑑𝑥</m:t>
                    </m:r>
                  </m:oMath>
                </a14:m>
                <a:r>
                  <a:rPr lang="en-US" altLang="ja-JP" sz="2800" dirty="0">
                    <a:solidFill>
                      <a:srgbClr val="0000FF"/>
                    </a:solidFill>
                    <a:latin typeface="Times New Roman"/>
                    <a:ea typeface="ＭＳ Ｐゴシック"/>
                  </a:rPr>
                  <a:t>)</a:t>
                </a:r>
              </a:p>
              <a:p>
                <a:pPr algn="ctr">
                  <a:spcBef>
                    <a:spcPts val="600"/>
                  </a:spcBef>
                  <a:defRPr/>
                </a:pPr>
                <a:endParaRPr lang="en-US" altLang="ja-JP" sz="2800" kern="0" dirty="0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  <a:p>
                <a:pPr algn="ctr">
                  <a:spcBef>
                    <a:spcPts val="600"/>
                  </a:spcBef>
                  <a:defRPr/>
                </a:pPr>
                <a:r>
                  <a:rPr lang="ja-JP" altLang="en-US" sz="2800" kern="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最適化問題の数値解法としての</a:t>
                </a:r>
                <a:r>
                  <a:rPr lang="en-US" altLang="ja-JP" sz="2800" b="1" kern="0" dirty="0">
                    <a:solidFill>
                      <a:srgbClr val="0000FF"/>
                    </a:solidFill>
                    <a:latin typeface="Times New Roman"/>
                    <a:ea typeface="ＭＳ Ｐゴシック"/>
                  </a:rPr>
                  <a:t>Newton-Raphson</a:t>
                </a:r>
                <a:r>
                  <a:rPr lang="ja-JP" altLang="en-US" sz="2800" b="1" kern="0" dirty="0">
                    <a:solidFill>
                      <a:srgbClr val="0000FF"/>
                    </a:solidFill>
                    <a:latin typeface="Times New Roman"/>
                    <a:ea typeface="ＭＳ Ｐゴシック"/>
                  </a:rPr>
                  <a:t>法</a:t>
                </a:r>
                <a:endParaRPr lang="en-US" altLang="ja-JP" sz="2800" b="1" kern="0" dirty="0">
                  <a:solidFill>
                    <a:srgbClr val="FF0000"/>
                  </a:solidFill>
                  <a:latin typeface="Times New Roman"/>
                  <a:ea typeface="ＭＳ Ｐゴシック"/>
                </a:endParaRPr>
              </a:p>
              <a:p>
                <a:pPr>
                  <a:spcBef>
                    <a:spcPts val="600"/>
                  </a:spcBef>
                  <a:defRPr/>
                </a:pPr>
                <a:endParaRPr lang="en-US" altLang="ja-JP" sz="2800" i="1" dirty="0">
                  <a:solidFill>
                    <a:srgbClr val="0000FF"/>
                  </a:solidFill>
                  <a:latin typeface="Times New Roman"/>
                  <a:ea typeface="ＭＳ Ｐゴシック"/>
                </a:endParaRPr>
              </a:p>
              <a:p>
                <a:pPr>
                  <a:spcBef>
                    <a:spcPts val="600"/>
                  </a:spcBef>
                  <a:defRPr/>
                </a:pPr>
                <a:r>
                  <a:rPr lang="ja-JP" altLang="en-US" sz="2800" dirty="0">
                    <a:solidFill>
                      <a:srgbClr val="FF0000"/>
                    </a:solidFill>
                    <a:latin typeface="Times New Roman"/>
                    <a:ea typeface="ＭＳ Ｐゴシック"/>
                  </a:rPr>
                  <a:t>　　目的関数の</a:t>
                </a:r>
                <a:r>
                  <a:rPr lang="en-US" altLang="ja-JP" sz="2800" dirty="0">
                    <a:solidFill>
                      <a:srgbClr val="FF0000"/>
                    </a:solidFill>
                    <a:latin typeface="Times New Roman"/>
                    <a:ea typeface="ＭＳ Ｐゴシック"/>
                  </a:rPr>
                  <a:t>2</a:t>
                </a:r>
                <a:r>
                  <a:rPr lang="ja-JP" altLang="en-US" sz="2800" dirty="0">
                    <a:solidFill>
                      <a:srgbClr val="FF0000"/>
                    </a:solidFill>
                    <a:latin typeface="Times New Roman"/>
                    <a:ea typeface="ＭＳ Ｐゴシック"/>
                  </a:rPr>
                  <a:t>階微分の逆数 </a:t>
                </a:r>
                <a:r>
                  <a:rPr lang="en-US" altLang="ja-JP" sz="2800" dirty="0">
                    <a:solidFill>
                      <a:srgbClr val="0000FF"/>
                    </a:solidFill>
                    <a:latin typeface="Times New Roman"/>
                    <a:ea typeface="ＭＳ Ｐゴシック"/>
                  </a:rPr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lang="en-US" altLang="ja-JP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ja-JP" sz="28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altLang="ja-JP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ja-JP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altLang="ja-JP" sz="28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altLang="ja-JP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altLang="ja-JP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ja-JP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ja-JP" sz="2800" dirty="0">
                    <a:solidFill>
                      <a:srgbClr val="0000FF"/>
                    </a:solidFill>
                    <a:latin typeface="Times New Roman"/>
                    <a:ea typeface="ＭＳ Ｐゴシック"/>
                  </a:rPr>
                  <a:t>)</a:t>
                </a:r>
                <a:r>
                  <a:rPr lang="en-US" altLang="ja-JP" sz="2800" baseline="30000" dirty="0">
                    <a:solidFill>
                      <a:srgbClr val="0000FF"/>
                    </a:solidFill>
                    <a:latin typeface="Times New Roman"/>
                    <a:ea typeface="ＭＳ Ｐゴシック"/>
                  </a:rPr>
                  <a:t>-1</a:t>
                </a:r>
                <a:r>
                  <a:rPr lang="ja-JP" altLang="en-US" sz="2800" dirty="0">
                    <a:solidFill>
                      <a:srgbClr val="FF0000"/>
                    </a:solidFill>
                    <a:latin typeface="Times New Roman"/>
                    <a:ea typeface="ＭＳ Ｐゴシック"/>
                  </a:rPr>
                  <a:t> が必要</a:t>
                </a:r>
                <a:endParaRPr lang="en-US" altLang="ja-JP" sz="2800" dirty="0">
                  <a:solidFill>
                    <a:srgbClr val="FF0000"/>
                  </a:solidFill>
                  <a:latin typeface="Times New Roman"/>
                  <a:ea typeface="ＭＳ Ｐゴシック"/>
                </a:endParaRPr>
              </a:p>
            </p:txBody>
          </p:sp>
        </mc:Choice>
        <mc:Fallback>
          <p:sp>
            <p:nvSpPr>
              <p:cNvPr id="16" name="テキスト ボックス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7784" y="774745"/>
                <a:ext cx="8960217" cy="5906360"/>
              </a:xfrm>
              <a:prstGeom prst="rect">
                <a:avLst/>
              </a:prstGeom>
              <a:blipFill>
                <a:blip r:embed="rId3"/>
                <a:stretch>
                  <a:fillRect l="-680" t="-1135" b="-206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969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1524000" y="0"/>
            <a:ext cx="9144000" cy="69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lang="en-US" altLang="ja-JP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Newton-Raphson</a:t>
            </a:r>
            <a:r>
              <a:rPr lang="ja-JP" altLang="en-US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法</a:t>
            </a:r>
            <a:r>
              <a:rPr lang="en-US" altLang="ja-JP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:</a:t>
            </a:r>
            <a:r>
              <a:rPr lang="ja-JP" altLang="en-US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 多変数関数の</a:t>
            </a:r>
            <a:r>
              <a:rPr lang="ja-JP" altLang="en-US" sz="3600" b="1" kern="0" dirty="0">
                <a:solidFill>
                  <a:srgbClr val="FF0000"/>
                </a:solidFill>
                <a:latin typeface="Times New Roman"/>
                <a:ea typeface="ＭＳ Ｐゴシック"/>
              </a:rPr>
              <a:t>最適化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テキスト ボックス 15"/>
              <p:cNvSpPr txBox="1"/>
              <p:nvPr/>
            </p:nvSpPr>
            <p:spPr>
              <a:xfrm>
                <a:off x="1703513" y="764705"/>
                <a:ext cx="7334059" cy="9079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600"/>
                  </a:spcBef>
                  <a:defRPr/>
                </a:pPr>
                <a:r>
                  <a:rPr lang="ja-JP" altLang="en-US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多変数への拡張： 最小化関数 </a:t>
                </a:r>
                <a:r>
                  <a:rPr lang="en-US" altLang="ja-JP" b="1" i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F</a:t>
                </a:r>
                <a:r>
                  <a:rPr lang="en-US" altLang="ja-JP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(</a:t>
                </a:r>
                <a:r>
                  <a:rPr lang="en-US" altLang="ja-JP" b="1" i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x</a:t>
                </a:r>
                <a:r>
                  <a:rPr lang="ja-JP" altLang="en-US" b="1" i="1" baseline="-25000" dirty="0" err="1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ｌ</a:t>
                </a:r>
                <a:r>
                  <a:rPr lang="en-US" altLang="ja-JP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)</a:t>
                </a:r>
                <a:r>
                  <a:rPr lang="en-US" altLang="ja-JP" b="1" i="1" baseline="-25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</a:t>
                </a:r>
                <a:r>
                  <a:rPr lang="ja-JP" altLang="en-US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の最小値を求める</a:t>
                </a:r>
                <a:endParaRPr lang="ja-JP" altLang="en-US" b="1" baseline="-25000" dirty="0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  <a:p>
                <a:pPr>
                  <a:spcBef>
                    <a:spcPts val="600"/>
                  </a:spcBef>
                  <a:defRPr/>
                </a:pPr>
                <a:r>
                  <a:rPr lang="ja-JP" altLang="en-US" b="1" i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　　　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ＭＳ Ｐゴシック"/>
                          </a:rPr>
                        </m:ctrlPr>
                      </m:sSubPr>
                      <m:e>
                        <m: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ＭＳ Ｐゴシック"/>
                          </a:rPr>
                          <m:t>𝒇</m:t>
                        </m:r>
                      </m:e>
                      <m:sub>
                        <m: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ＭＳ Ｐゴシック"/>
                          </a:rPr>
                          <m:t>𝒌</m:t>
                        </m:r>
                      </m:sub>
                    </m:sSub>
                    <m:d>
                      <m:dPr>
                        <m:ctrlP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ＭＳ Ｐゴシック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ＭＳ Ｐゴシック"/>
                              </a:rPr>
                            </m:ctrlPr>
                          </m:sSubPr>
                          <m:e>
                            <m:r>
                              <a:rPr lang="en-US" altLang="ja-JP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ＭＳ Ｐゴシック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ja-JP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ＭＳ Ｐゴシック"/>
                              </a:rPr>
                              <m:t>𝒍</m:t>
                            </m:r>
                          </m:sub>
                        </m:sSub>
                      </m:e>
                    </m:d>
                    <m:r>
                      <a:rPr lang="en-US" altLang="ja-JP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ＭＳ Ｐゴシック"/>
                      </a:rPr>
                      <m:t>=</m:t>
                    </m:r>
                    <m:r>
                      <a:rPr lang="ja-JP" altLang="en-US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ＭＳ Ｐゴシック"/>
                      </a:rPr>
                      <m:t>𝝏</m:t>
                    </m:r>
                    <m:r>
                      <a:rPr lang="en-US" altLang="ja-JP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ＭＳ Ｐゴシック"/>
                      </a:rPr>
                      <m:t>𝑭</m:t>
                    </m:r>
                    <m:d>
                      <m:dPr>
                        <m:ctrlP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ＭＳ Ｐゴシック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ＭＳ Ｐゴシック"/>
                              </a:rPr>
                            </m:ctrlPr>
                          </m:sSubPr>
                          <m:e>
                            <m:r>
                              <a:rPr lang="en-US" altLang="ja-JP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ＭＳ Ｐゴシック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ja-JP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ＭＳ Ｐゴシック"/>
                              </a:rPr>
                              <m:t>𝒍</m:t>
                            </m:r>
                          </m:sub>
                        </m:sSub>
                      </m:e>
                    </m:d>
                    <m:r>
                      <a:rPr lang="en-US" altLang="ja-JP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ＭＳ Ｐゴシック"/>
                      </a:rPr>
                      <m:t>/</m:t>
                    </m:r>
                    <m:sSub>
                      <m:sSubPr>
                        <m:ctrlP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ＭＳ Ｐゴシック"/>
                          </a:rPr>
                        </m:ctrlPr>
                      </m:sSubPr>
                      <m:e>
                        <m:r>
                          <a:rPr lang="ja-JP" altLang="en-US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ＭＳ Ｐゴシック"/>
                          </a:rPr>
                          <m:t>𝝏</m:t>
                        </m:r>
                        <m: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ＭＳ Ｐゴシック"/>
                          </a:rPr>
                          <m:t>𝒙</m:t>
                        </m:r>
                      </m:e>
                      <m:sub>
                        <m: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ＭＳ Ｐゴシック"/>
                          </a:rPr>
                          <m:t>𝒌</m:t>
                        </m:r>
                      </m:sub>
                    </m:sSub>
                  </m:oMath>
                </a14:m>
                <a:r>
                  <a:rPr lang="ja-JP" altLang="en-US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</a:t>
                </a:r>
                <a:r>
                  <a:rPr lang="en-US" altLang="ja-JP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=</a:t>
                </a:r>
                <a:r>
                  <a:rPr lang="ja-JP" altLang="en-US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</a:t>
                </a:r>
                <a:r>
                  <a:rPr lang="en-US" altLang="ja-JP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0</a:t>
                </a:r>
                <a:endParaRPr lang="ja-JP" altLang="en-US" b="1" i="1" dirty="0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</p:txBody>
          </p:sp>
        </mc:Choice>
        <mc:Fallback>
          <p:sp>
            <p:nvSpPr>
              <p:cNvPr id="16" name="テキスト ボックス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3513" y="764705"/>
                <a:ext cx="7334059" cy="907941"/>
              </a:xfrm>
              <a:prstGeom prst="rect">
                <a:avLst/>
              </a:prstGeom>
              <a:blipFill>
                <a:blip r:embed="rId3"/>
                <a:stretch>
                  <a:fillRect l="-1246" t="-7383" r="-498" b="-1476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テキスト ボックス 17"/>
          <p:cNvSpPr txBox="1"/>
          <p:nvPr/>
        </p:nvSpPr>
        <p:spPr>
          <a:xfrm>
            <a:off x="1847529" y="5013177"/>
            <a:ext cx="5748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ja-JP" b="1" i="1" dirty="0">
                <a:solidFill>
                  <a:srgbClr val="FF0000"/>
                </a:solidFill>
                <a:latin typeface="Times New Roman"/>
                <a:ea typeface="ＭＳ Ｐゴシック"/>
              </a:rPr>
              <a:t>F</a:t>
            </a:r>
            <a:r>
              <a:rPr lang="en-US" altLang="ja-JP" b="1" dirty="0">
                <a:solidFill>
                  <a:srgbClr val="FF0000"/>
                </a:solidFill>
                <a:latin typeface="Times New Roman"/>
                <a:ea typeface="ＭＳ Ｐゴシック"/>
              </a:rPr>
              <a:t>’’</a:t>
            </a:r>
            <a:r>
              <a:rPr lang="ja-JP" altLang="en-US" b="1" dirty="0">
                <a:solidFill>
                  <a:srgbClr val="FF0000"/>
                </a:solidFill>
                <a:latin typeface="Times New Roman"/>
                <a:ea typeface="ＭＳ Ｐゴシック"/>
              </a:rPr>
              <a:t>を正定値行列で置き換え、発散を抑える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935313" y="5445225"/>
            <a:ext cx="38719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ja-JP" b="1" i="1" dirty="0">
                <a:solidFill>
                  <a:srgbClr val="000000"/>
                </a:solidFill>
                <a:latin typeface="Times New Roman"/>
                <a:ea typeface="ＭＳ Ｐゴシック"/>
              </a:rPr>
              <a:t>x</a:t>
            </a:r>
            <a:r>
              <a:rPr lang="en-US" altLang="ja-JP" b="1" i="1" baseline="-25000" dirty="0">
                <a:solidFill>
                  <a:srgbClr val="000000"/>
                </a:solidFill>
                <a:latin typeface="Times New Roman"/>
                <a:ea typeface="ＭＳ Ｐゴシック"/>
              </a:rPr>
              <a:t>l,</a:t>
            </a:r>
            <a:r>
              <a:rPr lang="en-US" altLang="ja-JP" b="1" baseline="-25000" dirty="0">
                <a:solidFill>
                  <a:srgbClr val="000000"/>
                </a:solidFill>
                <a:latin typeface="Times New Roman"/>
                <a:ea typeface="ＭＳ Ｐゴシック"/>
              </a:rPr>
              <a:t>1</a:t>
            </a:r>
            <a:r>
              <a:rPr lang="en-US" altLang="ja-JP" b="1" i="1" dirty="0">
                <a:solidFill>
                  <a:srgbClr val="000000"/>
                </a:solidFill>
                <a:latin typeface="Times New Roman"/>
                <a:ea typeface="ＭＳ Ｐゴシック"/>
              </a:rPr>
              <a:t> = x</a:t>
            </a:r>
            <a:r>
              <a:rPr lang="en-US" altLang="ja-JP" b="1" i="1" baseline="-25000" dirty="0">
                <a:solidFill>
                  <a:srgbClr val="000000"/>
                </a:solidFill>
                <a:latin typeface="Times New Roman"/>
                <a:ea typeface="ＭＳ Ｐゴシック"/>
              </a:rPr>
              <a:t>l,</a:t>
            </a:r>
            <a:r>
              <a:rPr lang="en-US" altLang="ja-JP" b="1" baseline="-25000" dirty="0">
                <a:solidFill>
                  <a:srgbClr val="000000"/>
                </a:solidFill>
                <a:latin typeface="Times New Roman"/>
                <a:ea typeface="ＭＳ Ｐゴシック"/>
              </a:rPr>
              <a:t>0 </a:t>
            </a:r>
            <a:r>
              <a:rPr lang="en-US" altLang="ja-JP" b="1" i="1" dirty="0">
                <a:solidFill>
                  <a:srgbClr val="000000"/>
                </a:solidFill>
                <a:latin typeface="Times New Roman"/>
                <a:ea typeface="ＭＳ Ｐゴシック"/>
              </a:rPr>
              <a:t>– </a:t>
            </a:r>
            <a:r>
              <a:rPr lang="en-US" altLang="ja-JP" b="1" dirty="0">
                <a:solidFill>
                  <a:srgbClr val="000000"/>
                </a:solidFill>
                <a:latin typeface="Times New Roman"/>
                <a:ea typeface="ＭＳ Ｐゴシック"/>
              </a:rPr>
              <a:t>(</a:t>
            </a:r>
            <a:r>
              <a:rPr lang="en-US" altLang="ja-JP" b="1" i="1" dirty="0">
                <a:solidFill>
                  <a:srgbClr val="000000"/>
                </a:solidFill>
                <a:latin typeface="Times New Roman"/>
                <a:ea typeface="ＭＳ Ｐゴシック"/>
              </a:rPr>
              <a:t>F’’</a:t>
            </a:r>
            <a:r>
              <a:rPr lang="en-US" altLang="ja-JP" b="1" i="1" baseline="-250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kk</a:t>
            </a:r>
            <a:r>
              <a:rPr lang="en-US" altLang="ja-JP" b="1" i="1" baseline="-25000" dirty="0">
                <a:solidFill>
                  <a:srgbClr val="000000"/>
                </a:solidFill>
                <a:latin typeface="Times New Roman"/>
                <a:ea typeface="ＭＳ Ｐゴシック"/>
              </a:rPr>
              <a:t>’</a:t>
            </a:r>
            <a:r>
              <a:rPr lang="ja-JP" altLang="en-US" b="1" i="1" dirty="0">
                <a:solidFill>
                  <a:srgbClr val="000000"/>
                </a:solidFill>
                <a:latin typeface="Times New Roman"/>
                <a:ea typeface="ＭＳ Ｐゴシック"/>
              </a:rPr>
              <a:t> </a:t>
            </a:r>
            <a:r>
              <a:rPr lang="en-US" altLang="ja-JP" b="1" i="1" dirty="0">
                <a:solidFill>
                  <a:srgbClr val="000000"/>
                </a:solidFill>
                <a:latin typeface="Times New Roman"/>
                <a:ea typeface="ＭＳ Ｐゴシック"/>
              </a:rPr>
              <a:t>+</a:t>
            </a:r>
            <a:r>
              <a:rPr lang="ja-JP" altLang="en-US" b="1" i="1" dirty="0">
                <a:solidFill>
                  <a:srgbClr val="000000"/>
                </a:solidFill>
                <a:latin typeface="Times New Roman"/>
                <a:ea typeface="ＭＳ Ｐゴシック"/>
              </a:rPr>
              <a:t> </a:t>
            </a:r>
            <a:r>
              <a:rPr lang="ja-JP" altLang="en-US" b="1" i="1" dirty="0">
                <a:solidFill>
                  <a:srgbClr val="000000"/>
                </a:solidFill>
                <a:latin typeface="Times New Roman"/>
                <a:ea typeface="ＭＳ Ｐゴシック"/>
                <a:sym typeface="Symbol"/>
              </a:rPr>
              <a:t></a:t>
            </a:r>
            <a:r>
              <a:rPr lang="en-US" altLang="ja-JP" b="1" i="1" dirty="0">
                <a:solidFill>
                  <a:srgbClr val="000000"/>
                </a:solidFill>
                <a:latin typeface="Times New Roman"/>
                <a:ea typeface="ＭＳ Ｐゴシック"/>
                <a:sym typeface="Symbol"/>
              </a:rPr>
              <a:t>I</a:t>
            </a:r>
            <a:r>
              <a:rPr lang="en-US" altLang="ja-JP" b="1" dirty="0">
                <a:solidFill>
                  <a:srgbClr val="000000"/>
                </a:solidFill>
                <a:latin typeface="Times New Roman"/>
                <a:ea typeface="ＭＳ Ｐゴシック"/>
              </a:rPr>
              <a:t>)</a:t>
            </a:r>
            <a:r>
              <a:rPr lang="en-US" altLang="ja-JP" b="1" baseline="30000" dirty="0">
                <a:solidFill>
                  <a:srgbClr val="000000"/>
                </a:solidFill>
                <a:latin typeface="Times New Roman"/>
                <a:ea typeface="ＭＳ Ｐゴシック"/>
              </a:rPr>
              <a:t>-1</a:t>
            </a:r>
            <a:r>
              <a:rPr lang="en-US" altLang="ja-JP" b="1" dirty="0">
                <a:solidFill>
                  <a:srgbClr val="000000"/>
                </a:solidFill>
                <a:latin typeface="Times New Roman"/>
                <a:ea typeface="ＭＳ Ｐゴシック"/>
              </a:rPr>
              <a:t>(</a:t>
            </a:r>
            <a:r>
              <a:rPr lang="en-US" altLang="ja-JP" b="1" i="1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F’</a:t>
            </a:r>
            <a:r>
              <a:rPr lang="en-US" altLang="ja-JP" b="1" i="1" baseline="-250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k</a:t>
            </a:r>
            <a:r>
              <a:rPr lang="en-US" altLang="ja-JP" b="1" dirty="0">
                <a:solidFill>
                  <a:srgbClr val="000000"/>
                </a:solidFill>
                <a:latin typeface="Times New Roman"/>
                <a:ea typeface="ＭＳ Ｐゴシック"/>
              </a:rPr>
              <a:t>)</a:t>
            </a:r>
          </a:p>
          <a:p>
            <a:pPr>
              <a:defRPr/>
            </a:pPr>
            <a:r>
              <a:rPr lang="ja-JP" altLang="en-US" b="1" i="1" dirty="0">
                <a:solidFill>
                  <a:srgbClr val="0000FF"/>
                </a:solidFill>
                <a:latin typeface="Times New Roman"/>
                <a:ea typeface="ＭＳ Ｐゴシック"/>
              </a:rPr>
              <a:t>　　</a:t>
            </a:r>
            <a:r>
              <a:rPr lang="ja-JP" altLang="en-US" b="1" i="1" dirty="0">
                <a:solidFill>
                  <a:srgbClr val="0000FF"/>
                </a:solidFill>
                <a:latin typeface="Times New Roman"/>
                <a:ea typeface="ＭＳ Ｐゴシック"/>
                <a:sym typeface="Symbol"/>
              </a:rPr>
              <a:t></a:t>
            </a:r>
            <a:r>
              <a:rPr lang="en-US" altLang="ja-JP" b="1" dirty="0">
                <a:solidFill>
                  <a:srgbClr val="0000FF"/>
                </a:solidFill>
                <a:latin typeface="Times New Roman"/>
                <a:ea typeface="ＭＳ Ｐゴシック"/>
                <a:sym typeface="Symbol"/>
              </a:rPr>
              <a:t>:</a:t>
            </a:r>
            <a:r>
              <a:rPr lang="ja-JP" altLang="en-US" b="1" dirty="0">
                <a:solidFill>
                  <a:srgbClr val="0000FF"/>
                </a:solidFill>
                <a:latin typeface="Times New Roman"/>
                <a:ea typeface="ＭＳ Ｐゴシック"/>
                <a:sym typeface="Symbol"/>
              </a:rPr>
              <a:t> </a:t>
            </a:r>
            <a:r>
              <a:rPr lang="en-US" altLang="ja-JP" b="1" dirty="0">
                <a:solidFill>
                  <a:srgbClr val="0000FF"/>
                </a:solidFill>
                <a:latin typeface="Times New Roman"/>
                <a:ea typeface="ＭＳ Ｐゴシック"/>
                <a:sym typeface="Symbol"/>
              </a:rPr>
              <a:t>Dumping</a:t>
            </a:r>
            <a:r>
              <a:rPr lang="ja-JP" altLang="en-US" b="1" dirty="0">
                <a:solidFill>
                  <a:srgbClr val="0000FF"/>
                </a:solidFill>
                <a:latin typeface="Times New Roman"/>
                <a:ea typeface="ＭＳ Ｐゴシック"/>
                <a:sym typeface="Symbol"/>
              </a:rPr>
              <a:t> </a:t>
            </a:r>
            <a:r>
              <a:rPr lang="en-US" altLang="ja-JP" b="1" dirty="0">
                <a:solidFill>
                  <a:srgbClr val="0000FF"/>
                </a:solidFill>
                <a:latin typeface="Times New Roman"/>
                <a:ea typeface="ＭＳ Ｐゴシック"/>
                <a:sym typeface="Symbol"/>
              </a:rPr>
              <a:t>Factor</a:t>
            </a:r>
          </a:p>
        </p:txBody>
      </p:sp>
      <p:graphicFrame>
        <p:nvGraphicFramePr>
          <p:cNvPr id="21" name="Object 28"/>
          <p:cNvGraphicFramePr>
            <a:graphicFrameLocks noChangeAspect="1"/>
          </p:cNvGraphicFramePr>
          <p:nvPr/>
        </p:nvGraphicFramePr>
        <p:xfrm>
          <a:off x="3350933" y="2852936"/>
          <a:ext cx="1773238" cy="865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4" imgW="952200" imgH="457200" progId="Equation.3">
                  <p:embed/>
                </p:oleObj>
              </mc:Choice>
              <mc:Fallback>
                <p:oleObj name="数式" r:id="rId4" imgW="952200" imgH="457200" progId="Equation.3">
                  <p:embed/>
                  <p:pic>
                    <p:nvPicPr>
                      <p:cNvPr id="21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0933" y="2852936"/>
                        <a:ext cx="1773238" cy="865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テキスト ボックス 21"/>
          <p:cNvSpPr txBox="1"/>
          <p:nvPr/>
        </p:nvSpPr>
        <p:spPr>
          <a:xfrm>
            <a:off x="5303913" y="3067016"/>
            <a:ext cx="433163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ja-JP" b="1" dirty="0">
                <a:solidFill>
                  <a:srgbClr val="FF0000"/>
                </a:solidFill>
                <a:latin typeface="Times New Roman"/>
                <a:ea typeface="ＭＳ Ｐゴシック"/>
              </a:rPr>
              <a:t>Hessian (</a:t>
            </a:r>
            <a:r>
              <a:rPr lang="ja-JP" altLang="en-US" b="1" dirty="0">
                <a:solidFill>
                  <a:srgbClr val="FF0000"/>
                </a:solidFill>
                <a:latin typeface="Times New Roman"/>
                <a:ea typeface="ＭＳ Ｐゴシック"/>
              </a:rPr>
              <a:t>ヘッセ</a:t>
            </a:r>
            <a:r>
              <a:rPr lang="en-US" altLang="ja-JP" b="1" dirty="0">
                <a:solidFill>
                  <a:srgbClr val="FF0000"/>
                </a:solidFill>
                <a:latin typeface="Times New Roman"/>
                <a:ea typeface="ＭＳ Ｐゴシック"/>
              </a:rPr>
              <a:t>) </a:t>
            </a:r>
            <a:r>
              <a:rPr lang="ja-JP" altLang="en-US" b="1" dirty="0">
                <a:solidFill>
                  <a:srgbClr val="FF0000"/>
                </a:solidFill>
                <a:latin typeface="Times New Roman"/>
                <a:ea typeface="ＭＳ Ｐゴシック"/>
              </a:rPr>
              <a:t>行列</a:t>
            </a:r>
            <a:br>
              <a:rPr lang="en-US" altLang="ja-JP" b="1" dirty="0">
                <a:solidFill>
                  <a:srgbClr val="FF0000"/>
                </a:solidFill>
                <a:latin typeface="Times New Roman"/>
                <a:ea typeface="ＭＳ Ｐゴシック"/>
              </a:rPr>
            </a:br>
            <a:r>
              <a:rPr lang="ja-JP" altLang="en-US" sz="1800" b="1" dirty="0">
                <a:solidFill>
                  <a:srgbClr val="FF0000"/>
                </a:solidFill>
                <a:latin typeface="Times New Roman"/>
                <a:ea typeface="ＭＳ Ｐゴシック"/>
              </a:rPr>
              <a:t>   </a:t>
            </a:r>
            <a:r>
              <a:rPr lang="en-US" altLang="ja-JP" sz="1800" dirty="0">
                <a:solidFill>
                  <a:srgbClr val="000000"/>
                </a:solidFill>
                <a:latin typeface="Times New Roman"/>
                <a:ea typeface="ＭＳ Ｐゴシック"/>
              </a:rPr>
              <a:t>(</a:t>
            </a:r>
            <a:r>
              <a:rPr lang="ja-JP" altLang="en-US" sz="1800" dirty="0">
                <a:solidFill>
                  <a:srgbClr val="000000"/>
                </a:solidFill>
                <a:latin typeface="Times New Roman"/>
                <a:ea typeface="ＭＳ Ｐゴシック"/>
              </a:rPr>
              <a:t>ヘッセ行列の固有値をヘッシアンと呼ぶ</a:t>
            </a:r>
            <a:r>
              <a:rPr lang="en-US" altLang="ja-JP" sz="1800" dirty="0">
                <a:solidFill>
                  <a:srgbClr val="000000"/>
                </a:solidFill>
                <a:latin typeface="Times New Roman"/>
                <a:ea typeface="ＭＳ Ｐゴシック"/>
              </a:rPr>
              <a:t>)</a:t>
            </a:r>
            <a:endParaRPr lang="ja-JP" altLang="en-US" sz="1800" dirty="0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805292" y="3933057"/>
            <a:ext cx="76145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ja-JP" b="1" dirty="0">
                <a:solidFill>
                  <a:srgbClr val="000000"/>
                </a:solidFill>
                <a:latin typeface="Times New Roman"/>
                <a:ea typeface="ＭＳ Ｐゴシック"/>
              </a:rPr>
              <a:t>Hessian</a:t>
            </a:r>
            <a:r>
              <a:rPr lang="ja-JP" altLang="en-US" b="1" dirty="0">
                <a:solidFill>
                  <a:srgbClr val="000000"/>
                </a:solidFill>
                <a:latin typeface="Times New Roman"/>
                <a:ea typeface="ＭＳ Ｐゴシック"/>
              </a:rPr>
              <a:t>行列は正定値であるとは限らない </a:t>
            </a:r>
            <a:r>
              <a:rPr lang="en-US" altLang="ja-JP" b="1" dirty="0">
                <a:solidFill>
                  <a:srgbClr val="000000"/>
                </a:solidFill>
                <a:latin typeface="Times New Roman"/>
                <a:ea typeface="ＭＳ Ｐゴシック"/>
              </a:rPr>
              <a:t>(</a:t>
            </a:r>
            <a:r>
              <a:rPr lang="ja-JP" altLang="en-US" b="1" dirty="0">
                <a:solidFill>
                  <a:srgbClr val="000000"/>
                </a:solidFill>
                <a:latin typeface="Times New Roman"/>
                <a:ea typeface="ＭＳ Ｐゴシック"/>
              </a:rPr>
              <a:t>極大値、鞍点</a:t>
            </a:r>
            <a:r>
              <a:rPr lang="en-US" altLang="ja-JP" b="1" dirty="0">
                <a:solidFill>
                  <a:srgbClr val="000000"/>
                </a:solidFill>
                <a:latin typeface="Times New Roman"/>
                <a:ea typeface="ＭＳ Ｐゴシック"/>
              </a:rPr>
              <a:t>)</a:t>
            </a:r>
          </a:p>
          <a:p>
            <a:pPr>
              <a:defRPr/>
            </a:pPr>
            <a:r>
              <a:rPr lang="ja-JP" altLang="en-US" b="1" dirty="0">
                <a:solidFill>
                  <a:srgbClr val="000000"/>
                </a:solidFill>
                <a:latin typeface="Times New Roman"/>
                <a:ea typeface="ＭＳ Ｐゴシック"/>
              </a:rPr>
              <a:t>　＝＞ </a:t>
            </a:r>
            <a:r>
              <a:rPr lang="en-US" altLang="ja-JP" b="1" i="1" dirty="0">
                <a:solidFill>
                  <a:srgbClr val="000000"/>
                </a:solidFill>
                <a:latin typeface="Times New Roman"/>
                <a:ea typeface="ＭＳ Ｐゴシック"/>
              </a:rPr>
              <a:t>F</a:t>
            </a:r>
            <a:r>
              <a:rPr lang="en-US" altLang="ja-JP" b="1" dirty="0">
                <a:solidFill>
                  <a:srgbClr val="000000"/>
                </a:solidFill>
                <a:latin typeface="Times New Roman"/>
                <a:ea typeface="ＭＳ Ｐゴシック"/>
              </a:rPr>
              <a:t>’’</a:t>
            </a:r>
            <a:r>
              <a:rPr lang="ja-JP" altLang="en-US" b="1" dirty="0">
                <a:solidFill>
                  <a:srgbClr val="000000"/>
                </a:solidFill>
                <a:latin typeface="Times New Roman"/>
                <a:ea typeface="ＭＳ Ｐゴシック"/>
              </a:rPr>
              <a:t>が降下方向を与えるとは限らない</a:t>
            </a:r>
            <a:endParaRPr lang="en-US" altLang="ja-JP" b="1" dirty="0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テキスト ボックス 19"/>
              <p:cNvSpPr txBox="1"/>
              <p:nvPr/>
            </p:nvSpPr>
            <p:spPr>
              <a:xfrm>
                <a:off x="2075761" y="2303989"/>
                <a:ext cx="680827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600"/>
                  </a:spcBef>
                  <a:defRPr/>
                </a:pPr>
                <a:r>
                  <a:rPr lang="en-US" altLang="ja-JP" b="1" i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x</a:t>
                </a:r>
                <a:r>
                  <a:rPr lang="en-US" altLang="ja-JP" b="1" i="1" baseline="-25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l,</a:t>
                </a:r>
                <a:r>
                  <a:rPr lang="en-US" altLang="ja-JP" b="1" baseline="-25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1</a:t>
                </a:r>
                <a:r>
                  <a:rPr lang="en-US" altLang="ja-JP" b="1" i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= x</a:t>
                </a:r>
                <a:r>
                  <a:rPr lang="en-US" altLang="ja-JP" b="1" i="1" baseline="-25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l,</a:t>
                </a:r>
                <a:r>
                  <a:rPr lang="en-US" altLang="ja-JP" b="1" baseline="-25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0 </a:t>
                </a:r>
                <a:r>
                  <a:rPr lang="en-US" altLang="ja-JP" b="1" i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– </a:t>
                </a:r>
                <a:r>
                  <a:rPr lang="en-US" altLang="ja-JP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ＭＳ Ｐゴシック"/>
                          </a:rPr>
                        </m:ctrlPr>
                      </m:sSubPr>
                      <m:e>
                        <m:r>
                          <a:rPr lang="ja-JP" altLang="en-US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ＭＳ Ｐゴシック"/>
                          </a:rPr>
                          <m:t>𝝏</m:t>
                        </m:r>
                        <m: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ＭＳ Ｐゴシック"/>
                          </a:rPr>
                          <m:t>𝒇</m:t>
                        </m:r>
                      </m:e>
                      <m:sub>
                        <m: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ＭＳ Ｐゴシック"/>
                          </a:rPr>
                          <m:t>𝒌</m:t>
                        </m:r>
                      </m:sub>
                    </m:sSub>
                    <m:d>
                      <m:dPr>
                        <m:ctrlP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ＭＳ Ｐゴシック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ＭＳ Ｐゴシック"/>
                              </a:rPr>
                            </m:ctrlPr>
                          </m:sSubPr>
                          <m:e>
                            <m:r>
                              <a:rPr lang="en-US" altLang="ja-JP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ＭＳ Ｐゴシック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ja-JP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ＭＳ Ｐゴシック"/>
                              </a:rPr>
                              <m:t>𝒍</m:t>
                            </m:r>
                          </m:sub>
                        </m:sSub>
                      </m:e>
                    </m:d>
                    <m:r>
                      <a:rPr lang="en-US" altLang="ja-JP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ＭＳ Ｐゴシック"/>
                      </a:rPr>
                      <m:t>/</m:t>
                    </m:r>
                    <m:sSub>
                      <m:sSubPr>
                        <m:ctrlP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ＭＳ Ｐゴシック"/>
                          </a:rPr>
                        </m:ctrlPr>
                      </m:sSubPr>
                      <m:e>
                        <m:r>
                          <a:rPr lang="ja-JP" altLang="en-US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ＭＳ Ｐゴシック"/>
                          </a:rPr>
                          <m:t>𝝏</m:t>
                        </m:r>
                        <m: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ＭＳ Ｐゴシック"/>
                          </a:rPr>
                          <m:t>𝒙</m:t>
                        </m:r>
                      </m:e>
                      <m:sub>
                        <m: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ＭＳ Ｐゴシック"/>
                          </a:rPr>
                          <m:t>𝒌</m:t>
                        </m:r>
                        <m: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ＭＳ Ｐゴシック"/>
                          </a:rPr>
                          <m:t>′</m:t>
                        </m:r>
                      </m:sub>
                    </m:sSub>
                  </m:oMath>
                </a14:m>
                <a:r>
                  <a:rPr lang="en-US" altLang="ja-JP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)</a:t>
                </a:r>
                <a:r>
                  <a:rPr lang="en-US" altLang="ja-JP" b="1" baseline="30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-1</a:t>
                </a:r>
                <a:r>
                  <a:rPr lang="en-US" altLang="ja-JP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(</a:t>
                </a:r>
                <a:r>
                  <a:rPr lang="en-US" altLang="ja-JP" b="1" i="1" dirty="0" err="1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f</a:t>
                </a:r>
                <a:r>
                  <a:rPr lang="en-US" altLang="ja-JP" b="1" i="1" baseline="-25000" dirty="0" err="1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k</a:t>
                </a:r>
                <a:r>
                  <a:rPr lang="en-US" altLang="ja-JP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)</a:t>
                </a:r>
                <a:r>
                  <a:rPr lang="en-US" altLang="ja-JP" b="1" i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= x</a:t>
                </a:r>
                <a:r>
                  <a:rPr lang="en-US" altLang="ja-JP" b="1" i="1" baseline="-25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l,</a:t>
                </a:r>
                <a:r>
                  <a:rPr lang="en-US" altLang="ja-JP" b="1" baseline="-25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0 </a:t>
                </a:r>
                <a:r>
                  <a:rPr lang="en-US" altLang="ja-JP" b="1" i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– </a:t>
                </a:r>
                <a:r>
                  <a:rPr lang="en-US" altLang="ja-JP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(</a:t>
                </a:r>
                <a:r>
                  <a:rPr lang="en-US" altLang="ja-JP" b="1" i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F’’</a:t>
                </a:r>
                <a:r>
                  <a:rPr lang="en-US" altLang="ja-JP" b="1" i="1" baseline="-25000" dirty="0" err="1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kk</a:t>
                </a:r>
                <a:r>
                  <a:rPr lang="en-US" altLang="ja-JP" b="1" i="1" baseline="-25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’</a:t>
                </a:r>
                <a:r>
                  <a:rPr lang="en-US" altLang="ja-JP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)</a:t>
                </a:r>
                <a:r>
                  <a:rPr lang="en-US" altLang="ja-JP" b="1" baseline="30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-1</a:t>
                </a:r>
                <a:r>
                  <a:rPr lang="en-US" altLang="ja-JP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(</a:t>
                </a:r>
                <a:r>
                  <a:rPr lang="en-US" altLang="ja-JP" b="1" i="1" dirty="0" err="1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F’</a:t>
                </a:r>
                <a:r>
                  <a:rPr lang="en-US" altLang="ja-JP" b="1" i="1" baseline="-25000" dirty="0" err="1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k</a:t>
                </a:r>
                <a:r>
                  <a:rPr lang="en-US" altLang="ja-JP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)</a:t>
                </a:r>
                <a:r>
                  <a:rPr lang="en-US" altLang="ja-JP" b="1" i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</a:t>
                </a:r>
                <a:endParaRPr lang="ja-JP" altLang="en-US" b="1" i="1" dirty="0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</p:txBody>
          </p:sp>
        </mc:Choice>
        <mc:Fallback>
          <p:sp>
            <p:nvSpPr>
              <p:cNvPr id="20" name="テキスト ボックス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5761" y="2303989"/>
                <a:ext cx="6808274" cy="461665"/>
              </a:xfrm>
              <a:prstGeom prst="rect">
                <a:avLst/>
              </a:prstGeom>
              <a:blipFill>
                <a:blip r:embed="rId6"/>
                <a:stretch>
                  <a:fillRect l="-1434" t="-10526" b="-2894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テキスト ボックス 23"/>
          <p:cNvSpPr txBox="1"/>
          <p:nvPr/>
        </p:nvSpPr>
        <p:spPr>
          <a:xfrm>
            <a:off x="1675594" y="1672467"/>
            <a:ext cx="20457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ja-JP" altLang="en-US" b="1" dirty="0">
                <a:solidFill>
                  <a:srgbClr val="FF0000"/>
                </a:solidFill>
                <a:latin typeface="Times New Roman"/>
                <a:ea typeface="ＭＳ Ｐゴシック"/>
              </a:rPr>
              <a:t>繰り返し計算</a:t>
            </a:r>
            <a:r>
              <a:rPr lang="en-US" altLang="ja-JP" b="1" dirty="0">
                <a:solidFill>
                  <a:srgbClr val="FF0000"/>
                </a:solidFill>
                <a:latin typeface="Times New Roman"/>
                <a:ea typeface="ＭＳ Ｐゴシック"/>
              </a:rPr>
              <a:t>:</a:t>
            </a:r>
            <a:endParaRPr lang="ja-JP" altLang="en-US" b="1" baseline="-25000" dirty="0">
              <a:solidFill>
                <a:srgbClr val="FF0000"/>
              </a:solidFill>
              <a:latin typeface="Times New Roman"/>
              <a:ea typeface="ＭＳ Ｐゴシック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テキスト ボックス 11"/>
              <p:cNvSpPr txBox="1"/>
              <p:nvPr/>
            </p:nvSpPr>
            <p:spPr>
              <a:xfrm>
                <a:off x="3693249" y="1700809"/>
                <a:ext cx="6562181" cy="4627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600"/>
                  </a:spcBef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ＭＳ Ｐゴシック"/>
                          </a:rPr>
                        </m:ctrlPr>
                      </m:sSubPr>
                      <m:e>
                        <m: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ＭＳ Ｐゴシック"/>
                          </a:rPr>
                          <m:t>𝒇</m:t>
                        </m:r>
                      </m:e>
                      <m:sub>
                        <m: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ＭＳ Ｐゴシック"/>
                          </a:rPr>
                          <m:t>𝒌</m:t>
                        </m:r>
                      </m:sub>
                    </m:sSub>
                    <m:d>
                      <m:dPr>
                        <m:ctrlP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ＭＳ Ｐゴシック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ＭＳ Ｐゴシック"/>
                              </a:rPr>
                            </m:ctrlPr>
                          </m:sSubPr>
                          <m:e>
                            <m:r>
                              <a:rPr lang="en-US" altLang="ja-JP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ＭＳ Ｐゴシック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ja-JP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ＭＳ Ｐゴシック"/>
                              </a:rPr>
                              <m:t>𝒍</m:t>
                            </m:r>
                          </m:sub>
                        </m:sSub>
                        <m: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ＭＳ Ｐゴシック"/>
                          </a:rPr>
                          <m:t>+</m:t>
                        </m:r>
                        <m:r>
                          <a:rPr lang="ja-JP" altLang="en-US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ＭＳ Ｐゴシック"/>
                          </a:rPr>
                          <m:t>𝜹</m:t>
                        </m:r>
                        <m:sSub>
                          <m:sSubPr>
                            <m:ctrlPr>
                              <a:rPr lang="en-US" altLang="ja-JP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ＭＳ Ｐゴシック"/>
                              </a:rPr>
                            </m:ctrlPr>
                          </m:sSubPr>
                          <m:e>
                            <m:r>
                              <a:rPr lang="en-US" altLang="ja-JP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ＭＳ Ｐゴシック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ja-JP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ＭＳ Ｐゴシック"/>
                              </a:rPr>
                              <m:t>𝒍</m:t>
                            </m:r>
                          </m:sub>
                        </m:sSub>
                      </m:e>
                    </m:d>
                    <m:r>
                      <a:rPr lang="en-US" altLang="ja-JP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ＭＳ Ｐゴシック"/>
                      </a:rPr>
                      <m:t>~</m:t>
                    </m:r>
                    <m:sSub>
                      <m:sSubPr>
                        <m:ctrlP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ＭＳ Ｐゴシック"/>
                          </a:rPr>
                        </m:ctrlPr>
                      </m:sSubPr>
                      <m:e>
                        <m: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ＭＳ Ｐゴシック"/>
                          </a:rPr>
                          <m:t>𝒇</m:t>
                        </m:r>
                      </m:e>
                      <m:sub>
                        <m: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ＭＳ Ｐゴシック"/>
                          </a:rPr>
                          <m:t>𝒌</m:t>
                        </m:r>
                      </m:sub>
                    </m:sSub>
                    <m:d>
                      <m:dPr>
                        <m:ctrlP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ＭＳ Ｐゴシック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ＭＳ Ｐゴシック"/>
                              </a:rPr>
                            </m:ctrlPr>
                          </m:sSubPr>
                          <m:e>
                            <m:r>
                              <a:rPr lang="en-US" altLang="ja-JP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ＭＳ Ｐゴシック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ja-JP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ＭＳ Ｐゴシック"/>
                              </a:rPr>
                              <m:t>𝒍</m:t>
                            </m:r>
                          </m:sub>
                        </m:sSub>
                      </m:e>
                    </m:d>
                    <m:r>
                      <a:rPr lang="en-US" altLang="ja-JP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ＭＳ Ｐゴシック"/>
                      </a:rPr>
                      <m:t>+</m:t>
                    </m:r>
                    <m:nary>
                      <m:naryPr>
                        <m:chr m:val="∑"/>
                        <m:supHide m:val="on"/>
                        <m:ctrlP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ＭＳ Ｐゴシック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ＭＳ Ｐゴシック"/>
                          </a:rPr>
                          <m:t>𝒌</m:t>
                        </m:r>
                        <m: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ＭＳ Ｐゴシック"/>
                          </a:rPr>
                          <m:t>′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altLang="ja-JP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ＭＳ Ｐゴシック"/>
                              </a:rPr>
                            </m:ctrlPr>
                          </m:sSubPr>
                          <m:e>
                            <m:r>
                              <a:rPr lang="ja-JP" altLang="en-US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ＭＳ Ｐゴシック"/>
                              </a:rPr>
                              <m:t>𝜹</m:t>
                            </m:r>
                            <m:sSub>
                              <m:sSubPr>
                                <m:ctrlPr>
                                  <a:rPr lang="en-US" altLang="ja-JP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ＭＳ Ｐゴシック"/>
                                  </a:rPr>
                                </m:ctrlPr>
                              </m:sSubPr>
                              <m:e>
                                <m:r>
                                  <a:rPr lang="en-US" altLang="ja-JP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ＭＳ Ｐゴシック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altLang="ja-JP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ＭＳ Ｐゴシック"/>
                                  </a:rPr>
                                  <m:t>𝒌</m:t>
                                </m:r>
                                <m:r>
                                  <a:rPr lang="en-US" altLang="ja-JP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ＭＳ Ｐゴシック"/>
                                  </a:rPr>
                                  <m:t>′</m:t>
                                </m:r>
                              </m:sub>
                            </m:sSub>
                            <m:r>
                              <a:rPr lang="ja-JP" altLang="en-US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ＭＳ Ｐゴシック"/>
                              </a:rPr>
                              <m:t>𝝏</m:t>
                            </m:r>
                            <m:r>
                              <a:rPr lang="en-US" altLang="ja-JP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ＭＳ Ｐゴシック"/>
                              </a:rPr>
                              <m:t>𝒇</m:t>
                            </m:r>
                          </m:e>
                          <m:sub>
                            <m:r>
                              <a:rPr lang="en-US" altLang="ja-JP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ＭＳ Ｐゴシック"/>
                              </a:rPr>
                              <m:t>𝒌</m:t>
                            </m:r>
                          </m:sub>
                        </m:sSub>
                        <m:d>
                          <m:dPr>
                            <m:ctrlPr>
                              <a:rPr lang="en-US" altLang="ja-JP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ＭＳ Ｐゴシック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ja-JP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ＭＳ Ｐゴシック"/>
                                  </a:rPr>
                                </m:ctrlPr>
                              </m:sSubPr>
                              <m:e>
                                <m:r>
                                  <a:rPr lang="en-US" altLang="ja-JP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ＭＳ Ｐゴシック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altLang="ja-JP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ＭＳ Ｐゴシック"/>
                                  </a:rPr>
                                  <m:t>𝒍</m:t>
                                </m:r>
                              </m:sub>
                            </m:sSub>
                          </m:e>
                        </m:d>
                        <m: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ＭＳ Ｐゴシック"/>
                          </a:rPr>
                          <m:t>/</m:t>
                        </m:r>
                        <m:sSub>
                          <m:sSubPr>
                            <m:ctrlPr>
                              <a:rPr lang="en-US" altLang="ja-JP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ＭＳ Ｐゴシック"/>
                              </a:rPr>
                            </m:ctrlPr>
                          </m:sSubPr>
                          <m:e>
                            <m:r>
                              <a:rPr lang="ja-JP" altLang="en-US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ＭＳ Ｐゴシック"/>
                              </a:rPr>
                              <m:t>𝝏</m:t>
                            </m:r>
                            <m:r>
                              <a:rPr lang="en-US" altLang="ja-JP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ＭＳ Ｐゴシック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ja-JP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ＭＳ Ｐゴシック"/>
                              </a:rPr>
                              <m:t>𝒌</m:t>
                            </m:r>
                            <m:r>
                              <a:rPr lang="en-US" altLang="ja-JP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ＭＳ Ｐゴシック"/>
                              </a:rPr>
                              <m:t>′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altLang="ja-JP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=</a:t>
                </a:r>
                <a:r>
                  <a:rPr lang="ja-JP" altLang="en-US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</a:t>
                </a:r>
                <a:r>
                  <a:rPr lang="en-US" altLang="ja-JP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0</a:t>
                </a:r>
                <a:endParaRPr lang="ja-JP" altLang="en-US" b="1" i="1" dirty="0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</p:txBody>
          </p:sp>
        </mc:Choice>
        <mc:Fallback>
          <p:sp>
            <p:nvSpPr>
              <p:cNvPr id="12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3249" y="1700809"/>
                <a:ext cx="6562181" cy="462755"/>
              </a:xfrm>
              <a:prstGeom prst="rect">
                <a:avLst/>
              </a:prstGeom>
              <a:blipFill>
                <a:blip r:embed="rId7"/>
                <a:stretch>
                  <a:fillRect l="-836" t="-128947" r="-465" b="-19605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9398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AA529-E615-85E8-CA83-46F7DC7F6B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5F8C714B-C1A9-BEFB-5192-CBA316F2D9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 rotWithShape="0">
            <a:gsLst>
              <a:gs pos="0">
                <a:srgbClr val="99FFCC"/>
              </a:gs>
              <a:gs pos="100000">
                <a:srgbClr val="CC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Rectangle 1027">
            <a:extLst>
              <a:ext uri="{FF2B5EF4-FFF2-40B4-BE49-F238E27FC236}">
                <a16:creationId xmlns:a16="http://schemas.microsoft.com/office/drawing/2014/main" id="{66675DD1-DC1F-C0C8-612E-114BF54C84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432" y="980728"/>
            <a:ext cx="10477772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ＭＳ Ｐゴシック"/>
                <a:cs typeface="Cascadia Code" panose="020B0609020000020004" pitchFamily="49" charset="0"/>
              </a:rPr>
              <a:t>非線形</a:t>
            </a:r>
            <a:r>
              <a:rPr kumimoji="1" lang="ja-JP" altLang="en-US" sz="3600" b="1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ＭＳ Ｐゴシック"/>
                <a:cs typeface="Cascadia Code" panose="020B0609020000020004" pitchFamily="49" charset="0"/>
              </a:rPr>
              <a:t>最小二乗法のプログラムを作る</a:t>
            </a:r>
            <a:br>
              <a:rPr kumimoji="1" lang="en-US" altLang="ja-JP" sz="3600" b="1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ＭＳ Ｐゴシック"/>
                <a:cs typeface="Cascadia Code" panose="020B0609020000020004" pitchFamily="49" charset="0"/>
              </a:rPr>
            </a:br>
            <a:r>
              <a:rPr kumimoji="1" lang="en-US" altLang="ja-JP" sz="3600" b="1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ＭＳ Ｐゴシック"/>
                <a:cs typeface="Cascadia Code" panose="020B0609020000020004" pitchFamily="49" charset="0"/>
              </a:rPr>
              <a:t>(</a:t>
            </a:r>
            <a:r>
              <a:rPr kumimoji="1" lang="en-US" altLang="ja-JP" sz="3600" b="1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ＭＳ Ｐゴシック"/>
                <a:cs typeface="Cascadia Code" panose="020B0609020000020004" pitchFamily="49" charset="0"/>
              </a:rPr>
              <a:t>scipy.optimize.curve_fit</a:t>
            </a:r>
            <a:r>
              <a:rPr kumimoji="1" lang="en-US" altLang="ja-JP" sz="3600" b="1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ＭＳ Ｐゴシック"/>
                <a:cs typeface="Cascadia Code" panose="020B0609020000020004" pitchFamily="49" charset="0"/>
              </a:rPr>
              <a:t>())</a:t>
            </a:r>
            <a:endParaRPr kumimoji="1" lang="ja-JP" altLang="en-US" sz="3600" b="1" i="0" u="none" strike="noStrike" kern="100" cap="none" spc="0" normalizeH="0" baseline="0" noProof="0" dirty="0">
              <a:ln>
                <a:noFill/>
              </a:ln>
              <a:effectLst/>
              <a:uLnTx/>
              <a:uFillTx/>
              <a:latin typeface="Times New Roman"/>
              <a:ea typeface="ＭＳ Ｐゴシック"/>
              <a:cs typeface="Cascadia Code" panose="020B06090200000200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2410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1524000" y="0"/>
            <a:ext cx="9144000" cy="69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lang="en-US" altLang="ja-JP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Newton-Raphson</a:t>
            </a:r>
            <a:r>
              <a:rPr lang="ja-JP" altLang="en-US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法による最小化？</a:t>
            </a:r>
            <a:endParaRPr lang="ja-JP" altLang="en-US" sz="3600" kern="0" dirty="0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C9ADEA4-409A-C540-39BF-D48B220A0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1" y="1257300"/>
            <a:ext cx="3869803" cy="51816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938BD786-F61F-3474-6537-F6DFDE8FC8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738"/>
          <a:stretch/>
        </p:blipFill>
        <p:spPr>
          <a:xfrm>
            <a:off x="5667375" y="3336131"/>
            <a:ext cx="4781550" cy="3385890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AF0A676E-CBA4-6B0C-2992-E96C4E87D80C}"/>
              </a:ext>
            </a:extLst>
          </p:cNvPr>
          <p:cNvSpPr/>
          <p:nvPr/>
        </p:nvSpPr>
        <p:spPr>
          <a:xfrm>
            <a:off x="1600200" y="5600701"/>
            <a:ext cx="1196282" cy="2956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800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96400AF6-D36B-18A2-B4BE-B69280994800}"/>
              </a:ext>
            </a:extLst>
          </p:cNvPr>
          <p:cNvCxnSpPr>
            <a:cxnSpLocks/>
          </p:cNvCxnSpPr>
          <p:nvPr/>
        </p:nvCxnSpPr>
        <p:spPr>
          <a:xfrm>
            <a:off x="2796483" y="5600701"/>
            <a:ext cx="3747193" cy="1238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CBEB62E2-27B8-B8C0-56F7-F746936B56DB}"/>
              </a:ext>
            </a:extLst>
          </p:cNvPr>
          <p:cNvSpPr txBox="1"/>
          <p:nvPr/>
        </p:nvSpPr>
        <p:spPr>
          <a:xfrm>
            <a:off x="5470003" y="692696"/>
            <a:ext cx="4572000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600" dirty="0">
                <a:solidFill>
                  <a:srgbClr val="FF0000"/>
                </a:solidFill>
                <a:latin typeface="Times New Roman"/>
                <a:ea typeface="ＭＳ Ｐゴシック"/>
              </a:rPr>
              <a:t>最小化</a:t>
            </a:r>
            <a:r>
              <a:rPr lang="en-US" altLang="ja-JP" sz="1600" dirty="0">
                <a:solidFill>
                  <a:srgbClr val="FF0000"/>
                </a:solidFill>
                <a:latin typeface="Times New Roman"/>
                <a:ea typeface="ＭＳ Ｐゴシック"/>
              </a:rPr>
              <a:t>: 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-3.0 + x - 30.0 * x*x + 1.5 * x*x*x + 3.0 * x*x*x*x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初期値 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-1.0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 dirty="0">
              <a:solidFill>
                <a:srgbClr val="000000"/>
              </a:solidFill>
              <a:latin typeface="Times New Roman"/>
              <a:ea typeface="ＭＳ Ｐゴシック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Find minimum / maximum point by Newton-Raphson method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200" dirty="0">
              <a:solidFill>
                <a:srgbClr val="000000"/>
              </a:solidFill>
              <a:latin typeface="Times New Roman"/>
              <a:ea typeface="ＭＳ Ｐゴシック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Iter     0: x:           -1 =&gt;       0.6212, dx =      1.621   f=       -32.5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Iter     1: x:       0.6212 =&gt;      -0.1602, dx =    -0.7814   f=      -13.15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Iter     2: x:      -0.1602 =&gt;      0.01625, dx =     0.1764   f=      -3.934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Iter     3: x:      0.01625 =&gt;      0.01669, dx =  0.0004443   f=      -2.992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Iter     4: x:      0.01669 =&gt;      0.01669, dx =  2.125e-08   f=      -2.992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Iter     5: x:      0.01669 =&gt;      0.01669, dx =  2.126e-13   f=      -2.992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  Success: Convergence reached: dx =    2.126e-13 &lt; eps =    1e-10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78043D50-28A1-9856-0BDE-2558997DC509}"/>
              </a:ext>
            </a:extLst>
          </p:cNvPr>
          <p:cNvSpPr txBox="1"/>
          <p:nvPr/>
        </p:nvSpPr>
        <p:spPr>
          <a:xfrm>
            <a:off x="7756003" y="5795972"/>
            <a:ext cx="20071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800" dirty="0">
                <a:solidFill>
                  <a:srgbClr val="FF0000"/>
                </a:solidFill>
                <a:latin typeface="Times New Roman"/>
                <a:ea typeface="ＭＳ Ｐゴシック"/>
              </a:rPr>
              <a:t>最大値に収束</a:t>
            </a:r>
            <a:endParaRPr lang="ja-JP" altLang="en-US" sz="1800" dirty="0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1766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1524000" y="0"/>
            <a:ext cx="9144000" cy="69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lang="ja-JP" altLang="en-US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初期値の効果</a:t>
            </a:r>
            <a:endParaRPr lang="ja-JP" altLang="en-US" sz="3600" kern="0" dirty="0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513F5D2-C18E-C2DD-BD2E-E840E45A8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7785" y="1724025"/>
            <a:ext cx="4491090" cy="381952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2664D039-2ABE-E17E-8D4B-C29D17452B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711652"/>
            <a:ext cx="4491090" cy="3819525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ABE5159-86E7-002A-14A0-E0B5230819A4}"/>
              </a:ext>
            </a:extLst>
          </p:cNvPr>
          <p:cNvSpPr txBox="1"/>
          <p:nvPr/>
        </p:nvSpPr>
        <p:spPr>
          <a:xfrm>
            <a:off x="2583928" y="1314451"/>
            <a:ext cx="20071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800">
                <a:solidFill>
                  <a:srgbClr val="FF0000"/>
                </a:solidFill>
                <a:latin typeface="Times New Roman"/>
                <a:ea typeface="ＭＳ Ｐゴシック"/>
              </a:rPr>
              <a:t>初期値 </a:t>
            </a:r>
            <a:r>
              <a:rPr lang="en-US" altLang="ja-JP" sz="1800" dirty="0">
                <a:solidFill>
                  <a:srgbClr val="FF0000"/>
                </a:solidFill>
                <a:latin typeface="Times New Roman"/>
                <a:ea typeface="ＭＳ Ｐゴシック"/>
              </a:rPr>
              <a:t>x0=1.0</a:t>
            </a:r>
            <a:endParaRPr lang="ja-JP" altLang="en-US" sz="1800" dirty="0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2EED3A1-D40C-81FA-E56F-CC85D750B47D}"/>
              </a:ext>
            </a:extLst>
          </p:cNvPr>
          <p:cNvSpPr txBox="1"/>
          <p:nvPr/>
        </p:nvSpPr>
        <p:spPr>
          <a:xfrm>
            <a:off x="7600950" y="1314451"/>
            <a:ext cx="20071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800" dirty="0">
                <a:solidFill>
                  <a:srgbClr val="FF0000"/>
                </a:solidFill>
                <a:latin typeface="Times New Roman"/>
                <a:ea typeface="ＭＳ Ｐゴシック"/>
              </a:rPr>
              <a:t>初期値 </a:t>
            </a:r>
            <a:r>
              <a:rPr lang="en-US" altLang="ja-JP" sz="1800" dirty="0">
                <a:solidFill>
                  <a:srgbClr val="FF0000"/>
                </a:solidFill>
                <a:latin typeface="Times New Roman"/>
                <a:ea typeface="ＭＳ Ｐゴシック"/>
              </a:rPr>
              <a:t>x0=1.5</a:t>
            </a:r>
            <a:endParaRPr lang="ja-JP" altLang="en-US" sz="1800" dirty="0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37E091D1-09D8-0F2E-FCEA-8666B7456DF0}"/>
              </a:ext>
            </a:extLst>
          </p:cNvPr>
          <p:cNvCxnSpPr>
            <a:cxnSpLocks/>
          </p:cNvCxnSpPr>
          <p:nvPr/>
        </p:nvCxnSpPr>
        <p:spPr>
          <a:xfrm flipH="1">
            <a:off x="3128963" y="4986255"/>
            <a:ext cx="120967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4B1F68B6-DC12-2F28-72CD-1D9B83FF1E29}"/>
              </a:ext>
            </a:extLst>
          </p:cNvPr>
          <p:cNvCxnSpPr>
            <a:cxnSpLocks/>
          </p:cNvCxnSpPr>
          <p:nvPr/>
        </p:nvCxnSpPr>
        <p:spPr>
          <a:xfrm>
            <a:off x="3149341" y="5060073"/>
            <a:ext cx="4667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28F9CD15-90BA-E319-7840-D799EC6EA443}"/>
              </a:ext>
            </a:extLst>
          </p:cNvPr>
          <p:cNvCxnSpPr>
            <a:cxnSpLocks/>
          </p:cNvCxnSpPr>
          <p:nvPr/>
        </p:nvCxnSpPr>
        <p:spPr>
          <a:xfrm>
            <a:off x="8810626" y="5029119"/>
            <a:ext cx="3524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84A15382-81B7-19B8-AFD1-3ED616F501FD}"/>
              </a:ext>
            </a:extLst>
          </p:cNvPr>
          <p:cNvCxnSpPr>
            <a:cxnSpLocks/>
          </p:cNvCxnSpPr>
          <p:nvPr/>
        </p:nvCxnSpPr>
        <p:spPr>
          <a:xfrm flipH="1">
            <a:off x="8986837" y="5238669"/>
            <a:ext cx="15451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589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1524000" y="0"/>
            <a:ext cx="9144000" cy="69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lang="en-US" altLang="ja-JP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2</a:t>
            </a:r>
            <a:r>
              <a:rPr lang="ja-JP" altLang="en-US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変数</a:t>
            </a:r>
            <a:r>
              <a:rPr lang="en-US" altLang="ja-JP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Newton-Raphson</a:t>
            </a:r>
            <a:r>
              <a:rPr lang="ja-JP" altLang="en-US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法</a:t>
            </a:r>
            <a:endParaRPr lang="ja-JP" altLang="en-US" sz="3600" kern="0" dirty="0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7954A001-CA9A-0285-48B2-A09F4FA5ED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1" y="1257300"/>
            <a:ext cx="3869803" cy="518160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BDAFCD41-5114-0773-F1D9-0626B0B3D2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2425" y="1376363"/>
            <a:ext cx="6248400" cy="3638550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8459E68-04B0-8E0E-2C35-AAE9B993A373}"/>
              </a:ext>
            </a:extLst>
          </p:cNvPr>
          <p:cNvSpPr/>
          <p:nvPr/>
        </p:nvSpPr>
        <p:spPr>
          <a:xfrm>
            <a:off x="2838450" y="5524501"/>
            <a:ext cx="1196282" cy="2956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800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AB24C6E6-3808-E069-DF20-E85AC76789EB}"/>
              </a:ext>
            </a:extLst>
          </p:cNvPr>
          <p:cNvCxnSpPr>
            <a:cxnSpLocks/>
          </p:cNvCxnSpPr>
          <p:nvPr/>
        </p:nvCxnSpPr>
        <p:spPr>
          <a:xfrm flipV="1">
            <a:off x="4034732" y="3848100"/>
            <a:ext cx="2061268" cy="16764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328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1524000" y="0"/>
            <a:ext cx="9144000" cy="69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lang="en-US" altLang="ja-JP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2</a:t>
            </a:r>
            <a:r>
              <a:rPr lang="ja-JP" altLang="en-US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変数</a:t>
            </a:r>
            <a:r>
              <a:rPr lang="en-US" altLang="ja-JP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Newton-Raphson</a:t>
            </a:r>
            <a:r>
              <a:rPr lang="ja-JP" altLang="en-US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法</a:t>
            </a:r>
            <a:endParaRPr lang="ja-JP" altLang="en-US" sz="3600" kern="0" dirty="0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3F79807-607C-4FAF-B254-5F6FE70C45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087" t="30779" r="9051" b="11557"/>
          <a:stretch/>
        </p:blipFill>
        <p:spPr>
          <a:xfrm>
            <a:off x="1524000" y="1333916"/>
            <a:ext cx="2627784" cy="2750007"/>
          </a:xfrm>
          <a:prstGeom prst="rect">
            <a:avLst/>
          </a:prstGeom>
        </p:spPr>
      </p:pic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26A9CBCF-89D6-495F-99C6-829873EC0B03}"/>
              </a:ext>
            </a:extLst>
          </p:cNvPr>
          <p:cNvSpPr/>
          <p:nvPr/>
        </p:nvSpPr>
        <p:spPr>
          <a:xfrm>
            <a:off x="7150042" y="1126476"/>
            <a:ext cx="33295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2000" b="1" dirty="0">
                <a:solidFill>
                  <a:srgbClr val="000000"/>
                </a:solidFill>
              </a:rPr>
              <a:t>From (-1.0</a:t>
            </a:r>
            <a:r>
              <a:rPr lang="ja-JP" altLang="en-US" sz="2000" b="1" dirty="0">
                <a:solidFill>
                  <a:srgbClr val="000000"/>
                </a:solidFill>
              </a:rPr>
              <a:t> </a:t>
            </a:r>
            <a:r>
              <a:rPr lang="en-US" altLang="ja-JP" sz="2000" b="1" dirty="0">
                <a:solidFill>
                  <a:srgbClr val="000000"/>
                </a:solidFill>
              </a:rPr>
              <a:t>-1.0)</a:t>
            </a:r>
            <a:endParaRPr lang="ja-JP" altLang="en-US" sz="2000" b="1" dirty="0">
              <a:solidFill>
                <a:srgbClr val="000000"/>
              </a:solidFill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9B208B8C-ABBF-4285-90C9-7D682D9B06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38" t="21621" r="51575" b="8994"/>
          <a:stretch/>
        </p:blipFill>
        <p:spPr>
          <a:xfrm>
            <a:off x="4439816" y="1484784"/>
            <a:ext cx="2304256" cy="2402660"/>
          </a:xfrm>
          <a:prstGeom prst="rect">
            <a:avLst/>
          </a:prstGeom>
        </p:spPr>
      </p:pic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1BBB2855-9A33-4790-B9A7-11C515B539D4}"/>
              </a:ext>
            </a:extLst>
          </p:cNvPr>
          <p:cNvSpPr/>
          <p:nvPr/>
        </p:nvSpPr>
        <p:spPr>
          <a:xfrm>
            <a:off x="4395442" y="1126476"/>
            <a:ext cx="28438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2000" b="1" dirty="0">
                <a:solidFill>
                  <a:srgbClr val="000000"/>
                </a:solidFill>
              </a:rPr>
              <a:t>From (</a:t>
            </a:r>
            <a:r>
              <a:rPr lang="ja-JP" altLang="en-US" sz="2000" b="1" dirty="0">
                <a:solidFill>
                  <a:srgbClr val="000000"/>
                </a:solidFill>
              </a:rPr>
              <a:t>0</a:t>
            </a:r>
            <a:r>
              <a:rPr lang="en-US" altLang="ja-JP" sz="2000" b="1" dirty="0">
                <a:solidFill>
                  <a:srgbClr val="000000"/>
                </a:solidFill>
              </a:rPr>
              <a:t>.0</a:t>
            </a:r>
            <a:r>
              <a:rPr lang="ja-JP" altLang="en-US" sz="2000" b="1" dirty="0">
                <a:solidFill>
                  <a:srgbClr val="000000"/>
                </a:solidFill>
              </a:rPr>
              <a:t> 0</a:t>
            </a:r>
            <a:r>
              <a:rPr lang="en-US" altLang="ja-JP" sz="2000" b="1" dirty="0">
                <a:solidFill>
                  <a:srgbClr val="000000"/>
                </a:solidFill>
              </a:rPr>
              <a:t>.0)</a:t>
            </a:r>
            <a:r>
              <a:rPr lang="ja-JP" altLang="en-US" sz="2000" b="1" dirty="0">
                <a:solidFill>
                  <a:srgbClr val="000000"/>
                </a:solidFill>
              </a:rPr>
              <a:t> </a:t>
            </a:r>
            <a:r>
              <a:rPr lang="en-US" altLang="ja-JP" sz="2000" b="1" dirty="0">
                <a:solidFill>
                  <a:srgbClr val="000000"/>
                </a:solidFill>
              </a:rPr>
              <a:t>Newton</a:t>
            </a:r>
            <a:endParaRPr lang="ja-JP" altLang="en-US" sz="2000" b="1" dirty="0">
              <a:solidFill>
                <a:srgbClr val="000000"/>
              </a:solidFill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0480B802-A421-4DDA-9503-20F237CB9F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178" t="19792" r="51962" b="7635"/>
          <a:stretch/>
        </p:blipFill>
        <p:spPr>
          <a:xfrm>
            <a:off x="6906384" y="1515799"/>
            <a:ext cx="2304256" cy="250382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6FF62541-6088-47BF-9437-2D70C4EB95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838" t="19652" r="51575" b="9095"/>
          <a:stretch/>
        </p:blipFill>
        <p:spPr>
          <a:xfrm>
            <a:off x="4395442" y="4354178"/>
            <a:ext cx="2271986" cy="2503822"/>
          </a:xfrm>
          <a:prstGeom prst="rect">
            <a:avLst/>
          </a:prstGeom>
        </p:spPr>
      </p:pic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6D92F5B4-511A-4DCE-AA40-B3E6071FC6E4}"/>
              </a:ext>
            </a:extLst>
          </p:cNvPr>
          <p:cNvSpPr/>
          <p:nvPr/>
        </p:nvSpPr>
        <p:spPr>
          <a:xfrm>
            <a:off x="4306315" y="3920756"/>
            <a:ext cx="33295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2000" b="1" dirty="0">
                <a:solidFill>
                  <a:srgbClr val="000000"/>
                </a:solidFill>
              </a:rPr>
              <a:t>From (-2.0</a:t>
            </a:r>
            <a:r>
              <a:rPr lang="ja-JP" altLang="en-US" sz="2000" b="1" dirty="0">
                <a:solidFill>
                  <a:srgbClr val="000000"/>
                </a:solidFill>
              </a:rPr>
              <a:t> </a:t>
            </a:r>
            <a:r>
              <a:rPr lang="en-US" altLang="ja-JP" sz="2000" b="1" dirty="0">
                <a:solidFill>
                  <a:srgbClr val="000000"/>
                </a:solidFill>
              </a:rPr>
              <a:t>-1.0)</a:t>
            </a:r>
            <a:endParaRPr lang="ja-JP" altLang="en-US" sz="2000" b="1" dirty="0">
              <a:solidFill>
                <a:srgbClr val="000000"/>
              </a:solidFill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E06EEB37-6BDD-4144-B1A7-1363AFD37DD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347" t="19588" r="51407" b="9391"/>
          <a:stretch/>
        </p:blipFill>
        <p:spPr>
          <a:xfrm>
            <a:off x="6973864" y="4345410"/>
            <a:ext cx="2218480" cy="2395959"/>
          </a:xfrm>
          <a:prstGeom prst="rect">
            <a:avLst/>
          </a:prstGeom>
        </p:spPr>
      </p:pic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8797E4F9-8588-43E1-BF10-8EACDAC3443E}"/>
              </a:ext>
            </a:extLst>
          </p:cNvPr>
          <p:cNvSpPr/>
          <p:nvPr/>
        </p:nvSpPr>
        <p:spPr>
          <a:xfrm>
            <a:off x="6652275" y="3945299"/>
            <a:ext cx="33295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2000" b="1" dirty="0">
                <a:solidFill>
                  <a:srgbClr val="000000"/>
                </a:solidFill>
              </a:rPr>
              <a:t>From (-2.0</a:t>
            </a:r>
            <a:r>
              <a:rPr lang="ja-JP" altLang="en-US" sz="2000" b="1" dirty="0">
                <a:solidFill>
                  <a:srgbClr val="000000"/>
                </a:solidFill>
              </a:rPr>
              <a:t> </a:t>
            </a:r>
            <a:r>
              <a:rPr lang="en-US" altLang="ja-JP" sz="2000" b="1" dirty="0">
                <a:solidFill>
                  <a:srgbClr val="000000"/>
                </a:solidFill>
              </a:rPr>
              <a:t>-2.0)</a:t>
            </a:r>
            <a:endParaRPr lang="ja-JP" altLang="en-US" sz="2000" b="1" dirty="0">
              <a:solidFill>
                <a:srgbClr val="000000"/>
              </a:solidFill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0AEF87E9-6410-49B5-A178-DCA45347C1BE}"/>
              </a:ext>
            </a:extLst>
          </p:cNvPr>
          <p:cNvSpPr txBox="1"/>
          <p:nvPr/>
        </p:nvSpPr>
        <p:spPr>
          <a:xfrm>
            <a:off x="4959378" y="2070667"/>
            <a:ext cx="1293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ja-JP" sz="2000" b="1" dirty="0">
                <a:solidFill>
                  <a:srgbClr val="FFFFFF"/>
                </a:solidFill>
                <a:latin typeface="Times New Roman"/>
                <a:ea typeface="ＭＳ Ｐゴシック"/>
              </a:rPr>
              <a:t>maximum</a:t>
            </a:r>
            <a:endParaRPr lang="en-US" altLang="ja-JP" sz="2000" b="1" baseline="-25000" dirty="0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45B1E54-D05F-42C3-8B4E-F8CB7DFCDE95}"/>
              </a:ext>
            </a:extLst>
          </p:cNvPr>
          <p:cNvSpPr txBox="1"/>
          <p:nvPr/>
        </p:nvSpPr>
        <p:spPr>
          <a:xfrm>
            <a:off x="7538360" y="2132856"/>
            <a:ext cx="1293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ja-JP" sz="2000" b="1" dirty="0">
                <a:solidFill>
                  <a:srgbClr val="FFFFFF"/>
                </a:solidFill>
                <a:latin typeface="Times New Roman"/>
                <a:ea typeface="ＭＳ Ｐゴシック"/>
              </a:rPr>
              <a:t>maximum</a:t>
            </a:r>
            <a:endParaRPr lang="en-US" altLang="ja-JP" sz="2000" b="1" baseline="-25000" dirty="0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1F20AFB-92CB-46AE-A9DF-48FFDB55B129}"/>
              </a:ext>
            </a:extLst>
          </p:cNvPr>
          <p:cNvSpPr txBox="1"/>
          <p:nvPr/>
        </p:nvSpPr>
        <p:spPr>
          <a:xfrm>
            <a:off x="4943873" y="4685074"/>
            <a:ext cx="12506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ja-JP" sz="2000" b="1" dirty="0">
                <a:solidFill>
                  <a:srgbClr val="FFFFFF"/>
                </a:solidFill>
                <a:latin typeface="Times New Roman"/>
                <a:ea typeface="ＭＳ Ｐゴシック"/>
              </a:rPr>
              <a:t>Local</a:t>
            </a:r>
            <a:br>
              <a:rPr lang="en-US" altLang="ja-JP" sz="2000" b="1" dirty="0">
                <a:solidFill>
                  <a:srgbClr val="FFFFFF"/>
                </a:solidFill>
                <a:latin typeface="Times New Roman"/>
                <a:ea typeface="ＭＳ Ｐゴシック"/>
              </a:rPr>
            </a:br>
            <a:r>
              <a:rPr lang="en-US" altLang="ja-JP" sz="2000" b="1" dirty="0">
                <a:solidFill>
                  <a:srgbClr val="FFFFFF"/>
                </a:solidFill>
                <a:latin typeface="Times New Roman"/>
                <a:ea typeface="ＭＳ Ｐゴシック"/>
              </a:rPr>
              <a:t>minimum</a:t>
            </a:r>
            <a:endParaRPr lang="en-US" altLang="ja-JP" sz="2000" b="1" baseline="-25000" dirty="0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844E4B16-5208-42C8-B200-B653C22AB45B}"/>
              </a:ext>
            </a:extLst>
          </p:cNvPr>
          <p:cNvSpPr txBox="1"/>
          <p:nvPr/>
        </p:nvSpPr>
        <p:spPr>
          <a:xfrm>
            <a:off x="7104113" y="6165304"/>
            <a:ext cx="19832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ja-JP" sz="2000" b="1" dirty="0">
                <a:solidFill>
                  <a:srgbClr val="FFFFFF"/>
                </a:solidFill>
                <a:latin typeface="Times New Roman"/>
                <a:ea typeface="ＭＳ Ｐゴシック"/>
              </a:rPr>
              <a:t>global minimum</a:t>
            </a:r>
            <a:endParaRPr lang="en-US" altLang="ja-JP" sz="2000" b="1" baseline="-25000" dirty="0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181F286-C2ED-08A5-7901-35C410788D2F}"/>
              </a:ext>
            </a:extLst>
          </p:cNvPr>
          <p:cNvSpPr txBox="1"/>
          <p:nvPr/>
        </p:nvSpPr>
        <p:spPr>
          <a:xfrm>
            <a:off x="1564930" y="556300"/>
            <a:ext cx="89879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1800" dirty="0">
                <a:solidFill>
                  <a:srgbClr val="000000"/>
                </a:solidFill>
              </a:rPr>
              <a:t> </a:t>
            </a:r>
            <a:r>
              <a:rPr lang="en-US" altLang="ja-JP" sz="1800" i="1" dirty="0">
                <a:solidFill>
                  <a:srgbClr val="000000"/>
                </a:solidFill>
              </a:rPr>
              <a:t>F</a:t>
            </a:r>
            <a:r>
              <a:rPr lang="en-US" altLang="ja-JP" sz="1800" dirty="0">
                <a:solidFill>
                  <a:srgbClr val="000000"/>
                </a:solidFill>
              </a:rPr>
              <a:t>(</a:t>
            </a:r>
            <a:r>
              <a:rPr lang="en-US" altLang="ja-JP" sz="1800" i="1" dirty="0" err="1">
                <a:solidFill>
                  <a:srgbClr val="000000"/>
                </a:solidFill>
              </a:rPr>
              <a:t>x</a:t>
            </a:r>
            <a:r>
              <a:rPr lang="en-US" altLang="ja-JP" sz="1800" dirty="0" err="1">
                <a:solidFill>
                  <a:srgbClr val="000000"/>
                </a:solidFill>
              </a:rPr>
              <a:t>,</a:t>
            </a:r>
            <a:r>
              <a:rPr lang="en-US" altLang="ja-JP" sz="1800" i="1" dirty="0" err="1">
                <a:solidFill>
                  <a:srgbClr val="000000"/>
                </a:solidFill>
              </a:rPr>
              <a:t>y</a:t>
            </a:r>
            <a:r>
              <a:rPr lang="en-US" altLang="ja-JP" sz="1800" dirty="0">
                <a:solidFill>
                  <a:srgbClr val="000000"/>
                </a:solidFill>
              </a:rPr>
              <a:t>)</a:t>
            </a:r>
            <a:r>
              <a:rPr lang="ja-JP" altLang="en-US" sz="1800" dirty="0">
                <a:solidFill>
                  <a:srgbClr val="000000"/>
                </a:solidFill>
              </a:rPr>
              <a:t> </a:t>
            </a:r>
            <a:r>
              <a:rPr lang="en-US" altLang="ja-JP" sz="1800" dirty="0">
                <a:solidFill>
                  <a:srgbClr val="000000"/>
                </a:solidFill>
              </a:rPr>
              <a:t>= –3.0 – 10</a:t>
            </a:r>
            <a:r>
              <a:rPr lang="en-US" altLang="ja-JP" sz="1800" i="1" dirty="0">
                <a:solidFill>
                  <a:srgbClr val="000000"/>
                </a:solidFill>
              </a:rPr>
              <a:t>x</a:t>
            </a:r>
            <a:r>
              <a:rPr lang="en-US" altLang="ja-JP" sz="1800" dirty="0">
                <a:solidFill>
                  <a:srgbClr val="000000"/>
                </a:solidFill>
              </a:rPr>
              <a:t> – 30</a:t>
            </a:r>
            <a:r>
              <a:rPr lang="en-US" altLang="ja-JP" sz="1800" i="1" dirty="0">
                <a:solidFill>
                  <a:srgbClr val="000000"/>
                </a:solidFill>
              </a:rPr>
              <a:t>x</a:t>
            </a:r>
            <a:r>
              <a:rPr lang="en-US" altLang="ja-JP" sz="1800" baseline="30000" dirty="0">
                <a:solidFill>
                  <a:srgbClr val="000000"/>
                </a:solidFill>
              </a:rPr>
              <a:t>2</a:t>
            </a:r>
            <a:r>
              <a:rPr lang="en-US" altLang="ja-JP" sz="1800" dirty="0">
                <a:solidFill>
                  <a:srgbClr val="000000"/>
                </a:solidFill>
              </a:rPr>
              <a:t> + 1.5</a:t>
            </a:r>
            <a:r>
              <a:rPr lang="en-US" altLang="ja-JP" sz="1800" i="1" dirty="0">
                <a:solidFill>
                  <a:srgbClr val="000000"/>
                </a:solidFill>
              </a:rPr>
              <a:t>x</a:t>
            </a:r>
            <a:r>
              <a:rPr lang="en-US" altLang="ja-JP" sz="1800" baseline="30000" dirty="0">
                <a:solidFill>
                  <a:srgbClr val="000000"/>
                </a:solidFill>
              </a:rPr>
              <a:t>3</a:t>
            </a:r>
            <a:r>
              <a:rPr lang="en-US" altLang="ja-JP" sz="1800" dirty="0">
                <a:solidFill>
                  <a:srgbClr val="000000"/>
                </a:solidFill>
              </a:rPr>
              <a:t> + 3</a:t>
            </a:r>
            <a:r>
              <a:rPr lang="en-US" altLang="ja-JP" sz="1800" i="1" dirty="0">
                <a:solidFill>
                  <a:srgbClr val="000000"/>
                </a:solidFill>
              </a:rPr>
              <a:t>x</a:t>
            </a:r>
            <a:r>
              <a:rPr lang="en-US" altLang="ja-JP" sz="1800" baseline="30000" dirty="0">
                <a:solidFill>
                  <a:srgbClr val="000000"/>
                </a:solidFill>
              </a:rPr>
              <a:t>4</a:t>
            </a:r>
            <a:r>
              <a:rPr lang="en-US" altLang="ja-JP" sz="1800" dirty="0">
                <a:solidFill>
                  <a:srgbClr val="000000"/>
                </a:solidFill>
              </a:rPr>
              <a:t> + 30y –30</a:t>
            </a:r>
            <a:r>
              <a:rPr lang="en-US" altLang="ja-JP" sz="1800" i="1" dirty="0">
                <a:solidFill>
                  <a:srgbClr val="000000"/>
                </a:solidFill>
              </a:rPr>
              <a:t>y</a:t>
            </a:r>
            <a:r>
              <a:rPr lang="en-US" altLang="ja-JP" sz="1800" baseline="30000" dirty="0">
                <a:solidFill>
                  <a:srgbClr val="000000"/>
                </a:solidFill>
              </a:rPr>
              <a:t>2</a:t>
            </a:r>
            <a:r>
              <a:rPr lang="en-US" altLang="ja-JP" sz="1800" dirty="0">
                <a:solidFill>
                  <a:srgbClr val="000000"/>
                </a:solidFill>
              </a:rPr>
              <a:t> + 3</a:t>
            </a:r>
            <a:r>
              <a:rPr lang="en-US" altLang="ja-JP" sz="1800" i="1" dirty="0">
                <a:solidFill>
                  <a:srgbClr val="000000"/>
                </a:solidFill>
              </a:rPr>
              <a:t>y</a:t>
            </a:r>
            <a:r>
              <a:rPr lang="en-US" altLang="ja-JP" sz="1800" baseline="30000" dirty="0">
                <a:solidFill>
                  <a:srgbClr val="000000"/>
                </a:solidFill>
              </a:rPr>
              <a:t>4</a:t>
            </a:r>
            <a:r>
              <a:rPr lang="en-US" altLang="ja-JP" sz="1800" dirty="0">
                <a:solidFill>
                  <a:srgbClr val="000000"/>
                </a:solidFill>
              </a:rPr>
              <a:t> + 3</a:t>
            </a:r>
            <a:r>
              <a:rPr lang="en-US" altLang="ja-JP" sz="1800" i="1" dirty="0">
                <a:solidFill>
                  <a:srgbClr val="000000"/>
                </a:solidFill>
              </a:rPr>
              <a:t>xy</a:t>
            </a:r>
            <a:r>
              <a:rPr lang="en-US" altLang="ja-JP" sz="1800" baseline="30000" dirty="0">
                <a:solidFill>
                  <a:srgbClr val="000000"/>
                </a:solidFill>
              </a:rPr>
              <a:t>2</a:t>
            </a:r>
            <a:endParaRPr lang="ja-JP" altLang="en-US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0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1524000" y="0"/>
            <a:ext cx="9144000" cy="69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lang="ja-JP" altLang="en-US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準</a:t>
            </a:r>
            <a:r>
              <a:rPr lang="en-US" altLang="ja-JP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Newton</a:t>
            </a:r>
            <a:r>
              <a:rPr lang="ja-JP" altLang="en-US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法</a:t>
            </a:r>
            <a:endParaRPr lang="ja-JP" altLang="en-US" sz="3600" kern="0" dirty="0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4655840" y="600944"/>
            <a:ext cx="60163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ja-JP" altLang="en-US" sz="1400" dirty="0">
                <a:solidFill>
                  <a:srgbClr val="000000"/>
                </a:solidFill>
              </a:rPr>
              <a:t>矢部博</a:t>
            </a:r>
            <a:r>
              <a:rPr lang="en-US" altLang="ja-JP" sz="1400" dirty="0">
                <a:solidFill>
                  <a:srgbClr val="000000"/>
                </a:solidFill>
              </a:rPr>
              <a:t>, </a:t>
            </a:r>
            <a:r>
              <a:rPr lang="ja-JP" altLang="en-US" sz="1400" dirty="0">
                <a:solidFill>
                  <a:srgbClr val="000000"/>
                </a:solidFill>
              </a:rPr>
              <a:t>工学基礎 最適化とその応用</a:t>
            </a:r>
            <a:r>
              <a:rPr lang="en-US" altLang="ja-JP" sz="1400" dirty="0">
                <a:solidFill>
                  <a:srgbClr val="000000"/>
                </a:solidFill>
              </a:rPr>
              <a:t>, </a:t>
            </a:r>
            <a:r>
              <a:rPr lang="ja-JP" altLang="en-US" sz="1400" dirty="0">
                <a:solidFill>
                  <a:srgbClr val="000000"/>
                </a:solidFill>
              </a:rPr>
              <a:t>数理工学社 </a:t>
            </a:r>
            <a:r>
              <a:rPr lang="en-US" altLang="ja-JP" sz="1400" dirty="0">
                <a:solidFill>
                  <a:srgbClr val="000000"/>
                </a:solidFill>
              </a:rPr>
              <a:t>(2006)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テキスト ボックス 11"/>
              <p:cNvSpPr txBox="1"/>
              <p:nvPr/>
            </p:nvSpPr>
            <p:spPr>
              <a:xfrm>
                <a:off x="1703512" y="764704"/>
                <a:ext cx="8895662" cy="59158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600"/>
                  </a:spcBef>
                  <a:defRPr/>
                </a:pPr>
                <a:r>
                  <a:rPr lang="ja-JP" altLang="en-US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最小化関数 </a:t>
                </a:r>
                <a14:m>
                  <m:oMath xmlns:m="http://schemas.openxmlformats.org/officeDocument/2006/math">
                    <m:r>
                      <a:rPr lang="en-US" altLang="ja-JP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ＭＳ Ｐゴシック"/>
                      </a:rPr>
                      <m:t>𝑭</m:t>
                    </m:r>
                    <m:r>
                      <a:rPr lang="en-US" altLang="ja-JP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ＭＳ Ｐゴシック"/>
                      </a:rPr>
                      <m:t>(</m:t>
                    </m:r>
                    <m:sSub>
                      <m:sSubPr>
                        <m:ctrlP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ＭＳ Ｐゴシック"/>
                          </a:rPr>
                        </m:ctrlPr>
                      </m:sSubPr>
                      <m:e>
                        <m: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ＭＳ Ｐゴシック"/>
                          </a:rPr>
                          <m:t>𝒙</m:t>
                        </m:r>
                      </m:e>
                      <m:sub>
                        <m: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ＭＳ Ｐゴシック"/>
                          </a:rPr>
                          <m:t>𝒍</m:t>
                        </m:r>
                      </m:sub>
                    </m:sSub>
                    <m:r>
                      <a:rPr lang="en-US" altLang="ja-JP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ＭＳ Ｐゴシック"/>
                      </a:rPr>
                      <m:t>)</m:t>
                    </m:r>
                  </m:oMath>
                </a14:m>
                <a:r>
                  <a:rPr lang="en-US" altLang="ja-JP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</a:t>
                </a:r>
              </a:p>
              <a:p>
                <a:pPr>
                  <a:spcBef>
                    <a:spcPts val="600"/>
                  </a:spcBef>
                  <a:defRPr/>
                </a:pPr>
                <a:r>
                  <a:rPr lang="ja-JP" altLang="en-US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繰り返し計算</a:t>
                </a:r>
                <a:r>
                  <a:rPr lang="en-US" altLang="ja-JP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ja-JP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ja-JP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𝒍</m:t>
                            </m:r>
                          </m:sub>
                        </m:sSub>
                      </m:e>
                      <m:sup>
                        <m: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  <m: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altLang="ja-JP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ja-JP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ja-JP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𝒍</m:t>
                            </m:r>
                          </m:sub>
                        </m:sSub>
                      </m:e>
                      <m:sup>
                        <m: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  <m: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altLang="ja-JP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ja-JP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ja-JP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ja-JP" altLang="en-US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𝝏</m:t>
                                </m:r>
                              </m:e>
                              <m:sup>
                                <m:r>
                                  <a:rPr lang="en-US" altLang="ja-JP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p>
                            <m:r>
                              <a:rPr lang="en-US" altLang="ja-JP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𝑭</m:t>
                            </m:r>
                            <m:r>
                              <a:rPr lang="en-US" altLang="ja-JP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ja-JP" altLang="en-US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𝝏</m:t>
                            </m:r>
                            <m:sSub>
                              <m:sSubPr>
                                <m:ctrlPr>
                                  <a:rPr lang="en-US" altLang="ja-JP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altLang="ja-JP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𝒌</m:t>
                                </m:r>
                              </m:sub>
                            </m:sSub>
                            <m:r>
                              <a:rPr lang="ja-JP" altLang="en-US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𝝏</m:t>
                            </m:r>
                            <m:sSub>
                              <m:sSubPr>
                                <m:ctrlPr>
                                  <a:rPr lang="en-US" altLang="ja-JP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altLang="ja-JP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𝒌</m:t>
                                </m:r>
                                <m:r>
                                  <a:rPr lang="en-US" altLang="ja-JP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d>
                      <m:dPr>
                        <m:ctrlP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ja-JP" altLang="en-US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𝝏</m:t>
                        </m:r>
                        <m: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  <m: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ja-JP" altLang="en-US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𝝏</m:t>
                        </m:r>
                        <m:sSub>
                          <m:sSubPr>
                            <m:ctrlPr>
                              <a:rPr lang="en-US" altLang="ja-JP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ja-JP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𝒌</m:t>
                            </m:r>
                          </m:sub>
                        </m:sSub>
                      </m:e>
                    </m:d>
                  </m:oMath>
                </a14:m>
                <a:endParaRPr lang="en-US" altLang="ja-JP" b="1" dirty="0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  <a:p>
                <a:pPr>
                  <a:spcBef>
                    <a:spcPts val="600"/>
                  </a:spcBef>
                  <a:defRPr/>
                </a:pPr>
                <a:r>
                  <a:rPr lang="en-US" altLang="ja-JP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  <m: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′′</m:t>
                        </m:r>
                      </m:e>
                      <m:sub>
                        <m: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𝒌𝒌</m:t>
                        </m:r>
                        <m: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b>
                    </m:sSub>
                    <m:r>
                      <a:rPr lang="en-US" altLang="ja-JP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ja-JP" altLang="en-US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𝝏</m:t>
                        </m:r>
                      </m:e>
                      <m:sup>
                        <m: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altLang="ja-JP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𝑭</m:t>
                    </m:r>
                    <m:r>
                      <a:rPr lang="en-US" altLang="ja-JP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ja-JP" altLang="en-US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𝝏</m:t>
                    </m:r>
                    <m:sSub>
                      <m:sSubPr>
                        <m:ctrlP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  <m:r>
                      <a:rPr lang="ja-JP" altLang="en-US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𝝏</m:t>
                    </m:r>
                    <m:sSub>
                      <m:sSubPr>
                        <m:ctrlP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  <m:r>
                          <a:rPr lang="en-US" altLang="ja-JP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b>
                    </m:sSub>
                  </m:oMath>
                </a14:m>
                <a:r>
                  <a:rPr lang="en-US" altLang="ja-JP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: Hessian</a:t>
                </a:r>
                <a:r>
                  <a:rPr lang="ja-JP" altLang="en-US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</a:t>
                </a:r>
                <a:r>
                  <a:rPr lang="en-US" altLang="ja-JP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(</a:t>
                </a:r>
                <a:r>
                  <a:rPr lang="ja-JP" altLang="en-US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ヘッセ</a:t>
                </a:r>
                <a:r>
                  <a:rPr lang="en-US" altLang="ja-JP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)</a:t>
                </a:r>
                <a:r>
                  <a:rPr lang="ja-JP" altLang="en-US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行列</a:t>
                </a:r>
                <a:endParaRPr lang="en-US" altLang="ja-JP" b="1" dirty="0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  <a:p>
                <a:pPr>
                  <a:spcBef>
                    <a:spcPts val="600"/>
                  </a:spcBef>
                  <a:defRPr/>
                </a:pPr>
                <a:endParaRPr lang="en-US" altLang="ja-JP" b="1" dirty="0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  <a:p>
                <a:pPr>
                  <a:spcBef>
                    <a:spcPts val="600"/>
                  </a:spcBef>
                  <a:defRPr/>
                </a:pPr>
                <a:r>
                  <a:rPr lang="en-US" altLang="ja-JP" sz="2800" b="1" dirty="0">
                    <a:solidFill>
                      <a:srgbClr val="FF0000"/>
                    </a:solidFill>
                    <a:latin typeface="Times New Roman"/>
                    <a:ea typeface="ＭＳ Ｐゴシック"/>
                  </a:rPr>
                  <a:t>Newton</a:t>
                </a:r>
                <a:r>
                  <a:rPr lang="ja-JP" altLang="en-US" sz="2800" b="1" dirty="0">
                    <a:solidFill>
                      <a:srgbClr val="FF0000"/>
                    </a:solidFill>
                    <a:latin typeface="Times New Roman"/>
                    <a:ea typeface="ＭＳ Ｐゴシック"/>
                  </a:rPr>
                  <a:t>法の問題</a:t>
                </a:r>
                <a:r>
                  <a:rPr lang="ja-JP" altLang="en-US" sz="28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：</a:t>
                </a:r>
                <a:br>
                  <a:rPr lang="en-US" altLang="ja-JP" sz="28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</a:br>
                <a:r>
                  <a:rPr lang="en-US" altLang="ja-JP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(1)</a:t>
                </a:r>
                <a:r>
                  <a:rPr lang="ja-JP" altLang="en-US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</a:t>
                </a:r>
                <a:r>
                  <a:rPr lang="en-US" altLang="ja-JP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Hessian</a:t>
                </a:r>
                <a:r>
                  <a:rPr lang="ja-JP" altLang="en-US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行列は二次行列のため、計算に時間がかかる</a:t>
                </a:r>
                <a:endParaRPr lang="en-US" altLang="ja-JP" dirty="0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  <a:p>
                <a:pPr>
                  <a:spcBef>
                    <a:spcPts val="600"/>
                  </a:spcBef>
                  <a:defRPr/>
                </a:pPr>
                <a:r>
                  <a:rPr lang="en-US" altLang="ja-JP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(2)</a:t>
                </a:r>
                <a:r>
                  <a:rPr lang="ja-JP" altLang="en-US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</a:t>
                </a:r>
                <a:r>
                  <a:rPr lang="en-US" altLang="ja-JP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Hessian</a:t>
                </a:r>
                <a:r>
                  <a:rPr lang="ja-JP" altLang="en-US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行列の固有値は負になることもある </a:t>
                </a:r>
                <a:r>
                  <a:rPr lang="en-US" altLang="ja-JP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=&gt;</a:t>
                </a:r>
                <a:r>
                  <a:rPr lang="ja-JP" altLang="en-US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極大値を探索</a:t>
                </a:r>
                <a:br>
                  <a:rPr lang="en-US" altLang="ja-JP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</a:br>
                <a:r>
                  <a:rPr lang="en-US" altLang="ja-JP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(3)</a:t>
                </a:r>
                <a:r>
                  <a:rPr lang="ja-JP" altLang="en-US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発散しやすい</a:t>
                </a:r>
                <a:endParaRPr lang="en-US" altLang="ja-JP" dirty="0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  <a:p>
                <a:pPr>
                  <a:spcBef>
                    <a:spcPts val="600"/>
                  </a:spcBef>
                  <a:defRPr/>
                </a:pPr>
                <a:endParaRPr lang="en-US" altLang="ja-JP" b="1" dirty="0">
                  <a:solidFill>
                    <a:srgbClr val="FF0000"/>
                  </a:solidFill>
                  <a:latin typeface="Times New Roman"/>
                  <a:ea typeface="ＭＳ Ｐゴシック"/>
                </a:endParaRPr>
              </a:p>
              <a:p>
                <a:pPr>
                  <a:spcBef>
                    <a:spcPts val="600"/>
                  </a:spcBef>
                  <a:defRPr/>
                </a:pPr>
                <a:r>
                  <a:rPr lang="ja-JP" altLang="en-US" b="1" dirty="0">
                    <a:solidFill>
                      <a:srgbClr val="FF0000"/>
                    </a:solidFill>
                    <a:latin typeface="Times New Roman"/>
                    <a:ea typeface="ＭＳ Ｐゴシック"/>
                  </a:rPr>
                  <a:t>準</a:t>
                </a:r>
                <a:r>
                  <a:rPr lang="en-US" altLang="ja-JP" b="1" dirty="0">
                    <a:solidFill>
                      <a:srgbClr val="FF0000"/>
                    </a:solidFill>
                    <a:latin typeface="Times New Roman"/>
                    <a:ea typeface="ＭＳ Ｐゴシック"/>
                  </a:rPr>
                  <a:t>Newton</a:t>
                </a:r>
                <a:r>
                  <a:rPr lang="ja-JP" altLang="en-US" b="1" dirty="0">
                    <a:solidFill>
                      <a:srgbClr val="FF0000"/>
                    </a:solidFill>
                    <a:latin typeface="Times New Roman"/>
                    <a:ea typeface="ＭＳ Ｐゴシック"/>
                  </a:rPr>
                  <a:t>法</a:t>
                </a:r>
                <a:r>
                  <a:rPr lang="en-US" altLang="ja-JP" b="1" dirty="0">
                    <a:solidFill>
                      <a:srgbClr val="FF0000"/>
                    </a:solidFill>
                    <a:latin typeface="Times New Roman"/>
                    <a:ea typeface="ＭＳ Ｐゴシック"/>
                  </a:rPr>
                  <a:t>:</a:t>
                </a:r>
              </a:p>
              <a:p>
                <a:pPr>
                  <a:spcBef>
                    <a:spcPts val="600"/>
                  </a:spcBef>
                  <a:defRPr/>
                </a:pPr>
                <a:r>
                  <a:rPr lang="en-US" altLang="ja-JP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(1,2)</a:t>
                </a:r>
                <a:r>
                  <a:rPr lang="ja-JP" altLang="en-US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</a:t>
                </a:r>
                <a:r>
                  <a:rPr lang="en-US" altLang="ja-JP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Hessian</a:t>
                </a:r>
                <a:r>
                  <a:rPr lang="ja-JP" altLang="en-US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行列の計算を過去の一次微分の値を使って近似</a:t>
                </a:r>
                <a:endParaRPr lang="en-US" altLang="ja-JP" dirty="0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  <a:p>
                <a:pPr>
                  <a:spcBef>
                    <a:spcPts val="600"/>
                  </a:spcBef>
                  <a:defRPr/>
                </a:pPr>
                <a:r>
                  <a:rPr lang="en-US" altLang="ja-JP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(3)</a:t>
                </a:r>
                <a:r>
                  <a:rPr lang="ja-JP" altLang="en-US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  探索方向 </a:t>
                </a:r>
                <a14:m>
                  <m:oMath xmlns:m="http://schemas.openxmlformats.org/officeDocument/2006/math">
                    <m:r>
                      <a:rPr lang="en-US" altLang="ja-JP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ja-JP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ja-JP" alt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e>
                              <m:sup>
                                <m:r>
                                  <a:rPr lang="en-US" altLang="ja-JP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  <m: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ja-JP" alt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altLang="ja-JP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ja-JP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  <m:r>
                              <a:rPr lang="ja-JP" alt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altLang="ja-JP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ja-JP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altLang="ja-JP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d>
                      <m:dPr>
                        <m:ctrlP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r>
                  <a:rPr lang="ja-JP" altLang="en-US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に沿って</a:t>
                </a:r>
                <a:br>
                  <a:rPr lang="en-US" altLang="ja-JP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</a:br>
                <a:r>
                  <a:rPr lang="ja-JP" altLang="en-US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　　　線形探索を行う</a:t>
                </a:r>
                <a:endParaRPr lang="en-US" altLang="ja-JP" dirty="0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</p:txBody>
          </p:sp>
        </mc:Choice>
        <mc:Fallback>
          <p:sp>
            <p:nvSpPr>
              <p:cNvPr id="12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3512" y="764704"/>
                <a:ext cx="8895662" cy="5915850"/>
              </a:xfrm>
              <a:prstGeom prst="rect">
                <a:avLst/>
              </a:prstGeom>
              <a:blipFill>
                <a:blip r:embed="rId3"/>
                <a:stretch>
                  <a:fillRect l="-1370" t="-11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161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1524000" y="0"/>
            <a:ext cx="9144000" cy="69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R="0" lv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3600" b="1" i="0" u="none" strike="noStrike" kern="0" cap="none" spc="0" normalizeH="0" baseline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  <a:cs typeface="+mj-cs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lang="en-US" altLang="ja-JP" dirty="0" err="1"/>
              <a:t>Davidon</a:t>
            </a:r>
            <a:r>
              <a:rPr lang="en-US" altLang="ja-JP" dirty="0"/>
              <a:t>-Fletcher-Powell (DFP) </a:t>
            </a:r>
            <a:r>
              <a:rPr lang="ja-JP" altLang="en-US" dirty="0"/>
              <a:t>法</a:t>
            </a:r>
          </a:p>
        </p:txBody>
      </p:sp>
      <p:sp>
        <p:nvSpPr>
          <p:cNvPr id="11" name="正方形/長方形 10"/>
          <p:cNvSpPr/>
          <p:nvPr/>
        </p:nvSpPr>
        <p:spPr>
          <a:xfrm>
            <a:off x="4655840" y="600944"/>
            <a:ext cx="60163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ja-JP" altLang="en-US" sz="1400" dirty="0">
                <a:solidFill>
                  <a:srgbClr val="000000"/>
                </a:solidFill>
              </a:rPr>
              <a:t>矢部博</a:t>
            </a:r>
            <a:r>
              <a:rPr lang="en-US" altLang="ja-JP" sz="1400" dirty="0">
                <a:solidFill>
                  <a:srgbClr val="000000"/>
                </a:solidFill>
              </a:rPr>
              <a:t>, </a:t>
            </a:r>
            <a:r>
              <a:rPr lang="ja-JP" altLang="en-US" sz="1400" dirty="0">
                <a:solidFill>
                  <a:srgbClr val="000000"/>
                </a:solidFill>
              </a:rPr>
              <a:t>工学基礎 最適化とその応用</a:t>
            </a:r>
            <a:r>
              <a:rPr lang="en-US" altLang="ja-JP" sz="1400" dirty="0">
                <a:solidFill>
                  <a:srgbClr val="000000"/>
                </a:solidFill>
              </a:rPr>
              <a:t>, </a:t>
            </a:r>
            <a:r>
              <a:rPr lang="ja-JP" altLang="en-US" sz="1400" dirty="0">
                <a:solidFill>
                  <a:srgbClr val="000000"/>
                </a:solidFill>
              </a:rPr>
              <a:t>数理工学社 </a:t>
            </a:r>
            <a:r>
              <a:rPr lang="en-US" altLang="ja-JP" sz="1400" dirty="0">
                <a:solidFill>
                  <a:srgbClr val="000000"/>
                </a:solidFill>
              </a:rPr>
              <a:t>(2006)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テキスト ボックス 11"/>
              <p:cNvSpPr txBox="1"/>
              <p:nvPr/>
            </p:nvSpPr>
            <p:spPr>
              <a:xfrm>
                <a:off x="1700003" y="908721"/>
                <a:ext cx="8791995" cy="40700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600"/>
                  </a:spcBef>
                  <a:defRPr/>
                </a:pPr>
                <a:endParaRPr lang="en-US" altLang="ja-JP" sz="100" b="1" dirty="0">
                  <a:solidFill>
                    <a:srgbClr val="FF0000"/>
                  </a:solidFill>
                  <a:latin typeface="Times New Roman"/>
                  <a:ea typeface="ＭＳ Ｐゴシック"/>
                </a:endParaRPr>
              </a:p>
              <a:p>
                <a:pPr>
                  <a:spcBef>
                    <a:spcPts val="600"/>
                  </a:spcBef>
                  <a:defRPr/>
                </a:pPr>
                <a:r>
                  <a:rPr lang="en-US" altLang="ja-JP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 </a:t>
                </a:r>
                <a14:m>
                  <m:oMath xmlns:m="http://schemas.openxmlformats.org/officeDocument/2006/math">
                    <m:r>
                      <a:rPr lang="en-US" altLang="ja-JP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𝑭</m:t>
                    </m:r>
                    <m:d>
                      <m:dPr>
                        <m:ctrlP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altLang="ja-JP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altLang="ja-JP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𝒍</m:t>
                                </m:r>
                              </m:sub>
                            </m:sSub>
                          </m:e>
                          <m:sup>
                            <m:d>
                              <m:dPr>
                                <m:ctrlPr>
                                  <a:rPr lang="en-US" altLang="ja-JP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𝒌</m:t>
                                </m:r>
                              </m:e>
                            </m:d>
                          </m:sup>
                        </m:sSup>
                        <m: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ja-JP" altLang="en-US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𝜶</m:t>
                        </m:r>
                        <m: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</m:d>
                    <m:r>
                      <a:rPr lang="en-US" altLang="ja-JP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𝑭</m:t>
                    </m:r>
                    <m:d>
                      <m:dPr>
                        <m:ctrlP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altLang="ja-JP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altLang="ja-JP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𝒍</m:t>
                                </m:r>
                              </m:sub>
                            </m:sSub>
                          </m:e>
                          <m:sup>
                            <m:d>
                              <m:dPr>
                                <m:ctrlPr>
                                  <a:rPr lang="en-US" altLang="ja-JP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𝒌</m:t>
                                </m:r>
                              </m:e>
                            </m:d>
                          </m:sup>
                        </m:sSup>
                      </m:e>
                    </m:d>
                    <m:r>
                      <a:rPr lang="en-US" altLang="ja-JP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ja-JP" altLang="en-US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𝜶</m:t>
                    </m:r>
                    <m:sSup>
                      <m:sSupPr>
                        <m:ctrlP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ja-JP" altLang="en-US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𝛁</m:t>
                        </m:r>
                        <m: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  <m: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altLang="ja-JP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altLang="ja-JP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𝒍</m:t>
                                </m:r>
                              </m:sub>
                            </m:sSub>
                          </m:e>
                          <m:sup>
                            <m: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𝒌</m:t>
                            </m:r>
                            <m: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  <m: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sup>
                    </m:sSup>
                    <m:r>
                      <a:rPr lang="en-US" altLang="ja-JP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𝒅</m:t>
                    </m:r>
                    <m:r>
                      <a:rPr lang="en-US" altLang="ja-JP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sSup>
                      <m:sSupPr>
                        <m:ctrlP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ja-JP" altLang="en-US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𝜶</m:t>
                        </m:r>
                      </m:e>
                      <m:sup>
                        <m: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sSup>
                      <m:sSupPr>
                        <m:ctrlP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p>
                        <m: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sup>
                    </m:sSup>
                    <m:sSup>
                      <m:sSupPr>
                        <m:ctrlP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p>
                        <m: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  <m: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altLang="ja-JP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𝒅</m:t>
                    </m:r>
                    <m:r>
                      <a:rPr lang="en-US" altLang="ja-JP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~ </m:t>
                    </m:r>
                    <m:r>
                      <a:rPr lang="en-US" altLang="ja-JP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ja-JP" altLang="en-US" sz="2000" b="1" i="1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ＭＳ Ｐゴシック"/>
                  </a:rPr>
                  <a:t>　</a:t>
                </a:r>
                <a:endParaRPr lang="en-US" altLang="ja-JP" sz="2000" b="1" i="1" dirty="0">
                  <a:solidFill>
                    <a:srgbClr val="000000"/>
                  </a:solidFill>
                  <a:latin typeface="Cambria Math" panose="02040503050406030204" pitchFamily="18" charset="0"/>
                  <a:ea typeface="ＭＳ Ｐゴシック"/>
                </a:endParaRPr>
              </a:p>
              <a:p>
                <a:pPr>
                  <a:spcBef>
                    <a:spcPts val="600"/>
                  </a:spcBef>
                  <a:defRPr/>
                </a:pPr>
                <a:r>
                  <a:rPr lang="ja-JP" altLang="en-US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探索方向 </a:t>
                </a:r>
                <a:r>
                  <a:rPr lang="en-US" altLang="ja-JP" sz="2000" b="1" i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d</a:t>
                </a:r>
                <a:r>
                  <a:rPr lang="en-US" altLang="ja-JP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</a:t>
                </a:r>
                <a:r>
                  <a:rPr lang="ja-JP" altLang="en-US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は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p>
                        <m: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  <m: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altLang="ja-JP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𝒅</m:t>
                    </m:r>
                    <m:r>
                      <a:rPr lang="en-US" altLang="ja-JP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r>
                      <a:rPr lang="ja-JP" altLang="en-US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𝛁</m:t>
                    </m:r>
                    <m:r>
                      <a:rPr lang="en-US" altLang="ja-JP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𝑭</m:t>
                    </m:r>
                    <m:r>
                      <a:rPr lang="en-US" altLang="ja-JP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𝒍</m:t>
                            </m:r>
                          </m:sub>
                        </m:sSub>
                      </m:e>
                      <m:sup>
                        <m:d>
                          <m:dPr>
                            <m:ctrlP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𝒌</m:t>
                            </m:r>
                          </m:e>
                        </m:d>
                      </m:sup>
                    </m:sSup>
                    <m:r>
                      <a:rPr lang="en-US" altLang="ja-JP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ja-JP" altLang="en-US" sz="2000" b="1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ＭＳ Ｐゴシック"/>
                  </a:rPr>
                  <a:t> で決定</a:t>
                </a:r>
                <a:endParaRPr lang="en-US" altLang="ja-JP" sz="2000" b="1" dirty="0">
                  <a:solidFill>
                    <a:srgbClr val="000000"/>
                  </a:solidFill>
                  <a:latin typeface="Cambria Math" panose="02040503050406030204" pitchFamily="18" charset="0"/>
                  <a:ea typeface="ＭＳ Ｐゴシック"/>
                </a:endParaRPr>
              </a:p>
              <a:p>
                <a:pPr>
                  <a:spcBef>
                    <a:spcPts val="600"/>
                  </a:spcBef>
                  <a:defRPr/>
                </a:pPr>
                <a:endParaRPr lang="en-US" altLang="ja-JP" sz="900" b="1" dirty="0">
                  <a:solidFill>
                    <a:srgbClr val="FF0000"/>
                  </a:solidFill>
                  <a:latin typeface="Times New Roman"/>
                  <a:ea typeface="ＭＳ Ｐゴシック"/>
                </a:endParaRPr>
              </a:p>
              <a:p>
                <a:pPr>
                  <a:spcBef>
                    <a:spcPts val="600"/>
                  </a:spcBef>
                  <a:defRPr/>
                </a:pPr>
                <a:r>
                  <a:rPr lang="en-US" altLang="ja-JP" sz="2000" b="1" dirty="0">
                    <a:solidFill>
                      <a:srgbClr val="FF0000"/>
                    </a:solidFill>
                    <a:latin typeface="Times New Roman"/>
                    <a:ea typeface="ＭＳ Ｐゴシック"/>
                  </a:rPr>
                  <a:t>DFP</a:t>
                </a:r>
                <a:r>
                  <a:rPr lang="ja-JP" altLang="en-US" sz="2000" b="1" dirty="0">
                    <a:solidFill>
                      <a:srgbClr val="FF0000"/>
                    </a:solidFill>
                    <a:latin typeface="Times New Roman"/>
                    <a:ea typeface="ＭＳ Ｐゴシック"/>
                  </a:rPr>
                  <a:t>法</a:t>
                </a:r>
                <a:r>
                  <a:rPr lang="en-US" altLang="ja-JP" sz="2000" b="1" dirty="0">
                    <a:solidFill>
                      <a:srgbClr val="FF0000"/>
                    </a:solidFill>
                    <a:latin typeface="Times New Roman"/>
                    <a:ea typeface="ＭＳ Ｐゴシック"/>
                  </a:rPr>
                  <a:t>:</a:t>
                </a:r>
                <a:r>
                  <a:rPr lang="ja-JP" altLang="en-US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準</a:t>
                </a:r>
                <a:r>
                  <a:rPr lang="en-US" altLang="ja-JP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Newton</a:t>
                </a:r>
                <a:r>
                  <a:rPr lang="ja-JP" altLang="en-US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法の最初の定式化</a:t>
                </a:r>
                <a:br>
                  <a:rPr lang="en-US" altLang="ja-JP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  <m:sup>
                        <m:d>
                          <m:dPr>
                            <m:ctrlP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𝒌</m:t>
                            </m:r>
                          </m:e>
                        </m:d>
                      </m:sup>
                    </m:sSup>
                    <m:r>
                      <a:rPr lang="en-US" altLang="ja-JP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d>
                          <m:dPr>
                            <m:ctrlP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𝒌</m:t>
                            </m:r>
                            <m: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e>
                        </m:d>
                      </m:sup>
                    </m:sSup>
                    <m:r>
                      <a:rPr lang="en-US" altLang="ja-JP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d>
                          <m:dPr>
                            <m:ctrlP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𝒌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altLang="ja-JP" sz="2000" b="1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ＭＳ Ｐゴシック"/>
                  </a:rPr>
                  <a:t>,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p>
                        <m:d>
                          <m:dPr>
                            <m:ctrlP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𝒌</m:t>
                            </m:r>
                          </m:e>
                        </m:d>
                      </m:sup>
                    </m:sSup>
                    <m:r>
                      <a:rPr lang="en-US" altLang="ja-JP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ja-JP" altLang="en-US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𝛁</m:t>
                    </m:r>
                    <m:r>
                      <a:rPr lang="en-US" altLang="ja-JP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𝑭</m:t>
                    </m:r>
                    <m:d>
                      <m:dPr>
                        <m:ctrlP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altLang="ja-JP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altLang="ja-JP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𝒍</m:t>
                                </m:r>
                              </m:sub>
                            </m:sSub>
                          </m:e>
                          <m:sup>
                            <m:d>
                              <m:dPr>
                                <m:ctrlPr>
                                  <a:rPr lang="en-US" altLang="ja-JP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𝒌</m:t>
                                </m:r>
                                <m:r>
                                  <a:rPr lang="en-US" altLang="ja-JP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altLang="ja-JP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e>
                            </m:d>
                          </m:sup>
                        </m:sSup>
                      </m:e>
                    </m:d>
                    <m:r>
                      <a:rPr lang="en-US" altLang="ja-JP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ja-JP" altLang="en-US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𝛁</m:t>
                    </m:r>
                    <m:r>
                      <a:rPr lang="en-US" altLang="ja-JP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𝑭</m:t>
                    </m:r>
                    <m:r>
                      <a:rPr lang="en-US" altLang="ja-JP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𝒍</m:t>
                            </m:r>
                          </m:sub>
                        </m:sSub>
                      </m:e>
                      <m:sup>
                        <m:d>
                          <m:dPr>
                            <m:ctrlP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𝒌</m:t>
                            </m:r>
                          </m:e>
                        </m:d>
                      </m:sup>
                    </m:sSup>
                    <m:r>
                      <a:rPr lang="en-US" altLang="ja-JP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ja-JP" sz="2000" b="1" dirty="0">
                  <a:solidFill>
                    <a:srgbClr val="000000"/>
                  </a:solidFill>
                  <a:latin typeface="Cambria Math" panose="02040503050406030204" pitchFamily="18" charset="0"/>
                  <a:ea typeface="ＭＳ Ｐゴシック"/>
                </a:endParaRPr>
              </a:p>
              <a:p>
                <a:pPr>
                  <a:spcBef>
                    <a:spcPts val="600"/>
                  </a:spcBef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p>
                        <m: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  <m: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altLang="ja-JP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p>
                        <m: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  <m: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altLang="ja-JP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ja-JP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ja-JP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</m:e>
                              <m:sup>
                                <m:r>
                                  <a:rPr lang="en-US" altLang="ja-JP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ja-JP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𝒌</m:t>
                                </m:r>
                                <m:r>
                                  <a:rPr lang="en-US" altLang="ja-JP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  <m: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altLang="ja-JP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ja-JP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e>
                              <m:sup>
                                <m:r>
                                  <a:rPr lang="en-US" altLang="ja-JP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ja-JP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𝒌</m:t>
                                </m:r>
                                <m:r>
                                  <a:rPr lang="en-US" altLang="ja-JP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altLang="ja-JP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ja-JP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𝒔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altLang="ja-JP" sz="2000" b="1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ja-JP" sz="2000" b="1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𝒌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  <m: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  <m:sup>
                            <m:d>
                              <m:dPr>
                                <m:ctrlPr>
                                  <a:rPr lang="en-US" altLang="ja-JP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𝒌</m:t>
                                </m:r>
                              </m:e>
                            </m:d>
                            <m: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p>
                        <m: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𝒌</m:t>
                            </m:r>
                            <m: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  <m: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ja-JP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altLang="ja-JP" sz="2000" b="1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ja-JP" sz="2000" b="1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𝒚</m:t>
                                    </m:r>
                                  </m:e>
                                  <m:sup>
                                    <m:r>
                                      <a:rPr lang="en-US" altLang="ja-JP" sz="2000" b="1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altLang="ja-JP" sz="2000" b="1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𝒌</m:t>
                                    </m:r>
                                    <m:r>
                                      <a:rPr lang="en-US" altLang="ja-JP" sz="2000" b="1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p>
                                <m:r>
                                  <a:rPr lang="en-US" altLang="ja-JP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altLang="ja-JP" sz="2000" b="1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ja-JP" sz="2000" b="1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𝑩</m:t>
                                    </m:r>
                                  </m:e>
                                  <m:sup>
                                    <m:r>
                                      <a:rPr lang="en-US" altLang="ja-JP" sz="2000" b="1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altLang="ja-JP" sz="2000" b="1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𝒌</m:t>
                                    </m:r>
                                    <m:r>
                                      <a:rPr lang="en-US" altLang="ja-JP" sz="2000" b="1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ja-JP" sz="2000" b="1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ja-JP" sz="2000" b="1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altLang="ja-JP" sz="2000" b="1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ja-JP" sz="2000" b="1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𝒌</m:t>
                                        </m:r>
                                      </m:e>
                                    </m:d>
                                  </m:sup>
                                </m:sSup>
                              </m:e>
                            </m:d>
                          </m:e>
                          <m:sup>
                            <m: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  <m:sup>
                            <m:d>
                              <m:dPr>
                                <m:ctrlPr>
                                  <a:rPr lang="en-US" altLang="ja-JP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𝒌</m:t>
                                </m:r>
                              </m:e>
                            </m:d>
                            <m: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p>
                        <m: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𝒌</m:t>
                            </m:r>
                            <m: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ja-JP" sz="2000" b="1" i="1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ＭＳ Ｐゴシック"/>
                  </a:rPr>
                  <a:t> </a:t>
                </a:r>
              </a:p>
              <a:p>
                <a:pPr>
                  <a:spcBef>
                    <a:spcPts val="600"/>
                  </a:spcBef>
                  <a:defRPr/>
                </a:pPr>
                <a:r>
                  <a:rPr lang="en-US" altLang="ja-JP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                </a:t>
                </a:r>
                <a:r>
                  <a:rPr lang="ja-JP" altLang="en-US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　　　</a:t>
                </a:r>
                <a14:m>
                  <m:oMath xmlns:m="http://schemas.openxmlformats.org/officeDocument/2006/math">
                    <m:r>
                      <a:rPr lang="en-US" altLang="ja-JP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  <m:sup>
                            <m:d>
                              <m:dPr>
                                <m:ctrlPr>
                                  <a:rPr lang="en-US" altLang="ja-JP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𝒌</m:t>
                                </m:r>
                              </m:e>
                            </m:d>
                            <m: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p>
                        <m: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d>
                          <m:dPr>
                            <m:ctrlP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ja-JP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ja-JP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altLang="ja-JP" sz="2000" b="1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ja-JP" sz="2000" b="1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𝒌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altLang="ja-JP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ja-JP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altLang="ja-JP" sz="2000" b="1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ja-JP" sz="2000" b="1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𝒌</m:t>
                                    </m:r>
                                  </m:e>
                                </m:d>
                              </m:sup>
                            </m:sSup>
                            <m:sSup>
                              <m:sSupPr>
                                <m:ctrlPr>
                                  <a:rPr lang="en-US" altLang="ja-JP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ja-JP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𝒔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altLang="ja-JP" sz="2000" b="1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ja-JP" sz="2000" b="1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𝒌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num>
                      <m:den>
                        <m:sSup>
                          <m:sSupPr>
                            <m:ctrlP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ja-JP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altLang="ja-JP" sz="2000" b="1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ja-JP" sz="2000" b="1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altLang="ja-JP" sz="2000" b="1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ja-JP" sz="2000" b="1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𝒌</m:t>
                                        </m:r>
                                      </m:e>
                                    </m:d>
                                    <m:r>
                                      <a:rPr lang="en-US" altLang="ja-JP" sz="2000" b="1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𝑻</m:t>
                                    </m:r>
                                  </m:sup>
                                </m:sSup>
                                <m:r>
                                  <a:rPr lang="en-US" altLang="ja-JP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en-US" altLang="ja-JP" sz="2000" b="1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ja-JP" sz="2000" b="1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𝒚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altLang="ja-JP" sz="2000" b="1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ja-JP" sz="2000" b="1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𝒌</m:t>
                                        </m:r>
                                      </m:e>
                                    </m:d>
                                  </m:sup>
                                </m:sSup>
                              </m:e>
                            </m:d>
                          </m:e>
                          <m:sup>
                            <m: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  <m:sSup>
                      <m:sSupPr>
                        <m:ctrlP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p>
                        <m:d>
                          <m:dPr>
                            <m:ctrlP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𝒌</m:t>
                            </m:r>
                          </m:e>
                        </m:d>
                      </m:sup>
                    </m:sSup>
                    <m:r>
                      <a:rPr lang="en-US" altLang="ja-JP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p>
                        <m:d>
                          <m:dPr>
                            <m:ctrlP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𝒌</m:t>
                            </m:r>
                          </m:e>
                        </m:d>
                        <m: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sup>
                    </m:sSup>
                  </m:oMath>
                </a14:m>
                <a:r>
                  <a:rPr lang="en-US" altLang="ja-JP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</a:t>
                </a:r>
              </a:p>
              <a:p>
                <a:pPr>
                  <a:spcBef>
                    <a:spcPts val="600"/>
                  </a:spcBef>
                  <a:defRPr/>
                </a:pPr>
                <a:r>
                  <a:rPr lang="en-US" altLang="ja-JP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             </a:t>
                </a:r>
                <a14:m>
                  <m:oMath xmlns:m="http://schemas.openxmlformats.org/officeDocument/2006/math">
                    <m:r>
                      <a:rPr lang="en-US" altLang="ja-JP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p>
                        <m: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  <m: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altLang="ja-JP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  <m:sup>
                            <m:d>
                              <m:dPr>
                                <m:ctrlPr>
                                  <a:rPr lang="en-US" altLang="ja-JP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𝒌</m:t>
                                </m:r>
                              </m:e>
                            </m:d>
                          </m:sup>
                        </m:sSup>
                        <m:sSup>
                          <m:sSupPr>
                            <m:ctrlP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  <m:sup>
                            <m:d>
                              <m:dPr>
                                <m:ctrlPr>
                                  <a:rPr lang="en-US" altLang="ja-JP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𝒌</m:t>
                                </m:r>
                              </m:e>
                            </m:d>
                          </m:sup>
                        </m:sSup>
                        <m: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  <m:sup>
                            <m:d>
                              <m:dPr>
                                <m:ctrlPr>
                                  <a:rPr lang="en-US" altLang="ja-JP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𝒌</m:t>
                                </m:r>
                              </m:e>
                            </m:d>
                            <m: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p>
                        <m: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  <m:sup>
                            <m:d>
                              <m:dPr>
                                <m:ctrlPr>
                                  <a:rPr lang="en-US" altLang="ja-JP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𝒌</m:t>
                                </m:r>
                              </m:e>
                            </m:d>
                          </m:sup>
                        </m:sSup>
                        <m: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ja-JP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altLang="ja-JP" sz="2000" b="1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ja-JP" sz="2000" b="1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𝑩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altLang="ja-JP" sz="2000" b="1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ja-JP" sz="2000" b="1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𝒌</m:t>
                                        </m:r>
                                      </m:e>
                                    </m:d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ja-JP" sz="2000" b="1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ja-JP" sz="2000" b="1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altLang="ja-JP" sz="2000" b="1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ja-JP" sz="2000" b="1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𝒌</m:t>
                                        </m:r>
                                      </m:e>
                                    </m:d>
                                  </m:sup>
                                </m:sSup>
                              </m:e>
                            </m:d>
                          </m:e>
                          <m:sup>
                            <m: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  <m:sup>
                            <m:d>
                              <m:dPr>
                                <m:ctrlPr>
                                  <a:rPr lang="en-US" altLang="ja-JP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𝒌</m:t>
                                </m:r>
                              </m:e>
                            </m:d>
                            <m: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p>
                        <m: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  <m:sup>
                            <m:d>
                              <m:dPr>
                                <m:ctrlPr>
                                  <a:rPr lang="en-US" altLang="ja-JP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𝒌</m:t>
                                </m:r>
                              </m:e>
                            </m:d>
                          </m:sup>
                        </m:sSup>
                      </m:den>
                    </m:f>
                    <m:r>
                      <a:rPr lang="en-US" altLang="ja-JP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altLang="ja-JP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sSup>
                                  <m:sSupPr>
                                    <m:ctrlPr>
                                      <a:rPr lang="en-US" altLang="ja-JP" sz="2000" b="1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ja-JP" sz="2000" b="1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altLang="ja-JP" sz="2000" b="1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ja-JP" sz="2000" b="1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𝒌</m:t>
                                        </m:r>
                                      </m:e>
                                    </m:d>
                                    <m:r>
                                      <a:rPr lang="en-US" altLang="ja-JP" sz="2000" b="1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𝑻</m:t>
                                    </m:r>
                                  </m:sup>
                                </m:sSup>
                                <m:r>
                                  <a:rPr lang="en-US" altLang="ja-JP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e>
                              <m:sup>
                                <m:r>
                                  <a:rPr lang="en-US" altLang="ja-JP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ja-JP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𝒌</m:t>
                                </m:r>
                                <m:r>
                                  <a:rPr lang="en-US" altLang="ja-JP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altLang="ja-JP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ja-JP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𝒔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altLang="ja-JP" sz="2000" b="1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ja-JP" sz="2000" b="1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𝒌</m:t>
                                    </m:r>
                                  </m:e>
                                </m:d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US" altLang="ja-JP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ja-JP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𝒔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altLang="ja-JP" sz="2000" b="1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ja-JP" sz="2000" b="1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𝒌</m:t>
                                    </m:r>
                                  </m:e>
                                </m:d>
                                <m:r>
                                  <a:rPr lang="en-US" altLang="ja-JP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𝑻</m:t>
                                </m:r>
                              </m:sup>
                            </m:sSup>
                            <m: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sSup>
                              <m:sSupPr>
                                <m:ctrlPr>
                                  <a:rPr lang="en-US" altLang="ja-JP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ja-JP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altLang="ja-JP" sz="2000" b="1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ja-JP" sz="2000" b="1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𝒌</m:t>
                                    </m:r>
                                  </m:e>
                                </m:d>
                              </m:sup>
                            </m:sSup>
                          </m:den>
                        </m:f>
                      </m:e>
                    </m:d>
                  </m:oMath>
                </a14:m>
                <a:r>
                  <a:rPr lang="ja-JP" altLang="en-US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　</a:t>
                </a:r>
                <a:endParaRPr lang="en-US" altLang="ja-JP" sz="2000" b="1" dirty="0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</p:txBody>
          </p:sp>
        </mc:Choice>
        <mc:Fallback>
          <p:sp>
            <p:nvSpPr>
              <p:cNvPr id="12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0003" y="908721"/>
                <a:ext cx="8791995" cy="4070089"/>
              </a:xfrm>
              <a:prstGeom prst="rect">
                <a:avLst/>
              </a:prstGeom>
              <a:blipFill>
                <a:blip r:embed="rId3"/>
                <a:stretch>
                  <a:fillRect l="-76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6489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1524000" y="0"/>
            <a:ext cx="9144000" cy="69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R="0" lv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3600" b="1" i="0" u="none" strike="noStrike" kern="0" cap="none" spc="0" normalizeH="0" baseline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  <a:cs typeface="+mj-cs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lang="en-US" altLang="ja-JP" dirty="0" err="1"/>
              <a:t>Broyden</a:t>
            </a:r>
            <a:r>
              <a:rPr lang="en-US" altLang="ja-JP" dirty="0"/>
              <a:t>-Fletcher-Goldfarb-</a:t>
            </a:r>
            <a:r>
              <a:rPr lang="en-US" altLang="ja-JP" dirty="0" err="1"/>
              <a:t>Shanno</a:t>
            </a:r>
            <a:r>
              <a:rPr lang="en-US" altLang="ja-JP" sz="2400" dirty="0"/>
              <a:t> (BFGS)</a:t>
            </a:r>
            <a:r>
              <a:rPr lang="en-US" altLang="ja-JP" dirty="0"/>
              <a:t> </a:t>
            </a:r>
            <a:r>
              <a:rPr lang="ja-JP" altLang="en-US" dirty="0"/>
              <a:t>法</a:t>
            </a:r>
          </a:p>
        </p:txBody>
      </p:sp>
      <p:sp>
        <p:nvSpPr>
          <p:cNvPr id="11" name="正方形/長方形 10"/>
          <p:cNvSpPr/>
          <p:nvPr/>
        </p:nvSpPr>
        <p:spPr>
          <a:xfrm>
            <a:off x="4655840" y="600944"/>
            <a:ext cx="60163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ja-JP" altLang="en-US" sz="1400" dirty="0">
                <a:solidFill>
                  <a:srgbClr val="000000"/>
                </a:solidFill>
              </a:rPr>
              <a:t>矢部博</a:t>
            </a:r>
            <a:r>
              <a:rPr lang="en-US" altLang="ja-JP" sz="1400" dirty="0">
                <a:solidFill>
                  <a:srgbClr val="000000"/>
                </a:solidFill>
              </a:rPr>
              <a:t>, </a:t>
            </a:r>
            <a:r>
              <a:rPr lang="ja-JP" altLang="en-US" sz="1400" dirty="0">
                <a:solidFill>
                  <a:srgbClr val="000000"/>
                </a:solidFill>
              </a:rPr>
              <a:t>工学基礎 最適化とその応用</a:t>
            </a:r>
            <a:r>
              <a:rPr lang="en-US" altLang="ja-JP" sz="1400" dirty="0">
                <a:solidFill>
                  <a:srgbClr val="000000"/>
                </a:solidFill>
              </a:rPr>
              <a:t>, </a:t>
            </a:r>
            <a:r>
              <a:rPr lang="ja-JP" altLang="en-US" sz="1400" dirty="0">
                <a:solidFill>
                  <a:srgbClr val="000000"/>
                </a:solidFill>
              </a:rPr>
              <a:t>数理工学社 </a:t>
            </a:r>
            <a:r>
              <a:rPr lang="en-US" altLang="ja-JP" sz="1400" dirty="0">
                <a:solidFill>
                  <a:srgbClr val="000000"/>
                </a:solidFill>
              </a:rPr>
              <a:t>(2006)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テキスト ボックス 11"/>
              <p:cNvSpPr txBox="1"/>
              <p:nvPr/>
            </p:nvSpPr>
            <p:spPr>
              <a:xfrm>
                <a:off x="1981200" y="1141239"/>
                <a:ext cx="8509000" cy="54457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600"/>
                  </a:spcBef>
                  <a:defRPr/>
                </a:pPr>
                <a:r>
                  <a:rPr lang="en-US" altLang="ja-JP" b="1" dirty="0">
                    <a:solidFill>
                      <a:srgbClr val="FF0000"/>
                    </a:solidFill>
                    <a:latin typeface="Times New Roman"/>
                    <a:ea typeface="ＭＳ Ｐゴシック"/>
                  </a:rPr>
                  <a:t>BFGS</a:t>
                </a:r>
                <a:r>
                  <a:rPr lang="ja-JP" altLang="en-US" b="1" dirty="0">
                    <a:solidFill>
                      <a:srgbClr val="FF0000"/>
                    </a:solidFill>
                    <a:latin typeface="Times New Roman"/>
                    <a:ea typeface="ＭＳ Ｐゴシック"/>
                  </a:rPr>
                  <a:t>法： </a:t>
                </a:r>
                <a:r>
                  <a:rPr lang="ja-JP" altLang="en-US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準</a:t>
                </a:r>
                <a:r>
                  <a:rPr lang="en-US" altLang="ja-JP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Newton</a:t>
                </a:r>
                <a:r>
                  <a:rPr lang="ja-JP" altLang="en-US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法でも最も有効と認められている</a:t>
                </a:r>
                <a:endParaRPr lang="en-US" altLang="ja-JP" b="1" dirty="0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  <a:p>
                <a:pPr>
                  <a:spcBef>
                    <a:spcPts val="600"/>
                  </a:spcBef>
                  <a:defRPr/>
                </a:pPr>
                <a:endParaRPr lang="en-US" altLang="ja-JP" sz="2000" b="1" dirty="0">
                  <a:solidFill>
                    <a:srgbClr val="000000"/>
                  </a:solidFill>
                  <a:latin typeface="Cambria Math" panose="02040503050406030204" pitchFamily="18" charset="0"/>
                  <a:ea typeface="ＭＳ Ｐゴシック"/>
                </a:endParaRPr>
              </a:p>
              <a:p>
                <a:pPr>
                  <a:spcBef>
                    <a:spcPts val="600"/>
                  </a:spcBef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  <m:sup>
                        <m:d>
                          <m:dPr>
                            <m:ctrlP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𝒌</m:t>
                            </m:r>
                          </m:e>
                        </m:d>
                      </m:sup>
                    </m:sSup>
                    <m:r>
                      <a:rPr lang="en-US" altLang="ja-JP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d>
                          <m:dPr>
                            <m:ctrlP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𝒌</m:t>
                            </m:r>
                            <m: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e>
                        </m:d>
                      </m:sup>
                    </m:sSup>
                    <m:r>
                      <a:rPr lang="en-US" altLang="ja-JP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d>
                          <m:dPr>
                            <m:ctrlP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𝒌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altLang="ja-JP" sz="2000" b="1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ＭＳ Ｐゴシック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p>
                        <m:d>
                          <m:dPr>
                            <m:ctrlP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𝒌</m:t>
                            </m:r>
                          </m:e>
                        </m:d>
                      </m:sup>
                    </m:sSup>
                    <m:r>
                      <a:rPr lang="en-US" altLang="ja-JP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ja-JP" altLang="en-US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𝛁</m:t>
                    </m:r>
                    <m:r>
                      <a:rPr lang="en-US" altLang="ja-JP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𝑭</m:t>
                    </m:r>
                    <m:d>
                      <m:dPr>
                        <m:ctrlP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altLang="ja-JP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altLang="ja-JP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𝒍</m:t>
                                </m:r>
                              </m:sub>
                            </m:sSub>
                          </m:e>
                          <m:sup>
                            <m:d>
                              <m:dPr>
                                <m:ctrlPr>
                                  <a:rPr lang="en-US" altLang="ja-JP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𝒌</m:t>
                                </m:r>
                                <m:r>
                                  <a:rPr lang="en-US" altLang="ja-JP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altLang="ja-JP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e>
                            </m:d>
                          </m:sup>
                        </m:sSup>
                      </m:e>
                    </m:d>
                    <m:r>
                      <a:rPr lang="en-US" altLang="ja-JP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ja-JP" altLang="en-US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𝛁</m:t>
                    </m:r>
                    <m:r>
                      <a:rPr lang="en-US" altLang="ja-JP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𝑭</m:t>
                    </m:r>
                    <m:r>
                      <a:rPr lang="en-US" altLang="ja-JP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𝒍</m:t>
                            </m:r>
                          </m:sub>
                        </m:sSub>
                      </m:e>
                      <m:sup>
                        <m:d>
                          <m:dPr>
                            <m:ctrlP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𝒌</m:t>
                            </m:r>
                          </m:e>
                        </m:d>
                      </m:sup>
                    </m:sSup>
                    <m:r>
                      <a:rPr lang="en-US" altLang="ja-JP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ja-JP" sz="2000" b="1" dirty="0">
                  <a:solidFill>
                    <a:srgbClr val="000000"/>
                  </a:solidFill>
                  <a:latin typeface="Cambria Math" panose="02040503050406030204" pitchFamily="18" charset="0"/>
                  <a:ea typeface="ＭＳ Ｐゴシック"/>
                </a:endParaRPr>
              </a:p>
              <a:p>
                <a:pPr>
                  <a:spcBef>
                    <a:spcPts val="600"/>
                  </a:spcBef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p>
                        <m: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  <m: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altLang="ja-JP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p>
                        <m: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  <m: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altLang="ja-JP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  <m:sup>
                            <m:d>
                              <m:dPr>
                                <m:ctrlPr>
                                  <a:rPr lang="en-US" altLang="ja-JP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𝒌</m:t>
                                </m:r>
                              </m:e>
                            </m:d>
                          </m:sup>
                        </m:sSup>
                        <m:sSup>
                          <m:sSupPr>
                            <m:ctrlP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  <m:sup>
                            <m:d>
                              <m:dPr>
                                <m:ctrlPr>
                                  <a:rPr lang="en-US" altLang="ja-JP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𝒌</m:t>
                                </m:r>
                              </m:e>
                            </m:d>
                          </m:sup>
                        </m:sSup>
                        <m:sSup>
                          <m:sSupPr>
                            <m:ctrlP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ja-JP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altLang="ja-JP" sz="2000" b="1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ja-JP" sz="2000" b="1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𝑩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altLang="ja-JP" sz="2000" b="1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ja-JP" sz="2000" b="1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𝒌</m:t>
                                        </m:r>
                                      </m:e>
                                    </m:d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ja-JP" sz="2000" b="1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ja-JP" sz="2000" b="1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altLang="ja-JP" sz="2000" b="1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ja-JP" sz="2000" b="1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𝒌</m:t>
                                        </m:r>
                                      </m:e>
                                    </m:d>
                                  </m:sup>
                                </m:sSup>
                              </m:e>
                            </m:d>
                          </m:e>
                          <m:sup>
                            <m: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  <m:sup>
                            <m:d>
                              <m:dPr>
                                <m:ctrlPr>
                                  <a:rPr lang="en-US" altLang="ja-JP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𝒌</m:t>
                                </m:r>
                              </m:e>
                            </m:d>
                            <m: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p>
                        <m:sSup>
                          <m:sSupPr>
                            <m:ctrlP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  <m:sup>
                            <m:d>
                              <m:dPr>
                                <m:ctrlPr>
                                  <a:rPr lang="en-US" altLang="ja-JP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𝒌</m:t>
                                </m:r>
                              </m:e>
                            </m:d>
                          </m:sup>
                        </m:sSup>
                        <m:sSup>
                          <m:sSupPr>
                            <m:ctrlP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  <m:sup>
                            <m:d>
                              <m:dPr>
                                <m:ctrlPr>
                                  <a:rPr lang="en-US" altLang="ja-JP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𝒌</m:t>
                                </m:r>
                              </m:e>
                            </m:d>
                          </m:sup>
                        </m:sSup>
                      </m:den>
                    </m:f>
                    <m:r>
                      <a:rPr lang="en-US" altLang="ja-JP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  <m:sup>
                            <m:d>
                              <m:dPr>
                                <m:ctrlPr>
                                  <a:rPr lang="en-US" altLang="ja-JP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𝒌</m:t>
                                </m:r>
                              </m:e>
                            </m:d>
                          </m:sup>
                        </m:sSup>
                        <m:sSup>
                          <m:sSupPr>
                            <m:ctrlP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  <m:sup>
                            <m:d>
                              <m:dPr>
                                <m:ctrlPr>
                                  <a:rPr lang="en-US" altLang="ja-JP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𝒌</m:t>
                                </m:r>
                              </m:e>
                            </m:d>
                            <m: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  <m:sup>
                            <m:d>
                              <m:dPr>
                                <m:ctrlPr>
                                  <a:rPr lang="en-US" altLang="ja-JP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𝒌</m:t>
                                </m:r>
                              </m:e>
                            </m:d>
                            <m: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p>
                        <m: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  <m:sup>
                            <m:d>
                              <m:dPr>
                                <m:ctrlPr>
                                  <a:rPr lang="en-US" altLang="ja-JP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sz="2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𝒌</m:t>
                                </m:r>
                              </m:e>
                            </m:d>
                          </m:sup>
                        </m:sSup>
                      </m:den>
                    </m:f>
                  </m:oMath>
                </a14:m>
                <a:r>
                  <a:rPr lang="ja-JP" altLang="en-US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　</a:t>
                </a:r>
                <a:endParaRPr lang="en-US" altLang="ja-JP" sz="2000" b="1" dirty="0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  <a:p>
                <a:pPr>
                  <a:spcBef>
                    <a:spcPts val="600"/>
                  </a:spcBef>
                  <a:defRPr/>
                </a:pPr>
                <a:endParaRPr lang="en-US" altLang="ja-JP" sz="2000" b="1" dirty="0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  <a:p>
                <a:pPr>
                  <a:spcBef>
                    <a:spcPts val="600"/>
                  </a:spcBef>
                  <a:defRPr/>
                </a:pPr>
                <a:r>
                  <a:rPr lang="ja-JP" altLang="en-US" sz="2000" b="1" dirty="0">
                    <a:solidFill>
                      <a:srgbClr val="0000FF"/>
                    </a:solidFill>
                    <a:latin typeface="Times New Roman"/>
                    <a:ea typeface="ＭＳ Ｐゴシック"/>
                  </a:rPr>
                  <a:t>アルゴリズム：</a:t>
                </a:r>
                <a:endParaRPr lang="en-US" altLang="ja-JP" sz="2000" b="1" dirty="0">
                  <a:solidFill>
                    <a:srgbClr val="0000FF"/>
                  </a:solidFill>
                  <a:latin typeface="Times New Roman"/>
                  <a:ea typeface="ＭＳ Ｐゴシック"/>
                </a:endParaRPr>
              </a:p>
              <a:p>
                <a:pPr>
                  <a:spcBef>
                    <a:spcPts val="600"/>
                  </a:spcBef>
                  <a:defRPr/>
                </a:pPr>
                <a:r>
                  <a:rPr lang="en-US" altLang="ja-JP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STEP</a:t>
                </a:r>
                <a:r>
                  <a:rPr lang="ja-JP" altLang="en-US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</a:t>
                </a:r>
                <a:r>
                  <a:rPr lang="en-US" altLang="ja-JP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0:</a:t>
                </a:r>
                <a:r>
                  <a:rPr lang="ja-JP" altLang="en-US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初期値 </a:t>
                </a:r>
                <a:r>
                  <a:rPr lang="en-US" altLang="ja-JP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x</a:t>
                </a:r>
                <a:r>
                  <a:rPr lang="en-US" altLang="ja-JP" sz="2000" b="1" baseline="30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(0)</a:t>
                </a:r>
                <a:r>
                  <a:rPr lang="ja-JP" altLang="en-US" sz="2000" b="1" dirty="0" err="1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、</a:t>
                </a:r>
                <a:r>
                  <a:rPr lang="ja-JP" altLang="en-US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初期行列 </a:t>
                </a:r>
                <a:r>
                  <a:rPr lang="en-US" altLang="ja-JP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B</a:t>
                </a:r>
                <a:r>
                  <a:rPr lang="en-US" altLang="ja-JP" sz="2000" b="1" baseline="30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(0) </a:t>
                </a:r>
                <a:r>
                  <a:rPr lang="ja-JP" altLang="en-US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</a:t>
                </a:r>
                <a:r>
                  <a:rPr lang="en-US" altLang="ja-JP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(</a:t>
                </a:r>
                <a:r>
                  <a:rPr lang="ja-JP" altLang="en-US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通常は単位行列</a:t>
                </a:r>
                <a:r>
                  <a:rPr lang="en-US" altLang="ja-JP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)</a:t>
                </a:r>
                <a:r>
                  <a:rPr lang="ja-JP" altLang="en-US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を与える。</a:t>
                </a:r>
                <a:endParaRPr lang="en-US" altLang="ja-JP" sz="2000" b="1" dirty="0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  <a:p>
                <a:pPr>
                  <a:spcBef>
                    <a:spcPts val="600"/>
                  </a:spcBef>
                  <a:defRPr/>
                </a:pPr>
                <a:r>
                  <a:rPr lang="en-US" altLang="ja-JP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STEP</a:t>
                </a:r>
                <a:r>
                  <a:rPr lang="ja-JP" altLang="en-US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</a:t>
                </a:r>
                <a:r>
                  <a:rPr lang="en-US" altLang="ja-JP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1: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p>
                        <m: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  <m: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altLang="ja-JP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𝒅</m:t>
                    </m:r>
                    <m:r>
                      <a:rPr lang="en-US" altLang="ja-JP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r>
                      <a:rPr lang="ja-JP" altLang="en-US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𝛁</m:t>
                    </m:r>
                    <m:r>
                      <a:rPr lang="en-US" altLang="ja-JP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𝑭</m:t>
                    </m:r>
                    <m:r>
                      <a:rPr lang="en-US" altLang="ja-JP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𝒍</m:t>
                            </m:r>
                          </m:sub>
                        </m:sSub>
                      </m:e>
                      <m:sup>
                        <m:d>
                          <m:dPr>
                            <m:ctrlP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𝒌</m:t>
                            </m:r>
                          </m:e>
                        </m:d>
                      </m:sup>
                    </m:sSup>
                    <m:r>
                      <a:rPr lang="en-US" altLang="ja-JP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sz="2000" b="1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ＭＳ Ｐゴシック"/>
                  </a:rPr>
                  <a:t> </a:t>
                </a:r>
                <a:r>
                  <a:rPr lang="ja-JP" altLang="en-US" sz="2000" b="1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ＭＳ Ｐゴシック"/>
                  </a:rPr>
                  <a:t>から</a:t>
                </a:r>
                <a:r>
                  <a:rPr lang="ja-JP" altLang="en-US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探索方向 </a:t>
                </a:r>
                <a:r>
                  <a:rPr lang="en-US" altLang="ja-JP" sz="2000" b="1" i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d</a:t>
                </a:r>
                <a:r>
                  <a:rPr lang="en-US" altLang="ja-JP" sz="2000" b="1" baseline="30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(k)</a:t>
                </a:r>
                <a:r>
                  <a:rPr lang="ja-JP" altLang="en-US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を求める</a:t>
                </a:r>
                <a:endParaRPr lang="en-US" altLang="ja-JP" sz="2000" b="1" dirty="0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  <a:p>
                <a:pPr>
                  <a:spcBef>
                    <a:spcPts val="600"/>
                  </a:spcBef>
                  <a:defRPr/>
                </a:pPr>
                <a:r>
                  <a:rPr lang="en-US" altLang="ja-JP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STEP</a:t>
                </a:r>
                <a:r>
                  <a:rPr lang="ja-JP" altLang="en-US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</a:t>
                </a:r>
                <a:r>
                  <a:rPr lang="en-US" altLang="ja-JP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2: </a:t>
                </a:r>
                <a:r>
                  <a:rPr lang="ja-JP" altLang="en-US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直線探索によって、</a:t>
                </a:r>
                <a:r>
                  <a:rPr lang="en-US" altLang="ja-JP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d</a:t>
                </a:r>
                <a:r>
                  <a:rPr lang="en-US" altLang="ja-JP" sz="2000" b="1" baseline="30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(k)</a:t>
                </a:r>
                <a:r>
                  <a:rPr lang="ja-JP" altLang="en-US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方向のステップ幅 </a:t>
                </a:r>
                <a:r>
                  <a:rPr lang="en-US" altLang="ja-JP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α</a:t>
                </a:r>
                <a:r>
                  <a:rPr lang="en-US" altLang="ja-JP" sz="2000" b="1" baseline="30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(k)</a:t>
                </a:r>
                <a:r>
                  <a:rPr lang="ja-JP" altLang="en-US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を決める</a:t>
                </a:r>
                <a:endParaRPr lang="en-US" altLang="ja-JP" sz="2000" b="1" dirty="0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  <a:p>
                <a:pPr>
                  <a:spcBef>
                    <a:spcPts val="600"/>
                  </a:spcBef>
                  <a:defRPr/>
                </a:pPr>
                <a:r>
                  <a:rPr lang="en-US" altLang="ja-JP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STEP</a:t>
                </a:r>
                <a:r>
                  <a:rPr lang="ja-JP" altLang="en-US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</a:t>
                </a:r>
                <a:r>
                  <a:rPr lang="en-US" altLang="ja-JP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3:</a:t>
                </a:r>
                <a:r>
                  <a:rPr lang="ja-JP" altLang="en-US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</a:t>
                </a:r>
                <a:r>
                  <a:rPr lang="en-US" altLang="ja-JP" sz="2000" b="1" i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x</a:t>
                </a:r>
                <a:r>
                  <a:rPr lang="en-US" altLang="ja-JP" sz="2000" b="1" baseline="30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(k+1)</a:t>
                </a:r>
                <a:r>
                  <a:rPr lang="ja-JP" altLang="en-US" sz="2000" b="1" baseline="30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</a:t>
                </a:r>
                <a:r>
                  <a:rPr lang="en-US" altLang="ja-JP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=</a:t>
                </a:r>
                <a:r>
                  <a:rPr lang="ja-JP" altLang="en-US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</a:t>
                </a:r>
                <a:r>
                  <a:rPr lang="en-US" altLang="ja-JP" sz="2000" b="1" i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x</a:t>
                </a:r>
                <a:r>
                  <a:rPr lang="en-US" altLang="ja-JP" sz="2000" b="1" baseline="30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(k)</a:t>
                </a:r>
                <a:r>
                  <a:rPr lang="ja-JP" altLang="en-US" sz="2000" b="1" baseline="30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</a:t>
                </a:r>
                <a:r>
                  <a:rPr lang="en-US" altLang="ja-JP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+</a:t>
                </a:r>
                <a:r>
                  <a:rPr lang="ja-JP" altLang="en-US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</a:t>
                </a:r>
                <a:r>
                  <a:rPr lang="en-US" altLang="ja-JP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α</a:t>
                </a:r>
                <a:r>
                  <a:rPr lang="en-US" altLang="ja-JP" sz="2000" b="1" baseline="30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(k)</a:t>
                </a:r>
                <a:r>
                  <a:rPr lang="en-US" altLang="ja-JP" sz="2000" b="1" i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d</a:t>
                </a:r>
                <a:r>
                  <a:rPr lang="en-US" altLang="ja-JP" sz="2000" b="1" baseline="30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(k)</a:t>
                </a:r>
                <a:r>
                  <a:rPr lang="ja-JP" altLang="en-US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とする</a:t>
                </a:r>
                <a:endParaRPr lang="en-US" altLang="ja-JP" sz="2000" b="1" dirty="0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  <a:p>
                <a:pPr>
                  <a:spcBef>
                    <a:spcPts val="600"/>
                  </a:spcBef>
                  <a:defRPr/>
                </a:pPr>
                <a:r>
                  <a:rPr lang="en-US" altLang="ja-JP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STEP</a:t>
                </a:r>
                <a:r>
                  <a:rPr lang="ja-JP" altLang="en-US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</a:t>
                </a:r>
                <a:r>
                  <a:rPr lang="en-US" altLang="ja-JP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4:</a:t>
                </a:r>
                <a:r>
                  <a:rPr lang="ja-JP" altLang="en-US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収束したら計算終了。</a:t>
                </a:r>
                <a:endParaRPr lang="en-US" altLang="ja-JP" sz="2000" b="1" dirty="0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  <a:p>
                <a:pPr>
                  <a:spcBef>
                    <a:spcPts val="600"/>
                  </a:spcBef>
                  <a:defRPr/>
                </a:pPr>
                <a:r>
                  <a:rPr lang="ja-JP" altLang="en-US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　　　　　　収束条件が満たされていなければ</a:t>
                </a:r>
                <a:r>
                  <a:rPr lang="en-US" altLang="ja-JP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STEP</a:t>
                </a:r>
                <a:r>
                  <a:rPr lang="ja-JP" altLang="en-US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</a:t>
                </a:r>
                <a:r>
                  <a:rPr lang="en-US" altLang="ja-JP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5</a:t>
                </a:r>
                <a:r>
                  <a:rPr lang="ja-JP" altLang="en-US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へ</a:t>
                </a:r>
                <a:endParaRPr lang="en-US" altLang="ja-JP" sz="2000" b="1" dirty="0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  <a:p>
                <a:pPr>
                  <a:spcBef>
                    <a:spcPts val="600"/>
                  </a:spcBef>
                  <a:defRPr/>
                </a:pPr>
                <a:r>
                  <a:rPr lang="en-US" altLang="ja-JP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STEP</a:t>
                </a:r>
                <a:r>
                  <a:rPr lang="ja-JP" altLang="en-US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</a:t>
                </a:r>
                <a:r>
                  <a:rPr lang="en-US" altLang="ja-JP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5:</a:t>
                </a:r>
                <a:r>
                  <a:rPr lang="ja-JP" altLang="en-US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</a:t>
                </a:r>
                <a:r>
                  <a:rPr lang="en-US" altLang="ja-JP" sz="2000" b="1" i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s</a:t>
                </a:r>
                <a:r>
                  <a:rPr lang="en-US" altLang="ja-JP" sz="2000" b="1" baseline="30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(k)</a:t>
                </a:r>
                <a:r>
                  <a:rPr lang="en-US" altLang="ja-JP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,</a:t>
                </a:r>
                <a:r>
                  <a:rPr lang="ja-JP" altLang="en-US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</a:t>
                </a:r>
                <a:r>
                  <a:rPr lang="en-US" altLang="ja-JP" sz="2000" b="1" i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y</a:t>
                </a:r>
                <a:r>
                  <a:rPr lang="en-US" altLang="ja-JP" sz="2000" b="1" baseline="30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(k)</a:t>
                </a:r>
                <a:r>
                  <a:rPr lang="ja-JP" altLang="en-US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を計算し、</a:t>
                </a:r>
                <a:r>
                  <a:rPr lang="en-US" altLang="ja-JP" sz="2000" b="1" i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B</a:t>
                </a:r>
                <a:r>
                  <a:rPr lang="en-US" altLang="ja-JP" sz="2000" b="1" baseline="30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(k+1)</a:t>
                </a:r>
                <a:r>
                  <a:rPr lang="ja-JP" altLang="en-US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を求め、</a:t>
                </a:r>
                <a:r>
                  <a:rPr lang="en-US" altLang="ja-JP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STEP</a:t>
                </a:r>
                <a:r>
                  <a:rPr lang="ja-JP" altLang="en-US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</a:t>
                </a:r>
                <a:r>
                  <a:rPr lang="en-US" altLang="ja-JP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1</a:t>
                </a:r>
                <a:r>
                  <a:rPr lang="ja-JP" altLang="en-US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へ</a:t>
                </a:r>
                <a:r>
                  <a:rPr lang="en-US" altLang="ja-JP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</a:t>
                </a:r>
              </a:p>
            </p:txBody>
          </p:sp>
        </mc:Choice>
        <mc:Fallback>
          <p:sp>
            <p:nvSpPr>
              <p:cNvPr id="12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1141239"/>
                <a:ext cx="8509000" cy="5445722"/>
              </a:xfrm>
              <a:prstGeom prst="rect">
                <a:avLst/>
              </a:prstGeom>
              <a:blipFill>
                <a:blip r:embed="rId3"/>
                <a:stretch>
                  <a:fillRect l="-1074" t="-1230" b="-100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968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D39B6F16-4B10-C3B6-9E39-BCA9392F0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8355" y="1909806"/>
            <a:ext cx="4076106" cy="4595769"/>
          </a:xfrm>
          <a:prstGeom prst="rect">
            <a:avLst/>
          </a:prstGeom>
        </p:spPr>
      </p:pic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1524000" y="0"/>
            <a:ext cx="9144000" cy="629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lang="ja-JP" altLang="en-US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最適化</a:t>
            </a:r>
            <a:r>
              <a:rPr lang="en-US" altLang="ja-JP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:</a:t>
            </a:r>
            <a:r>
              <a:rPr lang="ja-JP" altLang="en-US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 準</a:t>
            </a:r>
            <a:r>
              <a:rPr lang="en-US" altLang="ja-JP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Newton</a:t>
            </a:r>
            <a:r>
              <a:rPr lang="ja-JP" altLang="en-US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法 </a:t>
            </a:r>
            <a:r>
              <a:rPr lang="en-US" altLang="ja-JP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(BFGS</a:t>
            </a:r>
            <a:r>
              <a:rPr lang="ja-JP" altLang="en-US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法</a:t>
            </a:r>
            <a:r>
              <a:rPr lang="en-US" altLang="ja-JP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)</a:t>
            </a:r>
            <a:endParaRPr lang="ja-JP" altLang="en-US" sz="3600" b="1" kern="0" dirty="0">
              <a:solidFill>
                <a:srgbClr val="0000FF"/>
              </a:solidFill>
              <a:latin typeface="Times New Roman"/>
              <a:ea typeface="ＭＳ Ｐゴシック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4F8757C-024F-1B43-F8E4-746DC1F4CC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700982"/>
            <a:ext cx="4495800" cy="6019800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0737917-86BB-FDBE-C8D1-EFA39DC5F9B2}"/>
              </a:ext>
            </a:extLst>
          </p:cNvPr>
          <p:cNvSpPr/>
          <p:nvPr/>
        </p:nvSpPr>
        <p:spPr>
          <a:xfrm>
            <a:off x="4528451" y="4627001"/>
            <a:ext cx="1196282" cy="2956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800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0B91FE95-A5AA-31F7-0702-FBB04611C934}"/>
              </a:ext>
            </a:extLst>
          </p:cNvPr>
          <p:cNvCxnSpPr>
            <a:cxnSpLocks/>
          </p:cNvCxnSpPr>
          <p:nvPr/>
        </p:nvCxnSpPr>
        <p:spPr>
          <a:xfrm>
            <a:off x="5652255" y="4627000"/>
            <a:ext cx="1272420" cy="1164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CA4C28E-ABA5-BE52-B105-73212F43A4FD}"/>
              </a:ext>
            </a:extLst>
          </p:cNvPr>
          <p:cNvSpPr txBox="1"/>
          <p:nvPr/>
        </p:nvSpPr>
        <p:spPr>
          <a:xfrm>
            <a:off x="6400801" y="700982"/>
            <a:ext cx="4154607" cy="36009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方程式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:</a:t>
            </a:r>
            <a:r>
              <a:rPr lang="ja-JP" altLang="en-US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  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(x[0] - 20.0 * x[0]**2 - 3.5 * x[0]**3 + 2.0 * x[0]**4) * sin(x[0])</a:t>
            </a:r>
            <a:r>
              <a:rPr lang="ja-JP" altLang="en-US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 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=</a:t>
            </a:r>
            <a:r>
              <a:rPr lang="ja-JP" altLang="en-US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 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初期値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:</a:t>
            </a:r>
            <a:r>
              <a:rPr lang="ja-JP" altLang="en-US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 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x0</a:t>
            </a:r>
            <a:r>
              <a:rPr lang="ja-JP" altLang="en-US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 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=</a:t>
            </a:r>
            <a:r>
              <a:rPr lang="ja-JP" altLang="en-US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 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-1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 dirty="0">
              <a:solidFill>
                <a:srgbClr val="000000"/>
              </a:solidFill>
              <a:latin typeface="Times New Roman"/>
              <a:ea typeface="ＭＳ Ｐゴシック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initial values: [-1.0]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tol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           : 1e-05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maxiter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       : 100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 dirty="0">
              <a:solidFill>
                <a:srgbClr val="000000"/>
              </a:solidFill>
              <a:latin typeface="Times New Roman"/>
              <a:ea typeface="ＭＳ Ｐゴシック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Minimize: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callback 0: </a:t>
            </a:r>
            <a:r>
              <a:rPr lang="en-US" altLang="ja-JP" sz="12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xk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=[0.01]  </a:t>
            </a:r>
            <a:r>
              <a:rPr lang="en-US" altLang="ja-JP" sz="12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func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=7.996386725333053e-05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callback 1: </a:t>
            </a:r>
            <a:r>
              <a:rPr lang="en-US" altLang="ja-JP" sz="12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xk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=[0.00778691]  </a:t>
            </a:r>
            <a:r>
              <a:rPr lang="en-US" altLang="ja-JP" sz="12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func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=5.1179322352247074e-05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callback 2: </a:t>
            </a:r>
            <a:r>
              <a:rPr lang="en-US" altLang="ja-JP" sz="12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xk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=[0.00192424]  </a:t>
            </a:r>
            <a:r>
              <a:rPr lang="en-US" altLang="ja-JP" sz="12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func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=3.560146791253761e-06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callback 3: </a:t>
            </a:r>
            <a:r>
              <a:rPr lang="en-US" altLang="ja-JP" sz="12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xk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=[0.00077673]  </a:t>
            </a:r>
            <a:r>
              <a:rPr lang="en-US" altLang="ja-JP" sz="12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func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=5.939336549108224e-07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Warning: Desired error not necessarily achieved due to precision loss.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         Current function value: 0.000001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         Iterations: 4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         Function evaluations: 57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         Gradient evaluations: 45</a:t>
            </a:r>
          </a:p>
        </p:txBody>
      </p:sp>
    </p:spTree>
    <p:extLst>
      <p:ext uri="{BB962C8B-B14F-4D97-AF65-F5344CB8AC3E}">
        <p14:creationId xmlns:p14="http://schemas.microsoft.com/office/powerpoint/2010/main" val="426329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1524000" y="0"/>
            <a:ext cx="9144000" cy="629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lang="ja-JP" altLang="en-US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初期値の効果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CA4C28E-ABA5-BE52-B105-73212F43A4FD}"/>
              </a:ext>
            </a:extLst>
          </p:cNvPr>
          <p:cNvSpPr txBox="1"/>
          <p:nvPr/>
        </p:nvSpPr>
        <p:spPr>
          <a:xfrm>
            <a:off x="1781176" y="700983"/>
            <a:ext cx="8774232" cy="36625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方程式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:</a:t>
            </a:r>
            <a:r>
              <a:rPr lang="ja-JP" altLang="en-US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  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(x[0] - 20.0 * x[0]**2 - 3.5 * x[0]**3 + 2.0 * x[0]**4) * sin(x[0])</a:t>
            </a:r>
            <a:r>
              <a:rPr lang="ja-JP" altLang="en-US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 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=</a:t>
            </a:r>
            <a:r>
              <a:rPr lang="ja-JP" altLang="en-US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 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800" dirty="0">
                <a:solidFill>
                  <a:srgbClr val="FF0000"/>
                </a:solidFill>
                <a:latin typeface="Times New Roman"/>
                <a:ea typeface="ＭＳ Ｐゴシック"/>
              </a:rPr>
              <a:t>初期値</a:t>
            </a:r>
            <a:r>
              <a:rPr lang="en-US" altLang="ja-JP" sz="1800" dirty="0">
                <a:solidFill>
                  <a:srgbClr val="FF0000"/>
                </a:solidFill>
                <a:latin typeface="Times New Roman"/>
                <a:ea typeface="ＭＳ Ｐゴシック"/>
              </a:rPr>
              <a:t>:</a:t>
            </a:r>
            <a:r>
              <a:rPr lang="ja-JP" altLang="en-US" sz="1800" dirty="0">
                <a:solidFill>
                  <a:srgbClr val="FF0000"/>
                </a:solidFill>
                <a:latin typeface="Times New Roman"/>
                <a:ea typeface="ＭＳ Ｐゴシック"/>
              </a:rPr>
              <a:t> </a:t>
            </a:r>
            <a:r>
              <a:rPr lang="en-US" altLang="ja-JP" sz="1800" dirty="0">
                <a:solidFill>
                  <a:srgbClr val="FF0000"/>
                </a:solidFill>
                <a:latin typeface="Times New Roman"/>
                <a:ea typeface="ＭＳ Ｐゴシック"/>
              </a:rPr>
              <a:t>x0</a:t>
            </a:r>
            <a:r>
              <a:rPr lang="ja-JP" altLang="en-US" sz="1800" dirty="0">
                <a:solidFill>
                  <a:srgbClr val="FF0000"/>
                </a:solidFill>
                <a:latin typeface="Times New Roman"/>
                <a:ea typeface="ＭＳ Ｐゴシック"/>
              </a:rPr>
              <a:t> </a:t>
            </a:r>
            <a:r>
              <a:rPr lang="en-US" altLang="ja-JP" sz="1800" dirty="0">
                <a:solidFill>
                  <a:srgbClr val="FF0000"/>
                </a:solidFill>
                <a:latin typeface="Times New Roman"/>
                <a:ea typeface="ＭＳ Ｐゴシック"/>
              </a:rPr>
              <a:t>=</a:t>
            </a:r>
            <a:r>
              <a:rPr lang="ja-JP" altLang="en-US" sz="1800" dirty="0">
                <a:solidFill>
                  <a:srgbClr val="FF0000"/>
                </a:solidFill>
                <a:latin typeface="Times New Roman"/>
                <a:ea typeface="ＭＳ Ｐゴシック"/>
              </a:rPr>
              <a:t> </a:t>
            </a:r>
            <a:r>
              <a:rPr lang="en-US" altLang="ja-JP" sz="1800" dirty="0">
                <a:solidFill>
                  <a:srgbClr val="FF0000"/>
                </a:solidFill>
                <a:latin typeface="Times New Roman"/>
                <a:ea typeface="ＭＳ Ｐゴシック"/>
              </a:rPr>
              <a:t>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 dirty="0">
              <a:solidFill>
                <a:srgbClr val="000000"/>
              </a:solidFill>
              <a:latin typeface="Times New Roman"/>
              <a:ea typeface="ＭＳ Ｐゴシック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method        : </a:t>
            </a:r>
            <a:r>
              <a:rPr lang="en-US" altLang="ja-JP" sz="12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bfgs</a:t>
            </a:r>
            <a:endParaRPr lang="en-US" altLang="ja-JP" sz="1200" dirty="0">
              <a:solidFill>
                <a:srgbClr val="000000"/>
              </a:solidFill>
              <a:latin typeface="Times New Roman"/>
              <a:ea typeface="ＭＳ Ｐゴシック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initial values: [1.0]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tol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           : 1e-05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maxiter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       : 100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 dirty="0">
              <a:solidFill>
                <a:srgbClr val="000000"/>
              </a:solidFill>
              <a:latin typeface="Times New Roman"/>
              <a:ea typeface="ＭＳ Ｐゴシック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Minimize: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callback 0: </a:t>
            </a:r>
            <a:r>
              <a:rPr lang="en-US" altLang="ja-JP" sz="12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xk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=[2.01]  </a:t>
            </a:r>
            <a:r>
              <a:rPr lang="en-US" altLang="ja-JP" sz="12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func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=-67.49195841203205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callback 1: </a:t>
            </a:r>
            <a:r>
              <a:rPr lang="en-US" altLang="ja-JP" sz="12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xk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=[2.13738861]  </a:t>
            </a:r>
            <a:r>
              <a:rPr lang="en-US" altLang="ja-JP" sz="12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func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=-68.90437158642544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callback 2: </a:t>
            </a:r>
            <a:r>
              <a:rPr lang="en-US" altLang="ja-JP" sz="12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xk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=[2.15188914]  </a:t>
            </a:r>
            <a:r>
              <a:rPr lang="en-US" altLang="ja-JP" sz="12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func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=-68.918031615511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callback 3: </a:t>
            </a:r>
            <a:r>
              <a:rPr lang="en-US" altLang="ja-JP" sz="12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xk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=[2.15093374]  </a:t>
            </a:r>
            <a:r>
              <a:rPr lang="en-US" altLang="ja-JP" sz="12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func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=-68.91809739205871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callback 4: </a:t>
            </a:r>
            <a:r>
              <a:rPr lang="en-US" altLang="ja-JP" sz="12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xk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=[2.15093886]  </a:t>
            </a:r>
            <a:r>
              <a:rPr lang="en-US" altLang="ja-JP" sz="12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func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=-68.91809740396579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Optimization terminated successfully.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         Current function value: -68.918097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         Iterations: 5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         Function evaluations: 7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         Gradient evaluations: 7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11F149E-266D-2700-1040-438220B3D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1625" y="1308063"/>
            <a:ext cx="4781550" cy="539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69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1524000" y="0"/>
            <a:ext cx="9144000" cy="1196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lang="ja-JP" altLang="en-US" sz="3600" b="1" dirty="0">
                <a:solidFill>
                  <a:srgbClr val="0000FF"/>
                </a:solidFill>
                <a:latin typeface="Times New Roman"/>
                <a:ea typeface="ＭＳ Ｐゴシック"/>
              </a:rPr>
              <a:t>再急降下法 </a:t>
            </a:r>
            <a:r>
              <a:rPr lang="en-US" altLang="ja-JP" sz="3600" b="1" dirty="0">
                <a:solidFill>
                  <a:srgbClr val="0000FF"/>
                </a:solidFill>
                <a:latin typeface="Times New Roman"/>
                <a:ea typeface="ＭＳ Ｐゴシック"/>
              </a:rPr>
              <a:t>(Steepest</a:t>
            </a:r>
            <a:r>
              <a:rPr lang="ja-JP" altLang="en-US" sz="3600" b="1" dirty="0">
                <a:solidFill>
                  <a:srgbClr val="0000FF"/>
                </a:solidFill>
                <a:latin typeface="Times New Roman"/>
                <a:ea typeface="ＭＳ Ｐゴシック"/>
              </a:rPr>
              <a:t> </a:t>
            </a:r>
            <a:r>
              <a:rPr lang="en-US" altLang="ja-JP" sz="3600" b="1" dirty="0">
                <a:solidFill>
                  <a:srgbClr val="0000FF"/>
                </a:solidFill>
                <a:latin typeface="Times New Roman"/>
                <a:ea typeface="ＭＳ Ｐゴシック"/>
              </a:rPr>
              <a:t>decent</a:t>
            </a:r>
            <a:r>
              <a:rPr lang="ja-JP" altLang="en-US" sz="3600" b="1" dirty="0">
                <a:solidFill>
                  <a:srgbClr val="0000FF"/>
                </a:solidFill>
                <a:latin typeface="Times New Roman"/>
                <a:ea typeface="ＭＳ Ｐゴシック"/>
              </a:rPr>
              <a:t> </a:t>
            </a:r>
            <a:r>
              <a:rPr lang="en-US" altLang="ja-JP" sz="3600" b="1" dirty="0">
                <a:solidFill>
                  <a:srgbClr val="0000FF"/>
                </a:solidFill>
                <a:latin typeface="Times New Roman"/>
                <a:ea typeface="ＭＳ Ｐゴシック"/>
              </a:rPr>
              <a:t>method:</a:t>
            </a:r>
            <a:r>
              <a:rPr lang="ja-JP" altLang="en-US" sz="3600" b="1" dirty="0">
                <a:solidFill>
                  <a:srgbClr val="0000FF"/>
                </a:solidFill>
                <a:latin typeface="Times New Roman"/>
                <a:ea typeface="ＭＳ Ｐゴシック"/>
              </a:rPr>
              <a:t> </a:t>
            </a:r>
            <a:r>
              <a:rPr lang="en-US" altLang="ja-JP" sz="3600" b="1" dirty="0">
                <a:solidFill>
                  <a:srgbClr val="0000FF"/>
                </a:solidFill>
                <a:latin typeface="Times New Roman"/>
                <a:ea typeface="ＭＳ Ｐゴシック"/>
              </a:rPr>
              <a:t>SD) </a:t>
            </a:r>
            <a:endParaRPr lang="ja-JP" altLang="en-US" sz="3600" b="1" kern="0" dirty="0">
              <a:solidFill>
                <a:srgbClr val="0000FF"/>
              </a:solidFill>
              <a:latin typeface="Times New Roman"/>
              <a:ea typeface="ＭＳ Ｐゴシック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713818" y="1160137"/>
            <a:ext cx="4200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ja-JP" b="1" dirty="0">
                <a:solidFill>
                  <a:srgbClr val="FF0000"/>
                </a:solidFill>
                <a:latin typeface="Times New Roman"/>
                <a:ea typeface="ＭＳ Ｐゴシック"/>
              </a:rPr>
              <a:t>1</a:t>
            </a:r>
            <a:r>
              <a:rPr lang="ja-JP" altLang="en-US" b="1" dirty="0">
                <a:solidFill>
                  <a:srgbClr val="FF0000"/>
                </a:solidFill>
                <a:latin typeface="Times New Roman"/>
                <a:ea typeface="ＭＳ Ｐゴシック"/>
              </a:rPr>
              <a:t>次微分だけから極小値を探す</a:t>
            </a:r>
            <a:endParaRPr lang="ja-JP" altLang="en-US" b="1" baseline="-25000" dirty="0">
              <a:solidFill>
                <a:srgbClr val="FF0000"/>
              </a:solidFill>
              <a:latin typeface="Times New Roman"/>
              <a:ea typeface="ＭＳ Ｐゴシック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テキスト ボックス 11"/>
              <p:cNvSpPr txBox="1"/>
              <p:nvPr/>
            </p:nvSpPr>
            <p:spPr>
              <a:xfrm>
                <a:off x="1991545" y="1704801"/>
                <a:ext cx="7701827" cy="48217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600"/>
                  </a:spcBef>
                  <a:defRPr/>
                </a:pPr>
                <a:r>
                  <a:rPr lang="ja-JP" altLang="en-US" sz="28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考え方</a:t>
                </a:r>
                <a:r>
                  <a:rPr lang="en-US" altLang="ja-JP" sz="28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: </a:t>
                </a:r>
                <a:r>
                  <a:rPr lang="ja-JP" altLang="en-US" sz="28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最小値は</a:t>
                </a:r>
                <a:r>
                  <a:rPr lang="en-US" altLang="ja-JP" sz="2800" b="1" dirty="0">
                    <a:solidFill>
                      <a:srgbClr val="FF0000"/>
                    </a:solidFill>
                    <a:latin typeface="Times New Roman"/>
                    <a:ea typeface="ＭＳ Ｐゴシック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sz="28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ja-JP" alt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ja-JP" alt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𝝏</m:t>
                        </m:r>
                        <m:r>
                          <a:rPr lang="ja-JP" alt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  <m:r>
                          <a:rPr lang="ja-JP" alt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ja-JP" altLang="en-US" sz="28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sz="28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ja-JP" altLang="en-US" sz="28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  <m:r>
                          <a:rPr lang="ja-JP" alt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)/</m:t>
                        </m:r>
                        <m:r>
                          <a:rPr lang="ja-JP" alt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𝝏</m:t>
                        </m:r>
                        <m:sSub>
                          <m:sSubPr>
                            <m:ctrlPr>
                              <a:rPr lang="ja-JP" altLang="en-US" sz="28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sz="28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ja-JP" altLang="en-US" sz="28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</m:e>
                    </m:d>
                  </m:oMath>
                </a14:m>
                <a:r>
                  <a:rPr lang="ja-JP" altLang="en-US" sz="2800" b="1" dirty="0">
                    <a:solidFill>
                      <a:srgbClr val="000000"/>
                    </a:solidFill>
                  </a:rPr>
                  <a:t> の方位にある</a:t>
                </a:r>
                <a:endParaRPr lang="en-US" altLang="ja-JP" sz="2800" b="1" dirty="0">
                  <a:solidFill>
                    <a:srgbClr val="000000"/>
                  </a:solidFill>
                </a:endParaRPr>
              </a:p>
              <a:p>
                <a:pPr>
                  <a:spcBef>
                    <a:spcPts val="600"/>
                  </a:spcBef>
                  <a:defRPr/>
                </a:pPr>
                <a:r>
                  <a:rPr lang="en-US" altLang="ja-JP" sz="2800" dirty="0">
                    <a:solidFill>
                      <a:srgbClr val="000000"/>
                    </a:solidFill>
                  </a:rPr>
                  <a:t>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ja-JP" alt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ja-JP" alt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ja-JP" alt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  <m:sup>
                        <m:r>
                          <a:rPr lang="ja-JP" alt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ja-JP" alt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ja-JP" alt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+1)</m:t>
                        </m:r>
                      </m:sup>
                    </m:sSup>
                    <m:r>
                      <a:rPr lang="ja-JP" altLang="en-US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ja-JP" alt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ja-JP" alt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ja-JP" alt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  <m:sup>
                        <m:r>
                          <a:rPr lang="ja-JP" alt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ja-JP" alt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ja-JP" alt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ja-JP" altLang="en-US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ja-JP" alt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𝜶</m:t>
                    </m:r>
                    <m:r>
                      <a:rPr lang="ja-JP" altLang="en-US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ja-JP" altLang="en-US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ja-JP" altLang="en-US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ja-JP" alt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ja-JP" alt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ja-JP" alt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  <m:sup>
                        <m:r>
                          <a:rPr lang="ja-JP" alt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ja-JP" alt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ja-JP" alt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ja-JP" altLang="en-US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)/</m:t>
                    </m:r>
                    <m:r>
                      <a:rPr lang="ja-JP" altLang="en-US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ja-JP" alt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ja-JP" alt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ja-JP" sz="2800" dirty="0">
                    <a:solidFill>
                      <a:srgbClr val="000000"/>
                    </a:solidFill>
                  </a:rPr>
                  <a:t> </a:t>
                </a:r>
              </a:p>
              <a:p>
                <a:pPr>
                  <a:spcBef>
                    <a:spcPts val="600"/>
                  </a:spcBef>
                  <a:defRPr/>
                </a:pPr>
                <a:endParaRPr lang="en-US" altLang="ja-JP" sz="2800" dirty="0">
                  <a:solidFill>
                    <a:srgbClr val="000000"/>
                  </a:solidFill>
                </a:endParaRPr>
              </a:p>
              <a:p>
                <a:pPr>
                  <a:spcBef>
                    <a:spcPts val="600"/>
                  </a:spcBef>
                  <a:defRPr/>
                </a:pPr>
                <a14:m>
                  <m:oMath xmlns:m="http://schemas.openxmlformats.org/officeDocument/2006/math">
                    <m:r>
                      <a:rPr lang="ja-JP" altLang="en-US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ja-JP" altLang="en-US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ja-JP" alt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ja-JP" alt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ja-JP" alt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  <m:sup>
                        <m:r>
                          <a:rPr lang="ja-JP" alt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ja-JP" alt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ja-JP" alt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ja-JP" altLang="en-US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ja-JP" altLang="en-US" sz="2800" dirty="0">
                    <a:solidFill>
                      <a:srgbClr val="000000"/>
                    </a:solidFill>
                  </a:rPr>
                  <a:t> の最小値を見つけるには</a:t>
                </a:r>
                <a:endParaRPr lang="en-US" altLang="ja-JP" sz="2800" dirty="0">
                  <a:solidFill>
                    <a:srgbClr val="000000"/>
                  </a:solidFill>
                </a:endParaRPr>
              </a:p>
              <a:p>
                <a:pPr>
                  <a:spcBef>
                    <a:spcPts val="600"/>
                  </a:spcBef>
                  <a:defRPr/>
                </a:pPr>
                <a:r>
                  <a:rPr lang="ja-JP" altLang="en-US" sz="2800" dirty="0">
                    <a:solidFill>
                      <a:srgbClr val="000000"/>
                    </a:solidFill>
                  </a:rPr>
                  <a:t>適切な</a:t>
                </a:r>
                <a:r>
                  <a:rPr lang="en-US" altLang="ja-JP" sz="2800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ja-JP" alt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𝜶</m:t>
                    </m:r>
                  </m:oMath>
                </a14:m>
                <a:r>
                  <a:rPr lang="en-US" altLang="ja-JP" sz="2800" dirty="0">
                    <a:solidFill>
                      <a:srgbClr val="000000"/>
                    </a:solidFill>
                  </a:rPr>
                  <a:t> </a:t>
                </a:r>
                <a:r>
                  <a:rPr lang="ja-JP" altLang="en-US" sz="2800" dirty="0">
                    <a:solidFill>
                      <a:srgbClr val="000000"/>
                    </a:solidFill>
                  </a:rPr>
                  <a:t>を選択する必要がある</a:t>
                </a:r>
                <a:br>
                  <a:rPr lang="en-US" altLang="ja-JP" sz="2800" dirty="0">
                    <a:solidFill>
                      <a:srgbClr val="000000"/>
                    </a:solidFill>
                  </a:rPr>
                </a:br>
                <a:endParaRPr lang="en-US" altLang="ja-JP" sz="2800" dirty="0">
                  <a:solidFill>
                    <a:srgbClr val="000000"/>
                  </a:solidFill>
                </a:endParaRPr>
              </a:p>
              <a:p>
                <a:pPr>
                  <a:spcBef>
                    <a:spcPts val="600"/>
                  </a:spcBef>
                  <a:defRPr/>
                </a:pPr>
                <a:r>
                  <a:rPr lang="ja-JP" altLang="en-US" sz="2800" b="1" dirty="0">
                    <a:solidFill>
                      <a:srgbClr val="000000"/>
                    </a:solidFill>
                    <a:latin typeface="Times New Roman"/>
                    <a:ea typeface="ＭＳ Ｐゴシック"/>
                    <a:sym typeface="Symbol" panose="05050102010706020507" pitchFamily="18" charset="2"/>
                  </a:rPr>
                  <a:t> の選び方の選択肢</a:t>
                </a:r>
                <a:r>
                  <a:rPr lang="en-US" altLang="ja-JP" sz="2800" b="1" dirty="0">
                    <a:solidFill>
                      <a:srgbClr val="000000"/>
                    </a:solidFill>
                    <a:latin typeface="Times New Roman"/>
                    <a:ea typeface="ＭＳ Ｐゴシック"/>
                    <a:sym typeface="Symbol" panose="05050102010706020507" pitchFamily="18" charset="2"/>
                  </a:rPr>
                  <a:t>:</a:t>
                </a:r>
                <a:br>
                  <a:rPr lang="en-US" altLang="ja-JP" sz="2800" b="1" dirty="0">
                    <a:solidFill>
                      <a:srgbClr val="000000"/>
                    </a:solidFill>
                    <a:latin typeface="Times New Roman"/>
                    <a:ea typeface="ＭＳ Ｐゴシック"/>
                    <a:sym typeface="Symbol" panose="05050102010706020507" pitchFamily="18" charset="2"/>
                  </a:rPr>
                </a:br>
                <a:r>
                  <a:rPr lang="ja-JP" altLang="en-US" sz="2800" b="1" dirty="0">
                    <a:solidFill>
                      <a:srgbClr val="000000"/>
                    </a:solidFill>
                    <a:latin typeface="Times New Roman"/>
                    <a:ea typeface="ＭＳ Ｐゴシック"/>
                    <a:sym typeface="Symbol" panose="05050102010706020507" pitchFamily="18" charset="2"/>
                  </a:rPr>
                  <a:t>　　</a:t>
                </a:r>
                <a:r>
                  <a:rPr lang="en-US" altLang="ja-JP" sz="2800" b="1" dirty="0">
                    <a:solidFill>
                      <a:srgbClr val="000000"/>
                    </a:solidFill>
                    <a:latin typeface="Times New Roman"/>
                    <a:ea typeface="ＭＳ Ｐゴシック"/>
                    <a:sym typeface="Symbol" panose="05050102010706020507" pitchFamily="18" charset="2"/>
                  </a:rPr>
                  <a:t>(</a:t>
                </a:r>
                <a:r>
                  <a:rPr lang="en-US" altLang="ja-JP" sz="2800" b="1" dirty="0" err="1">
                    <a:solidFill>
                      <a:srgbClr val="000000"/>
                    </a:solidFill>
                    <a:latin typeface="Times New Roman"/>
                    <a:ea typeface="ＭＳ Ｐゴシック"/>
                    <a:sym typeface="Symbol" panose="05050102010706020507" pitchFamily="18" charset="2"/>
                  </a:rPr>
                  <a:t>i</a:t>
                </a:r>
                <a:r>
                  <a:rPr lang="en-US" altLang="ja-JP" sz="2800" b="1" dirty="0">
                    <a:solidFill>
                      <a:srgbClr val="000000"/>
                    </a:solidFill>
                    <a:latin typeface="Times New Roman"/>
                    <a:ea typeface="ＭＳ Ｐゴシック"/>
                    <a:sym typeface="Symbol" panose="05050102010706020507" pitchFamily="18" charset="2"/>
                  </a:rPr>
                  <a:t>)</a:t>
                </a:r>
                <a:r>
                  <a:rPr lang="ja-JP" altLang="en-US" sz="2800" b="1" dirty="0">
                    <a:solidFill>
                      <a:srgbClr val="000000"/>
                    </a:solidFill>
                    <a:latin typeface="Times New Roman"/>
                    <a:ea typeface="ＭＳ Ｐゴシック"/>
                    <a:sym typeface="Symbol" panose="05050102010706020507" pitchFamily="18" charset="2"/>
                  </a:rPr>
                  <a:t> 単純な方法</a:t>
                </a:r>
                <a:r>
                  <a:rPr lang="en-US" altLang="ja-JP" sz="2800" b="1" dirty="0">
                    <a:solidFill>
                      <a:srgbClr val="000000"/>
                    </a:solidFill>
                    <a:latin typeface="Times New Roman"/>
                    <a:ea typeface="ＭＳ Ｐゴシック"/>
                    <a:sym typeface="Symbol" panose="05050102010706020507" pitchFamily="18" charset="2"/>
                  </a:rPr>
                  <a:t>: </a:t>
                </a:r>
                <a:r>
                  <a:rPr lang="ja-JP" altLang="en-US" sz="2800" b="1" dirty="0">
                    <a:solidFill>
                      <a:srgbClr val="000000"/>
                    </a:solidFill>
                    <a:latin typeface="Times New Roman"/>
                    <a:ea typeface="ＭＳ Ｐゴシック"/>
                    <a:sym typeface="Symbol" panose="05050102010706020507" pitchFamily="18" charset="2"/>
                  </a:rPr>
                  <a:t>小さい</a:t>
                </a:r>
                <a:r>
                  <a:rPr lang="en-US" altLang="ja-JP" sz="2800" b="1" dirty="0">
                    <a:solidFill>
                      <a:srgbClr val="000000"/>
                    </a:solidFill>
                    <a:latin typeface="Times New Roman"/>
                    <a:ea typeface="ＭＳ Ｐゴシック"/>
                    <a:sym typeface="Symbol" panose="05050102010706020507" pitchFamily="18" charset="2"/>
                  </a:rPr>
                  <a:t> </a:t>
                </a:r>
                <a:r>
                  <a:rPr lang="ja-JP" altLang="en-US" sz="2800" b="1" dirty="0">
                    <a:solidFill>
                      <a:srgbClr val="000000"/>
                    </a:solidFill>
                    <a:latin typeface="Times New Roman"/>
                    <a:ea typeface="ＭＳ Ｐゴシック"/>
                    <a:sym typeface="Symbol" panose="05050102010706020507" pitchFamily="18" charset="2"/>
                  </a:rPr>
                  <a:t> を選ぶ</a:t>
                </a:r>
                <a:br>
                  <a:rPr lang="en-US" altLang="ja-JP" sz="2800" b="1" dirty="0">
                    <a:solidFill>
                      <a:srgbClr val="000000"/>
                    </a:solidFill>
                    <a:latin typeface="Times New Roman"/>
                    <a:ea typeface="ＭＳ Ｐゴシック"/>
                    <a:sym typeface="Symbol" panose="05050102010706020507" pitchFamily="18" charset="2"/>
                  </a:rPr>
                </a:br>
                <a:r>
                  <a:rPr lang="en-US" altLang="ja-JP" sz="2800" b="1" dirty="0">
                    <a:solidFill>
                      <a:srgbClr val="000000"/>
                    </a:solidFill>
                    <a:latin typeface="Times New Roman"/>
                    <a:ea typeface="ＭＳ Ｐゴシック"/>
                    <a:sym typeface="Symbol" panose="05050102010706020507" pitchFamily="18" charset="2"/>
                  </a:rPr>
                  <a:t>  </a:t>
                </a:r>
                <a:r>
                  <a:rPr lang="ja-JP" altLang="en-US" sz="2800" b="1" dirty="0">
                    <a:solidFill>
                      <a:srgbClr val="000000"/>
                    </a:solidFill>
                    <a:latin typeface="Times New Roman"/>
                    <a:ea typeface="ＭＳ Ｐゴシック"/>
                    <a:sym typeface="Symbol" panose="05050102010706020507" pitchFamily="18" charset="2"/>
                  </a:rPr>
                  <a:t>   </a:t>
                </a:r>
                <a:r>
                  <a:rPr lang="en-US" altLang="ja-JP" sz="2800" b="1" dirty="0">
                    <a:solidFill>
                      <a:srgbClr val="000000"/>
                    </a:solidFill>
                    <a:latin typeface="Times New Roman"/>
                    <a:ea typeface="ＭＳ Ｐゴシック"/>
                    <a:sym typeface="Symbol" panose="05050102010706020507" pitchFamily="18" charset="2"/>
                  </a:rPr>
                  <a:t>(ii)</a:t>
                </a:r>
                <a:r>
                  <a:rPr lang="ja-JP" altLang="en-US" sz="2800" b="1" dirty="0">
                    <a:solidFill>
                      <a:srgbClr val="000000"/>
                    </a:solidFill>
                    <a:latin typeface="Times New Roman"/>
                    <a:ea typeface="ＭＳ Ｐゴシック"/>
                    <a:sym typeface="Symbol" panose="05050102010706020507" pitchFamily="18" charset="2"/>
                  </a:rPr>
                  <a:t> </a:t>
                </a:r>
                <a:r>
                  <a:rPr lang="ja-JP" altLang="en-US" sz="2800" dirty="0">
                    <a:solidFill>
                      <a:srgbClr val="000000"/>
                    </a:solidFill>
                    <a:latin typeface="Times New Roman"/>
                    <a:ea typeface="ＭＳ Ｐゴシック"/>
                    <a:sym typeface="Symbol" panose="05050102010706020507" pitchFamily="18" charset="2"/>
                  </a:rPr>
                  <a:t>直接探索</a:t>
                </a:r>
                <a:r>
                  <a:rPr lang="en-US" altLang="ja-JP" sz="2800" dirty="0">
                    <a:solidFill>
                      <a:srgbClr val="000000"/>
                    </a:solidFill>
                    <a:latin typeface="Times New Roman"/>
                    <a:ea typeface="ＭＳ Ｐゴシック"/>
                    <a:sym typeface="Symbol" panose="05050102010706020507" pitchFamily="18" charset="2"/>
                  </a:rPr>
                  <a:t>:</a:t>
                </a:r>
                <a:r>
                  <a:rPr lang="ja-JP" altLang="en-US" sz="2800" dirty="0">
                    <a:solidFill>
                      <a:srgbClr val="000000"/>
                    </a:solidFill>
                    <a:latin typeface="Times New Roman"/>
                    <a:ea typeface="ＭＳ Ｐゴシック"/>
                    <a:sym typeface="Symbol" panose="05050102010706020507" pitchFamily="18" charset="2"/>
                  </a:rPr>
                  <a:t> 直線探索法</a:t>
                </a:r>
                <a:br>
                  <a:rPr lang="en-US" altLang="ja-JP" sz="2800" dirty="0">
                    <a:solidFill>
                      <a:srgbClr val="000000"/>
                    </a:solidFill>
                    <a:latin typeface="Times New Roman"/>
                    <a:ea typeface="ＭＳ Ｐゴシック"/>
                    <a:sym typeface="Symbol" panose="05050102010706020507" pitchFamily="18" charset="2"/>
                  </a:rPr>
                </a:br>
                <a:r>
                  <a:rPr lang="en-US" altLang="ja-JP" sz="2800" dirty="0">
                    <a:solidFill>
                      <a:srgbClr val="0000FF"/>
                    </a:solidFill>
                    <a:latin typeface="Times New Roman"/>
                    <a:ea typeface="ＭＳ Ｐゴシック"/>
                    <a:sym typeface="Symbol" panose="05050102010706020507" pitchFamily="18" charset="2"/>
                  </a:rPr>
                  <a:t>                  Armijo / Wolfe </a:t>
                </a:r>
                <a:r>
                  <a:rPr lang="ja-JP" altLang="en-US" sz="2800" dirty="0">
                    <a:solidFill>
                      <a:srgbClr val="0000FF"/>
                    </a:solidFill>
                    <a:latin typeface="Times New Roman"/>
                    <a:ea typeface="ＭＳ Ｐゴシック"/>
                    <a:sym typeface="Symbol" panose="05050102010706020507" pitchFamily="18" charset="2"/>
                  </a:rPr>
                  <a:t>条件</a:t>
                </a:r>
                <a:endParaRPr lang="ja-JP" altLang="en-US" sz="2800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12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1545" y="1704801"/>
                <a:ext cx="7701827" cy="4821705"/>
              </a:xfrm>
              <a:prstGeom prst="rect">
                <a:avLst/>
              </a:prstGeom>
              <a:blipFill>
                <a:blip r:embed="rId3"/>
                <a:stretch>
                  <a:fillRect l="-1663" t="-1770" b="-265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091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EFFB54-B6D7-39DF-49CA-62F04CACFA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>
            <a:extLst>
              <a:ext uri="{FF2B5EF4-FFF2-40B4-BE49-F238E27FC236}">
                <a16:creationId xmlns:a16="http://schemas.microsoft.com/office/drawing/2014/main" id="{5F91F1A2-D0D8-2FB0-B79B-E8FCADE44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"/>
            <a:ext cx="9144000" cy="692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lang="ja-JP" altLang="en-US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線形最小二乗法と非線形最小二乗法</a:t>
            </a:r>
            <a:endParaRPr lang="ja-JP" altLang="en-US" sz="2800" kern="0" dirty="0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5FFFD76-8B5E-2974-E4D5-8B21CA315567}"/>
              </a:ext>
            </a:extLst>
          </p:cNvPr>
          <p:cNvSpPr txBox="1"/>
          <p:nvPr/>
        </p:nvSpPr>
        <p:spPr>
          <a:xfrm>
            <a:off x="335360" y="647972"/>
            <a:ext cx="11856640" cy="6309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b="1" dirty="0"/>
              <a:t>線形最小二乗法</a:t>
            </a:r>
            <a:r>
              <a:rPr lang="en-US" altLang="ja-JP" b="1" dirty="0"/>
              <a:t>:</a:t>
            </a:r>
          </a:p>
          <a:p>
            <a:r>
              <a:rPr lang="ja-JP" altLang="en-US" dirty="0"/>
              <a:t>・ </a:t>
            </a:r>
            <a:r>
              <a:rPr lang="ja-JP" altLang="en-US" b="1" dirty="0">
                <a:solidFill>
                  <a:srgbClr val="FF0000"/>
                </a:solidFill>
              </a:rPr>
              <a:t>フィッティングパラメータが線形</a:t>
            </a:r>
            <a:r>
              <a:rPr lang="ja-JP" altLang="en-US" dirty="0"/>
              <a:t>の場合のみに使える</a:t>
            </a:r>
            <a:endParaRPr lang="en-US" altLang="ja-JP" dirty="0"/>
          </a:p>
          <a:p>
            <a:r>
              <a:rPr lang="ja-JP" altLang="en-US" dirty="0"/>
              <a:t>　　例： </a:t>
            </a:r>
            <a:r>
              <a:rPr lang="en-US" altLang="ja-JP" dirty="0"/>
              <a:t>f(x) = a0 + a1 * exp(-x) + a2 / x</a:t>
            </a:r>
          </a:p>
          <a:p>
            <a:r>
              <a:rPr lang="ja-JP" altLang="en-US" dirty="0"/>
              <a:t>・ </a:t>
            </a:r>
            <a:r>
              <a:rPr lang="ja-JP" altLang="en-US" b="1" dirty="0">
                <a:solidFill>
                  <a:srgbClr val="FF0000"/>
                </a:solidFill>
              </a:rPr>
              <a:t>パラメータの初期値は不要</a:t>
            </a:r>
            <a:endParaRPr lang="en-US" altLang="ja-JP" b="1" dirty="0">
              <a:solidFill>
                <a:srgbClr val="FF0000"/>
              </a:solidFill>
            </a:endParaRPr>
          </a:p>
          <a:p>
            <a:r>
              <a:rPr lang="ja-JP" altLang="en-US" dirty="0"/>
              <a:t>・ </a:t>
            </a:r>
            <a:r>
              <a:rPr lang="ja-JP" altLang="en-US" dirty="0">
                <a:solidFill>
                  <a:srgbClr val="FF0000"/>
                </a:solidFill>
              </a:rPr>
              <a:t>一回の行列計算</a:t>
            </a:r>
            <a:r>
              <a:rPr lang="ja-JP" altLang="en-US" dirty="0"/>
              <a:t>で答えが出る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b="1" dirty="0"/>
              <a:t>非線形最小二乗法</a:t>
            </a:r>
            <a:r>
              <a:rPr lang="en-US" altLang="ja-JP" b="1" dirty="0"/>
              <a:t>:</a:t>
            </a:r>
          </a:p>
          <a:p>
            <a:r>
              <a:rPr lang="ja-JP" altLang="en-US" dirty="0"/>
              <a:t>・ </a:t>
            </a:r>
            <a:r>
              <a:rPr lang="ja-JP" altLang="en-US" b="1" dirty="0">
                <a:solidFill>
                  <a:srgbClr val="FF0000"/>
                </a:solidFill>
              </a:rPr>
              <a:t>非線形のフィッティングパラメータがある場合</a:t>
            </a:r>
            <a:r>
              <a:rPr lang="ja-JP" altLang="en-US" dirty="0"/>
              <a:t>は非線形最小二乗法になる</a:t>
            </a:r>
            <a:endParaRPr lang="en-US" altLang="ja-JP" dirty="0"/>
          </a:p>
          <a:p>
            <a:r>
              <a:rPr lang="ja-JP" altLang="en-US" dirty="0"/>
              <a:t>　　例： </a:t>
            </a:r>
            <a:r>
              <a:rPr lang="en-US" altLang="ja-JP" dirty="0"/>
              <a:t>f(x) = a0 + a1 * exp(-a2 * x)</a:t>
            </a:r>
          </a:p>
          <a:p>
            <a:r>
              <a:rPr lang="ja-JP" altLang="en-US" dirty="0"/>
              <a:t>　　例： </a:t>
            </a:r>
            <a:r>
              <a:rPr lang="en-US" altLang="ja-JP" dirty="0"/>
              <a:t>f(x) = a0 + a1 / (x + a2)</a:t>
            </a:r>
          </a:p>
          <a:p>
            <a:r>
              <a:rPr lang="ja-JP" altLang="en-US" dirty="0"/>
              <a:t>・ </a:t>
            </a:r>
            <a:r>
              <a:rPr lang="ja-JP" altLang="en-US" b="1" dirty="0">
                <a:solidFill>
                  <a:srgbClr val="FF0000"/>
                </a:solidFill>
              </a:rPr>
              <a:t>パラメータの初期値を推定して与える必要</a:t>
            </a:r>
            <a:r>
              <a:rPr lang="ja-JP" altLang="en-US" dirty="0"/>
              <a:t>がある</a:t>
            </a:r>
            <a:endParaRPr lang="en-US" altLang="ja-JP" dirty="0"/>
          </a:p>
          <a:p>
            <a:r>
              <a:rPr lang="ja-JP" altLang="en-US" dirty="0"/>
              <a:t>・ </a:t>
            </a:r>
            <a:r>
              <a:rPr lang="en-US" altLang="ja-JP" dirty="0"/>
              <a:t>Tayler</a:t>
            </a:r>
            <a:r>
              <a:rPr lang="ja-JP" altLang="en-US" dirty="0"/>
              <a:t>展開で線形近似をして繰り返し計算をする</a:t>
            </a:r>
            <a:endParaRPr lang="en-US" altLang="ja-JP" dirty="0"/>
          </a:p>
          <a:p>
            <a:r>
              <a:rPr lang="ja-JP" altLang="en-US" dirty="0"/>
              <a:t>・ いつ収束するかわからない </a:t>
            </a:r>
            <a:r>
              <a:rPr lang="en-US" altLang="ja-JP" dirty="0"/>
              <a:t>(</a:t>
            </a:r>
            <a:r>
              <a:rPr lang="ja-JP" altLang="en-US" dirty="0"/>
              <a:t>プログラム中で収束判定を行う</a:t>
            </a:r>
            <a:r>
              <a:rPr lang="en-US" altLang="ja-JP" dirty="0"/>
              <a:t>)</a:t>
            </a:r>
          </a:p>
          <a:p>
            <a:r>
              <a:rPr lang="ja-JP" altLang="en-US" dirty="0"/>
              <a:t>・ パラメータの</a:t>
            </a:r>
            <a:r>
              <a:rPr lang="ja-JP" altLang="en-US" dirty="0">
                <a:solidFill>
                  <a:srgbClr val="FF0000"/>
                </a:solidFill>
              </a:rPr>
              <a:t>初期値が悪いと、変な値に収束 </a:t>
            </a:r>
            <a:r>
              <a:rPr lang="en-US" altLang="ja-JP" dirty="0"/>
              <a:t>(</a:t>
            </a:r>
            <a:r>
              <a:rPr lang="ja-JP" altLang="en-US" dirty="0"/>
              <a:t>局所最小解</a:t>
            </a:r>
            <a:r>
              <a:rPr lang="en-US" altLang="ja-JP" dirty="0"/>
              <a:t>)</a:t>
            </a:r>
            <a:r>
              <a:rPr lang="ja-JP" altLang="en-US" dirty="0"/>
              <a:t> したり、</a:t>
            </a:r>
            <a:br>
              <a:rPr lang="en-US" altLang="ja-JP" dirty="0"/>
            </a:br>
            <a:r>
              <a:rPr lang="ja-JP" altLang="en-US" dirty="0"/>
              <a:t>　</a:t>
            </a:r>
            <a:r>
              <a:rPr lang="ja-JP" altLang="en-US" dirty="0">
                <a:solidFill>
                  <a:srgbClr val="FF0000"/>
                </a:solidFill>
              </a:rPr>
              <a:t>収束しなかったり</a:t>
            </a:r>
            <a:r>
              <a:rPr lang="ja-JP" altLang="en-US" dirty="0"/>
              <a:t>、</a:t>
            </a:r>
            <a:r>
              <a:rPr lang="ja-JP" altLang="en-US" dirty="0">
                <a:solidFill>
                  <a:srgbClr val="FF0000"/>
                </a:solidFill>
              </a:rPr>
              <a:t>発散</a:t>
            </a:r>
            <a:r>
              <a:rPr lang="ja-JP" altLang="en-US" dirty="0"/>
              <a:t>したりする</a:t>
            </a:r>
            <a:endParaRPr lang="en-US" altLang="ja-JP" dirty="0"/>
          </a:p>
          <a:p>
            <a:r>
              <a:rPr lang="en-US" altLang="ja-JP" sz="3200" dirty="0"/>
              <a:t>		</a:t>
            </a:r>
            <a:r>
              <a:rPr lang="ja-JP" altLang="en-US" sz="4400" dirty="0">
                <a:solidFill>
                  <a:srgbClr val="0000FF"/>
                </a:solidFill>
              </a:rPr>
              <a:t>初期値の推定が重要</a:t>
            </a:r>
            <a:endParaRPr lang="en-US" altLang="ja-JP" sz="3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83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1524000" y="0"/>
            <a:ext cx="9144000" cy="69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lang="en-US" altLang="ja-JP" sz="28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Global</a:t>
            </a:r>
            <a:r>
              <a:rPr lang="ja-JP" altLang="en-US" sz="28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 </a:t>
            </a:r>
            <a:r>
              <a:rPr lang="en-US" altLang="ja-JP" sz="28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minimum</a:t>
            </a:r>
            <a:r>
              <a:rPr lang="en-US" altLang="ja-JP" sz="2000" kern="0" dirty="0">
                <a:solidFill>
                  <a:srgbClr val="000000"/>
                </a:solidFill>
                <a:latin typeface="Times New Roman"/>
                <a:ea typeface="ＭＳ Ｐゴシック"/>
              </a:rPr>
              <a:t> (</a:t>
            </a:r>
            <a:r>
              <a:rPr lang="ja-JP" altLang="en-US" sz="2000" kern="0" dirty="0">
                <a:solidFill>
                  <a:srgbClr val="000000"/>
                </a:solidFill>
                <a:latin typeface="Times New Roman"/>
                <a:ea typeface="ＭＳ Ｐゴシック"/>
              </a:rPr>
              <a:t>大域的最小値</a:t>
            </a:r>
            <a:r>
              <a:rPr lang="en-US" altLang="ja-JP" sz="2000" kern="0" dirty="0">
                <a:solidFill>
                  <a:srgbClr val="000000"/>
                </a:solidFill>
                <a:latin typeface="Times New Roman"/>
                <a:ea typeface="ＭＳ Ｐゴシック"/>
              </a:rPr>
              <a:t>)</a:t>
            </a:r>
            <a:r>
              <a:rPr lang="en-US" altLang="ja-JP" sz="28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 vs local minimum</a:t>
            </a:r>
            <a:r>
              <a:rPr lang="en-US" altLang="ja-JP" sz="2000" kern="0" dirty="0">
                <a:solidFill>
                  <a:srgbClr val="000000"/>
                </a:solidFill>
                <a:latin typeface="Times New Roman"/>
                <a:ea typeface="ＭＳ Ｐゴシック"/>
              </a:rPr>
              <a:t> (</a:t>
            </a:r>
            <a:r>
              <a:rPr lang="ja-JP" altLang="en-US" sz="2000" kern="0" dirty="0">
                <a:solidFill>
                  <a:srgbClr val="000000"/>
                </a:solidFill>
                <a:latin typeface="Times New Roman"/>
                <a:ea typeface="ＭＳ Ｐゴシック"/>
              </a:rPr>
              <a:t>極小値</a:t>
            </a:r>
            <a:r>
              <a:rPr lang="en-US" altLang="ja-JP" sz="2000" kern="0" dirty="0">
                <a:solidFill>
                  <a:srgbClr val="000000"/>
                </a:solidFill>
                <a:latin typeface="Times New Roman"/>
                <a:ea typeface="ＭＳ Ｐゴシック"/>
              </a:rPr>
              <a:t>)</a:t>
            </a:r>
            <a:endParaRPr lang="ja-JP" altLang="en-US" sz="2800" kern="0" dirty="0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graphicFrame>
        <p:nvGraphicFramePr>
          <p:cNvPr id="8" name="グラフ 7">
            <a:extLst>
              <a:ext uri="{FF2B5EF4-FFF2-40B4-BE49-F238E27FC236}">
                <a16:creationId xmlns:a16="http://schemas.microsoft.com/office/drawing/2014/main" id="{B3860658-F295-4133-A3C8-81B1A113D96D}"/>
              </a:ext>
            </a:extLst>
          </p:cNvPr>
          <p:cNvGraphicFramePr>
            <a:graphicFrameLocks/>
          </p:cNvGraphicFramePr>
          <p:nvPr/>
        </p:nvGraphicFramePr>
        <p:xfrm>
          <a:off x="3287688" y="1700808"/>
          <a:ext cx="72008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2A4FF375-884D-4B4B-A62A-E3E09D65EF1A}"/>
              </a:ext>
            </a:extLst>
          </p:cNvPr>
          <p:cNvCxnSpPr>
            <a:cxnSpLocks/>
          </p:cNvCxnSpPr>
          <p:nvPr/>
        </p:nvCxnSpPr>
        <p:spPr>
          <a:xfrm>
            <a:off x="3280996" y="1328788"/>
            <a:ext cx="0" cy="3540373"/>
          </a:xfrm>
          <a:prstGeom prst="line">
            <a:avLst/>
          </a:prstGeom>
          <a:ln w="22225">
            <a:solidFill>
              <a:schemeClr val="tx1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55D706D0-8648-420A-B974-FF1D744B10B3}"/>
              </a:ext>
            </a:extLst>
          </p:cNvPr>
          <p:cNvCxnSpPr>
            <a:cxnSpLocks/>
          </p:cNvCxnSpPr>
          <p:nvPr/>
        </p:nvCxnSpPr>
        <p:spPr>
          <a:xfrm>
            <a:off x="2999656" y="4797152"/>
            <a:ext cx="5912640" cy="0"/>
          </a:xfrm>
          <a:prstGeom prst="line">
            <a:avLst/>
          </a:prstGeom>
          <a:ln w="2222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DDBCFE2-2000-4829-8325-40BC54B3D198}"/>
              </a:ext>
            </a:extLst>
          </p:cNvPr>
          <p:cNvSpPr txBox="1"/>
          <p:nvPr/>
        </p:nvSpPr>
        <p:spPr>
          <a:xfrm>
            <a:off x="6393557" y="4005065"/>
            <a:ext cx="15440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ja-JP" b="1" dirty="0">
                <a:solidFill>
                  <a:srgbClr val="FF0000"/>
                </a:solidFill>
              </a:rPr>
              <a:t>Global </a:t>
            </a:r>
            <a:br>
              <a:rPr lang="en-US" altLang="ja-JP" b="1" dirty="0">
                <a:solidFill>
                  <a:srgbClr val="FF0000"/>
                </a:solidFill>
              </a:rPr>
            </a:br>
            <a:r>
              <a:rPr lang="en-US" altLang="ja-JP" b="1" dirty="0">
                <a:solidFill>
                  <a:srgbClr val="FF0000"/>
                </a:solidFill>
              </a:rPr>
              <a:t>minimum 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208F25A-A189-4E2B-A4B5-93C05DCF43CF}"/>
              </a:ext>
            </a:extLst>
          </p:cNvPr>
          <p:cNvSpPr txBox="1"/>
          <p:nvPr/>
        </p:nvSpPr>
        <p:spPr>
          <a:xfrm>
            <a:off x="3359696" y="3399384"/>
            <a:ext cx="23551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ja-JP" b="1" dirty="0">
                <a:solidFill>
                  <a:srgbClr val="0000FF"/>
                </a:solidFill>
              </a:rPr>
              <a:t>Local minimum </a:t>
            </a:r>
            <a:endParaRPr lang="ja-JP" altLang="en-US" b="1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4ABC78CB-54E1-4E8F-ADA4-D74706200CBC}"/>
                  </a:ext>
                </a:extLst>
              </p:cNvPr>
              <p:cNvSpPr txBox="1"/>
              <p:nvPr/>
            </p:nvSpPr>
            <p:spPr>
              <a:xfrm>
                <a:off x="3967673" y="3114442"/>
                <a:ext cx="39594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320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ja-JP" altLang="en-US" sz="3200" b="1" dirty="0">
                  <a:solidFill>
                    <a:srgbClr val="0000FF"/>
                  </a:solidFill>
                </a:endParaRPr>
              </a:p>
            </p:txBody>
          </p:sp>
        </mc:Choice>
        <mc:Fallback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4ABC78CB-54E1-4E8F-ADA4-D74706200C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7673" y="3114442"/>
                <a:ext cx="395941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楕円 12">
            <a:extLst>
              <a:ext uri="{FF2B5EF4-FFF2-40B4-BE49-F238E27FC236}">
                <a16:creationId xmlns:a16="http://schemas.microsoft.com/office/drawing/2014/main" id="{A498543A-47C5-4EEC-B4E9-CD0D44233530}"/>
              </a:ext>
            </a:extLst>
          </p:cNvPr>
          <p:cNvSpPr/>
          <p:nvPr/>
        </p:nvSpPr>
        <p:spPr>
          <a:xfrm>
            <a:off x="7430284" y="4005064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477AB12-447F-416D-9C96-2AFEEEFF3169}"/>
              </a:ext>
            </a:extLst>
          </p:cNvPr>
          <p:cNvSpPr txBox="1"/>
          <p:nvPr/>
        </p:nvSpPr>
        <p:spPr>
          <a:xfrm>
            <a:off x="3215681" y="5229201"/>
            <a:ext cx="63225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ja-JP" b="1" dirty="0">
                <a:solidFill>
                  <a:srgbClr val="FF0000"/>
                </a:solidFill>
              </a:rPr>
              <a:t>How to avoid to be trapped by local minimum: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altLang="ja-JP" b="1" dirty="0">
                <a:solidFill>
                  <a:srgbClr val="000000"/>
                </a:solidFill>
              </a:rPr>
              <a:t>Employ </a:t>
            </a:r>
            <a:r>
              <a:rPr lang="en-US" altLang="ja-JP" b="1" dirty="0">
                <a:solidFill>
                  <a:srgbClr val="009900"/>
                </a:solidFill>
              </a:rPr>
              <a:t>a large initial search range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altLang="ja-JP" b="1" dirty="0">
                <a:solidFill>
                  <a:srgbClr val="000000"/>
                </a:solidFill>
              </a:rPr>
              <a:t>Not use a direct value of gradient</a:t>
            </a:r>
            <a:endParaRPr lang="ja-JP" altLang="en-US" b="1" dirty="0">
              <a:solidFill>
                <a:srgbClr val="000000"/>
              </a:solidFill>
            </a:endParaRPr>
          </a:p>
        </p:txBody>
      </p: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78138D31-286A-4432-A10C-EAB8E88581C2}"/>
              </a:ext>
            </a:extLst>
          </p:cNvPr>
          <p:cNvCxnSpPr>
            <a:cxnSpLocks/>
          </p:cNvCxnSpPr>
          <p:nvPr/>
        </p:nvCxnSpPr>
        <p:spPr>
          <a:xfrm>
            <a:off x="3304622" y="2114352"/>
            <a:ext cx="144016" cy="381993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89057D4E-044C-4081-B3CA-3C23D27C2D8F}"/>
              </a:ext>
            </a:extLst>
          </p:cNvPr>
          <p:cNvCxnSpPr>
            <a:cxnSpLocks/>
          </p:cNvCxnSpPr>
          <p:nvPr/>
        </p:nvCxnSpPr>
        <p:spPr>
          <a:xfrm>
            <a:off x="3440089" y="2487877"/>
            <a:ext cx="141725" cy="306206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矢印コネクタ 34">
            <a:extLst>
              <a:ext uri="{FF2B5EF4-FFF2-40B4-BE49-F238E27FC236}">
                <a16:creationId xmlns:a16="http://schemas.microsoft.com/office/drawing/2014/main" id="{2A55C2D9-048C-43DF-8B95-AD65A19694D1}"/>
              </a:ext>
            </a:extLst>
          </p:cNvPr>
          <p:cNvCxnSpPr>
            <a:cxnSpLocks/>
          </p:cNvCxnSpPr>
          <p:nvPr/>
        </p:nvCxnSpPr>
        <p:spPr>
          <a:xfrm>
            <a:off x="3592489" y="2809361"/>
            <a:ext cx="192525" cy="314922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481BE5B0-FABF-412B-8636-51AF3B819FF3}"/>
              </a:ext>
            </a:extLst>
          </p:cNvPr>
          <p:cNvCxnSpPr>
            <a:cxnSpLocks/>
          </p:cNvCxnSpPr>
          <p:nvPr/>
        </p:nvCxnSpPr>
        <p:spPr>
          <a:xfrm>
            <a:off x="3812624" y="3131013"/>
            <a:ext cx="101750" cy="154221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9928C8C0-AE78-4533-B869-6ADD0DF16AF5}"/>
              </a:ext>
            </a:extLst>
          </p:cNvPr>
          <p:cNvSpPr txBox="1"/>
          <p:nvPr/>
        </p:nvSpPr>
        <p:spPr>
          <a:xfrm>
            <a:off x="3458358" y="1980130"/>
            <a:ext cx="28536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ja-JP" sz="1600" dirty="0">
                <a:solidFill>
                  <a:srgbClr val="0000FF"/>
                </a:solidFill>
              </a:rPr>
              <a:t>If start from here and</a:t>
            </a:r>
            <a:br>
              <a:rPr lang="en-US" altLang="ja-JP" sz="1600" dirty="0">
                <a:solidFill>
                  <a:srgbClr val="0000FF"/>
                </a:solidFill>
              </a:rPr>
            </a:br>
            <a:r>
              <a:rPr lang="en-US" altLang="ja-JP" sz="1600" dirty="0">
                <a:solidFill>
                  <a:srgbClr val="0000FF"/>
                </a:solidFill>
              </a:rPr>
              <a:t>search minimum by gradient, …</a:t>
            </a:r>
            <a:endParaRPr lang="ja-JP" altLang="en-US" sz="1600" dirty="0">
              <a:solidFill>
                <a:srgbClr val="0000FF"/>
              </a:solidFill>
            </a:endParaRPr>
          </a:p>
        </p:txBody>
      </p: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58DED52A-CB8F-E5DD-A217-3EB850509FFE}"/>
              </a:ext>
            </a:extLst>
          </p:cNvPr>
          <p:cNvCxnSpPr/>
          <p:nvPr/>
        </p:nvCxnSpPr>
        <p:spPr bwMode="auto">
          <a:xfrm flipH="1">
            <a:off x="8341561" y="2996953"/>
            <a:ext cx="22315" cy="1803443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4A257D66-ADF9-DE26-8592-D43FA0385EA3}"/>
                  </a:ext>
                </a:extLst>
              </p:cNvPr>
              <p:cNvSpPr txBox="1"/>
              <p:nvPr/>
            </p:nvSpPr>
            <p:spPr>
              <a:xfrm>
                <a:off x="8056812" y="4769832"/>
                <a:ext cx="703484" cy="493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b="1" i="1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ja-JP" altLang="en-US" b="1" i="1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</a:rPr>
                            <m:t>𝜶</m:t>
                          </m:r>
                        </m:e>
                        <m:sup>
                          <m:r>
                            <a:rPr lang="en-US" altLang="ja-JP" b="1" i="1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ja-JP" b="1" i="1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altLang="ja-JP" b="1" i="1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ja-JP" altLang="en-US" b="1" dirty="0">
                  <a:solidFill>
                    <a:srgbClr val="009900"/>
                  </a:solidFill>
                </a:endParaRPr>
              </a:p>
            </p:txBody>
          </p:sp>
        </mc:Choice>
        <mc:Fallback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4A257D66-ADF9-DE26-8592-D43FA0385E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6812" y="4769832"/>
                <a:ext cx="703484" cy="4932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楕円 17">
            <a:extLst>
              <a:ext uri="{FF2B5EF4-FFF2-40B4-BE49-F238E27FC236}">
                <a16:creationId xmlns:a16="http://schemas.microsoft.com/office/drawing/2014/main" id="{F3A9BCE3-2103-B570-9196-1BB875A4F837}"/>
              </a:ext>
            </a:extLst>
          </p:cNvPr>
          <p:cNvSpPr/>
          <p:nvPr/>
        </p:nvSpPr>
        <p:spPr bwMode="auto">
          <a:xfrm>
            <a:off x="8303460" y="2962455"/>
            <a:ext cx="96980" cy="9698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endParaRPr lang="ja-JP" altLang="en-US" sz="18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34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90A156A5-0B4F-411C-8A91-305F0952F8D9}"/>
              </a:ext>
            </a:extLst>
          </p:cNvPr>
          <p:cNvSpPr/>
          <p:nvPr/>
        </p:nvSpPr>
        <p:spPr>
          <a:xfrm>
            <a:off x="5845080" y="4913293"/>
            <a:ext cx="1310287" cy="1357275"/>
          </a:xfrm>
          <a:prstGeom prst="rect">
            <a:avLst/>
          </a:prstGeom>
          <a:solidFill>
            <a:srgbClr val="C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40A20B4A-1B14-4CB1-A973-8714AA26936E}"/>
              </a:ext>
            </a:extLst>
          </p:cNvPr>
          <p:cNvSpPr/>
          <p:nvPr/>
        </p:nvSpPr>
        <p:spPr>
          <a:xfrm>
            <a:off x="2505307" y="4204090"/>
            <a:ext cx="1990264" cy="1357275"/>
          </a:xfrm>
          <a:prstGeom prst="rect">
            <a:avLst/>
          </a:prstGeom>
          <a:solidFill>
            <a:srgbClr val="C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1524000" y="0"/>
            <a:ext cx="9144000" cy="69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lang="en-US" altLang="ja-JP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Line search</a:t>
            </a:r>
            <a:r>
              <a:rPr lang="en-US" altLang="ja-JP" sz="2800" kern="0" dirty="0">
                <a:solidFill>
                  <a:srgbClr val="000000"/>
                </a:solidFill>
                <a:latin typeface="Times New Roman"/>
                <a:ea typeface="ＭＳ Ｐゴシック"/>
              </a:rPr>
              <a:t> (</a:t>
            </a:r>
            <a:r>
              <a:rPr lang="ja-JP" altLang="en-US" sz="2800" kern="0" dirty="0">
                <a:solidFill>
                  <a:srgbClr val="000000"/>
                </a:solidFill>
                <a:latin typeface="Times New Roman"/>
                <a:ea typeface="ＭＳ Ｐゴシック"/>
              </a:rPr>
              <a:t>直線探索法</a:t>
            </a:r>
            <a:r>
              <a:rPr lang="en-US" altLang="ja-JP" sz="2800" kern="0" dirty="0">
                <a:solidFill>
                  <a:srgbClr val="000000"/>
                </a:solidFill>
                <a:latin typeface="Times New Roman"/>
                <a:ea typeface="ＭＳ Ｐゴシック"/>
              </a:rPr>
              <a:t>)</a:t>
            </a:r>
            <a:r>
              <a:rPr lang="en-US" altLang="ja-JP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:</a:t>
            </a:r>
            <a:r>
              <a:rPr lang="ja-JP" altLang="en-US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 </a:t>
            </a:r>
            <a:r>
              <a:rPr lang="en-US" altLang="ja-JP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Armijo</a:t>
            </a:r>
            <a:r>
              <a:rPr lang="ja-JP" altLang="en-US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 </a:t>
            </a:r>
            <a:r>
              <a:rPr lang="en-US" altLang="ja-JP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condition</a:t>
            </a:r>
            <a:endParaRPr lang="ja-JP" altLang="en-US" sz="3600" b="1" kern="0" dirty="0">
              <a:solidFill>
                <a:srgbClr val="0000FF"/>
              </a:solidFill>
              <a:latin typeface="Times New Roman"/>
              <a:ea typeface="ＭＳ Ｐゴシック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4655840" y="600944"/>
            <a:ext cx="60163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ja-JP" altLang="en-US" sz="1400" dirty="0">
                <a:solidFill>
                  <a:srgbClr val="000000"/>
                </a:solidFill>
              </a:rPr>
              <a:t>矢部博</a:t>
            </a:r>
            <a:r>
              <a:rPr lang="en-US" altLang="ja-JP" sz="1400" dirty="0">
                <a:solidFill>
                  <a:srgbClr val="000000"/>
                </a:solidFill>
              </a:rPr>
              <a:t>, </a:t>
            </a:r>
            <a:r>
              <a:rPr lang="ja-JP" altLang="en-US" sz="1400" dirty="0">
                <a:solidFill>
                  <a:srgbClr val="000000"/>
                </a:solidFill>
              </a:rPr>
              <a:t>工学基礎 最適化とその応用</a:t>
            </a:r>
            <a:r>
              <a:rPr lang="en-US" altLang="ja-JP" sz="1400" dirty="0">
                <a:solidFill>
                  <a:srgbClr val="000000"/>
                </a:solidFill>
              </a:rPr>
              <a:t>, </a:t>
            </a:r>
            <a:r>
              <a:rPr lang="ja-JP" altLang="en-US" sz="1400" dirty="0">
                <a:solidFill>
                  <a:srgbClr val="000000"/>
                </a:solidFill>
              </a:rPr>
              <a:t>数理工学社 </a:t>
            </a:r>
            <a:r>
              <a:rPr lang="en-US" altLang="ja-JP" sz="1400" dirty="0">
                <a:solidFill>
                  <a:srgbClr val="000000"/>
                </a:solidFill>
              </a:rPr>
              <a:t>(2006)</a:t>
            </a:r>
          </a:p>
        </p:txBody>
      </p:sp>
      <p:graphicFrame>
        <p:nvGraphicFramePr>
          <p:cNvPr id="8" name="グラフ 7">
            <a:extLst>
              <a:ext uri="{FF2B5EF4-FFF2-40B4-BE49-F238E27FC236}">
                <a16:creationId xmlns:a16="http://schemas.microsoft.com/office/drawing/2014/main" id="{B3860658-F295-4133-A3C8-81B1A113D96D}"/>
              </a:ext>
            </a:extLst>
          </p:cNvPr>
          <p:cNvGraphicFramePr>
            <a:graphicFrameLocks/>
          </p:cNvGraphicFramePr>
          <p:nvPr/>
        </p:nvGraphicFramePr>
        <p:xfrm>
          <a:off x="2503584" y="4123600"/>
          <a:ext cx="72008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2A4FF375-884D-4B4B-A62A-E3E09D65EF1A}"/>
              </a:ext>
            </a:extLst>
          </p:cNvPr>
          <p:cNvCxnSpPr>
            <a:cxnSpLocks/>
          </p:cNvCxnSpPr>
          <p:nvPr/>
        </p:nvCxnSpPr>
        <p:spPr>
          <a:xfrm>
            <a:off x="2496892" y="3751579"/>
            <a:ext cx="0" cy="2850232"/>
          </a:xfrm>
          <a:prstGeom prst="line">
            <a:avLst/>
          </a:prstGeom>
          <a:ln w="22225">
            <a:solidFill>
              <a:schemeClr val="tx1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AF75986E-1721-43FC-8FA9-1A727E2F6900}"/>
              </a:ext>
            </a:extLst>
          </p:cNvPr>
          <p:cNvCxnSpPr>
            <a:cxnSpLocks/>
          </p:cNvCxnSpPr>
          <p:nvPr/>
        </p:nvCxnSpPr>
        <p:spPr>
          <a:xfrm>
            <a:off x="2279576" y="6313779"/>
            <a:ext cx="5912640" cy="0"/>
          </a:xfrm>
          <a:prstGeom prst="line">
            <a:avLst/>
          </a:prstGeom>
          <a:ln w="2222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2C161A8B-8E89-4E4D-A31F-F4E0E1D38D2E}"/>
                  </a:ext>
                </a:extLst>
              </p:cNvPr>
              <p:cNvSpPr txBox="1"/>
              <p:nvPr/>
            </p:nvSpPr>
            <p:spPr>
              <a:xfrm>
                <a:off x="8220310" y="6097755"/>
                <a:ext cx="61997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ja-JP" alt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sSub>
                        <m:sSubPr>
                          <m:ctrlPr>
                            <a:rPr lang="en-US" altLang="ja-JP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</m:e>
                        <m:sub>
                          <m:r>
                            <a:rPr lang="en-US" altLang="ja-JP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sub>
                      </m:sSub>
                    </m:oMath>
                  </m:oMathPara>
                </a14:m>
                <a:endParaRPr lang="ja-JP" altLang="en-US" b="1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2C161A8B-8E89-4E4D-A31F-F4E0E1D38D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0310" y="6097755"/>
                <a:ext cx="619978" cy="369332"/>
              </a:xfrm>
              <a:prstGeom prst="rect">
                <a:avLst/>
              </a:prstGeom>
              <a:blipFill>
                <a:blip r:embed="rId4"/>
                <a:stretch>
                  <a:fillRect l="-4902" r="-4902" b="-180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6E754C94-A84A-499E-9608-9A8608D49C66}"/>
                  </a:ext>
                </a:extLst>
              </p:cNvPr>
              <p:cNvSpPr txBox="1"/>
              <p:nvPr/>
            </p:nvSpPr>
            <p:spPr>
              <a:xfrm>
                <a:off x="7799842" y="4533728"/>
                <a:ext cx="232698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ja-JP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altLang="ja-JP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ja-JP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altLang="ja-JP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sub>
                      </m:sSub>
                      <m:r>
                        <a:rPr lang="en-US" altLang="ja-JP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ja-JP" alt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sSub>
                        <m:sSubPr>
                          <m:ctrlPr>
                            <a:rPr lang="en-US" altLang="ja-JP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</m:e>
                        <m:sub>
                          <m:r>
                            <a:rPr lang="en-US" altLang="ja-JP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sub>
                      </m:sSub>
                      <m:r>
                        <a:rPr lang="en-US" altLang="ja-JP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ja-JP" altLang="en-US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6E754C94-A84A-499E-9608-9A8608D49C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9842" y="4533728"/>
                <a:ext cx="2326984" cy="369332"/>
              </a:xfrm>
              <a:prstGeom prst="rect">
                <a:avLst/>
              </a:prstGeom>
              <a:blipFill>
                <a:blip r:embed="rId5"/>
                <a:stretch>
                  <a:fillRect l="-3150" r="-4724" b="-3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260E9192-F977-428F-B584-6CCD349F2ED9}"/>
                  </a:ext>
                </a:extLst>
              </p:cNvPr>
              <p:cNvSpPr txBox="1"/>
              <p:nvPr/>
            </p:nvSpPr>
            <p:spPr>
              <a:xfrm>
                <a:off x="2791617" y="6362744"/>
                <a:ext cx="450155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defRPr/>
                </a:pPr>
                <a:r>
                  <a:rPr lang="en-US" altLang="ja-JP" dirty="0">
                    <a:solidFill>
                      <a:srgbClr val="0000FF"/>
                    </a:solidFill>
                  </a:rPr>
                  <a:t>tangent: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y</m:t>
                    </m:r>
                    <m:r>
                      <a:rPr lang="en-US" altLang="ja-JP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altLang="ja-JP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ja-JP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ja-JP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  <m:r>
                      <a:rPr lang="en-US" altLang="ja-JP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altLang="ja-JP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ja-JP" altLang="en-US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sSub>
                      <m:sSubPr>
                        <m:ctrlPr>
                          <a:rPr lang="en-US" altLang="ja-JP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b>
                        <m:r>
                          <a:rPr lang="en-US" altLang="ja-JP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  <m:r>
                      <a:rPr lang="en-US" altLang="ja-JP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ja-JP" alt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𝛁</m:t>
                    </m:r>
                    <m:r>
                      <a:rPr lang="en-US" altLang="ja-JP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altLang="ja-JP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ja-JP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ja-JP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  <m:r>
                      <a:rPr lang="en-US" altLang="ja-JP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ja-JP" altLang="en-US" b="1" dirty="0">
                  <a:solidFill>
                    <a:srgbClr val="0000FF"/>
                  </a:solidFill>
                </a:endParaRPr>
              </a:p>
            </p:txBody>
          </p:sp>
        </mc:Choice>
        <mc:Fallback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260E9192-F977-428F-B584-6CCD349F2E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1617" y="6362744"/>
                <a:ext cx="4501553" cy="369332"/>
              </a:xfrm>
              <a:prstGeom prst="rect">
                <a:avLst/>
              </a:prstGeom>
              <a:blipFill>
                <a:blip r:embed="rId6"/>
                <a:stretch>
                  <a:fillRect l="-4201" t="-26667" r="-2846" b="-5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DD0AFEF9-3B62-434A-8F4B-665F4DF1DD03}"/>
                  </a:ext>
                </a:extLst>
              </p:cNvPr>
              <p:cNvSpPr txBox="1"/>
              <p:nvPr/>
            </p:nvSpPr>
            <p:spPr>
              <a:xfrm>
                <a:off x="2359568" y="3401124"/>
                <a:ext cx="25372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ja-JP" altLang="en-US" b="1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DD0AFEF9-3B62-434A-8F4B-665F4DF1DD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9568" y="3401124"/>
                <a:ext cx="253724" cy="369332"/>
              </a:xfrm>
              <a:prstGeom prst="rect">
                <a:avLst/>
              </a:prstGeom>
              <a:blipFill>
                <a:blip r:embed="rId7"/>
                <a:stretch>
                  <a:fillRect l="-28571" r="-23810" b="-2623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A0DE4B74-F987-4799-BDD2-6BBC4CDD6AD7}"/>
                  </a:ext>
                </a:extLst>
              </p:cNvPr>
              <p:cNvSpPr txBox="1"/>
              <p:nvPr/>
            </p:nvSpPr>
            <p:spPr>
              <a:xfrm>
                <a:off x="4766404" y="3741420"/>
                <a:ext cx="314682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ja-JP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altLang="ja-JP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ja-JP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altLang="ja-JP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sub>
                      </m:sSub>
                      <m:r>
                        <a:rPr lang="en-US" altLang="ja-JP" sz="2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altLang="ja-JP" sz="2000" b="1" dirty="0">
                          <a:solidFill>
                            <a:srgbClr val="FF0000"/>
                          </a:solidFill>
                        </a:rPr>
                        <m:t> </m:t>
                      </m:r>
                      <m:r>
                        <a:rPr lang="en-US" altLang="ja-JP" sz="2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ja-JP" altLang="en-US" sz="2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𝜉</m:t>
                      </m:r>
                      <m:r>
                        <a:rPr lang="ja-JP" altLang="en-US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sSub>
                        <m:sSubPr>
                          <m:ctrlPr>
                            <a:rPr lang="en-US" altLang="ja-JP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</m:e>
                        <m:sub>
                          <m:r>
                            <a:rPr lang="en-US" altLang="ja-JP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sub>
                      </m:sSub>
                      <m:r>
                        <a:rPr lang="en-US" altLang="ja-JP" sz="2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ja-JP" altLang="en-US" sz="2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𝛁</m:t>
                      </m:r>
                      <m:r>
                        <a:rPr lang="en-US" altLang="ja-JP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altLang="ja-JP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ja-JP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altLang="ja-JP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sub>
                      </m:sSub>
                      <m:r>
                        <a:rPr lang="en-US" altLang="ja-JP" sz="2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ja-JP" altLang="en-US" sz="2000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A0DE4B74-F987-4799-BDD2-6BBC4CDD6A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6404" y="3741420"/>
                <a:ext cx="3146823" cy="307777"/>
              </a:xfrm>
              <a:prstGeom prst="rect">
                <a:avLst/>
              </a:prstGeom>
              <a:blipFill>
                <a:blip r:embed="rId8"/>
                <a:stretch>
                  <a:fillRect l="-1357" r="-2326" b="-38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7E3409C2-A669-48A9-B9F5-18A1B92FC181}"/>
                  </a:ext>
                </a:extLst>
              </p:cNvPr>
              <p:cNvSpPr txBox="1"/>
              <p:nvPr/>
            </p:nvSpPr>
            <p:spPr>
              <a:xfrm>
                <a:off x="1631504" y="764705"/>
                <a:ext cx="8882142" cy="27312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altLang="ja-JP" sz="2800" b="1" dirty="0">
                    <a:solidFill>
                      <a:srgbClr val="FF0000"/>
                    </a:solidFill>
                    <a:latin typeface="Times New Roman"/>
                    <a:ea typeface="ＭＳ Ｐゴシック"/>
                  </a:rPr>
                  <a:t>Armijo</a:t>
                </a:r>
                <a:r>
                  <a:rPr lang="en-US" altLang="ja-JP" sz="2000" dirty="0">
                    <a:solidFill>
                      <a:srgbClr val="FF0000"/>
                    </a:solidFill>
                    <a:latin typeface="Times New Roman"/>
                    <a:ea typeface="ＭＳ Ｐゴシック"/>
                  </a:rPr>
                  <a:t> (</a:t>
                </a:r>
                <a:r>
                  <a:rPr lang="ja-JP" altLang="en-US" sz="2000" dirty="0">
                    <a:solidFill>
                      <a:srgbClr val="FF0000"/>
                    </a:solidFill>
                    <a:latin typeface="Times New Roman"/>
                    <a:ea typeface="ＭＳ Ｐゴシック"/>
                  </a:rPr>
                  <a:t>アルミホ</a:t>
                </a:r>
                <a:r>
                  <a:rPr lang="en-US" altLang="ja-JP" sz="2000" dirty="0">
                    <a:solidFill>
                      <a:srgbClr val="FF0000"/>
                    </a:solidFill>
                    <a:latin typeface="Times New Roman"/>
                    <a:ea typeface="ＭＳ Ｐゴシック"/>
                  </a:rPr>
                  <a:t>)</a:t>
                </a:r>
                <a:r>
                  <a:rPr lang="ja-JP" altLang="en-US" sz="2800" b="1" dirty="0">
                    <a:solidFill>
                      <a:srgbClr val="FF0000"/>
                    </a:solidFill>
                    <a:latin typeface="Times New Roman"/>
                    <a:ea typeface="ＭＳ Ｐゴシック"/>
                  </a:rPr>
                  <a:t> </a:t>
                </a:r>
                <a:r>
                  <a:rPr lang="en-US" altLang="ja-JP" sz="2800" b="1" dirty="0">
                    <a:solidFill>
                      <a:srgbClr val="FF0000"/>
                    </a:solidFill>
                    <a:latin typeface="Times New Roman"/>
                    <a:ea typeface="ＭＳ Ｐゴシック"/>
                  </a:rPr>
                  <a:t>condition (eq. (1)) and algorism:</a:t>
                </a:r>
              </a:p>
              <a:p>
                <a:pPr marL="342900" indent="-342900">
                  <a:buFont typeface="+mj-lt"/>
                  <a:buAutoNum type="arabicPeriod"/>
                  <a:defRPr/>
                </a:pPr>
                <a:r>
                  <a:rPr lang="en-US" altLang="ja-JP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Provide initial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ja-JP" sz="20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</m:oMath>
                </a14:m>
                <a:r>
                  <a:rPr lang="en-US" altLang="ja-JP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, choose constant </a:t>
                </a:r>
                <a14:m>
                  <m:oMath xmlns:m="http://schemas.openxmlformats.org/officeDocument/2006/math">
                    <m:r>
                      <a:rPr lang="ja-JP" alt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𝜉</m:t>
                    </m:r>
                  </m:oMath>
                </a14:m>
                <a:r>
                  <a:rPr lang="en-US" altLang="ja-JP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and</a:t>
                </a:r>
                <a14:m>
                  <m:oMath xmlns:m="http://schemas.openxmlformats.org/officeDocument/2006/math">
                    <m:r>
                      <a:rPr lang="en-US" altLang="ja-JP" sz="20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ja-JP" alt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altLang="ja-JP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ja-JP" sz="20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20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ja-JP" alt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𝜉</m:t>
                    </m:r>
                    <m:r>
                      <a:rPr lang="en-US" altLang="ja-JP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altLang="ja-JP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altLang="ja-JP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ja-JP" sz="20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20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ja-JP" alt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altLang="ja-JP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&lt;1</m:t>
                    </m:r>
                  </m:oMath>
                </a14:m>
                <a:r>
                  <a:rPr lang="en-US" altLang="ja-JP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)</a:t>
                </a:r>
              </a:p>
              <a:p>
                <a:pPr marL="342900" indent="-342900">
                  <a:buFont typeface="+mj-lt"/>
                  <a:buAutoNum type="arabicPeriod"/>
                  <a:defRPr/>
                </a:pPr>
                <a:r>
                  <a:rPr lang="en-US" altLang="ja-JP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Find search direction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b>
                        <m:r>
                          <a:rPr lang="en-US" altLang="ja-JP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</m:oMath>
                </a14:m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(e.g., by steepest descent method)</a:t>
                </a:r>
                <a:endParaRPr lang="en-US" altLang="ja-JP" sz="2000" b="1" dirty="0">
                  <a:solidFill>
                    <a:srgbClr val="FF0000"/>
                  </a:solidFill>
                  <a:latin typeface="Times New Roman"/>
                </a:endParaRPr>
              </a:p>
              <a:p>
                <a:pPr marL="342900" indent="-342900">
                  <a:buFont typeface="+mj-lt"/>
                  <a:buAutoNum type="arabicPeriod"/>
                  <a:defRPr/>
                </a:pPr>
                <a:r>
                  <a:rPr lang="en-US" altLang="ja-JP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Find </a:t>
                </a:r>
                <a14:m>
                  <m:oMath xmlns:m="http://schemas.openxmlformats.org/officeDocument/2006/math">
                    <m:r>
                      <a:rPr lang="ja-JP" alt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altLang="ja-JP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altLang="ja-JP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altLang="ja-JP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so as to satisfy </a:t>
                </a:r>
                <a14:m>
                  <m:oMath xmlns:m="http://schemas.openxmlformats.org/officeDocument/2006/math">
                    <m:r>
                      <a:rPr lang="en-US" altLang="ja-JP" sz="20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altLang="ja-JP" sz="20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ja-JP" sz="20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ja-JP" sz="20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  <m:r>
                      <a:rPr lang="en-US" altLang="ja-JP" sz="20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ja-JP" altLang="en-US" sz="20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sSub>
                      <m:sSubPr>
                        <m:ctrlPr>
                          <a:rPr lang="en-US" altLang="ja-JP" sz="20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b>
                        <m:r>
                          <a:rPr lang="en-US" altLang="ja-JP" sz="20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  <m:r>
                      <a:rPr lang="en-US" altLang="ja-JP" sz="20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altLang="ja-JP" sz="20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altLang="ja-JP" sz="20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altLang="ja-JP" sz="20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ja-JP" sz="20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ja-JP" sz="20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  <m:r>
                      <a:rPr lang="en-US" altLang="ja-JP" sz="20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m:rPr>
                        <m:nor/>
                      </m:rPr>
                      <a:rPr lang="en-US" altLang="ja-JP" sz="2000" b="1" dirty="0">
                        <a:solidFill>
                          <a:srgbClr val="0000FF"/>
                        </a:solidFill>
                      </a:rPr>
                      <m:t> </m:t>
                    </m:r>
                    <m:r>
                      <a:rPr lang="en-US" altLang="ja-JP" sz="20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ja-JP" altLang="en-US" sz="20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𝜉</m:t>
                    </m:r>
                    <m:r>
                      <a:rPr lang="ja-JP" altLang="en-US" sz="20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sSub>
                      <m:sSubPr>
                        <m:ctrlPr>
                          <a:rPr lang="en-US" altLang="ja-JP" sz="20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b>
                        <m:r>
                          <a:rPr lang="en-US" altLang="ja-JP" sz="20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  <m:r>
                      <a:rPr lang="en-US" altLang="ja-JP" sz="20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ja-JP" altLang="en-US" sz="20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𝛁</m:t>
                    </m:r>
                    <m:r>
                      <a:rPr lang="en-US" altLang="ja-JP" sz="20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altLang="ja-JP" sz="20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ja-JP" sz="20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ja-JP" sz="20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  <m:r>
                      <a:rPr lang="en-US" altLang="ja-JP" sz="20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sz="2000" b="1" dirty="0">
                    <a:solidFill>
                      <a:srgbClr val="0000FF"/>
                    </a:solidFill>
                  </a:rPr>
                  <a:t>	(1)</a:t>
                </a:r>
                <a:br>
                  <a:rPr lang="en-US" altLang="ja-JP" sz="2000" b="1" dirty="0">
                    <a:solidFill>
                      <a:srgbClr val="0000FF"/>
                    </a:solidFill>
                  </a:rPr>
                </a:b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(</a:t>
                </a:r>
                <a:r>
                  <a:rPr lang="en-US" altLang="ja-JP" sz="2000" dirty="0" err="1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i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altLang="ja-JP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altLang="ja-JP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,0</m:t>
                        </m:r>
                      </m:sub>
                    </m:sSub>
                    <m:r>
                      <a:rPr lang="en-US" altLang="ja-JP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=1, </m:t>
                    </m:r>
                    <m:r>
                      <a:rPr lang="en-US" altLang="ja-JP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altLang="ja-JP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b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</a:b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(ii) if </a:t>
                </a:r>
                <a14:m>
                  <m:oMath xmlns:m="http://schemas.openxmlformats.org/officeDocument/2006/math">
                    <m:r>
                      <a:rPr lang="en-US" altLang="ja-JP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altLang="ja-JP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  <m:r>
                      <a:rPr lang="en-US" altLang="ja-JP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ja-JP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altLang="ja-JP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altLang="ja-JP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ja-JP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b>
                        <m: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  <m:r>
                      <a:rPr lang="en-US" altLang="ja-JP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altLang="ja-JP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altLang="ja-JP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altLang="ja-JP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  <m:r>
                      <a:rPr lang="en-US" altLang="ja-JP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m:rPr>
                        <m:nor/>
                      </m:rPr>
                      <a:rPr lang="en-US" altLang="ja-JP" sz="2000" b="1" dirty="0">
                        <a:solidFill>
                          <a:srgbClr val="000000"/>
                        </a:solidFill>
                      </a:rPr>
                      <m:t> </m:t>
                    </m:r>
                    <m:r>
                      <a:rPr lang="en-US" altLang="ja-JP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ja-JP" alt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𝜉</m:t>
                    </m:r>
                    <m:sSub>
                      <m:sSubPr>
                        <m:ctrlPr>
                          <a:rPr lang="en-US" altLang="ja-JP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altLang="ja-JP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altLang="ja-JP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ja-JP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b>
                        <m: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  <m:r>
                      <a:rPr lang="en-US" altLang="ja-JP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ja-JP" altLang="en-US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𝛁</m:t>
                    </m:r>
                    <m:r>
                      <a:rPr lang="en-US" altLang="ja-JP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altLang="ja-JP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  <m:r>
                      <a:rPr lang="en-US" altLang="ja-JP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sz="2000" dirty="0">
                    <a:solidFill>
                      <a:srgbClr val="000000"/>
                    </a:solidFill>
                  </a:rPr>
                  <a:t> go to </a:t>
                </a:r>
                <a:r>
                  <a:rPr lang="en-US" altLang="ja-JP" sz="2000" b="1" dirty="0">
                    <a:solidFill>
                      <a:srgbClr val="000000"/>
                    </a:solidFill>
                  </a:rPr>
                  <a:t>step 4</a:t>
                </a:r>
                <a:r>
                  <a:rPr lang="en-US" altLang="ja-JP" sz="2000" dirty="0">
                    <a:solidFill>
                      <a:srgbClr val="000000"/>
                    </a:solidFill>
                  </a:rPr>
                  <a:t>, or go to (iii)</a:t>
                </a:r>
                <a:br>
                  <a:rPr lang="en-US" altLang="ja-JP" sz="2000" dirty="0">
                    <a:solidFill>
                      <a:srgbClr val="000000"/>
                    </a:solidFill>
                  </a:rPr>
                </a:br>
                <a:r>
                  <a:rPr lang="en-US" altLang="ja-JP" sz="2000" dirty="0">
                    <a:solidFill>
                      <a:srgbClr val="000000"/>
                    </a:solidFill>
                  </a:rPr>
                  <a:t>(iii)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altLang="ja-JP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altLang="ja-JP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ja-JP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ja-JP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altLang="ja-JP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ja-JP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  <m:r>
                          <a:rPr lang="ja-JP" alt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altLang="ja-JP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altLang="ja-JP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ja-JP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ja-JP" sz="2000" dirty="0">
                    <a:solidFill>
                      <a:srgbClr val="000000"/>
                    </a:solidFill>
                  </a:rPr>
                  <a:t> and go to (ii)</a:t>
                </a:r>
              </a:p>
              <a:p>
                <a:pPr marL="342900" indent="-342900">
                  <a:buFont typeface="+mj-lt"/>
                  <a:buAutoNum type="arabicPeriod"/>
                  <a:defRPr/>
                </a:pPr>
                <a:r>
                  <a:rPr lang="ja-JP" altLang="en-US" sz="20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ja-JP" alt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altLang="ja-JP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ja-JP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altLang="ja-JP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altLang="ja-JP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ja-JP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ja-JP" altLang="en-US" sz="2000" dirty="0">
                  <a:solidFill>
                    <a:srgbClr val="0000FF"/>
                  </a:solidFill>
                </a:endParaRPr>
              </a:p>
            </p:txBody>
          </p:sp>
        </mc:Choice>
        <mc:Fallback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7E3409C2-A669-48A9-B9F5-18A1B92FC1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1504" y="764705"/>
                <a:ext cx="8882142" cy="2731261"/>
              </a:xfrm>
              <a:prstGeom prst="rect">
                <a:avLst/>
              </a:prstGeom>
              <a:blipFill>
                <a:blip r:embed="rId9"/>
                <a:stretch>
                  <a:fillRect l="-1441" t="-2232" b="-178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D843949C-FDA4-4411-A927-4EB288AF0E58}"/>
              </a:ext>
            </a:extLst>
          </p:cNvPr>
          <p:cNvCxnSpPr>
            <a:cxnSpLocks/>
          </p:cNvCxnSpPr>
          <p:nvPr/>
        </p:nvCxnSpPr>
        <p:spPr>
          <a:xfrm flipH="1">
            <a:off x="4942404" y="4123601"/>
            <a:ext cx="721548" cy="1239335"/>
          </a:xfrm>
          <a:prstGeom prst="line">
            <a:avLst/>
          </a:prstGeom>
          <a:ln w="9525">
            <a:solidFill>
              <a:srgbClr val="FF0000"/>
            </a:solidFill>
            <a:prstDash val="lg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EBF8C138-1C0C-4D6B-B4B8-3112C375ECEC}"/>
              </a:ext>
            </a:extLst>
          </p:cNvPr>
          <p:cNvSpPr txBox="1"/>
          <p:nvPr/>
        </p:nvSpPr>
        <p:spPr>
          <a:xfrm>
            <a:off x="2711625" y="4177067"/>
            <a:ext cx="22320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2000" b="1" dirty="0">
                <a:solidFill>
                  <a:srgbClr val="0000FF"/>
                </a:solidFill>
                <a:latin typeface="Times New Roman"/>
                <a:ea typeface="ＭＳ Ｐゴシック"/>
              </a:rPr>
              <a:t>Satisfy eq. (1)</a:t>
            </a:r>
            <a:endParaRPr lang="ja-JP" altLang="en-US" sz="2000" dirty="0">
              <a:solidFill>
                <a:srgbClr val="0000FF"/>
              </a:solidFill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C4A74116-B282-4DDF-A550-E27CACFFDA56}"/>
              </a:ext>
            </a:extLst>
          </p:cNvPr>
          <p:cNvSpPr txBox="1"/>
          <p:nvPr/>
        </p:nvSpPr>
        <p:spPr>
          <a:xfrm>
            <a:off x="5736168" y="4945230"/>
            <a:ext cx="22320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2000" b="1">
                <a:solidFill>
                  <a:srgbClr val="0000FF"/>
                </a:solidFill>
                <a:latin typeface="Times New Roman"/>
                <a:ea typeface="ＭＳ Ｐゴシック"/>
              </a:rPr>
              <a:t>Satisfy eq. </a:t>
            </a:r>
            <a:r>
              <a:rPr lang="en-US" altLang="ja-JP" sz="2000" b="1" dirty="0">
                <a:solidFill>
                  <a:srgbClr val="0000FF"/>
                </a:solidFill>
                <a:latin typeface="Times New Roman"/>
                <a:ea typeface="ＭＳ Ｐゴシック"/>
              </a:rPr>
              <a:t>(1)</a:t>
            </a:r>
            <a:endParaRPr lang="ja-JP" altLang="en-US" sz="2000" dirty="0">
              <a:solidFill>
                <a:srgbClr val="0000FF"/>
              </a:solidFill>
            </a:endParaRPr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494D6600-79ED-500B-EF94-A0AEB03FD3C3}"/>
              </a:ext>
            </a:extLst>
          </p:cNvPr>
          <p:cNvCxnSpPr/>
          <p:nvPr/>
        </p:nvCxnSpPr>
        <p:spPr bwMode="auto">
          <a:xfrm flipH="1">
            <a:off x="7577688" y="5192138"/>
            <a:ext cx="14202" cy="114774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313E0B11-FBC3-AEC7-7715-18266894E567}"/>
                  </a:ext>
                </a:extLst>
              </p:cNvPr>
              <p:cNvSpPr txBox="1"/>
              <p:nvPr/>
            </p:nvSpPr>
            <p:spPr>
              <a:xfrm>
                <a:off x="7292940" y="6309321"/>
                <a:ext cx="703484" cy="493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ja-JP" alt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𝜶</m:t>
                          </m:r>
                        </m:e>
                        <m:sup>
                          <m:r>
                            <a:rPr lang="en-US" altLang="ja-JP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ja-JP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altLang="ja-JP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ja-JP" altLang="en-US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313E0B11-FBC3-AEC7-7715-18266894E5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2940" y="6309321"/>
                <a:ext cx="703484" cy="4932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楕円 1">
            <a:extLst>
              <a:ext uri="{FF2B5EF4-FFF2-40B4-BE49-F238E27FC236}">
                <a16:creationId xmlns:a16="http://schemas.microsoft.com/office/drawing/2014/main" id="{A997D8B9-B66F-C1AA-84F3-345E3E1CE390}"/>
              </a:ext>
            </a:extLst>
          </p:cNvPr>
          <p:cNvSpPr/>
          <p:nvPr/>
        </p:nvSpPr>
        <p:spPr bwMode="auto">
          <a:xfrm>
            <a:off x="7539588" y="5132220"/>
            <a:ext cx="96980" cy="9698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endParaRPr lang="ja-JP" altLang="en-US" sz="18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86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90A156A5-0B4F-411C-8A91-305F0952F8D9}"/>
              </a:ext>
            </a:extLst>
          </p:cNvPr>
          <p:cNvSpPr/>
          <p:nvPr/>
        </p:nvSpPr>
        <p:spPr>
          <a:xfrm>
            <a:off x="6096000" y="4886186"/>
            <a:ext cx="1059366" cy="775062"/>
          </a:xfrm>
          <a:prstGeom prst="rect">
            <a:avLst/>
          </a:prstGeom>
          <a:solidFill>
            <a:srgbClr val="C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40A20B4A-1B14-4CB1-A973-8714AA26936E}"/>
              </a:ext>
            </a:extLst>
          </p:cNvPr>
          <p:cNvSpPr/>
          <p:nvPr/>
        </p:nvSpPr>
        <p:spPr>
          <a:xfrm>
            <a:off x="2505307" y="4204090"/>
            <a:ext cx="1990264" cy="1357275"/>
          </a:xfrm>
          <a:prstGeom prst="rect">
            <a:avLst/>
          </a:prstGeom>
          <a:solidFill>
            <a:srgbClr val="C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1524000" y="0"/>
            <a:ext cx="9144000" cy="69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lang="en-US" altLang="ja-JP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Line search</a:t>
            </a:r>
            <a:r>
              <a:rPr lang="en-US" altLang="ja-JP" sz="2800" kern="0" dirty="0">
                <a:solidFill>
                  <a:srgbClr val="000000"/>
                </a:solidFill>
                <a:latin typeface="Times New Roman"/>
                <a:ea typeface="ＭＳ Ｐゴシック"/>
              </a:rPr>
              <a:t> (</a:t>
            </a:r>
            <a:r>
              <a:rPr lang="ja-JP" altLang="en-US" sz="2800" kern="0" dirty="0">
                <a:solidFill>
                  <a:srgbClr val="000000"/>
                </a:solidFill>
                <a:latin typeface="Times New Roman"/>
                <a:ea typeface="ＭＳ Ｐゴシック"/>
              </a:rPr>
              <a:t>直線探索法</a:t>
            </a:r>
            <a:r>
              <a:rPr lang="en-US" altLang="ja-JP" sz="2800" kern="0" dirty="0">
                <a:solidFill>
                  <a:srgbClr val="000000"/>
                </a:solidFill>
                <a:latin typeface="Times New Roman"/>
                <a:ea typeface="ＭＳ Ｐゴシック"/>
              </a:rPr>
              <a:t>)</a:t>
            </a:r>
            <a:r>
              <a:rPr lang="en-US" altLang="ja-JP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:</a:t>
            </a:r>
            <a:r>
              <a:rPr lang="ja-JP" altLang="en-US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 </a:t>
            </a:r>
            <a:r>
              <a:rPr lang="en-US" altLang="ja-JP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Armijo</a:t>
            </a:r>
            <a:r>
              <a:rPr lang="ja-JP" altLang="en-US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 </a:t>
            </a:r>
            <a:r>
              <a:rPr lang="en-US" altLang="ja-JP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condition</a:t>
            </a:r>
            <a:endParaRPr lang="ja-JP" altLang="en-US" sz="3600" b="1" kern="0" dirty="0">
              <a:solidFill>
                <a:srgbClr val="0000FF"/>
              </a:solidFill>
              <a:latin typeface="Times New Roman"/>
              <a:ea typeface="ＭＳ Ｐゴシック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4655840" y="600944"/>
            <a:ext cx="60163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ja-JP" altLang="en-US" sz="1400" dirty="0">
                <a:solidFill>
                  <a:srgbClr val="000000"/>
                </a:solidFill>
              </a:rPr>
              <a:t>矢部博</a:t>
            </a:r>
            <a:r>
              <a:rPr lang="en-US" altLang="ja-JP" sz="1400" dirty="0">
                <a:solidFill>
                  <a:srgbClr val="000000"/>
                </a:solidFill>
              </a:rPr>
              <a:t>, </a:t>
            </a:r>
            <a:r>
              <a:rPr lang="ja-JP" altLang="en-US" sz="1400" dirty="0">
                <a:solidFill>
                  <a:srgbClr val="000000"/>
                </a:solidFill>
              </a:rPr>
              <a:t>工学基礎 最適化とその応用</a:t>
            </a:r>
            <a:r>
              <a:rPr lang="en-US" altLang="ja-JP" sz="1400" dirty="0">
                <a:solidFill>
                  <a:srgbClr val="000000"/>
                </a:solidFill>
              </a:rPr>
              <a:t>, </a:t>
            </a:r>
            <a:r>
              <a:rPr lang="ja-JP" altLang="en-US" sz="1400" dirty="0">
                <a:solidFill>
                  <a:srgbClr val="000000"/>
                </a:solidFill>
              </a:rPr>
              <a:t>数理工学社 </a:t>
            </a:r>
            <a:r>
              <a:rPr lang="en-US" altLang="ja-JP" sz="1400" dirty="0">
                <a:solidFill>
                  <a:srgbClr val="000000"/>
                </a:solidFill>
              </a:rPr>
              <a:t>(2006)</a:t>
            </a:r>
          </a:p>
        </p:txBody>
      </p:sp>
      <p:graphicFrame>
        <p:nvGraphicFramePr>
          <p:cNvPr id="8" name="グラフ 7">
            <a:extLst>
              <a:ext uri="{FF2B5EF4-FFF2-40B4-BE49-F238E27FC236}">
                <a16:creationId xmlns:a16="http://schemas.microsoft.com/office/drawing/2014/main" id="{B3860658-F295-4133-A3C8-81B1A113D96D}"/>
              </a:ext>
            </a:extLst>
          </p:cNvPr>
          <p:cNvGraphicFramePr>
            <a:graphicFrameLocks/>
          </p:cNvGraphicFramePr>
          <p:nvPr/>
        </p:nvGraphicFramePr>
        <p:xfrm>
          <a:off x="2503584" y="4123600"/>
          <a:ext cx="72008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2A4FF375-884D-4B4B-A62A-E3E09D65EF1A}"/>
              </a:ext>
            </a:extLst>
          </p:cNvPr>
          <p:cNvCxnSpPr>
            <a:cxnSpLocks/>
          </p:cNvCxnSpPr>
          <p:nvPr/>
        </p:nvCxnSpPr>
        <p:spPr>
          <a:xfrm>
            <a:off x="2496892" y="3751579"/>
            <a:ext cx="0" cy="2850232"/>
          </a:xfrm>
          <a:prstGeom prst="line">
            <a:avLst/>
          </a:prstGeom>
          <a:ln w="22225">
            <a:solidFill>
              <a:schemeClr val="tx1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AF75986E-1721-43FC-8FA9-1A727E2F6900}"/>
              </a:ext>
            </a:extLst>
          </p:cNvPr>
          <p:cNvCxnSpPr>
            <a:cxnSpLocks/>
          </p:cNvCxnSpPr>
          <p:nvPr/>
        </p:nvCxnSpPr>
        <p:spPr>
          <a:xfrm>
            <a:off x="2279576" y="6313779"/>
            <a:ext cx="5912640" cy="0"/>
          </a:xfrm>
          <a:prstGeom prst="line">
            <a:avLst/>
          </a:prstGeom>
          <a:ln w="2222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2C161A8B-8E89-4E4D-A31F-F4E0E1D38D2E}"/>
                  </a:ext>
                </a:extLst>
              </p:cNvPr>
              <p:cNvSpPr txBox="1"/>
              <p:nvPr/>
            </p:nvSpPr>
            <p:spPr>
              <a:xfrm>
                <a:off x="8220310" y="6097755"/>
                <a:ext cx="61997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ja-JP" alt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sSub>
                        <m:sSubPr>
                          <m:ctrlPr>
                            <a:rPr lang="en-US" altLang="ja-JP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</m:e>
                        <m:sub>
                          <m:r>
                            <a:rPr lang="en-US" altLang="ja-JP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sub>
                      </m:sSub>
                    </m:oMath>
                  </m:oMathPara>
                </a14:m>
                <a:endParaRPr lang="ja-JP" altLang="en-US" b="1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2C161A8B-8E89-4E4D-A31F-F4E0E1D38D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0310" y="6097755"/>
                <a:ext cx="619978" cy="369332"/>
              </a:xfrm>
              <a:prstGeom prst="rect">
                <a:avLst/>
              </a:prstGeom>
              <a:blipFill>
                <a:blip r:embed="rId4"/>
                <a:stretch>
                  <a:fillRect l="-4902" r="-4902" b="-180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6E754C94-A84A-499E-9608-9A8608D49C66}"/>
                  </a:ext>
                </a:extLst>
              </p:cNvPr>
              <p:cNvSpPr txBox="1"/>
              <p:nvPr/>
            </p:nvSpPr>
            <p:spPr>
              <a:xfrm>
                <a:off x="7799842" y="4533728"/>
                <a:ext cx="232698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ja-JP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altLang="ja-JP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ja-JP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altLang="ja-JP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sub>
                      </m:sSub>
                      <m:r>
                        <a:rPr lang="en-US" altLang="ja-JP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ja-JP" alt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sSub>
                        <m:sSubPr>
                          <m:ctrlPr>
                            <a:rPr lang="en-US" altLang="ja-JP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</m:e>
                        <m:sub>
                          <m:r>
                            <a:rPr lang="en-US" altLang="ja-JP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sub>
                      </m:sSub>
                      <m:r>
                        <a:rPr lang="en-US" altLang="ja-JP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ja-JP" altLang="en-US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6E754C94-A84A-499E-9608-9A8608D49C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9842" y="4533728"/>
                <a:ext cx="2326984" cy="369332"/>
              </a:xfrm>
              <a:prstGeom prst="rect">
                <a:avLst/>
              </a:prstGeom>
              <a:blipFill>
                <a:blip r:embed="rId5"/>
                <a:stretch>
                  <a:fillRect l="-3150" r="-4724" b="-3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260E9192-F977-428F-B584-6CCD349F2ED9}"/>
                  </a:ext>
                </a:extLst>
              </p:cNvPr>
              <p:cNvSpPr txBox="1"/>
              <p:nvPr/>
            </p:nvSpPr>
            <p:spPr>
              <a:xfrm>
                <a:off x="2791617" y="6362744"/>
                <a:ext cx="450155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defRPr/>
                </a:pPr>
                <a:r>
                  <a:rPr lang="en-US" altLang="ja-JP" dirty="0">
                    <a:solidFill>
                      <a:srgbClr val="0000FF"/>
                    </a:solidFill>
                  </a:rPr>
                  <a:t>tangent: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y</m:t>
                    </m:r>
                    <m:r>
                      <a:rPr lang="en-US" altLang="ja-JP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altLang="ja-JP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ja-JP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ja-JP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  <m:r>
                      <a:rPr lang="en-US" altLang="ja-JP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altLang="ja-JP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ja-JP" altLang="en-US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sSub>
                      <m:sSubPr>
                        <m:ctrlPr>
                          <a:rPr lang="en-US" altLang="ja-JP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b>
                        <m:r>
                          <a:rPr lang="en-US" altLang="ja-JP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  <m:r>
                      <a:rPr lang="en-US" altLang="ja-JP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ja-JP" alt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𝛁</m:t>
                    </m:r>
                    <m:r>
                      <a:rPr lang="en-US" altLang="ja-JP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altLang="ja-JP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ja-JP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ja-JP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  <m:r>
                      <a:rPr lang="en-US" altLang="ja-JP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ja-JP" altLang="en-US" b="1" dirty="0">
                  <a:solidFill>
                    <a:srgbClr val="0000FF"/>
                  </a:solidFill>
                </a:endParaRPr>
              </a:p>
            </p:txBody>
          </p:sp>
        </mc:Choice>
        <mc:Fallback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260E9192-F977-428F-B584-6CCD349F2E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1617" y="6362744"/>
                <a:ext cx="4501553" cy="369332"/>
              </a:xfrm>
              <a:prstGeom prst="rect">
                <a:avLst/>
              </a:prstGeom>
              <a:blipFill>
                <a:blip r:embed="rId6"/>
                <a:stretch>
                  <a:fillRect l="-4201" t="-26667" r="-2846" b="-5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DD0AFEF9-3B62-434A-8F4B-665F4DF1DD03}"/>
                  </a:ext>
                </a:extLst>
              </p:cNvPr>
              <p:cNvSpPr txBox="1"/>
              <p:nvPr/>
            </p:nvSpPr>
            <p:spPr>
              <a:xfrm>
                <a:off x="2359568" y="3401124"/>
                <a:ext cx="25372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ja-JP" altLang="en-US" b="1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DD0AFEF9-3B62-434A-8F4B-665F4DF1DD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9568" y="3401124"/>
                <a:ext cx="253724" cy="369332"/>
              </a:xfrm>
              <a:prstGeom prst="rect">
                <a:avLst/>
              </a:prstGeom>
              <a:blipFill>
                <a:blip r:embed="rId7"/>
                <a:stretch>
                  <a:fillRect l="-28571" r="-23810" b="-2623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A0DE4B74-F987-4799-BDD2-6BBC4CDD6AD7}"/>
                  </a:ext>
                </a:extLst>
              </p:cNvPr>
              <p:cNvSpPr txBox="1"/>
              <p:nvPr/>
            </p:nvSpPr>
            <p:spPr>
              <a:xfrm>
                <a:off x="4766404" y="3741420"/>
                <a:ext cx="314682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ja-JP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altLang="ja-JP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ja-JP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altLang="ja-JP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sub>
                      </m:sSub>
                      <m:r>
                        <a:rPr lang="en-US" altLang="ja-JP" sz="2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altLang="ja-JP" sz="2000" b="1" dirty="0">
                          <a:solidFill>
                            <a:srgbClr val="FF0000"/>
                          </a:solidFill>
                        </a:rPr>
                        <m:t> </m:t>
                      </m:r>
                      <m:r>
                        <a:rPr lang="en-US" altLang="ja-JP" sz="2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ja-JP" altLang="en-US" sz="2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𝜉</m:t>
                      </m:r>
                      <m:r>
                        <a:rPr lang="ja-JP" altLang="en-US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sSub>
                        <m:sSubPr>
                          <m:ctrlPr>
                            <a:rPr lang="en-US" altLang="ja-JP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</m:e>
                        <m:sub>
                          <m:r>
                            <a:rPr lang="en-US" altLang="ja-JP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sub>
                      </m:sSub>
                      <m:r>
                        <a:rPr lang="en-US" altLang="ja-JP" sz="2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ja-JP" altLang="en-US" sz="2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𝛁</m:t>
                      </m:r>
                      <m:r>
                        <a:rPr lang="en-US" altLang="ja-JP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altLang="ja-JP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ja-JP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altLang="ja-JP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sub>
                      </m:sSub>
                      <m:r>
                        <a:rPr lang="en-US" altLang="ja-JP" sz="2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ja-JP" altLang="en-US" sz="2000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A0DE4B74-F987-4799-BDD2-6BBC4CDD6A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6404" y="3741420"/>
                <a:ext cx="3146823" cy="307777"/>
              </a:xfrm>
              <a:prstGeom prst="rect">
                <a:avLst/>
              </a:prstGeom>
              <a:blipFill>
                <a:blip r:embed="rId8"/>
                <a:stretch>
                  <a:fillRect l="-1357" r="-2326" b="-38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7E3409C2-A669-48A9-B9F5-18A1B92FC181}"/>
                  </a:ext>
                </a:extLst>
              </p:cNvPr>
              <p:cNvSpPr txBox="1"/>
              <p:nvPr/>
            </p:nvSpPr>
            <p:spPr>
              <a:xfrm>
                <a:off x="1631504" y="764705"/>
                <a:ext cx="8882142" cy="27312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altLang="ja-JP" sz="2800" b="1" dirty="0">
                    <a:solidFill>
                      <a:srgbClr val="FF0000"/>
                    </a:solidFill>
                    <a:latin typeface="Times New Roman"/>
                    <a:ea typeface="ＭＳ Ｐゴシック"/>
                  </a:rPr>
                  <a:t>Armijo</a:t>
                </a:r>
                <a:r>
                  <a:rPr lang="en-US" altLang="ja-JP" sz="2000" dirty="0">
                    <a:solidFill>
                      <a:srgbClr val="FF0000"/>
                    </a:solidFill>
                    <a:latin typeface="Times New Roman"/>
                    <a:ea typeface="ＭＳ Ｐゴシック"/>
                  </a:rPr>
                  <a:t> (</a:t>
                </a:r>
                <a:r>
                  <a:rPr lang="ja-JP" altLang="en-US" sz="2000" dirty="0">
                    <a:solidFill>
                      <a:srgbClr val="FF0000"/>
                    </a:solidFill>
                    <a:latin typeface="Times New Roman"/>
                    <a:ea typeface="ＭＳ Ｐゴシック"/>
                  </a:rPr>
                  <a:t>アルミホ</a:t>
                </a:r>
                <a:r>
                  <a:rPr lang="en-US" altLang="ja-JP" sz="2000" dirty="0">
                    <a:solidFill>
                      <a:srgbClr val="FF0000"/>
                    </a:solidFill>
                    <a:latin typeface="Times New Roman"/>
                    <a:ea typeface="ＭＳ Ｐゴシック"/>
                  </a:rPr>
                  <a:t>)</a:t>
                </a:r>
                <a:r>
                  <a:rPr lang="ja-JP" altLang="en-US" sz="2800" b="1" dirty="0">
                    <a:solidFill>
                      <a:srgbClr val="FF0000"/>
                    </a:solidFill>
                    <a:latin typeface="Times New Roman"/>
                    <a:ea typeface="ＭＳ Ｐゴシック"/>
                  </a:rPr>
                  <a:t> </a:t>
                </a:r>
                <a:r>
                  <a:rPr lang="en-US" altLang="ja-JP" sz="2800" b="1" dirty="0">
                    <a:solidFill>
                      <a:srgbClr val="FF0000"/>
                    </a:solidFill>
                    <a:latin typeface="Times New Roman"/>
                    <a:ea typeface="ＭＳ Ｐゴシック"/>
                  </a:rPr>
                  <a:t>condition (eq. (1)) and algorism:</a:t>
                </a:r>
              </a:p>
              <a:p>
                <a:pPr marL="342900" indent="-342900">
                  <a:buFont typeface="+mj-lt"/>
                  <a:buAutoNum type="arabicPeriod"/>
                  <a:defRPr/>
                </a:pPr>
                <a:r>
                  <a:rPr lang="en-US" altLang="ja-JP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Provide initial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ja-JP" sz="20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</m:oMath>
                </a14:m>
                <a:r>
                  <a:rPr lang="en-US" altLang="ja-JP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, choose constant </a:t>
                </a:r>
                <a14:m>
                  <m:oMath xmlns:m="http://schemas.openxmlformats.org/officeDocument/2006/math">
                    <m:r>
                      <a:rPr lang="ja-JP" alt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𝜉</m:t>
                    </m:r>
                  </m:oMath>
                </a14:m>
                <a:r>
                  <a:rPr lang="en-US" altLang="ja-JP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and</a:t>
                </a:r>
                <a14:m>
                  <m:oMath xmlns:m="http://schemas.openxmlformats.org/officeDocument/2006/math">
                    <m:r>
                      <a:rPr lang="en-US" altLang="ja-JP" sz="20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ja-JP" alt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altLang="ja-JP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ja-JP" sz="20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20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ja-JP" alt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𝜉</m:t>
                    </m:r>
                    <m:r>
                      <a:rPr lang="en-US" altLang="ja-JP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altLang="ja-JP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altLang="ja-JP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ja-JP" sz="20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20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ja-JP" alt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altLang="ja-JP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&lt;1</m:t>
                    </m:r>
                  </m:oMath>
                </a14:m>
                <a:r>
                  <a:rPr lang="en-US" altLang="ja-JP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)</a:t>
                </a:r>
              </a:p>
              <a:p>
                <a:pPr marL="342900" indent="-342900">
                  <a:buFont typeface="+mj-lt"/>
                  <a:buAutoNum type="arabicPeriod"/>
                  <a:defRPr/>
                </a:pPr>
                <a:r>
                  <a:rPr lang="en-US" altLang="ja-JP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Find search direction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b>
                        <m:r>
                          <a:rPr lang="en-US" altLang="ja-JP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</m:oMath>
                </a14:m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(e.g., by steepest descent method)</a:t>
                </a:r>
                <a:endParaRPr lang="en-US" altLang="ja-JP" sz="2000" b="1" dirty="0">
                  <a:solidFill>
                    <a:srgbClr val="FF0000"/>
                  </a:solidFill>
                  <a:latin typeface="Times New Roman"/>
                </a:endParaRPr>
              </a:p>
              <a:p>
                <a:pPr marL="342900" indent="-342900">
                  <a:buFont typeface="+mj-lt"/>
                  <a:buAutoNum type="arabicPeriod"/>
                  <a:defRPr/>
                </a:pPr>
                <a:r>
                  <a:rPr lang="en-US" altLang="ja-JP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Find </a:t>
                </a:r>
                <a14:m>
                  <m:oMath xmlns:m="http://schemas.openxmlformats.org/officeDocument/2006/math">
                    <m:r>
                      <a:rPr lang="ja-JP" alt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altLang="ja-JP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altLang="ja-JP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so as to satisfy </a:t>
                </a:r>
                <a14:m>
                  <m:oMath xmlns:m="http://schemas.openxmlformats.org/officeDocument/2006/math">
                    <m:r>
                      <a:rPr lang="en-US" altLang="ja-JP" sz="20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altLang="ja-JP" sz="20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ja-JP" sz="20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ja-JP" sz="20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  <m:r>
                      <a:rPr lang="en-US" altLang="ja-JP" sz="20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ja-JP" altLang="en-US" sz="20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sSub>
                      <m:sSubPr>
                        <m:ctrlPr>
                          <a:rPr lang="en-US" altLang="ja-JP" sz="20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b>
                        <m:r>
                          <a:rPr lang="en-US" altLang="ja-JP" sz="20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  <m:r>
                      <a:rPr lang="en-US" altLang="ja-JP" sz="20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altLang="ja-JP" sz="20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altLang="ja-JP" sz="20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altLang="ja-JP" sz="20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ja-JP" sz="20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ja-JP" sz="20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  <m:r>
                      <a:rPr lang="en-US" altLang="ja-JP" sz="20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m:rPr>
                        <m:nor/>
                      </m:rPr>
                      <a:rPr lang="en-US" altLang="ja-JP" sz="2000" b="1" dirty="0">
                        <a:solidFill>
                          <a:srgbClr val="0000FF"/>
                        </a:solidFill>
                      </a:rPr>
                      <m:t> </m:t>
                    </m:r>
                    <m:r>
                      <a:rPr lang="en-US" altLang="ja-JP" sz="20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ja-JP" altLang="en-US" sz="20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𝜉</m:t>
                    </m:r>
                    <m:r>
                      <a:rPr lang="ja-JP" altLang="en-US" sz="20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sSub>
                      <m:sSubPr>
                        <m:ctrlPr>
                          <a:rPr lang="en-US" altLang="ja-JP" sz="20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b>
                        <m:r>
                          <a:rPr lang="en-US" altLang="ja-JP" sz="20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  <m:r>
                      <a:rPr lang="en-US" altLang="ja-JP" sz="20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ja-JP" altLang="en-US" sz="20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𝛁</m:t>
                    </m:r>
                    <m:r>
                      <a:rPr lang="en-US" altLang="ja-JP" sz="20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altLang="ja-JP" sz="20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ja-JP" sz="20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ja-JP" sz="20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  <m:r>
                      <a:rPr lang="en-US" altLang="ja-JP" sz="20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sz="2000" b="1" dirty="0">
                    <a:solidFill>
                      <a:srgbClr val="0000FF"/>
                    </a:solidFill>
                  </a:rPr>
                  <a:t>	(1)</a:t>
                </a:r>
                <a:br>
                  <a:rPr lang="en-US" altLang="ja-JP" sz="2000" b="1" dirty="0">
                    <a:solidFill>
                      <a:srgbClr val="0000FF"/>
                    </a:solidFill>
                  </a:rPr>
                </a:b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(</a:t>
                </a:r>
                <a:r>
                  <a:rPr lang="en-US" altLang="ja-JP" sz="2000" dirty="0" err="1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i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altLang="ja-JP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altLang="ja-JP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,0</m:t>
                        </m:r>
                      </m:sub>
                    </m:sSub>
                    <m:r>
                      <a:rPr lang="en-US" altLang="ja-JP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=1, </m:t>
                    </m:r>
                    <m:r>
                      <a:rPr lang="en-US" altLang="ja-JP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altLang="ja-JP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b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</a:b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(ii) if </a:t>
                </a:r>
                <a14:m>
                  <m:oMath xmlns:m="http://schemas.openxmlformats.org/officeDocument/2006/math">
                    <m:r>
                      <a:rPr lang="en-US" altLang="ja-JP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altLang="ja-JP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  <m:r>
                      <a:rPr lang="en-US" altLang="ja-JP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ja-JP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altLang="ja-JP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altLang="ja-JP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ja-JP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b>
                        <m: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  <m:r>
                      <a:rPr lang="en-US" altLang="ja-JP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altLang="ja-JP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altLang="ja-JP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altLang="ja-JP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  <m:r>
                      <a:rPr lang="en-US" altLang="ja-JP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m:rPr>
                        <m:nor/>
                      </m:rPr>
                      <a:rPr lang="en-US" altLang="ja-JP" sz="2000" b="1" dirty="0">
                        <a:solidFill>
                          <a:srgbClr val="000000"/>
                        </a:solidFill>
                      </a:rPr>
                      <m:t> </m:t>
                    </m:r>
                    <m:r>
                      <a:rPr lang="en-US" altLang="ja-JP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ja-JP" alt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𝜉</m:t>
                    </m:r>
                    <m:sSub>
                      <m:sSubPr>
                        <m:ctrlPr>
                          <a:rPr lang="en-US" altLang="ja-JP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altLang="ja-JP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altLang="ja-JP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ja-JP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b>
                        <m: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  <m:r>
                      <a:rPr lang="en-US" altLang="ja-JP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ja-JP" altLang="en-US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𝛁</m:t>
                    </m:r>
                    <m:r>
                      <a:rPr lang="en-US" altLang="ja-JP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altLang="ja-JP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ja-JP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  <m:r>
                      <a:rPr lang="en-US" altLang="ja-JP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sz="2000" dirty="0">
                    <a:solidFill>
                      <a:srgbClr val="000000"/>
                    </a:solidFill>
                  </a:rPr>
                  <a:t> go to </a:t>
                </a:r>
                <a:r>
                  <a:rPr lang="en-US" altLang="ja-JP" sz="2000" b="1" dirty="0">
                    <a:solidFill>
                      <a:srgbClr val="000000"/>
                    </a:solidFill>
                  </a:rPr>
                  <a:t>step 4</a:t>
                </a:r>
                <a:r>
                  <a:rPr lang="en-US" altLang="ja-JP" sz="2000" dirty="0">
                    <a:solidFill>
                      <a:srgbClr val="000000"/>
                    </a:solidFill>
                  </a:rPr>
                  <a:t>, or go to (iii)</a:t>
                </a:r>
                <a:br>
                  <a:rPr lang="en-US" altLang="ja-JP" sz="2000" dirty="0">
                    <a:solidFill>
                      <a:srgbClr val="000000"/>
                    </a:solidFill>
                  </a:rPr>
                </a:br>
                <a:r>
                  <a:rPr lang="en-US" altLang="ja-JP" sz="2000" dirty="0">
                    <a:solidFill>
                      <a:srgbClr val="000000"/>
                    </a:solidFill>
                  </a:rPr>
                  <a:t>(iii)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altLang="ja-JP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altLang="ja-JP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ja-JP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ja-JP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altLang="ja-JP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ja-JP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  <m:r>
                          <a:rPr lang="ja-JP" alt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altLang="ja-JP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altLang="ja-JP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ja-JP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ja-JP" sz="2000" dirty="0">
                    <a:solidFill>
                      <a:srgbClr val="000000"/>
                    </a:solidFill>
                  </a:rPr>
                  <a:t> and go to (ii)</a:t>
                </a:r>
              </a:p>
              <a:p>
                <a:pPr marL="342900" indent="-342900">
                  <a:buFont typeface="+mj-lt"/>
                  <a:buAutoNum type="arabicPeriod"/>
                  <a:defRPr/>
                </a:pPr>
                <a:r>
                  <a:rPr lang="ja-JP" altLang="en-US" sz="20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ja-JP" alt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altLang="ja-JP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ja-JP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altLang="ja-JP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altLang="ja-JP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ja-JP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ja-JP" altLang="en-US" sz="2000" dirty="0">
                  <a:solidFill>
                    <a:srgbClr val="0000FF"/>
                  </a:solidFill>
                </a:endParaRPr>
              </a:p>
            </p:txBody>
          </p:sp>
        </mc:Choice>
        <mc:Fallback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7E3409C2-A669-48A9-B9F5-18A1B92FC1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1504" y="764705"/>
                <a:ext cx="8882142" cy="2731261"/>
              </a:xfrm>
              <a:prstGeom prst="rect">
                <a:avLst/>
              </a:prstGeom>
              <a:blipFill>
                <a:blip r:embed="rId9"/>
                <a:stretch>
                  <a:fillRect l="-1441" t="-2232" b="-178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D843949C-FDA4-4411-A927-4EB288AF0E58}"/>
              </a:ext>
            </a:extLst>
          </p:cNvPr>
          <p:cNvCxnSpPr>
            <a:cxnSpLocks/>
          </p:cNvCxnSpPr>
          <p:nvPr/>
        </p:nvCxnSpPr>
        <p:spPr>
          <a:xfrm flipH="1">
            <a:off x="4942404" y="4123601"/>
            <a:ext cx="721548" cy="1239335"/>
          </a:xfrm>
          <a:prstGeom prst="line">
            <a:avLst/>
          </a:prstGeom>
          <a:ln w="9525">
            <a:solidFill>
              <a:srgbClr val="FF0000"/>
            </a:solidFill>
            <a:prstDash val="lg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EBF8C138-1C0C-4D6B-B4B8-3112C375ECEC}"/>
              </a:ext>
            </a:extLst>
          </p:cNvPr>
          <p:cNvSpPr txBox="1"/>
          <p:nvPr/>
        </p:nvSpPr>
        <p:spPr>
          <a:xfrm>
            <a:off x="2711625" y="4177067"/>
            <a:ext cx="22320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2000" b="1" dirty="0">
                <a:solidFill>
                  <a:srgbClr val="0000FF"/>
                </a:solidFill>
                <a:latin typeface="Times New Roman"/>
                <a:ea typeface="ＭＳ Ｐゴシック"/>
              </a:rPr>
              <a:t>Satisfy eq. (1)</a:t>
            </a:r>
            <a:endParaRPr lang="ja-JP" altLang="en-US" sz="2000" dirty="0">
              <a:solidFill>
                <a:srgbClr val="0000FF"/>
              </a:solidFill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C4A74116-B282-4DDF-A550-E27CACFFDA56}"/>
              </a:ext>
            </a:extLst>
          </p:cNvPr>
          <p:cNvSpPr txBox="1"/>
          <p:nvPr/>
        </p:nvSpPr>
        <p:spPr>
          <a:xfrm>
            <a:off x="5447929" y="4541058"/>
            <a:ext cx="22320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2000" b="1" dirty="0">
                <a:solidFill>
                  <a:srgbClr val="0000FF"/>
                </a:solidFill>
                <a:latin typeface="Times New Roman"/>
                <a:ea typeface="ＭＳ Ｐゴシック"/>
              </a:rPr>
              <a:t>Not s</a:t>
            </a:r>
            <a:r>
              <a:rPr lang="en-US" altLang="ja-JP" sz="2000" b="1" dirty="0" err="1">
                <a:solidFill>
                  <a:srgbClr val="0000FF"/>
                </a:solidFill>
                <a:latin typeface="Times New Roman"/>
                <a:ea typeface="ＭＳ Ｐゴシック"/>
              </a:rPr>
              <a:t>atisfy</a:t>
            </a:r>
            <a:r>
              <a:rPr lang="en-US" altLang="ja-JP" sz="2000" b="1" dirty="0">
                <a:solidFill>
                  <a:srgbClr val="0000FF"/>
                </a:solidFill>
                <a:latin typeface="Times New Roman"/>
                <a:ea typeface="ＭＳ Ｐゴシック"/>
              </a:rPr>
              <a:t> eq. (1)</a:t>
            </a:r>
            <a:endParaRPr lang="ja-JP" altLang="en-US" sz="2000" dirty="0">
              <a:solidFill>
                <a:srgbClr val="0000FF"/>
              </a:solidFill>
            </a:endParaRPr>
          </a:p>
        </p:txBody>
      </p:sp>
      <p:sp>
        <p:nvSpPr>
          <p:cNvPr id="5" name="フリーフォーム: 図形 4">
            <a:extLst>
              <a:ext uri="{FF2B5EF4-FFF2-40B4-BE49-F238E27FC236}">
                <a16:creationId xmlns:a16="http://schemas.microsoft.com/office/drawing/2014/main" id="{1F014119-69F2-4CE7-A1F0-D919B62B1EFD}"/>
              </a:ext>
            </a:extLst>
          </p:cNvPr>
          <p:cNvSpPr/>
          <p:nvPr/>
        </p:nvSpPr>
        <p:spPr>
          <a:xfrm>
            <a:off x="4162425" y="4829176"/>
            <a:ext cx="3352800" cy="760247"/>
          </a:xfrm>
          <a:custGeom>
            <a:avLst/>
            <a:gdLst>
              <a:gd name="connsiteX0" fmla="*/ 0 w 6943725"/>
              <a:gd name="connsiteY0" fmla="*/ 822960 h 1737360"/>
              <a:gd name="connsiteX1" fmla="*/ 609600 w 6943725"/>
              <a:gd name="connsiteY1" fmla="*/ 537210 h 1737360"/>
              <a:gd name="connsiteX2" fmla="*/ 1019175 w 6943725"/>
              <a:gd name="connsiteY2" fmla="*/ 413385 h 1737360"/>
              <a:gd name="connsiteX3" fmla="*/ 1438275 w 6943725"/>
              <a:gd name="connsiteY3" fmla="*/ 537210 h 1737360"/>
              <a:gd name="connsiteX4" fmla="*/ 2009775 w 6943725"/>
              <a:gd name="connsiteY4" fmla="*/ 908685 h 1737360"/>
              <a:gd name="connsiteX5" fmla="*/ 2181225 w 6943725"/>
              <a:gd name="connsiteY5" fmla="*/ 1080135 h 1737360"/>
              <a:gd name="connsiteX6" fmla="*/ 2628900 w 6943725"/>
              <a:gd name="connsiteY6" fmla="*/ 1080135 h 1737360"/>
              <a:gd name="connsiteX7" fmla="*/ 3352800 w 6943725"/>
              <a:gd name="connsiteY7" fmla="*/ 346710 h 1737360"/>
              <a:gd name="connsiteX8" fmla="*/ 3371850 w 6943725"/>
              <a:gd name="connsiteY8" fmla="*/ 13335 h 1737360"/>
              <a:gd name="connsiteX9" fmla="*/ 3371850 w 6943725"/>
              <a:gd name="connsiteY9" fmla="*/ 60960 h 1737360"/>
              <a:gd name="connsiteX10" fmla="*/ 3371850 w 6943725"/>
              <a:gd name="connsiteY10" fmla="*/ 60960 h 1737360"/>
              <a:gd name="connsiteX11" fmla="*/ 5495925 w 6943725"/>
              <a:gd name="connsiteY11" fmla="*/ 1042035 h 1737360"/>
              <a:gd name="connsiteX12" fmla="*/ 5248275 w 6943725"/>
              <a:gd name="connsiteY12" fmla="*/ 927735 h 1737360"/>
              <a:gd name="connsiteX13" fmla="*/ 6943725 w 6943725"/>
              <a:gd name="connsiteY13" fmla="*/ 1737360 h 1737360"/>
              <a:gd name="connsiteX0" fmla="*/ 0 w 5495925"/>
              <a:gd name="connsiteY0" fmla="*/ 822960 h 1141387"/>
              <a:gd name="connsiteX1" fmla="*/ 609600 w 5495925"/>
              <a:gd name="connsiteY1" fmla="*/ 537210 h 1141387"/>
              <a:gd name="connsiteX2" fmla="*/ 1019175 w 5495925"/>
              <a:gd name="connsiteY2" fmla="*/ 413385 h 1141387"/>
              <a:gd name="connsiteX3" fmla="*/ 1438275 w 5495925"/>
              <a:gd name="connsiteY3" fmla="*/ 537210 h 1141387"/>
              <a:gd name="connsiteX4" fmla="*/ 2009775 w 5495925"/>
              <a:gd name="connsiteY4" fmla="*/ 908685 h 1141387"/>
              <a:gd name="connsiteX5" fmla="*/ 2181225 w 5495925"/>
              <a:gd name="connsiteY5" fmla="*/ 1080135 h 1141387"/>
              <a:gd name="connsiteX6" fmla="*/ 2628900 w 5495925"/>
              <a:gd name="connsiteY6" fmla="*/ 1080135 h 1141387"/>
              <a:gd name="connsiteX7" fmla="*/ 3352800 w 5495925"/>
              <a:gd name="connsiteY7" fmla="*/ 346710 h 1141387"/>
              <a:gd name="connsiteX8" fmla="*/ 3371850 w 5495925"/>
              <a:gd name="connsiteY8" fmla="*/ 13335 h 1141387"/>
              <a:gd name="connsiteX9" fmla="*/ 3371850 w 5495925"/>
              <a:gd name="connsiteY9" fmla="*/ 60960 h 1141387"/>
              <a:gd name="connsiteX10" fmla="*/ 3371850 w 5495925"/>
              <a:gd name="connsiteY10" fmla="*/ 60960 h 1141387"/>
              <a:gd name="connsiteX11" fmla="*/ 5495925 w 5495925"/>
              <a:gd name="connsiteY11" fmla="*/ 1042035 h 1141387"/>
              <a:gd name="connsiteX12" fmla="*/ 5248275 w 5495925"/>
              <a:gd name="connsiteY12" fmla="*/ 927735 h 1141387"/>
              <a:gd name="connsiteX0" fmla="*/ 0 w 5248275"/>
              <a:gd name="connsiteY0" fmla="*/ 822960 h 1141387"/>
              <a:gd name="connsiteX1" fmla="*/ 609600 w 5248275"/>
              <a:gd name="connsiteY1" fmla="*/ 537210 h 1141387"/>
              <a:gd name="connsiteX2" fmla="*/ 1019175 w 5248275"/>
              <a:gd name="connsiteY2" fmla="*/ 413385 h 1141387"/>
              <a:gd name="connsiteX3" fmla="*/ 1438275 w 5248275"/>
              <a:gd name="connsiteY3" fmla="*/ 537210 h 1141387"/>
              <a:gd name="connsiteX4" fmla="*/ 2009775 w 5248275"/>
              <a:gd name="connsiteY4" fmla="*/ 908685 h 1141387"/>
              <a:gd name="connsiteX5" fmla="*/ 2181225 w 5248275"/>
              <a:gd name="connsiteY5" fmla="*/ 1080135 h 1141387"/>
              <a:gd name="connsiteX6" fmla="*/ 2628900 w 5248275"/>
              <a:gd name="connsiteY6" fmla="*/ 1080135 h 1141387"/>
              <a:gd name="connsiteX7" fmla="*/ 3352800 w 5248275"/>
              <a:gd name="connsiteY7" fmla="*/ 346710 h 1141387"/>
              <a:gd name="connsiteX8" fmla="*/ 3371850 w 5248275"/>
              <a:gd name="connsiteY8" fmla="*/ 13335 h 1141387"/>
              <a:gd name="connsiteX9" fmla="*/ 3371850 w 5248275"/>
              <a:gd name="connsiteY9" fmla="*/ 60960 h 1141387"/>
              <a:gd name="connsiteX10" fmla="*/ 3371850 w 5248275"/>
              <a:gd name="connsiteY10" fmla="*/ 60960 h 1141387"/>
              <a:gd name="connsiteX11" fmla="*/ 5248275 w 5248275"/>
              <a:gd name="connsiteY11" fmla="*/ 927735 h 1141387"/>
              <a:gd name="connsiteX0" fmla="*/ 0 w 3412428"/>
              <a:gd name="connsiteY0" fmla="*/ 822960 h 1141387"/>
              <a:gd name="connsiteX1" fmla="*/ 609600 w 3412428"/>
              <a:gd name="connsiteY1" fmla="*/ 537210 h 1141387"/>
              <a:gd name="connsiteX2" fmla="*/ 1019175 w 3412428"/>
              <a:gd name="connsiteY2" fmla="*/ 413385 h 1141387"/>
              <a:gd name="connsiteX3" fmla="*/ 1438275 w 3412428"/>
              <a:gd name="connsiteY3" fmla="*/ 537210 h 1141387"/>
              <a:gd name="connsiteX4" fmla="*/ 2009775 w 3412428"/>
              <a:gd name="connsiteY4" fmla="*/ 908685 h 1141387"/>
              <a:gd name="connsiteX5" fmla="*/ 2181225 w 3412428"/>
              <a:gd name="connsiteY5" fmla="*/ 1080135 h 1141387"/>
              <a:gd name="connsiteX6" fmla="*/ 2628900 w 3412428"/>
              <a:gd name="connsiteY6" fmla="*/ 1080135 h 1141387"/>
              <a:gd name="connsiteX7" fmla="*/ 3352800 w 3412428"/>
              <a:gd name="connsiteY7" fmla="*/ 346710 h 1141387"/>
              <a:gd name="connsiteX8" fmla="*/ 3371850 w 3412428"/>
              <a:gd name="connsiteY8" fmla="*/ 13335 h 1141387"/>
              <a:gd name="connsiteX9" fmla="*/ 3371850 w 3412428"/>
              <a:gd name="connsiteY9" fmla="*/ 60960 h 1141387"/>
              <a:gd name="connsiteX10" fmla="*/ 3371850 w 3412428"/>
              <a:gd name="connsiteY10" fmla="*/ 60960 h 1141387"/>
              <a:gd name="connsiteX0" fmla="*/ 0 w 3412428"/>
              <a:gd name="connsiteY0" fmla="*/ 822960 h 1141387"/>
              <a:gd name="connsiteX1" fmla="*/ 609600 w 3412428"/>
              <a:gd name="connsiteY1" fmla="*/ 537210 h 1141387"/>
              <a:gd name="connsiteX2" fmla="*/ 1019175 w 3412428"/>
              <a:gd name="connsiteY2" fmla="*/ 413385 h 1141387"/>
              <a:gd name="connsiteX3" fmla="*/ 1438275 w 3412428"/>
              <a:gd name="connsiteY3" fmla="*/ 537210 h 1141387"/>
              <a:gd name="connsiteX4" fmla="*/ 2009775 w 3412428"/>
              <a:gd name="connsiteY4" fmla="*/ 908685 h 1141387"/>
              <a:gd name="connsiteX5" fmla="*/ 2181225 w 3412428"/>
              <a:gd name="connsiteY5" fmla="*/ 1080135 h 1141387"/>
              <a:gd name="connsiteX6" fmla="*/ 2628900 w 3412428"/>
              <a:gd name="connsiteY6" fmla="*/ 1080135 h 1141387"/>
              <a:gd name="connsiteX7" fmla="*/ 3352800 w 3412428"/>
              <a:gd name="connsiteY7" fmla="*/ 346710 h 1141387"/>
              <a:gd name="connsiteX8" fmla="*/ 3371850 w 3412428"/>
              <a:gd name="connsiteY8" fmla="*/ 13335 h 1141387"/>
              <a:gd name="connsiteX9" fmla="*/ 3371850 w 3412428"/>
              <a:gd name="connsiteY9" fmla="*/ 60960 h 1141387"/>
              <a:gd name="connsiteX10" fmla="*/ 3371850 w 3412428"/>
              <a:gd name="connsiteY10" fmla="*/ 60960 h 1141387"/>
              <a:gd name="connsiteX0" fmla="*/ 0 w 3412428"/>
              <a:gd name="connsiteY0" fmla="*/ 822960 h 1141387"/>
              <a:gd name="connsiteX1" fmla="*/ 609600 w 3412428"/>
              <a:gd name="connsiteY1" fmla="*/ 537210 h 1141387"/>
              <a:gd name="connsiteX2" fmla="*/ 1019175 w 3412428"/>
              <a:gd name="connsiteY2" fmla="*/ 413385 h 1141387"/>
              <a:gd name="connsiteX3" fmla="*/ 1438275 w 3412428"/>
              <a:gd name="connsiteY3" fmla="*/ 537210 h 1141387"/>
              <a:gd name="connsiteX4" fmla="*/ 2009775 w 3412428"/>
              <a:gd name="connsiteY4" fmla="*/ 908685 h 1141387"/>
              <a:gd name="connsiteX5" fmla="*/ 2181225 w 3412428"/>
              <a:gd name="connsiteY5" fmla="*/ 1080135 h 1141387"/>
              <a:gd name="connsiteX6" fmla="*/ 2628900 w 3412428"/>
              <a:gd name="connsiteY6" fmla="*/ 1080135 h 1141387"/>
              <a:gd name="connsiteX7" fmla="*/ 3352800 w 3412428"/>
              <a:gd name="connsiteY7" fmla="*/ 346710 h 1141387"/>
              <a:gd name="connsiteX8" fmla="*/ 3371850 w 3412428"/>
              <a:gd name="connsiteY8" fmla="*/ 13335 h 1141387"/>
              <a:gd name="connsiteX9" fmla="*/ 3371850 w 3412428"/>
              <a:gd name="connsiteY9" fmla="*/ 60960 h 1141387"/>
              <a:gd name="connsiteX0" fmla="*/ 0 w 3412428"/>
              <a:gd name="connsiteY0" fmla="*/ 809625 h 1128052"/>
              <a:gd name="connsiteX1" fmla="*/ 609600 w 3412428"/>
              <a:gd name="connsiteY1" fmla="*/ 523875 h 1128052"/>
              <a:gd name="connsiteX2" fmla="*/ 1019175 w 3412428"/>
              <a:gd name="connsiteY2" fmla="*/ 400050 h 1128052"/>
              <a:gd name="connsiteX3" fmla="*/ 1438275 w 3412428"/>
              <a:gd name="connsiteY3" fmla="*/ 523875 h 1128052"/>
              <a:gd name="connsiteX4" fmla="*/ 2009775 w 3412428"/>
              <a:gd name="connsiteY4" fmla="*/ 895350 h 1128052"/>
              <a:gd name="connsiteX5" fmla="*/ 2181225 w 3412428"/>
              <a:gd name="connsiteY5" fmla="*/ 1066800 h 1128052"/>
              <a:gd name="connsiteX6" fmla="*/ 2628900 w 3412428"/>
              <a:gd name="connsiteY6" fmla="*/ 1066800 h 1128052"/>
              <a:gd name="connsiteX7" fmla="*/ 3352800 w 3412428"/>
              <a:gd name="connsiteY7" fmla="*/ 333375 h 1128052"/>
              <a:gd name="connsiteX8" fmla="*/ 3371850 w 3412428"/>
              <a:gd name="connsiteY8" fmla="*/ 0 h 1128052"/>
              <a:gd name="connsiteX0" fmla="*/ 0 w 3352800"/>
              <a:gd name="connsiteY0" fmla="*/ 476250 h 794677"/>
              <a:gd name="connsiteX1" fmla="*/ 609600 w 3352800"/>
              <a:gd name="connsiteY1" fmla="*/ 190500 h 794677"/>
              <a:gd name="connsiteX2" fmla="*/ 1019175 w 3352800"/>
              <a:gd name="connsiteY2" fmla="*/ 66675 h 794677"/>
              <a:gd name="connsiteX3" fmla="*/ 1438275 w 3352800"/>
              <a:gd name="connsiteY3" fmla="*/ 190500 h 794677"/>
              <a:gd name="connsiteX4" fmla="*/ 2009775 w 3352800"/>
              <a:gd name="connsiteY4" fmla="*/ 561975 h 794677"/>
              <a:gd name="connsiteX5" fmla="*/ 2181225 w 3352800"/>
              <a:gd name="connsiteY5" fmla="*/ 733425 h 794677"/>
              <a:gd name="connsiteX6" fmla="*/ 2628900 w 3352800"/>
              <a:gd name="connsiteY6" fmla="*/ 733425 h 794677"/>
              <a:gd name="connsiteX7" fmla="*/ 3352800 w 3352800"/>
              <a:gd name="connsiteY7" fmla="*/ 0 h 794677"/>
              <a:gd name="connsiteX0" fmla="*/ 0 w 3352800"/>
              <a:gd name="connsiteY0" fmla="*/ 476250 h 794677"/>
              <a:gd name="connsiteX1" fmla="*/ 609600 w 3352800"/>
              <a:gd name="connsiteY1" fmla="*/ 190500 h 794677"/>
              <a:gd name="connsiteX2" fmla="*/ 1019175 w 3352800"/>
              <a:gd name="connsiteY2" fmla="*/ 66675 h 794677"/>
              <a:gd name="connsiteX3" fmla="*/ 1438275 w 3352800"/>
              <a:gd name="connsiteY3" fmla="*/ 190500 h 794677"/>
              <a:gd name="connsiteX4" fmla="*/ 2009775 w 3352800"/>
              <a:gd name="connsiteY4" fmla="*/ 561975 h 794677"/>
              <a:gd name="connsiteX5" fmla="*/ 2181225 w 3352800"/>
              <a:gd name="connsiteY5" fmla="*/ 733425 h 794677"/>
              <a:gd name="connsiteX6" fmla="*/ 2628900 w 3352800"/>
              <a:gd name="connsiteY6" fmla="*/ 733425 h 794677"/>
              <a:gd name="connsiteX7" fmla="*/ 3352800 w 3352800"/>
              <a:gd name="connsiteY7" fmla="*/ 0 h 794677"/>
              <a:gd name="connsiteX0" fmla="*/ 0 w 3352800"/>
              <a:gd name="connsiteY0" fmla="*/ 476250 h 760247"/>
              <a:gd name="connsiteX1" fmla="*/ 609600 w 3352800"/>
              <a:gd name="connsiteY1" fmla="*/ 190500 h 760247"/>
              <a:gd name="connsiteX2" fmla="*/ 1019175 w 3352800"/>
              <a:gd name="connsiteY2" fmla="*/ 66675 h 760247"/>
              <a:gd name="connsiteX3" fmla="*/ 1438275 w 3352800"/>
              <a:gd name="connsiteY3" fmla="*/ 190500 h 760247"/>
              <a:gd name="connsiteX4" fmla="*/ 2009775 w 3352800"/>
              <a:gd name="connsiteY4" fmla="*/ 561975 h 760247"/>
              <a:gd name="connsiteX5" fmla="*/ 2628900 w 3352800"/>
              <a:gd name="connsiteY5" fmla="*/ 733425 h 760247"/>
              <a:gd name="connsiteX6" fmla="*/ 3352800 w 3352800"/>
              <a:gd name="connsiteY6" fmla="*/ 0 h 760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800" h="760247">
                <a:moveTo>
                  <a:pt x="0" y="476250"/>
                </a:moveTo>
                <a:cubicBezTo>
                  <a:pt x="219868" y="367506"/>
                  <a:pt x="439737" y="258763"/>
                  <a:pt x="609600" y="190500"/>
                </a:cubicBezTo>
                <a:cubicBezTo>
                  <a:pt x="779463" y="122237"/>
                  <a:pt x="881063" y="66675"/>
                  <a:pt x="1019175" y="66675"/>
                </a:cubicBezTo>
                <a:cubicBezTo>
                  <a:pt x="1157287" y="66675"/>
                  <a:pt x="1273175" y="107950"/>
                  <a:pt x="1438275" y="190500"/>
                </a:cubicBezTo>
                <a:cubicBezTo>
                  <a:pt x="1603375" y="273050"/>
                  <a:pt x="1811338" y="471488"/>
                  <a:pt x="2009775" y="561975"/>
                </a:cubicBezTo>
                <a:cubicBezTo>
                  <a:pt x="2208212" y="652462"/>
                  <a:pt x="2405063" y="827087"/>
                  <a:pt x="2628900" y="733425"/>
                </a:cubicBezTo>
                <a:cubicBezTo>
                  <a:pt x="2824163" y="611188"/>
                  <a:pt x="3228975" y="177800"/>
                  <a:pt x="3352800" y="0"/>
                </a:cubicBezTo>
              </a:path>
            </a:pathLst>
          </a:custGeom>
          <a:noFill/>
          <a:ln w="254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ja-JP" altLang="en-US" dirty="0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1087BFD0-FC91-4D2F-B08D-7792F145046E}"/>
              </a:ext>
            </a:extLst>
          </p:cNvPr>
          <p:cNvSpPr txBox="1"/>
          <p:nvPr/>
        </p:nvSpPr>
        <p:spPr>
          <a:xfrm>
            <a:off x="4497397" y="5807756"/>
            <a:ext cx="22320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2000" b="1" dirty="0">
                <a:solidFill>
                  <a:srgbClr val="0000FF"/>
                </a:solidFill>
                <a:latin typeface="Times New Roman"/>
                <a:ea typeface="ＭＳ Ｐゴシック"/>
              </a:rPr>
              <a:t>Satisfy eq. (1)</a:t>
            </a:r>
            <a:endParaRPr lang="ja-JP" altLang="en-US" sz="2000" dirty="0">
              <a:solidFill>
                <a:srgbClr val="0000FF"/>
              </a:solidFill>
            </a:endParaRPr>
          </a:p>
        </p:txBody>
      </p: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EAB45B86-0F4F-3AA3-53F7-B8FF523C420B}"/>
              </a:ext>
            </a:extLst>
          </p:cNvPr>
          <p:cNvCxnSpPr/>
          <p:nvPr/>
        </p:nvCxnSpPr>
        <p:spPr bwMode="auto">
          <a:xfrm flipH="1">
            <a:off x="7577689" y="4829176"/>
            <a:ext cx="18693" cy="151070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590C4042-88A2-073A-9221-522A4CF9F7D2}"/>
                  </a:ext>
                </a:extLst>
              </p:cNvPr>
              <p:cNvSpPr txBox="1"/>
              <p:nvPr/>
            </p:nvSpPr>
            <p:spPr>
              <a:xfrm>
                <a:off x="7292940" y="6309321"/>
                <a:ext cx="703484" cy="493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ja-JP" alt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𝜶</m:t>
                          </m:r>
                        </m:e>
                        <m:sup>
                          <m:r>
                            <a:rPr lang="en-US" altLang="ja-JP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ja-JP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altLang="ja-JP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ja-JP" altLang="en-US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590C4042-88A2-073A-9221-522A4CF9F7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2940" y="6309321"/>
                <a:ext cx="703484" cy="4932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楕円 30">
            <a:extLst>
              <a:ext uri="{FF2B5EF4-FFF2-40B4-BE49-F238E27FC236}">
                <a16:creationId xmlns:a16="http://schemas.microsoft.com/office/drawing/2014/main" id="{A86EA9E7-126D-FF98-9CF2-B19EAF824136}"/>
              </a:ext>
            </a:extLst>
          </p:cNvPr>
          <p:cNvSpPr/>
          <p:nvPr/>
        </p:nvSpPr>
        <p:spPr bwMode="auto">
          <a:xfrm>
            <a:off x="7539588" y="5132220"/>
            <a:ext cx="96980" cy="9698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endParaRPr lang="ja-JP" altLang="en-US" sz="1800" b="1">
              <a:solidFill>
                <a:srgbClr val="000000"/>
              </a:solidFill>
            </a:endParaRPr>
          </a:p>
        </p:txBody>
      </p:sp>
      <p:sp>
        <p:nvSpPr>
          <p:cNvPr id="34" name="楕円 33">
            <a:extLst>
              <a:ext uri="{FF2B5EF4-FFF2-40B4-BE49-F238E27FC236}">
                <a16:creationId xmlns:a16="http://schemas.microsoft.com/office/drawing/2014/main" id="{FB04F6DE-6E21-AE79-3ED6-69B5B4C04436}"/>
              </a:ext>
            </a:extLst>
          </p:cNvPr>
          <p:cNvSpPr/>
          <p:nvPr/>
        </p:nvSpPr>
        <p:spPr bwMode="auto">
          <a:xfrm>
            <a:off x="7536160" y="4700172"/>
            <a:ext cx="96980" cy="9698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endParaRPr lang="ja-JP" altLang="en-US" sz="18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52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90A156A5-0B4F-411C-8A91-305F0952F8D9}"/>
              </a:ext>
            </a:extLst>
          </p:cNvPr>
          <p:cNvSpPr/>
          <p:nvPr/>
        </p:nvSpPr>
        <p:spPr>
          <a:xfrm>
            <a:off x="5845080" y="4481244"/>
            <a:ext cx="1310287" cy="1383328"/>
          </a:xfrm>
          <a:prstGeom prst="rect">
            <a:avLst/>
          </a:prstGeom>
          <a:solidFill>
            <a:srgbClr val="C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A7763BA8-A51B-46BB-B74B-7C34E7207047}"/>
              </a:ext>
            </a:extLst>
          </p:cNvPr>
          <p:cNvSpPr/>
          <p:nvPr/>
        </p:nvSpPr>
        <p:spPr>
          <a:xfrm>
            <a:off x="6267929" y="3997684"/>
            <a:ext cx="1553447" cy="1879589"/>
          </a:xfrm>
          <a:prstGeom prst="rect">
            <a:avLst/>
          </a:prstGeom>
          <a:solidFill>
            <a:srgbClr val="FFEAA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40A20B4A-1B14-4CB1-A973-8714AA26936E}"/>
              </a:ext>
            </a:extLst>
          </p:cNvPr>
          <p:cNvSpPr/>
          <p:nvPr/>
        </p:nvSpPr>
        <p:spPr>
          <a:xfrm>
            <a:off x="2505307" y="3772042"/>
            <a:ext cx="1990264" cy="1357275"/>
          </a:xfrm>
          <a:prstGeom prst="rect">
            <a:avLst/>
          </a:prstGeom>
          <a:solidFill>
            <a:srgbClr val="C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6D3F0BE0-786D-4396-8983-8182723C7018}"/>
              </a:ext>
            </a:extLst>
          </p:cNvPr>
          <p:cNvSpPr/>
          <p:nvPr/>
        </p:nvSpPr>
        <p:spPr>
          <a:xfrm>
            <a:off x="3099576" y="4797153"/>
            <a:ext cx="2348352" cy="571400"/>
          </a:xfrm>
          <a:prstGeom prst="rect">
            <a:avLst/>
          </a:prstGeom>
          <a:solidFill>
            <a:srgbClr val="FFEAA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1524000" y="0"/>
            <a:ext cx="9144000" cy="69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lang="en-US" altLang="ja-JP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Line search</a:t>
            </a:r>
            <a:r>
              <a:rPr lang="en-US" altLang="ja-JP" sz="2800" kern="0" dirty="0">
                <a:solidFill>
                  <a:srgbClr val="000000"/>
                </a:solidFill>
                <a:latin typeface="Times New Roman"/>
                <a:ea typeface="ＭＳ Ｐゴシック"/>
              </a:rPr>
              <a:t> (</a:t>
            </a:r>
            <a:r>
              <a:rPr lang="ja-JP" altLang="en-US" sz="2800" kern="0" dirty="0">
                <a:solidFill>
                  <a:srgbClr val="000000"/>
                </a:solidFill>
                <a:latin typeface="Times New Roman"/>
                <a:ea typeface="ＭＳ Ｐゴシック"/>
              </a:rPr>
              <a:t>直線探索法</a:t>
            </a:r>
            <a:r>
              <a:rPr lang="en-US" altLang="ja-JP" sz="2800" kern="0" dirty="0">
                <a:solidFill>
                  <a:srgbClr val="000000"/>
                </a:solidFill>
                <a:latin typeface="Times New Roman"/>
                <a:ea typeface="ＭＳ Ｐゴシック"/>
              </a:rPr>
              <a:t>)</a:t>
            </a:r>
            <a:r>
              <a:rPr lang="en-US" altLang="ja-JP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:</a:t>
            </a:r>
            <a:r>
              <a:rPr lang="ja-JP" altLang="en-US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 </a:t>
            </a:r>
            <a:r>
              <a:rPr lang="en-US" altLang="ja-JP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Wolfe</a:t>
            </a:r>
            <a:r>
              <a:rPr lang="ja-JP" altLang="en-US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 </a:t>
            </a:r>
            <a:r>
              <a:rPr lang="en-US" altLang="ja-JP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condition</a:t>
            </a:r>
            <a:endParaRPr lang="ja-JP" altLang="en-US" sz="3600" b="1" kern="0" dirty="0">
              <a:solidFill>
                <a:srgbClr val="0000FF"/>
              </a:solidFill>
              <a:latin typeface="Times New Roman"/>
              <a:ea typeface="ＭＳ Ｐゴシック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4655840" y="600944"/>
            <a:ext cx="60163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ja-JP" altLang="en-US" sz="1400" dirty="0">
                <a:solidFill>
                  <a:srgbClr val="000000"/>
                </a:solidFill>
              </a:rPr>
              <a:t>矢部博</a:t>
            </a:r>
            <a:r>
              <a:rPr lang="en-US" altLang="ja-JP" sz="1400" dirty="0">
                <a:solidFill>
                  <a:srgbClr val="000000"/>
                </a:solidFill>
              </a:rPr>
              <a:t>, </a:t>
            </a:r>
            <a:r>
              <a:rPr lang="ja-JP" altLang="en-US" sz="1400" dirty="0">
                <a:solidFill>
                  <a:srgbClr val="000000"/>
                </a:solidFill>
              </a:rPr>
              <a:t>工学基礎 最適化とその応用</a:t>
            </a:r>
            <a:r>
              <a:rPr lang="en-US" altLang="ja-JP" sz="1400" dirty="0">
                <a:solidFill>
                  <a:srgbClr val="000000"/>
                </a:solidFill>
              </a:rPr>
              <a:t>, </a:t>
            </a:r>
            <a:r>
              <a:rPr lang="ja-JP" altLang="en-US" sz="1400" dirty="0">
                <a:solidFill>
                  <a:srgbClr val="000000"/>
                </a:solidFill>
              </a:rPr>
              <a:t>数理工学社 </a:t>
            </a:r>
            <a:r>
              <a:rPr lang="en-US" altLang="ja-JP" sz="1400" dirty="0">
                <a:solidFill>
                  <a:srgbClr val="000000"/>
                </a:solidFill>
              </a:rPr>
              <a:t>(2006)</a:t>
            </a:r>
          </a:p>
        </p:txBody>
      </p:sp>
      <p:graphicFrame>
        <p:nvGraphicFramePr>
          <p:cNvPr id="8" name="グラフ 7">
            <a:extLst>
              <a:ext uri="{FF2B5EF4-FFF2-40B4-BE49-F238E27FC236}">
                <a16:creationId xmlns:a16="http://schemas.microsoft.com/office/drawing/2014/main" id="{B3860658-F295-4133-A3C8-81B1A113D96D}"/>
              </a:ext>
            </a:extLst>
          </p:cNvPr>
          <p:cNvGraphicFramePr>
            <a:graphicFrameLocks/>
          </p:cNvGraphicFramePr>
          <p:nvPr/>
        </p:nvGraphicFramePr>
        <p:xfrm>
          <a:off x="2503584" y="3691552"/>
          <a:ext cx="72008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2A4FF375-884D-4B4B-A62A-E3E09D65EF1A}"/>
              </a:ext>
            </a:extLst>
          </p:cNvPr>
          <p:cNvCxnSpPr>
            <a:cxnSpLocks/>
          </p:cNvCxnSpPr>
          <p:nvPr/>
        </p:nvCxnSpPr>
        <p:spPr>
          <a:xfrm>
            <a:off x="2496892" y="3319531"/>
            <a:ext cx="0" cy="2850232"/>
          </a:xfrm>
          <a:prstGeom prst="line">
            <a:avLst/>
          </a:prstGeom>
          <a:ln w="22225">
            <a:solidFill>
              <a:schemeClr val="tx1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AF75986E-1721-43FC-8FA9-1A727E2F6900}"/>
              </a:ext>
            </a:extLst>
          </p:cNvPr>
          <p:cNvCxnSpPr>
            <a:cxnSpLocks/>
          </p:cNvCxnSpPr>
          <p:nvPr/>
        </p:nvCxnSpPr>
        <p:spPr>
          <a:xfrm>
            <a:off x="2279576" y="5881731"/>
            <a:ext cx="5912640" cy="0"/>
          </a:xfrm>
          <a:prstGeom prst="line">
            <a:avLst/>
          </a:prstGeom>
          <a:ln w="2222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2C161A8B-8E89-4E4D-A31F-F4E0E1D38D2E}"/>
                  </a:ext>
                </a:extLst>
              </p:cNvPr>
              <p:cNvSpPr txBox="1"/>
              <p:nvPr/>
            </p:nvSpPr>
            <p:spPr>
              <a:xfrm>
                <a:off x="8220310" y="5665707"/>
                <a:ext cx="61997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ja-JP" alt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sSub>
                        <m:sSubPr>
                          <m:ctrlPr>
                            <a:rPr lang="en-US" altLang="ja-JP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</m:e>
                        <m:sub>
                          <m:r>
                            <a:rPr lang="en-US" altLang="ja-JP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sub>
                      </m:sSub>
                    </m:oMath>
                  </m:oMathPara>
                </a14:m>
                <a:endParaRPr lang="ja-JP" altLang="en-US" b="1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2C161A8B-8E89-4E4D-A31F-F4E0E1D38D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0310" y="5665707"/>
                <a:ext cx="619978" cy="369332"/>
              </a:xfrm>
              <a:prstGeom prst="rect">
                <a:avLst/>
              </a:prstGeom>
              <a:blipFill>
                <a:blip r:embed="rId4"/>
                <a:stretch>
                  <a:fillRect l="-4902" r="-4902" b="-180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6E754C94-A84A-499E-9608-9A8608D49C66}"/>
                  </a:ext>
                </a:extLst>
              </p:cNvPr>
              <p:cNvSpPr txBox="1"/>
              <p:nvPr/>
            </p:nvSpPr>
            <p:spPr>
              <a:xfrm>
                <a:off x="7799842" y="4101680"/>
                <a:ext cx="232698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ja-JP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altLang="ja-JP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ja-JP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altLang="ja-JP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sub>
                      </m:sSub>
                      <m:r>
                        <a:rPr lang="en-US" altLang="ja-JP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ja-JP" alt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sSub>
                        <m:sSubPr>
                          <m:ctrlPr>
                            <a:rPr lang="en-US" altLang="ja-JP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</m:e>
                        <m:sub>
                          <m:r>
                            <a:rPr lang="en-US" altLang="ja-JP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sub>
                      </m:sSub>
                      <m:r>
                        <a:rPr lang="en-US" altLang="ja-JP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ja-JP" altLang="en-US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6E754C94-A84A-499E-9608-9A8608D49C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9842" y="4101680"/>
                <a:ext cx="2326984" cy="369332"/>
              </a:xfrm>
              <a:prstGeom prst="rect">
                <a:avLst/>
              </a:prstGeom>
              <a:blipFill>
                <a:blip r:embed="rId5"/>
                <a:stretch>
                  <a:fillRect l="-3150" r="-4724" b="-3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260E9192-F977-428F-B584-6CCD349F2ED9}"/>
                  </a:ext>
                </a:extLst>
              </p:cNvPr>
              <p:cNvSpPr txBox="1"/>
              <p:nvPr/>
            </p:nvSpPr>
            <p:spPr>
              <a:xfrm>
                <a:off x="2791616" y="5930696"/>
                <a:ext cx="3417602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defRPr/>
                </a:pPr>
                <a:r>
                  <a:rPr lang="en-US" altLang="ja-JP" dirty="0">
                    <a:solidFill>
                      <a:srgbClr val="0000FF"/>
                    </a:solidFill>
                  </a:rPr>
                  <a:t>tangent:</a:t>
                </a:r>
                <a:br>
                  <a:rPr lang="en-US" altLang="ja-JP" i="1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altLang="ja-JP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ja-JP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altLang="ja-JP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ja-JP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ja-JP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  <m:r>
                      <a:rPr lang="en-US" altLang="ja-JP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b="1" dirty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ja-JP" altLang="en-US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sSub>
                      <m:sSubPr>
                        <m:ctrlPr>
                          <a:rPr lang="en-US" altLang="ja-JP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b>
                        <m:r>
                          <a:rPr lang="en-US" altLang="ja-JP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  <m:r>
                      <a:rPr lang="en-US" altLang="ja-JP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ja-JP" alt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𝛁</m:t>
                    </m:r>
                    <m:r>
                      <a:rPr lang="en-US" altLang="ja-JP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altLang="ja-JP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ja-JP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ja-JP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  <m:r>
                      <a:rPr lang="en-US" altLang="ja-JP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ja-JP" altLang="en-US" b="1" dirty="0">
                  <a:solidFill>
                    <a:srgbClr val="0000FF"/>
                  </a:solidFill>
                </a:endParaRPr>
              </a:p>
            </p:txBody>
          </p:sp>
        </mc:Choice>
        <mc:Fallback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260E9192-F977-428F-B584-6CCD349F2E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1616" y="5930696"/>
                <a:ext cx="3417602" cy="738664"/>
              </a:xfrm>
              <a:prstGeom prst="rect">
                <a:avLst/>
              </a:prstGeom>
              <a:blipFill>
                <a:blip r:embed="rId6"/>
                <a:stretch>
                  <a:fillRect l="-5526" t="-13223" r="-3030" b="-1735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DD0AFEF9-3B62-434A-8F4B-665F4DF1DD03}"/>
                  </a:ext>
                </a:extLst>
              </p:cNvPr>
              <p:cNvSpPr txBox="1"/>
              <p:nvPr/>
            </p:nvSpPr>
            <p:spPr>
              <a:xfrm>
                <a:off x="2359568" y="2969076"/>
                <a:ext cx="25372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ja-JP" altLang="en-US" b="1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DD0AFEF9-3B62-434A-8F4B-665F4DF1DD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9568" y="2969076"/>
                <a:ext cx="253724" cy="369332"/>
              </a:xfrm>
              <a:prstGeom prst="rect">
                <a:avLst/>
              </a:prstGeom>
              <a:blipFill>
                <a:blip r:embed="rId7"/>
                <a:stretch>
                  <a:fillRect l="-28571" r="-23810" b="-2623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A0DE4B74-F987-4799-BDD2-6BBC4CDD6AD7}"/>
                  </a:ext>
                </a:extLst>
              </p:cNvPr>
              <p:cNvSpPr txBox="1"/>
              <p:nvPr/>
            </p:nvSpPr>
            <p:spPr>
              <a:xfrm>
                <a:off x="6816081" y="6237313"/>
                <a:ext cx="314682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ja-JP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altLang="ja-JP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ja-JP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altLang="ja-JP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sub>
                      </m:sSub>
                      <m:r>
                        <a:rPr lang="en-US" altLang="ja-JP" sz="2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altLang="ja-JP" sz="2000" b="1" dirty="0">
                          <a:solidFill>
                            <a:srgbClr val="FF0000"/>
                          </a:solidFill>
                        </a:rPr>
                        <m:t> </m:t>
                      </m:r>
                      <m:r>
                        <a:rPr lang="en-US" altLang="ja-JP" sz="2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ja-JP" altLang="en-US" sz="2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𝜉</m:t>
                      </m:r>
                      <m:r>
                        <a:rPr lang="ja-JP" altLang="en-US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sSub>
                        <m:sSubPr>
                          <m:ctrlPr>
                            <a:rPr lang="en-US" altLang="ja-JP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</m:e>
                        <m:sub>
                          <m:r>
                            <a:rPr lang="en-US" altLang="ja-JP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sub>
                      </m:sSub>
                      <m:r>
                        <a:rPr lang="en-US" altLang="ja-JP" sz="2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ja-JP" altLang="en-US" sz="2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𝛁</m:t>
                      </m:r>
                      <m:r>
                        <a:rPr lang="en-US" altLang="ja-JP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altLang="ja-JP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ja-JP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altLang="ja-JP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sub>
                      </m:sSub>
                      <m:r>
                        <a:rPr lang="en-US" altLang="ja-JP" sz="2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ja-JP" altLang="en-US" sz="2000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A0DE4B74-F987-4799-BDD2-6BBC4CDD6A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6081" y="6237313"/>
                <a:ext cx="3146823" cy="307777"/>
              </a:xfrm>
              <a:prstGeom prst="rect">
                <a:avLst/>
              </a:prstGeom>
              <a:blipFill>
                <a:blip r:embed="rId8"/>
                <a:stretch>
                  <a:fillRect l="-1357" r="-2326" b="-3529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7E3409C2-A669-48A9-B9F5-18A1B92FC181}"/>
                  </a:ext>
                </a:extLst>
              </p:cNvPr>
              <p:cNvSpPr txBox="1"/>
              <p:nvPr/>
            </p:nvSpPr>
            <p:spPr>
              <a:xfrm>
                <a:off x="1703512" y="836712"/>
                <a:ext cx="8882142" cy="23698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altLang="ja-JP" sz="2800" b="1" dirty="0">
                    <a:solidFill>
                      <a:srgbClr val="FF0000"/>
                    </a:solidFill>
                    <a:latin typeface="Times New Roman"/>
                    <a:ea typeface="ＭＳ Ｐゴシック"/>
                  </a:rPr>
                  <a:t>Wolfe</a:t>
                </a:r>
                <a:r>
                  <a:rPr lang="en-US" altLang="ja-JP" sz="2000" dirty="0">
                    <a:solidFill>
                      <a:srgbClr val="FF0000"/>
                    </a:solidFill>
                    <a:latin typeface="Times New Roman"/>
                    <a:ea typeface="ＭＳ Ｐゴシック"/>
                  </a:rPr>
                  <a:t> (</a:t>
                </a:r>
                <a:r>
                  <a:rPr lang="ja-JP" altLang="en-US" sz="2000" dirty="0">
                    <a:solidFill>
                      <a:srgbClr val="FF0000"/>
                    </a:solidFill>
                    <a:latin typeface="Times New Roman"/>
                    <a:ea typeface="ＭＳ Ｐゴシック"/>
                  </a:rPr>
                  <a:t>ウルフ</a:t>
                </a:r>
                <a:r>
                  <a:rPr lang="en-US" altLang="ja-JP" sz="2000" dirty="0">
                    <a:solidFill>
                      <a:srgbClr val="FF0000"/>
                    </a:solidFill>
                    <a:latin typeface="Times New Roman"/>
                    <a:ea typeface="ＭＳ Ｐゴシック"/>
                  </a:rPr>
                  <a:t>)</a:t>
                </a:r>
                <a:r>
                  <a:rPr lang="ja-JP" altLang="en-US" sz="2800" b="1" dirty="0">
                    <a:solidFill>
                      <a:srgbClr val="FF0000"/>
                    </a:solidFill>
                    <a:latin typeface="Times New Roman"/>
                    <a:ea typeface="ＭＳ Ｐゴシック"/>
                  </a:rPr>
                  <a:t> </a:t>
                </a:r>
                <a:r>
                  <a:rPr lang="en-US" altLang="ja-JP" sz="2800" b="1" dirty="0">
                    <a:solidFill>
                      <a:srgbClr val="FF0000"/>
                    </a:solidFill>
                    <a:latin typeface="Times New Roman"/>
                    <a:ea typeface="ＭＳ Ｐゴシック"/>
                  </a:rPr>
                  <a:t>condition:</a:t>
                </a:r>
              </a:p>
              <a:p>
                <a:pPr marL="342900" indent="-342900">
                  <a:buFont typeface="+mj-lt"/>
                  <a:buAutoNum type="arabicPeriod"/>
                  <a:defRPr/>
                </a:pPr>
                <a:r>
                  <a:rPr lang="en-US" altLang="ja-JP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Find search direction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b>
                        <m:r>
                          <a:rPr lang="en-US" altLang="ja-JP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</m:oMath>
                </a14:m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(e.g., by steepest descent method)</a:t>
                </a:r>
              </a:p>
              <a:p>
                <a:pPr marL="342900" indent="-342900">
                  <a:buFont typeface="+mj-lt"/>
                  <a:buAutoNum type="arabicPeriod"/>
                  <a:defRPr/>
                </a:pPr>
                <a:r>
                  <a:rPr lang="en-US" altLang="ja-JP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Choose constants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en-US" altLang="ja-JP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ja-JP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en-US" altLang="ja-JP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</a:t>
                </a:r>
                <a:r>
                  <a:rPr lang="en-US" altLang="ja-JP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that satisfy </a:t>
                </a:r>
                <a14:m>
                  <m:oMath xmlns:m="http://schemas.openxmlformats.org/officeDocument/2006/math">
                    <m:r>
                      <a:rPr lang="en-US" altLang="ja-JP" sz="20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20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altLang="ja-JP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en-US" altLang="ja-JP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ja-JP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altLang="ja-JP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en-US" altLang="ja-JP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ja-JP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altLang="ja-JP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endParaRPr lang="en-US" altLang="ja-JP" sz="2000" b="1" dirty="0">
                  <a:solidFill>
                    <a:srgbClr val="FF0000"/>
                  </a:solidFill>
                  <a:latin typeface="Times New Roman"/>
                </a:endParaRPr>
              </a:p>
              <a:p>
                <a:pPr marL="342900" indent="-342900">
                  <a:buFont typeface="+mj-lt"/>
                  <a:buAutoNum type="arabicPeriod"/>
                  <a:defRPr/>
                </a:pPr>
                <a:r>
                  <a:rPr lang="en-US" altLang="ja-JP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Find </a:t>
                </a:r>
                <a14:m>
                  <m:oMath xmlns:m="http://schemas.openxmlformats.org/officeDocument/2006/math">
                    <m:r>
                      <a:rPr lang="ja-JP" alt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altLang="ja-JP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altLang="ja-JP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so as to satisfy:</a:t>
                </a:r>
                <a:br>
                  <a:rPr lang="en-US" altLang="ja-JP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</a:br>
                <a:r>
                  <a:rPr lang="en-US" altLang="ja-JP" sz="2000" b="1" dirty="0">
                    <a:solidFill>
                      <a:srgbClr val="0000FF"/>
                    </a:solidFill>
                    <a:latin typeface="Times New Roman"/>
                    <a:ea typeface="ＭＳ Ｐゴシック"/>
                  </a:rPr>
                  <a:t>		</a:t>
                </a:r>
                <a14:m>
                  <m:oMath xmlns:m="http://schemas.openxmlformats.org/officeDocument/2006/math">
                    <m:r>
                      <a:rPr lang="en-US" altLang="ja-JP" sz="20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altLang="ja-JP" sz="20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ja-JP" sz="20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ja-JP" sz="20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  <m:r>
                      <a:rPr lang="en-US" altLang="ja-JP" sz="20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ja-JP" altLang="en-US" sz="20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sSub>
                      <m:sSubPr>
                        <m:ctrlPr>
                          <a:rPr lang="en-US" altLang="ja-JP" sz="20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b>
                        <m:r>
                          <a:rPr lang="en-US" altLang="ja-JP" sz="20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  <m:r>
                      <a:rPr lang="en-US" altLang="ja-JP" sz="20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altLang="ja-JP" sz="20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altLang="ja-JP" sz="20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altLang="ja-JP" sz="20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ja-JP" sz="20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ja-JP" sz="20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  <m:r>
                      <a:rPr lang="en-US" altLang="ja-JP" sz="20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m:rPr>
                        <m:nor/>
                      </m:rPr>
                      <a:rPr lang="en-US" altLang="ja-JP" sz="2000" b="1" dirty="0">
                        <a:solidFill>
                          <a:srgbClr val="0000FF"/>
                        </a:solidFill>
                      </a:rPr>
                      <m:t> </m:t>
                    </m:r>
                    <m:r>
                      <a:rPr lang="en-US" altLang="ja-JP" sz="20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ja-JP" altLang="en-US" sz="20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𝜉</m:t>
                    </m:r>
                    <m:r>
                      <a:rPr lang="ja-JP" altLang="en-US" sz="20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sSub>
                      <m:sSubPr>
                        <m:ctrlPr>
                          <a:rPr lang="en-US" altLang="ja-JP" sz="20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b>
                        <m:r>
                          <a:rPr lang="en-US" altLang="ja-JP" sz="20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  <m:r>
                      <a:rPr lang="en-US" altLang="ja-JP" sz="20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ja-JP" altLang="en-US" sz="20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𝛁</m:t>
                    </m:r>
                    <m:r>
                      <a:rPr lang="en-US" altLang="ja-JP" sz="20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altLang="ja-JP" sz="20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ja-JP" sz="20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ja-JP" sz="20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  <m:r>
                      <a:rPr lang="en-US" altLang="ja-JP" sz="20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sz="2000" b="1" dirty="0">
                    <a:solidFill>
                      <a:srgbClr val="0000FF"/>
                    </a:solidFill>
                  </a:rPr>
                  <a:t>	(1)</a:t>
                </a:r>
                <a:br>
                  <a:rPr lang="en-US" altLang="ja-JP" sz="2000" b="1" dirty="0">
                    <a:solidFill>
                      <a:srgbClr val="0000FF"/>
                    </a:solidFill>
                  </a:rPr>
                </a:br>
                <a:r>
                  <a:rPr lang="en-US" altLang="ja-JP" sz="2000" b="1" dirty="0">
                    <a:solidFill>
                      <a:srgbClr val="B48900"/>
                    </a:solidFill>
                    <a:latin typeface="Times New Roman"/>
                    <a:ea typeface="ＭＳ Ｐゴシック"/>
                  </a:rPr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>
                            <a:solidFill>
                              <a:srgbClr val="B489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2000" i="1">
                            <a:solidFill>
                              <a:srgbClr val="B48900"/>
                            </a:solidFill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en-US" altLang="ja-JP" sz="2000" i="1">
                            <a:solidFill>
                              <a:srgbClr val="B489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altLang="ja-JP" sz="2000" b="1" i="1">
                            <a:solidFill>
                              <a:srgbClr val="B489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b="1" i="1">
                            <a:solidFill>
                              <a:srgbClr val="B48900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b>
                        <m:r>
                          <a:rPr lang="en-US" altLang="ja-JP" sz="2000" b="1" i="1">
                            <a:solidFill>
                              <a:srgbClr val="B48900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  <m:r>
                      <a:rPr lang="en-US" altLang="ja-JP" sz="2000" b="1" i="1">
                        <a:solidFill>
                          <a:srgbClr val="B489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ja-JP" altLang="en-US" sz="2000" b="1" i="1">
                        <a:solidFill>
                          <a:srgbClr val="B489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𝛁</m:t>
                    </m:r>
                    <m:r>
                      <a:rPr lang="en-US" altLang="ja-JP" sz="2000" i="1">
                        <a:solidFill>
                          <a:srgbClr val="B4890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altLang="ja-JP" sz="2000" i="1">
                        <a:solidFill>
                          <a:srgbClr val="B489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ja-JP" sz="2000" b="1" i="1">
                            <a:solidFill>
                              <a:srgbClr val="B489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b="1" i="1">
                            <a:solidFill>
                              <a:srgbClr val="B489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ja-JP" sz="2000" b="1" i="1">
                            <a:solidFill>
                              <a:srgbClr val="B48900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  <m:r>
                      <a:rPr lang="en-US" altLang="ja-JP" sz="2000" b="1" i="1">
                        <a:solidFill>
                          <a:srgbClr val="B4890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altLang="ja-JP" sz="2000" b="1" i="1">
                        <a:solidFill>
                          <a:srgbClr val="B489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US" altLang="ja-JP" sz="2000" b="1" i="1">
                            <a:solidFill>
                              <a:srgbClr val="B489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b="1" i="1">
                            <a:solidFill>
                              <a:srgbClr val="B48900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b>
                        <m:r>
                          <a:rPr lang="en-US" altLang="ja-JP" sz="2000" b="1" i="1">
                            <a:solidFill>
                              <a:srgbClr val="B48900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  <m:r>
                      <a:rPr lang="en-US" altLang="ja-JP" sz="2000" b="1" i="1">
                        <a:solidFill>
                          <a:srgbClr val="B489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ja-JP" altLang="en-US" sz="2000" b="1" i="1">
                        <a:solidFill>
                          <a:srgbClr val="B489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𝛁</m:t>
                    </m:r>
                    <m:r>
                      <a:rPr lang="en-US" altLang="ja-JP" sz="2000" i="1">
                        <a:solidFill>
                          <a:srgbClr val="B4890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altLang="ja-JP" sz="2000" i="1">
                        <a:solidFill>
                          <a:srgbClr val="B489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ja-JP" sz="2000" b="1" i="1">
                            <a:solidFill>
                              <a:srgbClr val="B489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b="1" i="1">
                            <a:solidFill>
                              <a:srgbClr val="B489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ja-JP" sz="2000" b="1" i="1">
                            <a:solidFill>
                              <a:srgbClr val="B48900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  <m:r>
                      <a:rPr lang="en-US" altLang="ja-JP" sz="2000" b="1" i="1">
                        <a:solidFill>
                          <a:srgbClr val="B489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ja-JP" altLang="en-US" sz="2000" i="1">
                        <a:solidFill>
                          <a:srgbClr val="B4890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sSub>
                      <m:sSubPr>
                        <m:ctrlPr>
                          <a:rPr lang="en-US" altLang="ja-JP" sz="2000" b="1" i="1">
                            <a:solidFill>
                              <a:srgbClr val="B489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b="1" i="1">
                            <a:solidFill>
                              <a:srgbClr val="B48900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b>
                        <m:r>
                          <a:rPr lang="en-US" altLang="ja-JP" sz="2000" b="1" i="1">
                            <a:solidFill>
                              <a:srgbClr val="B48900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  <m:r>
                      <a:rPr lang="en-US" altLang="ja-JP" sz="2000" b="1" i="1">
                        <a:solidFill>
                          <a:srgbClr val="B489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sz="2000" b="1" dirty="0">
                    <a:solidFill>
                      <a:srgbClr val="B48900"/>
                    </a:solidFill>
                  </a:rPr>
                  <a:t>	(2)</a:t>
                </a:r>
              </a:p>
              <a:p>
                <a:pPr marL="342900" indent="-342900">
                  <a:buFont typeface="+mj-lt"/>
                  <a:buAutoNum type="arabicPeriod"/>
                  <a:defRPr/>
                </a:pPr>
                <a:endParaRPr lang="ja-JP" altLang="en-US" sz="2000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7E3409C2-A669-48A9-B9F5-18A1B92FC1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3512" y="836712"/>
                <a:ext cx="8882142" cy="2369880"/>
              </a:xfrm>
              <a:prstGeom prst="rect">
                <a:avLst/>
              </a:prstGeom>
              <a:blipFill>
                <a:blip r:embed="rId9"/>
                <a:stretch>
                  <a:fillRect l="-1373" t="-257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D843949C-FDA4-4411-A927-4EB288AF0E58}"/>
              </a:ext>
            </a:extLst>
          </p:cNvPr>
          <p:cNvCxnSpPr>
            <a:cxnSpLocks/>
          </p:cNvCxnSpPr>
          <p:nvPr/>
        </p:nvCxnSpPr>
        <p:spPr>
          <a:xfrm flipV="1">
            <a:off x="7102986" y="5733257"/>
            <a:ext cx="217150" cy="536123"/>
          </a:xfrm>
          <a:prstGeom prst="line">
            <a:avLst/>
          </a:prstGeom>
          <a:ln w="9525">
            <a:solidFill>
              <a:srgbClr val="FF0000"/>
            </a:solidFill>
            <a:prstDash val="lg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EBF8C138-1C0C-4D6B-B4B8-3112C375ECEC}"/>
              </a:ext>
            </a:extLst>
          </p:cNvPr>
          <p:cNvSpPr txBox="1"/>
          <p:nvPr/>
        </p:nvSpPr>
        <p:spPr>
          <a:xfrm>
            <a:off x="2711625" y="3745019"/>
            <a:ext cx="22320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2000" b="1" dirty="0">
                <a:solidFill>
                  <a:srgbClr val="0000FF"/>
                </a:solidFill>
                <a:latin typeface="Times New Roman"/>
                <a:ea typeface="ＭＳ Ｐゴシック"/>
              </a:rPr>
              <a:t>Satisfy eq. (1)</a:t>
            </a:r>
            <a:endParaRPr lang="ja-JP" altLang="en-US" sz="2000" dirty="0">
              <a:solidFill>
                <a:srgbClr val="0000FF"/>
              </a:solidFill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C4A74116-B282-4DDF-A550-E27CACFFDA56}"/>
              </a:ext>
            </a:extLst>
          </p:cNvPr>
          <p:cNvSpPr txBox="1"/>
          <p:nvPr/>
        </p:nvSpPr>
        <p:spPr>
          <a:xfrm>
            <a:off x="5736168" y="4513182"/>
            <a:ext cx="22320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2000" b="1">
                <a:solidFill>
                  <a:srgbClr val="0000FF"/>
                </a:solidFill>
                <a:latin typeface="Times New Roman"/>
                <a:ea typeface="ＭＳ Ｐゴシック"/>
              </a:rPr>
              <a:t>Satisfy eq. </a:t>
            </a:r>
            <a:r>
              <a:rPr lang="en-US" altLang="ja-JP" sz="2000" b="1" dirty="0">
                <a:solidFill>
                  <a:srgbClr val="0000FF"/>
                </a:solidFill>
                <a:latin typeface="Times New Roman"/>
                <a:ea typeface="ＭＳ Ｐゴシック"/>
              </a:rPr>
              <a:t>(1)</a:t>
            </a:r>
            <a:endParaRPr lang="ja-JP" altLang="en-US" sz="2000" dirty="0">
              <a:solidFill>
                <a:srgbClr val="0000FF"/>
              </a:solidFill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06F33388-8851-42EF-B923-51630446F0FC}"/>
              </a:ext>
            </a:extLst>
          </p:cNvPr>
          <p:cNvCxnSpPr>
            <a:cxnSpLocks/>
          </p:cNvCxnSpPr>
          <p:nvPr/>
        </p:nvCxnSpPr>
        <p:spPr>
          <a:xfrm>
            <a:off x="4828894" y="4551581"/>
            <a:ext cx="1051082" cy="653236"/>
          </a:xfrm>
          <a:prstGeom prst="line">
            <a:avLst/>
          </a:prstGeom>
          <a:ln w="2540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EFA01730-7FB8-4B7D-BB8B-432358A65691}"/>
              </a:ext>
            </a:extLst>
          </p:cNvPr>
          <p:cNvCxnSpPr>
            <a:cxnSpLocks/>
          </p:cNvCxnSpPr>
          <p:nvPr/>
        </p:nvCxnSpPr>
        <p:spPr>
          <a:xfrm>
            <a:off x="5663952" y="5211336"/>
            <a:ext cx="1051082" cy="653236"/>
          </a:xfrm>
          <a:prstGeom prst="line">
            <a:avLst/>
          </a:prstGeom>
          <a:ln w="2540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36D7E2DB-2919-46E9-BD81-D20A7AA4D0FB}"/>
              </a:ext>
            </a:extLst>
          </p:cNvPr>
          <p:cNvCxnSpPr>
            <a:cxnSpLocks/>
          </p:cNvCxnSpPr>
          <p:nvPr/>
        </p:nvCxnSpPr>
        <p:spPr>
          <a:xfrm>
            <a:off x="2897932" y="4922118"/>
            <a:ext cx="1051082" cy="653236"/>
          </a:xfrm>
          <a:prstGeom prst="line">
            <a:avLst/>
          </a:prstGeom>
          <a:ln w="2540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778A1188-44DC-4AB2-A396-73C54708410E}"/>
                  </a:ext>
                </a:extLst>
              </p:cNvPr>
              <p:cNvSpPr txBox="1"/>
              <p:nvPr/>
            </p:nvSpPr>
            <p:spPr>
              <a:xfrm>
                <a:off x="2639617" y="3068961"/>
                <a:ext cx="341096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altLang="ja-JP" dirty="0">
                    <a:solidFill>
                      <a:srgbClr val="009900"/>
                    </a:solidFill>
                  </a:rPr>
                  <a:t>gradient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i="1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en-US" altLang="ja-JP" i="1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altLang="ja-JP" b="1" i="1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1" i="1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b>
                        <m:r>
                          <a:rPr lang="en-US" altLang="ja-JP" b="1" i="1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  <m:r>
                      <a:rPr lang="en-US" altLang="ja-JP" b="1" i="1">
                        <a:solidFill>
                          <a:srgbClr val="0099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ja-JP" altLang="en-US" b="1" i="1">
                        <a:solidFill>
                          <a:srgbClr val="0099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𝛁</m:t>
                    </m:r>
                    <m:r>
                      <a:rPr lang="en-US" altLang="ja-JP" i="1">
                        <a:solidFill>
                          <a:srgbClr val="00990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altLang="ja-JP" i="1">
                        <a:solidFill>
                          <a:srgbClr val="0099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ja-JP" b="1" i="1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1" i="1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ja-JP" b="1" i="1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  <m:r>
                      <a:rPr lang="en-US" altLang="ja-JP" b="1" i="1">
                        <a:solidFill>
                          <a:srgbClr val="0099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ja-JP" altLang="en-US" dirty="0">
                  <a:solidFill>
                    <a:srgbClr val="009900"/>
                  </a:solidFill>
                </a:endParaRPr>
              </a:p>
            </p:txBody>
          </p:sp>
        </mc:Choice>
        <mc:Fallback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778A1188-44DC-4AB2-A396-73C5470841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9617" y="3068961"/>
                <a:ext cx="3410967" cy="461665"/>
              </a:xfrm>
              <a:prstGeom prst="rect">
                <a:avLst/>
              </a:prstGeom>
              <a:blipFill>
                <a:blip r:embed="rId10"/>
                <a:stretch>
                  <a:fillRect l="-2679" t="-10526" b="-2894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05862F6A-7954-4B5B-BD86-FDBD6D3B9872}"/>
              </a:ext>
            </a:extLst>
          </p:cNvPr>
          <p:cNvCxnSpPr>
            <a:cxnSpLocks/>
          </p:cNvCxnSpPr>
          <p:nvPr/>
        </p:nvCxnSpPr>
        <p:spPr>
          <a:xfrm flipH="1">
            <a:off x="4914311" y="3530625"/>
            <a:ext cx="21403" cy="1041888"/>
          </a:xfrm>
          <a:prstGeom prst="line">
            <a:avLst/>
          </a:prstGeom>
          <a:ln w="9525">
            <a:solidFill>
              <a:srgbClr val="009900"/>
            </a:solidFill>
            <a:prstDash val="lg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>
            <a:extLst>
              <a:ext uri="{FF2B5EF4-FFF2-40B4-BE49-F238E27FC236}">
                <a16:creationId xmlns:a16="http://schemas.microsoft.com/office/drawing/2014/main" id="{CB78A860-1067-42F2-BFCF-AA12C765195B}"/>
              </a:ext>
            </a:extLst>
          </p:cNvPr>
          <p:cNvCxnSpPr>
            <a:cxnSpLocks/>
          </p:cNvCxnSpPr>
          <p:nvPr/>
        </p:nvCxnSpPr>
        <p:spPr>
          <a:xfrm flipH="1">
            <a:off x="3935762" y="3546370"/>
            <a:ext cx="893133" cy="2042870"/>
          </a:xfrm>
          <a:prstGeom prst="line">
            <a:avLst/>
          </a:prstGeom>
          <a:ln w="9525">
            <a:solidFill>
              <a:srgbClr val="009900"/>
            </a:solidFill>
            <a:prstDash val="lg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A63E41F2-F436-49B1-870F-642ED870DA79}"/>
              </a:ext>
            </a:extLst>
          </p:cNvPr>
          <p:cNvCxnSpPr>
            <a:cxnSpLocks/>
          </p:cNvCxnSpPr>
          <p:nvPr/>
        </p:nvCxnSpPr>
        <p:spPr>
          <a:xfrm>
            <a:off x="5015881" y="3501008"/>
            <a:ext cx="603974" cy="1710328"/>
          </a:xfrm>
          <a:prstGeom prst="line">
            <a:avLst/>
          </a:prstGeom>
          <a:ln w="9525">
            <a:solidFill>
              <a:srgbClr val="009900"/>
            </a:solidFill>
            <a:prstDash val="lg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698F3F12-1FE1-4522-AE10-60294B20B958}"/>
              </a:ext>
            </a:extLst>
          </p:cNvPr>
          <p:cNvSpPr txBox="1"/>
          <p:nvPr/>
        </p:nvSpPr>
        <p:spPr>
          <a:xfrm>
            <a:off x="4079777" y="5229200"/>
            <a:ext cx="22320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ja-JP"/>
            </a:defPPr>
            <a:lvl1pPr>
              <a:defRPr sz="2000" b="1" i="0" u="none" strike="noStrike" cap="none" spc="0" normalizeH="0" baseline="0">
                <a:ln>
                  <a:noFill/>
                </a:ln>
                <a:solidFill>
                  <a:srgbClr val="B48900"/>
                </a:solidFill>
                <a:effectLst/>
                <a:uLnTx/>
                <a:uFillTx/>
                <a:latin typeface="Times New Roman"/>
                <a:ea typeface="ＭＳ Ｐゴシック"/>
              </a:defRPr>
            </a:lvl1pPr>
          </a:lstStyle>
          <a:p>
            <a:pPr>
              <a:defRPr/>
            </a:pPr>
            <a:r>
              <a:rPr lang="en-US" altLang="ja-JP" dirty="0"/>
              <a:t>Satisfy eq. (2)</a:t>
            </a:r>
            <a:endParaRPr lang="ja-JP" altLang="en-US" dirty="0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8D7362D0-FF53-4812-81D2-DC4B785659C2}"/>
              </a:ext>
            </a:extLst>
          </p:cNvPr>
          <p:cNvSpPr txBox="1"/>
          <p:nvPr/>
        </p:nvSpPr>
        <p:spPr>
          <a:xfrm>
            <a:off x="6024200" y="4037002"/>
            <a:ext cx="22320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2000" b="1" dirty="0">
                <a:solidFill>
                  <a:srgbClr val="B48900"/>
                </a:solidFill>
                <a:latin typeface="Times New Roman"/>
                <a:ea typeface="ＭＳ Ｐゴシック"/>
              </a:rPr>
              <a:t>Satisfy eq. (2)</a:t>
            </a:r>
            <a:endParaRPr lang="ja-JP" altLang="en-US" sz="2000" dirty="0">
              <a:solidFill>
                <a:srgbClr val="B48900"/>
              </a:solidFill>
            </a:endParaRPr>
          </a:p>
        </p:txBody>
      </p:sp>
      <p:cxnSp>
        <p:nvCxnSpPr>
          <p:cNvPr id="37" name="直線コネクタ 36">
            <a:extLst>
              <a:ext uri="{FF2B5EF4-FFF2-40B4-BE49-F238E27FC236}">
                <a16:creationId xmlns:a16="http://schemas.microsoft.com/office/drawing/2014/main" id="{AEC2BE0A-F2E3-175B-B7C7-69266BB2553D}"/>
              </a:ext>
            </a:extLst>
          </p:cNvPr>
          <p:cNvCxnSpPr/>
          <p:nvPr/>
        </p:nvCxnSpPr>
        <p:spPr bwMode="auto">
          <a:xfrm flipH="1">
            <a:off x="7582024" y="4735914"/>
            <a:ext cx="14202" cy="114774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8" name="テキスト ボックス 37">
                <a:extLst>
                  <a:ext uri="{FF2B5EF4-FFF2-40B4-BE49-F238E27FC236}">
                    <a16:creationId xmlns:a16="http://schemas.microsoft.com/office/drawing/2014/main" id="{2DF92226-38BD-88D5-1C99-84CAFDEFDC43}"/>
                  </a:ext>
                </a:extLst>
              </p:cNvPr>
              <p:cNvSpPr txBox="1"/>
              <p:nvPr/>
            </p:nvSpPr>
            <p:spPr>
              <a:xfrm>
                <a:off x="7297276" y="5853097"/>
                <a:ext cx="703484" cy="493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ja-JP" alt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𝜶</m:t>
                          </m:r>
                        </m:e>
                        <m:sup>
                          <m:r>
                            <a:rPr lang="en-US" altLang="ja-JP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ja-JP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altLang="ja-JP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ja-JP" altLang="en-US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38" name="テキスト ボックス 37">
                <a:extLst>
                  <a:ext uri="{FF2B5EF4-FFF2-40B4-BE49-F238E27FC236}">
                    <a16:creationId xmlns:a16="http://schemas.microsoft.com/office/drawing/2014/main" id="{2DF92226-38BD-88D5-1C99-84CAFDEFDC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7276" y="5853097"/>
                <a:ext cx="703484" cy="49327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楕円 39">
            <a:extLst>
              <a:ext uri="{FF2B5EF4-FFF2-40B4-BE49-F238E27FC236}">
                <a16:creationId xmlns:a16="http://schemas.microsoft.com/office/drawing/2014/main" id="{5EA10516-57B7-B978-8DB9-922094004DAD}"/>
              </a:ext>
            </a:extLst>
          </p:cNvPr>
          <p:cNvSpPr/>
          <p:nvPr/>
        </p:nvSpPr>
        <p:spPr bwMode="auto">
          <a:xfrm>
            <a:off x="7543924" y="4675996"/>
            <a:ext cx="96980" cy="9698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endParaRPr lang="ja-JP" altLang="en-US" sz="18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40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1524000" y="0"/>
            <a:ext cx="9144000" cy="69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lang="en-US" altLang="ja-JP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Steepest Descend (SD) method</a:t>
            </a:r>
            <a:r>
              <a:rPr lang="en-US" altLang="ja-JP" sz="2800" kern="0" dirty="0">
                <a:solidFill>
                  <a:srgbClr val="000000"/>
                </a:solidFill>
                <a:latin typeface="Times New Roman"/>
                <a:ea typeface="ＭＳ Ｐゴシック"/>
              </a:rPr>
              <a:t> (</a:t>
            </a:r>
            <a:r>
              <a:rPr lang="ja-JP" altLang="en-US" sz="2800" kern="0" dirty="0">
                <a:solidFill>
                  <a:srgbClr val="000000"/>
                </a:solidFill>
                <a:latin typeface="Times New Roman"/>
                <a:ea typeface="ＭＳ Ｐゴシック"/>
              </a:rPr>
              <a:t>最急降下法</a:t>
            </a:r>
            <a:r>
              <a:rPr lang="en-US" altLang="ja-JP" sz="2800" kern="0" dirty="0">
                <a:solidFill>
                  <a:srgbClr val="000000"/>
                </a:solidFill>
                <a:latin typeface="Times New Roman"/>
                <a:ea typeface="ＭＳ Ｐゴシック"/>
              </a:rPr>
              <a:t>)</a:t>
            </a:r>
            <a:endParaRPr lang="ja-JP" altLang="en-US" sz="3600" kern="0" dirty="0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559496" y="851228"/>
            <a:ext cx="900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ja-JP" sz="2000" dirty="0">
                <a:solidFill>
                  <a:srgbClr val="000000"/>
                </a:solidFill>
                <a:latin typeface="Times New Roman"/>
                <a:ea typeface="ＭＳ Ｐゴシック"/>
              </a:rPr>
              <a:t>Search</a:t>
            </a:r>
            <a:r>
              <a:rPr lang="ja-JP" altLang="en-US" sz="2000" dirty="0">
                <a:solidFill>
                  <a:srgbClr val="000000"/>
                </a:solidFill>
                <a:latin typeface="Times New Roman"/>
                <a:ea typeface="ＭＳ Ｐゴシック"/>
              </a:rPr>
              <a:t> </a:t>
            </a:r>
            <a:r>
              <a:rPr lang="en-US" altLang="ja-JP" sz="2000" dirty="0">
                <a:solidFill>
                  <a:srgbClr val="000000"/>
                </a:solidFill>
                <a:latin typeface="Times New Roman"/>
                <a:ea typeface="ＭＳ Ｐゴシック"/>
              </a:rPr>
              <a:t>minimum only by first derivatives. Simplest one among gradient methods</a:t>
            </a:r>
            <a:endParaRPr lang="ja-JP" altLang="en-US" sz="2000" dirty="0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4655840" y="600944"/>
            <a:ext cx="60163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ja-JP" altLang="en-US" sz="1400" dirty="0">
                <a:solidFill>
                  <a:srgbClr val="000000"/>
                </a:solidFill>
              </a:rPr>
              <a:t>矢部博</a:t>
            </a:r>
            <a:r>
              <a:rPr lang="en-US" altLang="ja-JP" sz="1400" dirty="0">
                <a:solidFill>
                  <a:srgbClr val="000000"/>
                </a:solidFill>
              </a:rPr>
              <a:t>, </a:t>
            </a:r>
            <a:r>
              <a:rPr lang="ja-JP" altLang="en-US" sz="1400" dirty="0">
                <a:solidFill>
                  <a:srgbClr val="000000"/>
                </a:solidFill>
              </a:rPr>
              <a:t>工学基礎 最適化とその応用</a:t>
            </a:r>
            <a:r>
              <a:rPr lang="en-US" altLang="ja-JP" sz="1400" dirty="0">
                <a:solidFill>
                  <a:srgbClr val="000000"/>
                </a:solidFill>
              </a:rPr>
              <a:t>, </a:t>
            </a:r>
            <a:r>
              <a:rPr lang="ja-JP" altLang="en-US" sz="1400" dirty="0">
                <a:solidFill>
                  <a:srgbClr val="000000"/>
                </a:solidFill>
              </a:rPr>
              <a:t>数理工学社 </a:t>
            </a:r>
            <a:r>
              <a:rPr lang="en-US" altLang="ja-JP" sz="1400" dirty="0">
                <a:solidFill>
                  <a:srgbClr val="000000"/>
                </a:solidFill>
              </a:rPr>
              <a:t>(2006)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606346" y="1196753"/>
            <a:ext cx="5857806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ja-JP" altLang="en-US" sz="18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・ </a:t>
            </a:r>
            <a:r>
              <a:rPr lang="en-US" altLang="ja-JP" sz="18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SD: </a:t>
            </a:r>
            <a:r>
              <a:rPr lang="en-US" altLang="ja-JP" sz="1800" b="1" i="1" dirty="0">
                <a:solidFill>
                  <a:srgbClr val="000000"/>
                </a:solidFill>
                <a:latin typeface="Times New Roman"/>
                <a:ea typeface="ＭＳ Ｐゴシック"/>
                <a:sym typeface="Symbol" panose="05050102010706020507" pitchFamily="18" charset="2"/>
              </a:rPr>
              <a:t>F</a:t>
            </a:r>
            <a:r>
              <a:rPr lang="en-US" altLang="ja-JP" sz="1800" b="1" dirty="0">
                <a:solidFill>
                  <a:srgbClr val="000000"/>
                </a:solidFill>
                <a:latin typeface="Times New Roman"/>
                <a:ea typeface="ＭＳ Ｐゴシック"/>
                <a:sym typeface="Symbol" panose="05050102010706020507" pitchFamily="18" charset="2"/>
              </a:rPr>
              <a:t>(</a:t>
            </a:r>
            <a:r>
              <a:rPr lang="en-US" altLang="ja-JP" sz="1800" b="1" i="1" dirty="0">
                <a:solidFill>
                  <a:srgbClr val="000000"/>
                </a:solidFill>
                <a:latin typeface="Times New Roman"/>
                <a:ea typeface="ＭＳ Ｐゴシック"/>
                <a:sym typeface="Symbol" panose="05050102010706020507" pitchFamily="18" charset="2"/>
              </a:rPr>
              <a:t>x, y</a:t>
            </a:r>
            <a:r>
              <a:rPr lang="en-US" altLang="ja-JP" sz="1800" b="1" dirty="0">
                <a:solidFill>
                  <a:srgbClr val="000000"/>
                </a:solidFill>
                <a:latin typeface="Times New Roman"/>
                <a:ea typeface="ＭＳ Ｐゴシック"/>
                <a:sym typeface="Symbol" panose="05050102010706020507" pitchFamily="18" charset="2"/>
              </a:rPr>
              <a:t>)</a:t>
            </a:r>
            <a:r>
              <a:rPr lang="ja-JP" altLang="en-US" sz="1800" b="1" dirty="0">
                <a:solidFill>
                  <a:srgbClr val="000000"/>
                </a:solidFill>
                <a:latin typeface="Times New Roman"/>
                <a:ea typeface="ＭＳ Ｐゴシック"/>
                <a:sym typeface="Symbol" panose="05050102010706020507" pitchFamily="18" charset="2"/>
              </a:rPr>
              <a:t> </a:t>
            </a:r>
            <a:r>
              <a:rPr lang="en-US" altLang="ja-JP" sz="1800" b="1" dirty="0">
                <a:solidFill>
                  <a:srgbClr val="000000"/>
                </a:solidFill>
                <a:latin typeface="Times New Roman"/>
                <a:ea typeface="ＭＳ Ｐゴシック"/>
                <a:sym typeface="Symbol" panose="05050102010706020507" pitchFamily="18" charset="2"/>
              </a:rPr>
              <a:t>would decrease in the vector </a:t>
            </a:r>
            <a:r>
              <a:rPr lang="en-US" altLang="ja-JP" sz="18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–(</a:t>
            </a:r>
            <a:r>
              <a:rPr lang="en-US" altLang="ja-JP" sz="1800" b="1" i="1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dF</a:t>
            </a:r>
            <a:r>
              <a:rPr lang="en-US" altLang="ja-JP" sz="18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/ </a:t>
            </a:r>
            <a:r>
              <a:rPr lang="en-US" altLang="ja-JP" sz="1800" b="1" i="1" dirty="0">
                <a:solidFill>
                  <a:srgbClr val="000000"/>
                </a:solidFill>
                <a:latin typeface="Times New Roman"/>
                <a:ea typeface="ＭＳ Ｐゴシック"/>
              </a:rPr>
              <a:t>dx</a:t>
            </a:r>
            <a:r>
              <a:rPr lang="en-US" altLang="ja-JP" sz="1800" b="1" baseline="-25000" dirty="0">
                <a:solidFill>
                  <a:srgbClr val="000000"/>
                </a:solidFill>
                <a:latin typeface="Times New Roman"/>
                <a:ea typeface="ＭＳ Ｐゴシック"/>
              </a:rPr>
              <a:t>i</a:t>
            </a:r>
            <a:r>
              <a:rPr lang="en-US" altLang="ja-JP" sz="18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)</a:t>
            </a:r>
            <a:r>
              <a:rPr lang="en-US" altLang="ja-JP" sz="1800" b="1" i="1" dirty="0">
                <a:solidFill>
                  <a:srgbClr val="000000"/>
                </a:solidFill>
                <a:latin typeface="Times New Roman"/>
                <a:ea typeface="ＭＳ Ｐゴシック"/>
              </a:rPr>
              <a:t>dx</a:t>
            </a:r>
            <a:r>
              <a:rPr lang="en-US" altLang="ja-JP" sz="1800" b="1" baseline="-25000" dirty="0">
                <a:solidFill>
                  <a:srgbClr val="000000"/>
                </a:solidFill>
                <a:latin typeface="Times New Roman"/>
                <a:ea typeface="ＭＳ Ｐゴシック"/>
              </a:rPr>
              <a:t>i</a:t>
            </a:r>
            <a:endParaRPr lang="en-US" altLang="ja-JP" sz="1800" b="1" dirty="0">
              <a:solidFill>
                <a:srgbClr val="000000"/>
              </a:solidFill>
              <a:latin typeface="Times New Roman"/>
              <a:ea typeface="ＭＳ Ｐゴシック"/>
            </a:endParaRPr>
          </a:p>
          <a:p>
            <a:pPr>
              <a:defRPr/>
            </a:pPr>
            <a:r>
              <a:rPr lang="ja-JP" altLang="en-US" sz="1800" b="1" i="1" dirty="0">
                <a:solidFill>
                  <a:srgbClr val="000000"/>
                </a:solidFill>
                <a:latin typeface="Times New Roman"/>
                <a:ea typeface="ＭＳ Ｐゴシック"/>
              </a:rPr>
              <a:t>　</a:t>
            </a:r>
            <a:r>
              <a:rPr lang="en-US" altLang="ja-JP" sz="1800" b="1" i="1" dirty="0">
                <a:solidFill>
                  <a:srgbClr val="000000"/>
                </a:solidFill>
                <a:latin typeface="Times New Roman"/>
                <a:ea typeface="ＭＳ Ｐゴシック"/>
              </a:rPr>
              <a:t>x</a:t>
            </a:r>
            <a:r>
              <a:rPr lang="en-US" altLang="ja-JP" sz="1800" b="1" baseline="-25000" dirty="0">
                <a:solidFill>
                  <a:srgbClr val="000000"/>
                </a:solidFill>
                <a:latin typeface="Times New Roman"/>
                <a:ea typeface="ＭＳ Ｐゴシック"/>
                <a:sym typeface="Symbol" panose="05050102010706020507" pitchFamily="18" charset="2"/>
              </a:rPr>
              <a:t>i </a:t>
            </a:r>
            <a:r>
              <a:rPr lang="en-US" altLang="ja-JP" sz="1800" b="1" baseline="30000" dirty="0">
                <a:solidFill>
                  <a:srgbClr val="000000"/>
                </a:solidFill>
                <a:latin typeface="Times New Roman"/>
                <a:ea typeface="ＭＳ Ｐゴシック"/>
                <a:sym typeface="Symbol" panose="05050102010706020507" pitchFamily="18" charset="2"/>
              </a:rPr>
              <a:t>(k+1)</a:t>
            </a:r>
            <a:r>
              <a:rPr lang="en-US" altLang="ja-JP" sz="1800" b="1" dirty="0">
                <a:solidFill>
                  <a:srgbClr val="000000"/>
                </a:solidFill>
                <a:latin typeface="Times New Roman"/>
                <a:ea typeface="ＭＳ Ｐゴシック"/>
                <a:sym typeface="Symbol" panose="05050102010706020507" pitchFamily="18" charset="2"/>
              </a:rPr>
              <a:t> </a:t>
            </a:r>
            <a:r>
              <a:rPr lang="en-US" altLang="ja-JP" sz="18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= </a:t>
            </a:r>
            <a:r>
              <a:rPr lang="en-US" altLang="ja-JP" sz="1800" b="1" i="1" dirty="0">
                <a:solidFill>
                  <a:srgbClr val="000000"/>
                </a:solidFill>
                <a:latin typeface="Times New Roman"/>
                <a:ea typeface="ＭＳ Ｐゴシック"/>
              </a:rPr>
              <a:t>x</a:t>
            </a:r>
            <a:r>
              <a:rPr lang="en-US" altLang="ja-JP" sz="1800" b="1" baseline="-25000" dirty="0">
                <a:solidFill>
                  <a:srgbClr val="000000"/>
                </a:solidFill>
                <a:latin typeface="Times New Roman"/>
                <a:ea typeface="ＭＳ Ｐゴシック"/>
                <a:sym typeface="Symbol" panose="05050102010706020507" pitchFamily="18" charset="2"/>
              </a:rPr>
              <a:t>i </a:t>
            </a:r>
            <a:r>
              <a:rPr lang="en-US" altLang="ja-JP" sz="1800" b="1" baseline="30000" dirty="0">
                <a:solidFill>
                  <a:srgbClr val="000000"/>
                </a:solidFill>
                <a:latin typeface="Times New Roman"/>
                <a:ea typeface="ＭＳ Ｐゴシック"/>
                <a:sym typeface="Symbol" panose="05050102010706020507" pitchFamily="18" charset="2"/>
              </a:rPr>
              <a:t>(k)</a:t>
            </a:r>
            <a:r>
              <a:rPr lang="en-US" altLang="ja-JP" sz="1800" b="1" dirty="0">
                <a:solidFill>
                  <a:srgbClr val="000000"/>
                </a:solidFill>
                <a:latin typeface="Times New Roman"/>
                <a:ea typeface="ＭＳ Ｐゴシック"/>
                <a:sym typeface="Symbol" panose="05050102010706020507" pitchFamily="18" charset="2"/>
              </a:rPr>
              <a:t> </a:t>
            </a:r>
            <a:r>
              <a:rPr lang="en-US" altLang="ja-JP" sz="18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 –  </a:t>
            </a:r>
            <a:r>
              <a:rPr lang="en-US" altLang="ja-JP" sz="1800" b="1" dirty="0">
                <a:solidFill>
                  <a:srgbClr val="000000"/>
                </a:solidFill>
                <a:latin typeface="Times New Roman"/>
                <a:ea typeface="ＭＳ Ｐゴシック"/>
                <a:sym typeface="Symbol" panose="05050102010706020507" pitchFamily="18" charset="2"/>
              </a:rPr>
              <a:t></a:t>
            </a:r>
            <a:r>
              <a:rPr lang="en-US" altLang="ja-JP" sz="18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(</a:t>
            </a:r>
            <a:r>
              <a:rPr lang="en-US" altLang="ja-JP" sz="1800" b="1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d</a:t>
            </a:r>
            <a:r>
              <a:rPr lang="en-US" altLang="ja-JP" sz="1800" b="1" i="1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F</a:t>
            </a:r>
            <a:r>
              <a:rPr lang="en-US" altLang="ja-JP" sz="1800" b="1" i="1" dirty="0">
                <a:solidFill>
                  <a:srgbClr val="000000"/>
                </a:solidFill>
                <a:latin typeface="Times New Roman"/>
                <a:ea typeface="ＭＳ Ｐゴシック"/>
              </a:rPr>
              <a:t> </a:t>
            </a:r>
            <a:r>
              <a:rPr lang="en-US" altLang="ja-JP" sz="18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/ d</a:t>
            </a:r>
            <a:r>
              <a:rPr lang="en-US" altLang="ja-JP" sz="1800" b="1" i="1" dirty="0">
                <a:solidFill>
                  <a:srgbClr val="000000"/>
                </a:solidFill>
                <a:latin typeface="Times New Roman"/>
                <a:ea typeface="ＭＳ Ｐゴシック"/>
              </a:rPr>
              <a:t>x</a:t>
            </a:r>
            <a:r>
              <a:rPr lang="en-US" altLang="ja-JP" sz="1800" b="1" baseline="-25000" dirty="0">
                <a:solidFill>
                  <a:srgbClr val="000000"/>
                </a:solidFill>
                <a:latin typeface="Times New Roman"/>
                <a:ea typeface="ＭＳ Ｐゴシック"/>
              </a:rPr>
              <a:t>i</a:t>
            </a:r>
            <a:r>
              <a:rPr lang="en-US" altLang="ja-JP" sz="18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)</a:t>
            </a:r>
          </a:p>
          <a:p>
            <a:pPr>
              <a:defRPr/>
            </a:pPr>
            <a:r>
              <a:rPr lang="ja-JP" altLang="en-US" sz="1800" b="1" dirty="0">
                <a:solidFill>
                  <a:srgbClr val="000000"/>
                </a:solidFill>
                <a:latin typeface="Times New Roman"/>
                <a:ea typeface="ＭＳ Ｐゴシック"/>
                <a:sym typeface="Symbol" panose="05050102010706020507" pitchFamily="18" charset="2"/>
              </a:rPr>
              <a:t>　　</a:t>
            </a:r>
            <a:r>
              <a:rPr lang="en-US" altLang="ja-JP" sz="1800" b="1" dirty="0">
                <a:solidFill>
                  <a:srgbClr val="000000"/>
                </a:solidFill>
                <a:latin typeface="Times New Roman"/>
                <a:ea typeface="ＭＳ Ｐゴシック"/>
                <a:sym typeface="Symbol" panose="05050102010706020507" pitchFamily="18" charset="2"/>
              </a:rPr>
              <a:t></a:t>
            </a:r>
            <a:r>
              <a:rPr lang="en-US" altLang="ja-JP" sz="1800" b="1" baseline="-25000" dirty="0">
                <a:solidFill>
                  <a:srgbClr val="000000"/>
                </a:solidFill>
                <a:latin typeface="Times New Roman"/>
                <a:ea typeface="ＭＳ Ｐゴシック"/>
                <a:sym typeface="Symbol" panose="05050102010706020507" pitchFamily="18" charset="2"/>
              </a:rPr>
              <a:t>k</a:t>
            </a:r>
            <a:r>
              <a:rPr lang="en-US" altLang="ja-JP" sz="1800" b="1" dirty="0">
                <a:solidFill>
                  <a:srgbClr val="000000"/>
                </a:solidFill>
                <a:latin typeface="Times New Roman"/>
                <a:ea typeface="ＭＳ Ｐゴシック"/>
                <a:sym typeface="Symbol" panose="05050102010706020507" pitchFamily="18" charset="2"/>
              </a:rPr>
              <a:t> may be a small constant step</a:t>
            </a:r>
            <a:br>
              <a:rPr lang="en-US" altLang="ja-JP" sz="1800" b="1" dirty="0">
                <a:solidFill>
                  <a:srgbClr val="000000"/>
                </a:solidFill>
                <a:latin typeface="Times New Roman"/>
                <a:ea typeface="ＭＳ Ｐゴシック"/>
                <a:sym typeface="Symbol" panose="05050102010706020507" pitchFamily="18" charset="2"/>
              </a:rPr>
            </a:br>
            <a:r>
              <a:rPr lang="ja-JP" altLang="en-US" sz="1800" b="1" dirty="0">
                <a:solidFill>
                  <a:srgbClr val="000000"/>
                </a:solidFill>
                <a:latin typeface="Times New Roman"/>
                <a:ea typeface="ＭＳ Ｐゴシック"/>
                <a:sym typeface="Symbol" panose="05050102010706020507" pitchFamily="18" charset="2"/>
              </a:rPr>
              <a:t>　　</a:t>
            </a:r>
            <a:r>
              <a:rPr lang="en-US" altLang="ja-JP" sz="1800" b="1" dirty="0">
                <a:solidFill>
                  <a:srgbClr val="000000"/>
                </a:solidFill>
                <a:latin typeface="Times New Roman"/>
                <a:ea typeface="ＭＳ Ｐゴシック"/>
                <a:sym typeface="Symbol" panose="05050102010706020507" pitchFamily="18" charset="2"/>
              </a:rPr>
              <a:t>or determined by a line search method</a:t>
            </a:r>
          </a:p>
          <a:p>
            <a:pPr>
              <a:defRPr/>
            </a:pPr>
            <a:r>
              <a:rPr lang="en-US" altLang="ja-JP" sz="1800" b="1" i="1" dirty="0">
                <a:solidFill>
                  <a:srgbClr val="FF0000"/>
                </a:solidFill>
                <a:latin typeface="Times New Roman"/>
                <a:ea typeface="ＭＳ Ｐゴシック"/>
              </a:rPr>
              <a:t>ex.</a:t>
            </a:r>
            <a:r>
              <a:rPr lang="en-US" altLang="ja-JP" sz="1800" b="1" dirty="0">
                <a:solidFill>
                  <a:srgbClr val="FF0000"/>
                </a:solidFill>
                <a:latin typeface="Times New Roman"/>
                <a:ea typeface="ＭＳ Ｐゴシック"/>
              </a:rPr>
              <a:t> in right figure:</a:t>
            </a:r>
            <a:r>
              <a:rPr lang="ja-JP" altLang="en-US" sz="1800" b="1" dirty="0">
                <a:solidFill>
                  <a:srgbClr val="FF0000"/>
                </a:solidFill>
                <a:latin typeface="Times New Roman"/>
                <a:ea typeface="ＭＳ Ｐゴシック"/>
              </a:rPr>
              <a:t> </a:t>
            </a:r>
            <a:endParaRPr lang="en-US" altLang="ja-JP" sz="1800" b="1" dirty="0">
              <a:solidFill>
                <a:srgbClr val="FF0000"/>
              </a:solidFill>
              <a:latin typeface="Times New Roman"/>
              <a:ea typeface="ＭＳ Ｐゴシック"/>
            </a:endParaRPr>
          </a:p>
          <a:p>
            <a:pPr>
              <a:defRPr/>
            </a:pPr>
            <a:r>
              <a:rPr lang="ja-JP" altLang="en-US" sz="1800" b="1" dirty="0">
                <a:solidFill>
                  <a:srgbClr val="FF0000"/>
                </a:solidFill>
                <a:latin typeface="Times New Roman"/>
                <a:ea typeface="ＭＳ Ｐゴシック"/>
              </a:rPr>
              <a:t>   </a:t>
            </a:r>
            <a:r>
              <a:rPr lang="en-US" altLang="ja-JP" sz="1800" b="1" i="1" dirty="0">
                <a:solidFill>
                  <a:srgbClr val="FF0000"/>
                </a:solidFill>
                <a:latin typeface="Times New Roman"/>
                <a:ea typeface="ＭＳ Ｐゴシック"/>
              </a:rPr>
              <a:t>F</a:t>
            </a:r>
            <a:r>
              <a:rPr lang="en-US" altLang="ja-JP" sz="1800" b="1" dirty="0">
                <a:solidFill>
                  <a:srgbClr val="FF0000"/>
                </a:solidFill>
                <a:latin typeface="Times New Roman"/>
                <a:ea typeface="ＭＳ Ｐゴシック"/>
              </a:rPr>
              <a:t>(</a:t>
            </a:r>
            <a:r>
              <a:rPr lang="en-US" altLang="ja-JP" sz="1800" b="1" i="1" dirty="0">
                <a:solidFill>
                  <a:srgbClr val="FF0000"/>
                </a:solidFill>
                <a:latin typeface="Times New Roman"/>
                <a:ea typeface="ＭＳ Ｐゴシック"/>
              </a:rPr>
              <a:t>x</a:t>
            </a:r>
            <a:r>
              <a:rPr lang="en-US" altLang="ja-JP" sz="1800" b="1" baseline="-25000" dirty="0">
                <a:solidFill>
                  <a:srgbClr val="FF0000"/>
                </a:solidFill>
                <a:latin typeface="Times New Roman"/>
                <a:ea typeface="ＭＳ Ｐゴシック"/>
              </a:rPr>
              <a:t>1</a:t>
            </a:r>
            <a:r>
              <a:rPr lang="en-US" altLang="ja-JP" sz="1800" b="1" dirty="0">
                <a:solidFill>
                  <a:srgbClr val="FF0000"/>
                </a:solidFill>
                <a:latin typeface="Times New Roman"/>
                <a:ea typeface="ＭＳ Ｐゴシック"/>
              </a:rPr>
              <a:t>, </a:t>
            </a:r>
            <a:r>
              <a:rPr lang="en-US" altLang="ja-JP" sz="1800" b="1" i="1" dirty="0">
                <a:solidFill>
                  <a:srgbClr val="FF0000"/>
                </a:solidFill>
                <a:latin typeface="Times New Roman"/>
                <a:ea typeface="ＭＳ Ｐゴシック"/>
              </a:rPr>
              <a:t>x</a:t>
            </a:r>
            <a:r>
              <a:rPr lang="en-US" altLang="ja-JP" sz="1800" b="1" baseline="-25000" dirty="0">
                <a:solidFill>
                  <a:srgbClr val="FF0000"/>
                </a:solidFill>
                <a:latin typeface="Times New Roman"/>
                <a:ea typeface="ＭＳ Ｐゴシック"/>
              </a:rPr>
              <a:t>2</a:t>
            </a:r>
            <a:r>
              <a:rPr lang="en-US" altLang="ja-JP" sz="1800" b="1" dirty="0">
                <a:solidFill>
                  <a:srgbClr val="FF0000"/>
                </a:solidFill>
                <a:latin typeface="Times New Roman"/>
                <a:ea typeface="ＭＳ Ｐゴシック"/>
              </a:rPr>
              <a:t>) = 5</a:t>
            </a:r>
            <a:r>
              <a:rPr lang="en-US" altLang="ja-JP" sz="1800" b="1" i="1" dirty="0">
                <a:solidFill>
                  <a:srgbClr val="FF0000"/>
                </a:solidFill>
                <a:latin typeface="Times New Roman"/>
                <a:ea typeface="ＭＳ Ｐゴシック"/>
              </a:rPr>
              <a:t>x</a:t>
            </a:r>
            <a:r>
              <a:rPr lang="en-US" altLang="ja-JP" sz="1800" b="1" baseline="-25000" dirty="0">
                <a:solidFill>
                  <a:srgbClr val="FF0000"/>
                </a:solidFill>
                <a:latin typeface="Times New Roman"/>
                <a:ea typeface="ＭＳ Ｐゴシック"/>
              </a:rPr>
              <a:t>1</a:t>
            </a:r>
            <a:r>
              <a:rPr lang="en-US" altLang="ja-JP" sz="1800" b="1" baseline="30000" dirty="0">
                <a:solidFill>
                  <a:srgbClr val="FF0000"/>
                </a:solidFill>
                <a:latin typeface="Times New Roman"/>
                <a:ea typeface="ＭＳ Ｐゴシック"/>
              </a:rPr>
              <a:t>2</a:t>
            </a:r>
            <a:r>
              <a:rPr lang="en-US" altLang="ja-JP" sz="1800" b="1" dirty="0">
                <a:solidFill>
                  <a:srgbClr val="FF0000"/>
                </a:solidFill>
                <a:latin typeface="Times New Roman"/>
                <a:ea typeface="ＭＳ Ｐゴシック"/>
              </a:rPr>
              <a:t> + </a:t>
            </a:r>
            <a:r>
              <a:rPr lang="en-US" altLang="ja-JP" sz="1800" b="1" i="1" dirty="0">
                <a:solidFill>
                  <a:srgbClr val="FF0000"/>
                </a:solidFill>
                <a:latin typeface="Times New Roman"/>
                <a:ea typeface="ＭＳ Ｐゴシック"/>
              </a:rPr>
              <a:t>x</a:t>
            </a:r>
            <a:r>
              <a:rPr lang="en-US" altLang="ja-JP" sz="1800" b="1" baseline="-25000" dirty="0">
                <a:solidFill>
                  <a:srgbClr val="FF0000"/>
                </a:solidFill>
                <a:latin typeface="Times New Roman"/>
                <a:ea typeface="ＭＳ Ｐゴシック"/>
              </a:rPr>
              <a:t>2</a:t>
            </a:r>
            <a:r>
              <a:rPr lang="en-US" altLang="ja-JP" sz="1800" b="1" baseline="30000" dirty="0">
                <a:solidFill>
                  <a:srgbClr val="FF0000"/>
                </a:solidFill>
                <a:latin typeface="Times New Roman"/>
                <a:ea typeface="ＭＳ Ｐゴシック"/>
              </a:rPr>
              <a:t>2</a:t>
            </a:r>
            <a:r>
              <a:rPr lang="en-US" altLang="ja-JP" sz="1800" b="1" dirty="0">
                <a:solidFill>
                  <a:srgbClr val="FF0000"/>
                </a:solidFill>
                <a:latin typeface="Times New Roman"/>
                <a:ea typeface="ＭＳ Ｐゴシック"/>
              </a:rPr>
              <a:t>,  initial</a:t>
            </a:r>
            <a:r>
              <a:rPr lang="ja-JP" altLang="en-US" sz="1800" b="1" dirty="0">
                <a:solidFill>
                  <a:srgbClr val="FF0000"/>
                </a:solidFill>
                <a:latin typeface="Times New Roman"/>
                <a:ea typeface="ＭＳ Ｐゴシック"/>
              </a:rPr>
              <a:t> </a:t>
            </a:r>
            <a:r>
              <a:rPr lang="en-US" altLang="ja-JP" sz="1800" b="1" i="1" dirty="0">
                <a:solidFill>
                  <a:srgbClr val="FF0000"/>
                </a:solidFill>
                <a:latin typeface="Times New Roman"/>
                <a:ea typeface="ＭＳ Ｐゴシック"/>
              </a:rPr>
              <a:t>x</a:t>
            </a:r>
            <a:r>
              <a:rPr lang="en-US" altLang="ja-JP" sz="1800" b="1" baseline="-25000" dirty="0">
                <a:solidFill>
                  <a:srgbClr val="FF0000"/>
                </a:solidFill>
                <a:latin typeface="Times New Roman"/>
                <a:ea typeface="ＭＳ Ｐゴシック"/>
              </a:rPr>
              <a:t>1</a:t>
            </a:r>
            <a:r>
              <a:rPr lang="en-US" altLang="ja-JP" sz="1800" b="1" dirty="0">
                <a:solidFill>
                  <a:srgbClr val="FF0000"/>
                </a:solidFill>
                <a:latin typeface="Times New Roman"/>
                <a:ea typeface="ＭＳ Ｐゴシック"/>
              </a:rPr>
              <a:t> = 0.7, </a:t>
            </a:r>
            <a:r>
              <a:rPr lang="en-US" altLang="ja-JP" sz="1800" b="1" i="1" dirty="0">
                <a:solidFill>
                  <a:srgbClr val="FF0000"/>
                </a:solidFill>
                <a:latin typeface="Times New Roman"/>
                <a:ea typeface="ＭＳ Ｐゴシック"/>
              </a:rPr>
              <a:t>x</a:t>
            </a:r>
            <a:r>
              <a:rPr lang="en-US" altLang="ja-JP" sz="1800" b="1" baseline="-25000" dirty="0">
                <a:solidFill>
                  <a:srgbClr val="FF0000"/>
                </a:solidFill>
                <a:latin typeface="Times New Roman"/>
                <a:ea typeface="ＭＳ Ｐゴシック"/>
              </a:rPr>
              <a:t>2</a:t>
            </a:r>
            <a:r>
              <a:rPr lang="en-US" altLang="ja-JP" sz="1800" b="1" dirty="0">
                <a:solidFill>
                  <a:srgbClr val="FF0000"/>
                </a:solidFill>
                <a:latin typeface="Times New Roman"/>
                <a:ea typeface="ＭＳ Ｐゴシック"/>
              </a:rPr>
              <a:t> = 1.5</a:t>
            </a:r>
          </a:p>
          <a:p>
            <a:pPr>
              <a:defRPr/>
            </a:pPr>
            <a:r>
              <a:rPr lang="ja-JP" altLang="en-US" sz="1800" b="1" dirty="0">
                <a:solidFill>
                  <a:srgbClr val="0000FF"/>
                </a:solidFill>
                <a:latin typeface="Times New Roman"/>
                <a:ea typeface="ＭＳ Ｐゴシック"/>
              </a:rPr>
              <a:t>・ </a:t>
            </a:r>
            <a:r>
              <a:rPr lang="en-US" altLang="ja-JP" sz="1800" b="1" dirty="0">
                <a:solidFill>
                  <a:srgbClr val="0000FF"/>
                </a:solidFill>
                <a:latin typeface="Times New Roman"/>
                <a:ea typeface="ＭＳ Ｐゴシック"/>
              </a:rPr>
              <a:t>Newton</a:t>
            </a:r>
            <a:r>
              <a:rPr lang="ja-JP" altLang="en-US" sz="1800" b="1" dirty="0">
                <a:solidFill>
                  <a:srgbClr val="0000FF"/>
                </a:solidFill>
                <a:latin typeface="Times New Roman"/>
                <a:ea typeface="ＭＳ Ｐゴシック"/>
              </a:rPr>
              <a:t> </a:t>
            </a:r>
            <a:r>
              <a:rPr lang="en-US" altLang="ja-JP" sz="1800" b="1" dirty="0">
                <a:solidFill>
                  <a:srgbClr val="0000FF"/>
                </a:solidFill>
                <a:latin typeface="Times New Roman"/>
                <a:ea typeface="ＭＳ Ｐゴシック"/>
              </a:rPr>
              <a:t>method</a:t>
            </a:r>
            <a:br>
              <a:rPr lang="en-US" altLang="ja-JP" sz="1800" b="1" dirty="0">
                <a:solidFill>
                  <a:srgbClr val="0000FF"/>
                </a:solidFill>
                <a:latin typeface="Times New Roman"/>
                <a:ea typeface="ＭＳ Ｐゴシック"/>
              </a:rPr>
            </a:br>
            <a:r>
              <a:rPr lang="ja-JP" altLang="en-US" sz="18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　</a:t>
            </a:r>
            <a:r>
              <a:rPr lang="en-US" altLang="ja-JP" sz="18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One cycle calculation provides the final solution</a:t>
            </a:r>
            <a:br>
              <a:rPr lang="en-US" altLang="ja-JP" sz="1800" b="1" dirty="0">
                <a:solidFill>
                  <a:srgbClr val="000000"/>
                </a:solidFill>
                <a:latin typeface="Times New Roman"/>
                <a:ea typeface="ＭＳ Ｐゴシック"/>
              </a:rPr>
            </a:br>
            <a:r>
              <a:rPr lang="en-US" altLang="ja-JP" sz="18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   for quadratic problems</a:t>
            </a:r>
            <a:br>
              <a:rPr lang="en-US" altLang="ja-JP" sz="1800" b="1" dirty="0">
                <a:solidFill>
                  <a:srgbClr val="000000"/>
                </a:solidFill>
                <a:latin typeface="Times New Roman"/>
                <a:ea typeface="ＭＳ Ｐゴシック"/>
              </a:rPr>
            </a:br>
            <a:r>
              <a:rPr lang="ja-JP" altLang="en-US" sz="14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        楕円問題の場合は一度目の計算で最適値に到達</a:t>
            </a:r>
            <a:endParaRPr lang="en-US" altLang="ja-JP" sz="1800" b="1" dirty="0">
              <a:solidFill>
                <a:srgbClr val="000000"/>
              </a:solidFill>
              <a:latin typeface="Times New Roman"/>
              <a:ea typeface="ＭＳ Ｐゴシック"/>
            </a:endParaRPr>
          </a:p>
          <a:p>
            <a:pPr>
              <a:defRPr/>
            </a:pPr>
            <a:r>
              <a:rPr lang="ja-JP" altLang="en-US" sz="1800" b="1" dirty="0">
                <a:solidFill>
                  <a:srgbClr val="0000FF"/>
                </a:solidFill>
                <a:latin typeface="Times New Roman"/>
                <a:ea typeface="ＭＳ Ｐゴシック"/>
              </a:rPr>
              <a:t>・ </a:t>
            </a:r>
            <a:r>
              <a:rPr lang="en-US" altLang="ja-JP" sz="1800" b="1" dirty="0">
                <a:solidFill>
                  <a:srgbClr val="0000FF"/>
                </a:solidFill>
                <a:latin typeface="Times New Roman"/>
                <a:ea typeface="ＭＳ Ｐゴシック"/>
              </a:rPr>
              <a:t>SD</a:t>
            </a:r>
            <a:r>
              <a:rPr lang="ja-JP" altLang="en-US" sz="1800" b="1" dirty="0">
                <a:solidFill>
                  <a:srgbClr val="0000FF"/>
                </a:solidFill>
                <a:latin typeface="Times New Roman"/>
                <a:ea typeface="ＭＳ Ｐゴシック"/>
              </a:rPr>
              <a:t> </a:t>
            </a:r>
            <a:r>
              <a:rPr lang="en-US" altLang="ja-JP" sz="1800" b="1" dirty="0">
                <a:solidFill>
                  <a:srgbClr val="0000FF"/>
                </a:solidFill>
                <a:latin typeface="Times New Roman"/>
                <a:ea typeface="ＭＳ Ｐゴシック"/>
              </a:rPr>
              <a:t>method</a:t>
            </a:r>
          </a:p>
          <a:p>
            <a:pPr>
              <a:defRPr/>
            </a:pPr>
            <a:r>
              <a:rPr lang="ja-JP" altLang="en-US" sz="16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　</a:t>
            </a:r>
            <a:r>
              <a:rPr lang="en-US" altLang="ja-JP" sz="16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α</a:t>
            </a:r>
            <a:r>
              <a:rPr lang="ja-JP" altLang="en-US" sz="16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 </a:t>
            </a:r>
            <a:r>
              <a:rPr lang="en-US" altLang="ja-JP" sz="16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=</a:t>
            </a:r>
            <a:r>
              <a:rPr lang="ja-JP" altLang="en-US" sz="16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 </a:t>
            </a:r>
            <a:r>
              <a:rPr lang="en-US" altLang="ja-JP" sz="16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0.3:</a:t>
            </a:r>
            <a:r>
              <a:rPr lang="ja-JP" altLang="en-US" sz="16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 </a:t>
            </a:r>
            <a:r>
              <a:rPr lang="en-US" altLang="ja-JP" sz="16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Diverged</a:t>
            </a:r>
            <a:r>
              <a:rPr lang="ja-JP" altLang="en-US" sz="16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 </a:t>
            </a:r>
            <a:r>
              <a:rPr lang="en-US" altLang="ja-JP" sz="16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(not shown in the graph)</a:t>
            </a:r>
          </a:p>
          <a:p>
            <a:pPr>
              <a:defRPr/>
            </a:pPr>
            <a:r>
              <a:rPr lang="ja-JP" altLang="en-US" sz="16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　　　 </a:t>
            </a:r>
            <a:r>
              <a:rPr lang="en-US" altLang="ja-JP" sz="16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0.2</a:t>
            </a:r>
            <a:r>
              <a:rPr lang="ja-JP" altLang="en-US" sz="1600" b="1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，</a:t>
            </a:r>
            <a:r>
              <a:rPr lang="ja-JP" altLang="en-US" sz="16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 </a:t>
            </a:r>
            <a:r>
              <a:rPr lang="en-US" altLang="ja-JP" sz="16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0.15:</a:t>
            </a:r>
            <a:r>
              <a:rPr lang="ja-JP" altLang="en-US" sz="16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 </a:t>
            </a:r>
            <a:r>
              <a:rPr lang="en-US" altLang="ja-JP" sz="16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Converged, but oscillated</a:t>
            </a:r>
          </a:p>
          <a:p>
            <a:pPr>
              <a:defRPr/>
            </a:pPr>
            <a:r>
              <a:rPr lang="ja-JP" altLang="en-US" sz="16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　　　 </a:t>
            </a:r>
            <a:r>
              <a:rPr lang="en-US" altLang="ja-JP" sz="16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0.1:</a:t>
            </a:r>
            <a:r>
              <a:rPr lang="ja-JP" altLang="en-US" sz="16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 </a:t>
            </a:r>
            <a:r>
              <a:rPr lang="en-US" altLang="ja-JP" sz="16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Reach final solution by one cycle calculation</a:t>
            </a:r>
            <a:br>
              <a:rPr lang="en-US" altLang="ja-JP" sz="1600" b="1" dirty="0">
                <a:solidFill>
                  <a:srgbClr val="000000"/>
                </a:solidFill>
                <a:latin typeface="Times New Roman"/>
                <a:ea typeface="ＭＳ Ｐゴシック"/>
              </a:rPr>
            </a:br>
            <a:r>
              <a:rPr lang="ja-JP" altLang="en-US" sz="16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　　　 </a:t>
            </a:r>
            <a:r>
              <a:rPr lang="en-US" altLang="ja-JP" sz="16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0.01:</a:t>
            </a:r>
            <a:r>
              <a:rPr lang="ja-JP" altLang="en-US" sz="16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 </a:t>
            </a:r>
            <a:r>
              <a:rPr lang="en-US" altLang="ja-JP" sz="16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Not oscillated, but slowly converged</a:t>
            </a:r>
          </a:p>
          <a:p>
            <a:pPr>
              <a:defRPr/>
            </a:pPr>
            <a:endParaRPr lang="en-US" altLang="ja-JP" sz="1600" b="1" dirty="0">
              <a:solidFill>
                <a:srgbClr val="000000"/>
              </a:solidFill>
              <a:latin typeface="Times New Roman"/>
              <a:ea typeface="ＭＳ Ｐゴシック"/>
            </a:endParaRPr>
          </a:p>
          <a:p>
            <a:pPr>
              <a:defRPr/>
            </a:pPr>
            <a:r>
              <a:rPr lang="en-US" altLang="ja-JP" sz="18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Problem: If </a:t>
            </a:r>
            <a:r>
              <a:rPr lang="en-US" altLang="ja-JP" sz="1800" b="1" i="1" dirty="0">
                <a:solidFill>
                  <a:srgbClr val="000000"/>
                </a:solidFill>
                <a:latin typeface="Times New Roman"/>
                <a:ea typeface="ＭＳ Ｐゴシック"/>
                <a:sym typeface="Symbol" panose="05050102010706020507" pitchFamily="18" charset="2"/>
              </a:rPr>
              <a:t>F</a:t>
            </a:r>
            <a:r>
              <a:rPr lang="en-US" altLang="ja-JP" sz="1800" b="1" dirty="0">
                <a:solidFill>
                  <a:srgbClr val="000000"/>
                </a:solidFill>
                <a:latin typeface="Times New Roman"/>
                <a:ea typeface="ＭＳ Ｐゴシック"/>
                <a:sym typeface="Symbol" panose="05050102010706020507" pitchFamily="18" charset="2"/>
              </a:rPr>
              <a:t>(</a:t>
            </a:r>
            <a:r>
              <a:rPr lang="en-US" altLang="ja-JP" sz="1800" b="1" i="1" dirty="0">
                <a:solidFill>
                  <a:srgbClr val="000000"/>
                </a:solidFill>
                <a:latin typeface="Times New Roman"/>
                <a:ea typeface="ＭＳ Ｐゴシック"/>
                <a:sym typeface="Symbol" panose="05050102010706020507" pitchFamily="18" charset="2"/>
              </a:rPr>
              <a:t>x</a:t>
            </a:r>
            <a:r>
              <a:rPr lang="en-US" altLang="ja-JP" sz="1800" b="1" i="1" baseline="-25000" dirty="0">
                <a:solidFill>
                  <a:srgbClr val="000000"/>
                </a:solidFill>
                <a:latin typeface="Times New Roman"/>
                <a:ea typeface="ＭＳ Ｐゴシック"/>
                <a:sym typeface="Symbol" panose="05050102010706020507" pitchFamily="18" charset="2"/>
              </a:rPr>
              <a:t>i</a:t>
            </a:r>
            <a:r>
              <a:rPr lang="en-US" altLang="ja-JP" sz="1800" b="1" dirty="0">
                <a:solidFill>
                  <a:srgbClr val="000000"/>
                </a:solidFill>
                <a:latin typeface="Times New Roman"/>
                <a:ea typeface="ＭＳ Ｐゴシック"/>
                <a:sym typeface="Symbol" panose="05050102010706020507" pitchFamily="18" charset="2"/>
              </a:rPr>
              <a:t>)</a:t>
            </a:r>
            <a:r>
              <a:rPr lang="ja-JP" altLang="en-US" sz="18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 </a:t>
            </a:r>
            <a:r>
              <a:rPr lang="en-US" altLang="ja-JP" sz="18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is highly anisotropic, the SD direction</a:t>
            </a:r>
            <a:br>
              <a:rPr lang="en-US" altLang="ja-JP" sz="1800" b="1" dirty="0">
                <a:solidFill>
                  <a:srgbClr val="000000"/>
                </a:solidFill>
                <a:latin typeface="Times New Roman"/>
                <a:ea typeface="ＭＳ Ｐゴシック"/>
              </a:rPr>
            </a:br>
            <a:r>
              <a:rPr lang="en-US" altLang="ja-JP" sz="18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would be different largely from the minimization direction</a:t>
            </a:r>
            <a:r>
              <a:rPr lang="en-US" altLang="ja-JP" sz="1800" dirty="0">
                <a:solidFill>
                  <a:srgbClr val="000000"/>
                </a:solidFill>
                <a:latin typeface="Times New Roman"/>
                <a:ea typeface="ＭＳ Ｐゴシック"/>
              </a:rPr>
              <a:t>  </a:t>
            </a:r>
            <a:r>
              <a:rPr lang="en-US" altLang="ja-JP" sz="1100" i="1" dirty="0">
                <a:solidFill>
                  <a:srgbClr val="000000"/>
                </a:solidFill>
                <a:latin typeface="Times New Roman"/>
                <a:ea typeface="ＭＳ Ｐゴシック"/>
              </a:rPr>
              <a:t>F</a:t>
            </a:r>
            <a:r>
              <a:rPr lang="en-US" altLang="ja-JP" sz="1100" dirty="0">
                <a:solidFill>
                  <a:srgbClr val="000000"/>
                </a:solidFill>
                <a:latin typeface="Times New Roman"/>
                <a:ea typeface="ＭＳ Ｐゴシック"/>
              </a:rPr>
              <a:t>(</a:t>
            </a:r>
            <a:r>
              <a:rPr lang="en-US" altLang="ja-JP" sz="1100" i="1" dirty="0">
                <a:solidFill>
                  <a:srgbClr val="000000"/>
                </a:solidFill>
                <a:latin typeface="Times New Roman"/>
                <a:ea typeface="ＭＳ Ｐゴシック"/>
              </a:rPr>
              <a:t>x</a:t>
            </a:r>
            <a:r>
              <a:rPr lang="en-US" altLang="ja-JP" sz="1100" i="1" baseline="-25000" dirty="0">
                <a:solidFill>
                  <a:srgbClr val="000000"/>
                </a:solidFill>
                <a:latin typeface="Times New Roman"/>
                <a:ea typeface="ＭＳ Ｐゴシック"/>
              </a:rPr>
              <a:t>i</a:t>
            </a:r>
            <a:r>
              <a:rPr lang="en-US" altLang="ja-JP" sz="1100" dirty="0">
                <a:solidFill>
                  <a:srgbClr val="000000"/>
                </a:solidFill>
                <a:latin typeface="Times New Roman"/>
                <a:ea typeface="ＭＳ Ｐゴシック"/>
              </a:rPr>
              <a:t>) </a:t>
            </a:r>
            <a:r>
              <a:rPr lang="ja-JP" altLang="en-US" sz="1100" dirty="0">
                <a:solidFill>
                  <a:srgbClr val="000000"/>
                </a:solidFill>
                <a:latin typeface="Times New Roman"/>
                <a:ea typeface="ＭＳ Ｐゴシック"/>
              </a:rPr>
              <a:t>が大きく非対称な場合、最急勾配方向は最小値方向とは</a:t>
            </a:r>
            <a:endParaRPr lang="en-US" altLang="ja-JP" sz="1100" dirty="0">
              <a:solidFill>
                <a:srgbClr val="000000"/>
              </a:solidFill>
              <a:latin typeface="Times New Roman"/>
              <a:ea typeface="ＭＳ Ｐゴシック"/>
            </a:endParaRPr>
          </a:p>
          <a:p>
            <a:pPr>
              <a:defRPr/>
            </a:pPr>
            <a:r>
              <a:rPr lang="ja-JP" altLang="en-US" sz="1100" dirty="0">
                <a:solidFill>
                  <a:srgbClr val="000000"/>
                </a:solidFill>
                <a:latin typeface="Times New Roman"/>
                <a:ea typeface="ＭＳ Ｐゴシック"/>
              </a:rPr>
              <a:t>　　　　　　　　　　　大きく異なることがある</a:t>
            </a:r>
            <a:endParaRPr lang="en-US" altLang="ja-JP" sz="1400" dirty="0">
              <a:solidFill>
                <a:srgbClr val="000000"/>
              </a:solidFill>
              <a:latin typeface="Times New Roman"/>
              <a:ea typeface="ＭＳ Ｐゴシック"/>
            </a:endParaRPr>
          </a:p>
          <a:p>
            <a:pPr>
              <a:defRPr/>
            </a:pPr>
            <a:r>
              <a:rPr lang="en-US" altLang="ja-JP" sz="18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=&gt;</a:t>
            </a:r>
            <a:r>
              <a:rPr lang="ja-JP" altLang="en-US" sz="18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  </a:t>
            </a:r>
            <a:r>
              <a:rPr lang="en-US" altLang="ja-JP" sz="1800" b="1" dirty="0">
                <a:solidFill>
                  <a:srgbClr val="FF0000"/>
                </a:solidFill>
                <a:latin typeface="Times New Roman"/>
                <a:ea typeface="ＭＳ Ｐゴシック"/>
              </a:rPr>
              <a:t>Conjugate Gradient (CG) </a:t>
            </a:r>
            <a:r>
              <a:rPr lang="en-US" altLang="ja-JP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method (</a:t>
            </a:r>
            <a:r>
              <a:rPr lang="ja-JP" altLang="en-US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共役勾配法</a:t>
            </a:r>
            <a:r>
              <a:rPr lang="en-US" altLang="ja-JP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)</a:t>
            </a:r>
            <a:endParaRPr lang="ja-JP" altLang="en-US" sz="2000" dirty="0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graphicFrame>
        <p:nvGraphicFramePr>
          <p:cNvPr id="7" name="グラフ 6"/>
          <p:cNvGraphicFramePr>
            <a:graphicFrameLocks/>
          </p:cNvGraphicFramePr>
          <p:nvPr/>
        </p:nvGraphicFramePr>
        <p:xfrm>
          <a:off x="6600056" y="1293640"/>
          <a:ext cx="3960440" cy="53868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テキスト ボックス 1"/>
          <p:cNvSpPr txBox="1"/>
          <p:nvPr/>
        </p:nvSpPr>
        <p:spPr>
          <a:xfrm>
            <a:off x="9768409" y="3501008"/>
            <a:ext cx="94128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ja-JP" sz="1800" b="1" dirty="0">
                <a:solidFill>
                  <a:srgbClr val="00B050"/>
                </a:solidFill>
              </a:rPr>
              <a:t>Newton</a:t>
            </a:r>
            <a:endParaRPr lang="ja-JP" altLang="en-US" sz="1800" b="1" dirty="0">
              <a:solidFill>
                <a:srgbClr val="00B05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600057" y="3779748"/>
            <a:ext cx="8659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ja-JP" sz="1800" b="1" i="1" dirty="0">
                <a:solidFill>
                  <a:srgbClr val="C00000"/>
                </a:solidFill>
                <a:sym typeface="Symbol" panose="05050102010706020507" pitchFamily="18" charset="2"/>
              </a:rPr>
              <a:t></a:t>
            </a:r>
            <a:r>
              <a:rPr lang="en-US" altLang="ja-JP" sz="1800" b="1" dirty="0">
                <a:solidFill>
                  <a:srgbClr val="C00000"/>
                </a:solidFill>
              </a:rPr>
              <a:t> = 0.2</a:t>
            </a:r>
            <a:endParaRPr lang="ja-JP" altLang="en-US" sz="1800" b="1" dirty="0">
              <a:solidFill>
                <a:srgbClr val="C000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464153" y="3552781"/>
            <a:ext cx="5886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ja-JP" sz="1800" b="1" dirty="0">
                <a:solidFill>
                  <a:srgbClr val="FFC000"/>
                </a:solidFill>
              </a:rPr>
              <a:t>0.15</a:t>
            </a:r>
            <a:endParaRPr lang="ja-JP" altLang="en-US" sz="1800" b="1" dirty="0">
              <a:solidFill>
                <a:srgbClr val="FFC00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8688289" y="3789040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ja-JP" sz="1800" b="1" dirty="0">
                <a:solidFill>
                  <a:srgbClr val="0000FF"/>
                </a:solidFill>
              </a:rPr>
              <a:t>0.01</a:t>
            </a:r>
            <a:endParaRPr lang="ja-JP" altLang="en-US" sz="1800" b="1" dirty="0">
              <a:solidFill>
                <a:srgbClr val="0000FF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8287090" y="3347700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ja-JP" sz="1800" b="1" dirty="0">
                <a:solidFill>
                  <a:srgbClr val="0000CC"/>
                </a:solidFill>
              </a:rPr>
              <a:t>0.1</a:t>
            </a:r>
            <a:endParaRPr lang="ja-JP" altLang="en-US" sz="18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13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1524000" y="0"/>
            <a:ext cx="9144000" cy="69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lang="en-US" altLang="ja-JP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Steepest descend method</a:t>
            </a:r>
            <a:endParaRPr lang="ja-JP" altLang="en-US" sz="3600" b="1" kern="0" dirty="0">
              <a:solidFill>
                <a:srgbClr val="0000FF"/>
              </a:solidFill>
              <a:latin typeface="Times New Roman"/>
              <a:ea typeface="ＭＳ Ｐゴシック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919536" y="692696"/>
            <a:ext cx="3384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ja-JP" altLang="en-US" sz="20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直線探索法を使わず、</a:t>
            </a:r>
            <a:br>
              <a:rPr lang="en-US" altLang="ja-JP" sz="2000" b="1" dirty="0">
                <a:solidFill>
                  <a:srgbClr val="000000"/>
                </a:solidFill>
                <a:latin typeface="Times New Roman"/>
                <a:ea typeface="ＭＳ Ｐゴシック"/>
              </a:rPr>
            </a:br>
            <a:r>
              <a:rPr lang="en-US" altLang="ja-JP" sz="2000" b="1" i="1" dirty="0">
                <a:solidFill>
                  <a:srgbClr val="C00000"/>
                </a:solidFill>
                <a:sym typeface="Symbol" panose="05050102010706020507" pitchFamily="18" charset="2"/>
              </a:rPr>
              <a:t> </a:t>
            </a:r>
            <a:r>
              <a:rPr lang="ja-JP" altLang="en-US" sz="20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を固定する</a:t>
            </a:r>
          </a:p>
        </p:txBody>
      </p:sp>
      <p:graphicFrame>
        <p:nvGraphicFramePr>
          <p:cNvPr id="7" name="グラフ 6"/>
          <p:cNvGraphicFramePr>
            <a:graphicFrameLocks/>
          </p:cNvGraphicFramePr>
          <p:nvPr/>
        </p:nvGraphicFramePr>
        <p:xfrm>
          <a:off x="1847528" y="1150107"/>
          <a:ext cx="3960440" cy="53868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グラフ 8"/>
          <p:cNvGraphicFramePr>
            <a:graphicFrameLocks/>
          </p:cNvGraphicFramePr>
          <p:nvPr/>
        </p:nvGraphicFramePr>
        <p:xfrm>
          <a:off x="6023992" y="1149624"/>
          <a:ext cx="3960440" cy="53906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テキスト ボックス 9"/>
          <p:cNvSpPr txBox="1"/>
          <p:nvPr/>
        </p:nvSpPr>
        <p:spPr>
          <a:xfrm>
            <a:off x="5879976" y="949568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ja-JP" altLang="en-US" sz="20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直線探索法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943873" y="3491716"/>
            <a:ext cx="94128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ja-JP" sz="1800" b="1" dirty="0">
                <a:solidFill>
                  <a:srgbClr val="00B050"/>
                </a:solidFill>
              </a:rPr>
              <a:t>Newton</a:t>
            </a:r>
            <a:endParaRPr lang="ja-JP" altLang="en-US" sz="1800" b="1" dirty="0">
              <a:solidFill>
                <a:srgbClr val="00B050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919537" y="3635732"/>
            <a:ext cx="8659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ja-JP" sz="1800" b="1" i="1" dirty="0">
                <a:solidFill>
                  <a:srgbClr val="C00000"/>
                </a:solidFill>
                <a:sym typeface="Symbol" panose="05050102010706020507" pitchFamily="18" charset="2"/>
              </a:rPr>
              <a:t> </a:t>
            </a:r>
            <a:r>
              <a:rPr lang="en-US" altLang="ja-JP" sz="1800" b="1" dirty="0">
                <a:solidFill>
                  <a:srgbClr val="C00000"/>
                </a:solidFill>
              </a:rPr>
              <a:t>= 0.2</a:t>
            </a:r>
            <a:endParaRPr lang="ja-JP" altLang="en-US" sz="1800" b="1" dirty="0">
              <a:solidFill>
                <a:srgbClr val="C0000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778454" y="3408765"/>
            <a:ext cx="5886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ja-JP" sz="1800" b="1" dirty="0">
                <a:solidFill>
                  <a:srgbClr val="FFC000"/>
                </a:solidFill>
              </a:rPr>
              <a:t>0.15</a:t>
            </a:r>
            <a:endParaRPr lang="ja-JP" altLang="en-US" sz="1800" b="1" dirty="0">
              <a:solidFill>
                <a:srgbClr val="FFC000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002590" y="3645024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ja-JP" sz="1800" b="1" dirty="0">
                <a:solidFill>
                  <a:srgbClr val="0000FF"/>
                </a:solidFill>
              </a:rPr>
              <a:t>0.01</a:t>
            </a:r>
            <a:endParaRPr lang="ja-JP" altLang="en-US" sz="1800" b="1" dirty="0">
              <a:solidFill>
                <a:srgbClr val="0000FF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534562" y="3212976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ja-JP" sz="1800" b="1" dirty="0">
                <a:solidFill>
                  <a:srgbClr val="0000CC"/>
                </a:solidFill>
              </a:rPr>
              <a:t>0.1</a:t>
            </a:r>
            <a:endParaRPr lang="ja-JP" altLang="en-US" sz="18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85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1524000" y="0"/>
            <a:ext cx="9144000" cy="69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lang="en-US" altLang="ja-JP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SD vs. Newton-Raphson methods</a:t>
            </a:r>
            <a:endParaRPr lang="ja-JP" altLang="en-US" sz="3600" kern="0" dirty="0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テキスト ボックス 7"/>
              <p:cNvSpPr txBox="1"/>
              <p:nvPr/>
            </p:nvSpPr>
            <p:spPr>
              <a:xfrm>
                <a:off x="1703512" y="764704"/>
                <a:ext cx="828092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ja-JP" altLang="en-US" sz="2800" b="1" dirty="0">
                    <a:solidFill>
                      <a:srgbClr val="FF0000"/>
                    </a:solidFill>
                    <a:latin typeface="Times New Roman"/>
                    <a:ea typeface="ＭＳ Ｐゴシック"/>
                  </a:rPr>
                  <a:t>最急降下方向</a:t>
                </a:r>
                <a:r>
                  <a:rPr lang="en-US" altLang="ja-JP" sz="2800" b="1" dirty="0">
                    <a:solidFill>
                      <a:srgbClr val="FF0000"/>
                    </a:solidFill>
                    <a:latin typeface="Times New Roman"/>
                    <a:ea typeface="ＭＳ Ｐゴシック"/>
                  </a:rPr>
                  <a:t> </a:t>
                </a:r>
                <a:r>
                  <a:rPr lang="ja-JP" altLang="en-US" sz="2800" b="1" dirty="0">
                    <a:solidFill>
                      <a:srgbClr val="FF0000"/>
                    </a:solidFill>
                    <a:latin typeface="Times New Roman"/>
                    <a:ea typeface="ＭＳ Ｐゴシック"/>
                  </a:rPr>
                  <a:t>が</a:t>
                </a:r>
                <a14:m>
                  <m:oMath xmlns:m="http://schemas.openxmlformats.org/officeDocument/2006/math">
                    <m:r>
                      <a:rPr lang="ja-JP" altLang="en-US" sz="2800" b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ja-JP" altLang="en-US" sz="2800" b="1" dirty="0">
                    <a:solidFill>
                      <a:srgbClr val="FF0000"/>
                    </a:solidFill>
                    <a:latin typeface="Times New Roman"/>
                    <a:ea typeface="ＭＳ Ｐゴシック"/>
                  </a:rPr>
                  <a:t>最小化方向ではない</a:t>
                </a:r>
                <a:endParaRPr lang="ja-JP" altLang="en-US" sz="3200" dirty="0">
                  <a:solidFill>
                    <a:srgbClr val="FF0000"/>
                  </a:solidFill>
                  <a:latin typeface="Times New Roman"/>
                  <a:ea typeface="ＭＳ Ｐゴシック"/>
                </a:endParaRPr>
              </a:p>
            </p:txBody>
          </p:sp>
        </mc:Choice>
        <mc:Fallback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3512" y="764704"/>
                <a:ext cx="8280920" cy="523220"/>
              </a:xfrm>
              <a:prstGeom prst="rect">
                <a:avLst/>
              </a:prstGeom>
              <a:blipFill>
                <a:blip r:embed="rId3"/>
                <a:stretch>
                  <a:fillRect l="-1472" t="-15116" b="-2790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グラフ 6"/>
          <p:cNvGraphicFramePr>
            <a:graphicFrameLocks/>
          </p:cNvGraphicFramePr>
          <p:nvPr/>
        </p:nvGraphicFramePr>
        <p:xfrm>
          <a:off x="4295800" y="548681"/>
          <a:ext cx="3960440" cy="53868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テキスト ボックス 1"/>
          <p:cNvSpPr txBox="1"/>
          <p:nvPr/>
        </p:nvSpPr>
        <p:spPr>
          <a:xfrm>
            <a:off x="7464153" y="2756049"/>
            <a:ext cx="94128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ja-JP" sz="1800" b="1" dirty="0">
                <a:solidFill>
                  <a:srgbClr val="00B050"/>
                </a:solidFill>
              </a:rPr>
              <a:t>Newton</a:t>
            </a:r>
            <a:endParaRPr lang="ja-JP" altLang="en-US" sz="1800" b="1" dirty="0">
              <a:solidFill>
                <a:srgbClr val="00B05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295801" y="3034789"/>
            <a:ext cx="8659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ja-JP" sz="1800" b="1" i="1" dirty="0">
                <a:solidFill>
                  <a:srgbClr val="C00000"/>
                </a:solidFill>
                <a:sym typeface="Symbol" panose="05050102010706020507" pitchFamily="18" charset="2"/>
              </a:rPr>
              <a:t></a:t>
            </a:r>
            <a:r>
              <a:rPr lang="en-US" altLang="ja-JP" sz="1800" b="1" dirty="0">
                <a:solidFill>
                  <a:srgbClr val="C00000"/>
                </a:solidFill>
              </a:rPr>
              <a:t> = 0.2</a:t>
            </a:r>
            <a:endParaRPr lang="ja-JP" altLang="en-US" sz="1800" b="1" dirty="0">
              <a:solidFill>
                <a:srgbClr val="C000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159897" y="2807822"/>
            <a:ext cx="5886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ja-JP" sz="1800" b="1" dirty="0">
                <a:solidFill>
                  <a:srgbClr val="FFC000"/>
                </a:solidFill>
              </a:rPr>
              <a:t>0.15</a:t>
            </a:r>
            <a:endParaRPr lang="ja-JP" altLang="en-US" sz="1800" b="1" dirty="0">
              <a:solidFill>
                <a:srgbClr val="FFC00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384033" y="3044081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ja-JP" sz="1800" b="1" dirty="0">
                <a:solidFill>
                  <a:srgbClr val="0000FF"/>
                </a:solidFill>
              </a:rPr>
              <a:t>0.01</a:t>
            </a:r>
            <a:endParaRPr lang="ja-JP" altLang="en-US" sz="1800" b="1" dirty="0">
              <a:solidFill>
                <a:srgbClr val="0000FF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982834" y="2602741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ja-JP" sz="1800" b="1" dirty="0">
                <a:solidFill>
                  <a:srgbClr val="0000CC"/>
                </a:solidFill>
              </a:rPr>
              <a:t>0.1</a:t>
            </a:r>
            <a:endParaRPr lang="ja-JP" altLang="en-US" sz="1800" b="1" dirty="0">
              <a:solidFill>
                <a:srgbClr val="0000CC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7846E04-A7D3-1A6E-E96E-C5877EEB67BC}"/>
              </a:ext>
            </a:extLst>
          </p:cNvPr>
          <p:cNvSpPr txBox="1"/>
          <p:nvPr/>
        </p:nvSpPr>
        <p:spPr>
          <a:xfrm>
            <a:off x="1919536" y="6146140"/>
            <a:ext cx="8280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ja-JP" sz="2800" b="1" dirty="0">
                <a:solidFill>
                  <a:srgbClr val="0000FF"/>
                </a:solidFill>
                <a:latin typeface="Times New Roman"/>
                <a:ea typeface="ＭＳ Ｐゴシック"/>
              </a:rPr>
              <a:t>SD</a:t>
            </a:r>
            <a:r>
              <a:rPr lang="ja-JP" altLang="en-US" sz="2800" b="1" dirty="0">
                <a:solidFill>
                  <a:srgbClr val="0000FF"/>
                </a:solidFill>
                <a:latin typeface="Times New Roman"/>
                <a:ea typeface="ＭＳ Ｐゴシック"/>
              </a:rPr>
              <a:t>法を、最小化方向を使うように改良する</a:t>
            </a:r>
            <a:endParaRPr lang="ja-JP" altLang="en-US" sz="3200" dirty="0">
              <a:solidFill>
                <a:srgbClr val="0000FF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30985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1524000" y="0"/>
            <a:ext cx="9144000" cy="69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lang="ja-JP" altLang="en-US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共役勾配 </a:t>
            </a:r>
            <a:r>
              <a:rPr lang="en-US" altLang="ja-JP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(Conjugate</a:t>
            </a:r>
            <a:r>
              <a:rPr lang="ja-JP" altLang="en-US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 </a:t>
            </a:r>
            <a:r>
              <a:rPr lang="en-US" altLang="ja-JP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Gradient)</a:t>
            </a:r>
            <a:r>
              <a:rPr lang="ja-JP" altLang="en-US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 法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559496" y="851229"/>
            <a:ext cx="9001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ja-JP" altLang="en-US" sz="2000" i="1" dirty="0">
                <a:solidFill>
                  <a:srgbClr val="000000"/>
                </a:solidFill>
                <a:latin typeface="Times New Roman"/>
                <a:ea typeface="ＭＳ Ｐゴシック"/>
              </a:rPr>
              <a:t>行列 </a:t>
            </a:r>
            <a:r>
              <a:rPr lang="en-US" altLang="ja-JP" sz="2000" i="1" dirty="0">
                <a:solidFill>
                  <a:srgbClr val="000000"/>
                </a:solidFill>
                <a:latin typeface="Times New Roman"/>
                <a:ea typeface="ＭＳ Ｐゴシック"/>
              </a:rPr>
              <a:t>A</a:t>
            </a:r>
            <a:r>
              <a:rPr lang="ja-JP" altLang="en-US" sz="2000" i="1" dirty="0">
                <a:solidFill>
                  <a:srgbClr val="000000"/>
                </a:solidFill>
                <a:latin typeface="Times New Roman"/>
                <a:ea typeface="ＭＳ Ｐゴシック"/>
              </a:rPr>
              <a:t> に対してベクトル </a:t>
            </a:r>
            <a:r>
              <a:rPr lang="en-US" altLang="ja-JP" sz="2000" i="1" dirty="0">
                <a:solidFill>
                  <a:srgbClr val="000000"/>
                </a:solidFill>
                <a:latin typeface="Times New Roman"/>
                <a:ea typeface="ＭＳ Ｐゴシック"/>
              </a:rPr>
              <a:t>u,</a:t>
            </a:r>
            <a:r>
              <a:rPr lang="ja-JP" altLang="en-US" sz="2000" i="1" dirty="0">
                <a:solidFill>
                  <a:srgbClr val="000000"/>
                </a:solidFill>
                <a:latin typeface="Times New Roman"/>
                <a:ea typeface="ＭＳ Ｐゴシック"/>
              </a:rPr>
              <a:t> </a:t>
            </a:r>
            <a:r>
              <a:rPr lang="en-US" altLang="ja-JP" sz="2000" i="1" dirty="0">
                <a:solidFill>
                  <a:srgbClr val="000000"/>
                </a:solidFill>
                <a:latin typeface="Times New Roman"/>
                <a:ea typeface="ＭＳ Ｐゴシック"/>
              </a:rPr>
              <a:t>v</a:t>
            </a:r>
            <a:r>
              <a:rPr lang="ja-JP" altLang="en-US" sz="2000" i="1" dirty="0">
                <a:solidFill>
                  <a:srgbClr val="000000"/>
                </a:solidFill>
                <a:latin typeface="Times New Roman"/>
                <a:ea typeface="ＭＳ Ｐゴシック"/>
              </a:rPr>
              <a:t> が </a:t>
            </a:r>
            <a:r>
              <a:rPr lang="en-US" altLang="ja-JP" sz="2000" i="1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u</a:t>
            </a:r>
            <a:r>
              <a:rPr lang="en-US" altLang="ja-JP" sz="2000" i="1" baseline="300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t</a:t>
            </a:r>
            <a:r>
              <a:rPr lang="en-US" altLang="ja-JP" sz="2000" i="1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Av</a:t>
            </a:r>
            <a:r>
              <a:rPr lang="en-US" altLang="ja-JP" sz="2000" i="1" dirty="0">
                <a:solidFill>
                  <a:srgbClr val="000000"/>
                </a:solidFill>
                <a:latin typeface="Times New Roman"/>
                <a:ea typeface="ＭＳ Ｐゴシック"/>
              </a:rPr>
              <a:t> = 0</a:t>
            </a:r>
            <a:r>
              <a:rPr lang="ja-JP" altLang="en-US" sz="2000" i="1" dirty="0">
                <a:solidFill>
                  <a:srgbClr val="000000"/>
                </a:solidFill>
                <a:latin typeface="Times New Roman"/>
                <a:ea typeface="ＭＳ Ｐゴシック"/>
              </a:rPr>
              <a:t>であるとき、</a:t>
            </a:r>
            <a:r>
              <a:rPr lang="en-US" altLang="ja-JP" sz="2000" i="1" dirty="0">
                <a:solidFill>
                  <a:srgbClr val="000000"/>
                </a:solidFill>
                <a:latin typeface="Times New Roman"/>
                <a:ea typeface="ＭＳ Ｐゴシック"/>
              </a:rPr>
              <a:t>u</a:t>
            </a:r>
            <a:r>
              <a:rPr lang="ja-JP" altLang="en-US" sz="2000" i="1" dirty="0">
                <a:solidFill>
                  <a:srgbClr val="000000"/>
                </a:solidFill>
                <a:latin typeface="Times New Roman"/>
                <a:ea typeface="ＭＳ Ｐゴシック"/>
              </a:rPr>
              <a:t> と </a:t>
            </a:r>
            <a:r>
              <a:rPr lang="en-US" altLang="ja-JP" sz="2000" i="1" dirty="0">
                <a:solidFill>
                  <a:srgbClr val="000000"/>
                </a:solidFill>
                <a:latin typeface="Times New Roman"/>
                <a:ea typeface="ＭＳ Ｐゴシック"/>
              </a:rPr>
              <a:t>v </a:t>
            </a:r>
            <a:r>
              <a:rPr lang="ja-JP" altLang="en-US" sz="2000" i="1" dirty="0">
                <a:solidFill>
                  <a:srgbClr val="000000"/>
                </a:solidFill>
                <a:latin typeface="Times New Roman"/>
                <a:ea typeface="ＭＳ Ｐゴシック"/>
              </a:rPr>
              <a:t>は互いに共役の関係にあるという</a:t>
            </a:r>
            <a:endParaRPr lang="ja-JP" altLang="en-US" sz="2000" i="1" baseline="-25000" dirty="0">
              <a:solidFill>
                <a:srgbClr val="000000"/>
              </a:solidFill>
              <a:latin typeface="Times New Roman"/>
              <a:ea typeface="ＭＳ Ｐゴシック"/>
            </a:endParaRPr>
          </a:p>
          <a:p>
            <a:pPr>
              <a:defRPr/>
            </a:pPr>
            <a:r>
              <a:rPr lang="ja-JP" altLang="en-US" sz="20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　・共役な探索方向に沿って正確な直線探索を実行していけば、</a:t>
            </a:r>
            <a:br>
              <a:rPr lang="en-US" altLang="ja-JP" sz="2000" b="1" dirty="0">
                <a:solidFill>
                  <a:srgbClr val="000000"/>
                </a:solidFill>
                <a:latin typeface="Times New Roman"/>
                <a:ea typeface="ＭＳ Ｐゴシック"/>
              </a:rPr>
            </a:br>
            <a:r>
              <a:rPr lang="ja-JP" altLang="en-US" sz="20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　　有限回の反復で</a:t>
            </a:r>
            <a:r>
              <a:rPr lang="en-US" altLang="ja-JP" sz="20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2</a:t>
            </a:r>
            <a:r>
              <a:rPr lang="ja-JP" altLang="en-US" sz="20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次関数の最小解に到達することが期待される</a:t>
            </a:r>
            <a:endParaRPr lang="en-US" altLang="ja-JP" sz="2000" b="1" dirty="0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4655840" y="600944"/>
            <a:ext cx="60163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ja-JP" altLang="en-US" sz="1400" dirty="0">
                <a:solidFill>
                  <a:srgbClr val="000000"/>
                </a:solidFill>
              </a:rPr>
              <a:t>矢部博</a:t>
            </a:r>
            <a:r>
              <a:rPr lang="en-US" altLang="ja-JP" sz="1400" dirty="0">
                <a:solidFill>
                  <a:srgbClr val="000000"/>
                </a:solidFill>
              </a:rPr>
              <a:t>, </a:t>
            </a:r>
            <a:r>
              <a:rPr lang="ja-JP" altLang="en-US" sz="1400" dirty="0">
                <a:solidFill>
                  <a:srgbClr val="000000"/>
                </a:solidFill>
              </a:rPr>
              <a:t>工学基礎 最適化とその応用</a:t>
            </a:r>
            <a:r>
              <a:rPr lang="en-US" altLang="ja-JP" sz="1400" dirty="0">
                <a:solidFill>
                  <a:srgbClr val="000000"/>
                </a:solidFill>
              </a:rPr>
              <a:t>, </a:t>
            </a:r>
            <a:r>
              <a:rPr lang="ja-JP" altLang="en-US" sz="1400" dirty="0">
                <a:solidFill>
                  <a:srgbClr val="000000"/>
                </a:solidFill>
              </a:rPr>
              <a:t>数理工学社 </a:t>
            </a:r>
            <a:r>
              <a:rPr lang="en-US" altLang="ja-JP" sz="1400" dirty="0">
                <a:solidFill>
                  <a:srgbClr val="000000"/>
                </a:solidFill>
              </a:rPr>
              <a:t>(2006)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666495" y="5023388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ja-JP" altLang="en-US" sz="1800" b="1" dirty="0">
                <a:solidFill>
                  <a:srgbClr val="FF0000"/>
                </a:solidFill>
                <a:latin typeface="Times New Roman"/>
                <a:ea typeface="ＭＳ Ｐゴシック"/>
              </a:rPr>
              <a:t>共役なベクトルと楕円－円変換 </a:t>
            </a:r>
            <a:br>
              <a:rPr lang="en-US" altLang="ja-JP" sz="1800" b="1" dirty="0">
                <a:solidFill>
                  <a:srgbClr val="FF0000"/>
                </a:solidFill>
                <a:latin typeface="Times New Roman"/>
                <a:ea typeface="ＭＳ Ｐゴシック"/>
              </a:rPr>
            </a:br>
            <a:r>
              <a:rPr lang="en-US" altLang="ja-JP" sz="1800" b="1" dirty="0">
                <a:solidFill>
                  <a:srgbClr val="FF0000"/>
                </a:solidFill>
                <a:latin typeface="Times New Roman"/>
                <a:ea typeface="ＭＳ Ｐゴシック"/>
              </a:rPr>
              <a:t>                     </a:t>
            </a:r>
            <a:r>
              <a:rPr lang="en-US" altLang="ja-JP" sz="1800" b="1" i="1" dirty="0" err="1">
                <a:solidFill>
                  <a:srgbClr val="FF0000"/>
                </a:solidFill>
                <a:latin typeface="Times New Roman"/>
                <a:ea typeface="ＭＳ Ｐゴシック"/>
              </a:rPr>
              <a:t>u</a:t>
            </a:r>
            <a:r>
              <a:rPr lang="en-US" altLang="ja-JP" sz="1800" b="1" baseline="30000" dirty="0" err="1">
                <a:solidFill>
                  <a:srgbClr val="FF0000"/>
                </a:solidFill>
                <a:latin typeface="Times New Roman"/>
                <a:ea typeface="ＭＳ Ｐゴシック"/>
              </a:rPr>
              <a:t>T</a:t>
            </a:r>
            <a:r>
              <a:rPr lang="en-US" altLang="ja-JP" sz="1800" b="1" dirty="0" err="1">
                <a:solidFill>
                  <a:srgbClr val="FF0000"/>
                </a:solidFill>
                <a:latin typeface="Times New Roman"/>
                <a:ea typeface="ＭＳ Ｐゴシック"/>
              </a:rPr>
              <a:t>P</a:t>
            </a:r>
            <a:r>
              <a:rPr lang="en-US" altLang="ja-JP" sz="1800" b="1" baseline="30000" dirty="0" err="1">
                <a:solidFill>
                  <a:srgbClr val="FF0000"/>
                </a:solidFill>
                <a:latin typeface="Times New Roman"/>
                <a:ea typeface="ＭＳ Ｐゴシック"/>
              </a:rPr>
              <a:t>T</a:t>
            </a:r>
            <a:r>
              <a:rPr lang="en-US" altLang="ja-JP" sz="1800" b="1" dirty="0" err="1">
                <a:solidFill>
                  <a:srgbClr val="FF0000"/>
                </a:solidFill>
                <a:latin typeface="Times New Roman"/>
                <a:ea typeface="ＭＳ Ｐゴシック"/>
              </a:rPr>
              <a:t>P</a:t>
            </a:r>
            <a:r>
              <a:rPr lang="en-US" altLang="ja-JP" sz="1800" b="1" i="1" dirty="0" err="1">
                <a:solidFill>
                  <a:srgbClr val="FF0000"/>
                </a:solidFill>
                <a:latin typeface="Times New Roman"/>
                <a:ea typeface="ＭＳ Ｐゴシック"/>
              </a:rPr>
              <a:t>v</a:t>
            </a:r>
            <a:r>
              <a:rPr lang="en-US" altLang="ja-JP" sz="1800" b="1" dirty="0">
                <a:solidFill>
                  <a:srgbClr val="FF0000"/>
                </a:solidFill>
                <a:latin typeface="Times New Roman"/>
                <a:ea typeface="ＭＳ Ｐゴシック"/>
              </a:rPr>
              <a:t> = </a:t>
            </a:r>
            <a:r>
              <a:rPr lang="en-US" altLang="ja-JP" sz="1800" b="1" i="1" dirty="0" err="1">
                <a:solidFill>
                  <a:srgbClr val="FF0000"/>
                </a:solidFill>
                <a:latin typeface="Times New Roman"/>
                <a:ea typeface="ＭＳ Ｐゴシック"/>
              </a:rPr>
              <a:t>u</a:t>
            </a:r>
            <a:r>
              <a:rPr lang="en-US" altLang="ja-JP" sz="1800" b="1" baseline="30000" dirty="0" err="1">
                <a:solidFill>
                  <a:srgbClr val="FF0000"/>
                </a:solidFill>
                <a:latin typeface="Times New Roman"/>
                <a:ea typeface="ＭＳ Ｐゴシック"/>
              </a:rPr>
              <a:t>T</a:t>
            </a:r>
            <a:r>
              <a:rPr lang="en-US" altLang="ja-JP" sz="1800" b="1" dirty="0" err="1">
                <a:solidFill>
                  <a:srgbClr val="FF0000"/>
                </a:solidFill>
                <a:latin typeface="Times New Roman"/>
                <a:ea typeface="ＭＳ Ｐゴシック"/>
              </a:rPr>
              <a:t>A</a:t>
            </a:r>
            <a:r>
              <a:rPr lang="en-US" altLang="ja-JP" sz="1800" b="1" i="1" dirty="0" err="1">
                <a:solidFill>
                  <a:srgbClr val="FF0000"/>
                </a:solidFill>
                <a:latin typeface="Times New Roman"/>
                <a:ea typeface="ＭＳ Ｐゴシック"/>
              </a:rPr>
              <a:t>v</a:t>
            </a:r>
            <a:r>
              <a:rPr lang="en-US" altLang="ja-JP" sz="1800" b="1" i="1" dirty="0">
                <a:solidFill>
                  <a:srgbClr val="FF0000"/>
                </a:solidFill>
                <a:latin typeface="Times New Roman"/>
                <a:ea typeface="ＭＳ Ｐゴシック"/>
              </a:rPr>
              <a:t> = </a:t>
            </a:r>
            <a:r>
              <a:rPr lang="en-US" altLang="ja-JP" sz="1800" b="1" dirty="0">
                <a:solidFill>
                  <a:srgbClr val="FF0000"/>
                </a:solidFill>
                <a:latin typeface="Times New Roman"/>
                <a:ea typeface="ＭＳ Ｐゴシック"/>
              </a:rPr>
              <a:t>0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523492" y="2195753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ja-JP" altLang="en-US" sz="1800" b="1" dirty="0">
                <a:solidFill>
                  <a:srgbClr val="FF0000"/>
                </a:solidFill>
                <a:latin typeface="Times New Roman"/>
                <a:ea typeface="ＭＳ Ｐゴシック"/>
              </a:rPr>
              <a:t>等高線が円の場合、変数個数回の</a:t>
            </a:r>
            <a:br>
              <a:rPr lang="en-US" altLang="ja-JP" sz="1800" b="1" dirty="0">
                <a:solidFill>
                  <a:srgbClr val="FF0000"/>
                </a:solidFill>
                <a:latin typeface="Times New Roman"/>
                <a:ea typeface="ＭＳ Ｐゴシック"/>
              </a:rPr>
            </a:br>
            <a:r>
              <a:rPr lang="ja-JP" altLang="en-US" sz="1800" b="1" dirty="0">
                <a:solidFill>
                  <a:srgbClr val="FF0000"/>
                </a:solidFill>
                <a:latin typeface="Times New Roman"/>
                <a:ea typeface="ＭＳ Ｐゴシック"/>
              </a:rPr>
              <a:t>探索で最小値に到達できるが・・・</a:t>
            </a:r>
            <a:endParaRPr lang="en-US" altLang="ja-JP" sz="1800" b="1" dirty="0">
              <a:solidFill>
                <a:srgbClr val="FF0000"/>
              </a:solidFill>
              <a:latin typeface="Times New Roman"/>
              <a:ea typeface="ＭＳ Ｐゴシック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879976" y="2204865"/>
            <a:ext cx="478802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>
              <a:buFontTx/>
              <a:buAutoNum type="arabicPeriod"/>
              <a:defRPr/>
            </a:pPr>
            <a:r>
              <a:rPr lang="ja-JP" altLang="en-US" sz="20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初期値 </a:t>
            </a:r>
            <a:r>
              <a:rPr lang="en-US" altLang="ja-JP" sz="2000" b="1" i="1" dirty="0">
                <a:solidFill>
                  <a:srgbClr val="000000"/>
                </a:solidFill>
                <a:latin typeface="Times New Roman"/>
                <a:ea typeface="ＭＳ Ｐゴシック"/>
              </a:rPr>
              <a:t>x</a:t>
            </a:r>
            <a:r>
              <a:rPr lang="en-US" altLang="ja-JP" sz="2000" b="1" baseline="-25000" dirty="0">
                <a:solidFill>
                  <a:srgbClr val="000000"/>
                </a:solidFill>
                <a:latin typeface="Times New Roman"/>
                <a:ea typeface="ＭＳ Ｐゴシック"/>
              </a:rPr>
              <a:t>0</a:t>
            </a:r>
            <a:r>
              <a:rPr lang="en-US" altLang="ja-JP" sz="20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 </a:t>
            </a:r>
            <a:r>
              <a:rPr lang="ja-JP" altLang="en-US" sz="20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を与える</a:t>
            </a:r>
            <a:endParaRPr lang="en-US" altLang="ja-JP" sz="2000" b="1" dirty="0">
              <a:solidFill>
                <a:srgbClr val="000000"/>
              </a:solidFill>
              <a:latin typeface="Times New Roman"/>
              <a:ea typeface="ＭＳ Ｐゴシック"/>
            </a:endParaRPr>
          </a:p>
          <a:p>
            <a:pPr marL="268288" indent="-268288">
              <a:buFontTx/>
              <a:buAutoNum type="arabicPeriod"/>
              <a:defRPr/>
            </a:pPr>
            <a:r>
              <a:rPr lang="ja-JP" altLang="en-US" sz="20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初期探索方向 </a:t>
            </a:r>
            <a:r>
              <a:rPr lang="en-US" altLang="ja-JP" sz="2000" b="1" i="1" dirty="0">
                <a:solidFill>
                  <a:srgbClr val="000000"/>
                </a:solidFill>
                <a:latin typeface="Times New Roman"/>
                <a:ea typeface="ＭＳ Ｐゴシック"/>
              </a:rPr>
              <a:t>d </a:t>
            </a:r>
            <a:r>
              <a:rPr lang="ja-JP" altLang="en-US" sz="20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を再急降下方向にとる</a:t>
            </a:r>
            <a:br>
              <a:rPr lang="en-US" altLang="ja-JP" sz="2000" b="1" dirty="0">
                <a:solidFill>
                  <a:srgbClr val="000000"/>
                </a:solidFill>
                <a:latin typeface="Times New Roman"/>
                <a:ea typeface="ＭＳ Ｐゴシック"/>
              </a:rPr>
            </a:br>
            <a:endParaRPr lang="en-US" altLang="ja-JP" sz="2000" b="1" dirty="0">
              <a:solidFill>
                <a:srgbClr val="000000"/>
              </a:solidFill>
              <a:latin typeface="Times New Roman"/>
              <a:ea typeface="ＭＳ Ｐゴシック"/>
            </a:endParaRPr>
          </a:p>
          <a:p>
            <a:pPr marL="268288" indent="-268288">
              <a:buFontTx/>
              <a:buAutoNum type="arabicPeriod"/>
              <a:defRPr/>
            </a:pPr>
            <a:r>
              <a:rPr lang="ja-JP" altLang="en-US" sz="20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直接探索法に従って</a:t>
            </a:r>
            <a:r>
              <a:rPr lang="en-US" altLang="ja-JP" sz="2000" b="1" dirty="0">
                <a:solidFill>
                  <a:srgbClr val="000000"/>
                </a:solidFill>
                <a:latin typeface="Times New Roman"/>
                <a:ea typeface="ＭＳ Ｐゴシック"/>
                <a:sym typeface="Symbol" panose="05050102010706020507" pitchFamily="18" charset="2"/>
              </a:rPr>
              <a:t></a:t>
            </a:r>
            <a:r>
              <a:rPr lang="en-US" altLang="ja-JP" sz="2000" b="1" baseline="-25000" dirty="0">
                <a:solidFill>
                  <a:srgbClr val="000000"/>
                </a:solidFill>
                <a:latin typeface="Times New Roman"/>
                <a:ea typeface="ＭＳ Ｐゴシック"/>
                <a:sym typeface="Symbol" panose="05050102010706020507" pitchFamily="18" charset="2"/>
              </a:rPr>
              <a:t>k</a:t>
            </a:r>
            <a:r>
              <a:rPr lang="ja-JP" altLang="en-US" sz="2000" b="1" dirty="0">
                <a:solidFill>
                  <a:srgbClr val="000000"/>
                </a:solidFill>
                <a:latin typeface="Times New Roman"/>
                <a:ea typeface="ＭＳ Ｐゴシック"/>
                <a:sym typeface="Symbol" panose="05050102010706020507" pitchFamily="18" charset="2"/>
              </a:rPr>
              <a:t>を決め、</a:t>
            </a:r>
            <a:br>
              <a:rPr lang="en-US" altLang="ja-JP" sz="2000" b="1" dirty="0">
                <a:solidFill>
                  <a:srgbClr val="000000"/>
                </a:solidFill>
                <a:latin typeface="Times New Roman"/>
                <a:ea typeface="ＭＳ Ｐゴシック"/>
                <a:sym typeface="Symbol" panose="05050102010706020507" pitchFamily="18" charset="2"/>
              </a:rPr>
            </a:br>
            <a:r>
              <a:rPr lang="ja-JP" altLang="en-US" sz="2000" b="1" dirty="0">
                <a:solidFill>
                  <a:srgbClr val="000000"/>
                </a:solidFill>
                <a:latin typeface="Times New Roman"/>
                <a:ea typeface="ＭＳ Ｐゴシック"/>
                <a:sym typeface="Symbol" panose="05050102010706020507" pitchFamily="18" charset="2"/>
              </a:rPr>
              <a:t>　　</a:t>
            </a:r>
            <a:r>
              <a:rPr lang="en-US" altLang="ja-JP" sz="2000" b="1" i="1" dirty="0">
                <a:solidFill>
                  <a:srgbClr val="000000"/>
                </a:solidFill>
                <a:latin typeface="Times New Roman"/>
                <a:ea typeface="ＭＳ Ｐゴシック"/>
              </a:rPr>
              <a:t>x</a:t>
            </a:r>
            <a:r>
              <a:rPr lang="en-US" altLang="ja-JP" sz="2000" b="1" baseline="-25000" dirty="0">
                <a:solidFill>
                  <a:srgbClr val="000000"/>
                </a:solidFill>
                <a:latin typeface="Times New Roman"/>
                <a:ea typeface="ＭＳ Ｐゴシック"/>
                <a:sym typeface="Symbol" panose="05050102010706020507" pitchFamily="18" charset="2"/>
              </a:rPr>
              <a:t>k+1</a:t>
            </a:r>
            <a:r>
              <a:rPr lang="en-US" altLang="ja-JP" sz="20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 = </a:t>
            </a:r>
            <a:r>
              <a:rPr lang="en-US" altLang="ja-JP" sz="2000" b="1" i="1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x</a:t>
            </a:r>
            <a:r>
              <a:rPr lang="en-US" altLang="ja-JP" sz="2000" b="1" baseline="-25000" dirty="0" err="1">
                <a:solidFill>
                  <a:srgbClr val="000000"/>
                </a:solidFill>
                <a:latin typeface="Times New Roman"/>
                <a:ea typeface="ＭＳ Ｐゴシック"/>
                <a:sym typeface="Symbol" panose="05050102010706020507" pitchFamily="18" charset="2"/>
              </a:rPr>
              <a:t>k</a:t>
            </a:r>
            <a:r>
              <a:rPr lang="en-US" altLang="ja-JP" sz="20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 + </a:t>
            </a:r>
            <a:r>
              <a:rPr lang="en-US" altLang="ja-JP" sz="2000" b="1" dirty="0">
                <a:solidFill>
                  <a:srgbClr val="000000"/>
                </a:solidFill>
                <a:latin typeface="Times New Roman"/>
                <a:ea typeface="ＭＳ Ｐゴシック"/>
                <a:sym typeface="Symbol" panose="05050102010706020507" pitchFamily="18" charset="2"/>
              </a:rPr>
              <a:t></a:t>
            </a:r>
            <a:r>
              <a:rPr lang="en-US" altLang="ja-JP" sz="2000" b="1" baseline="-25000" dirty="0" err="1">
                <a:solidFill>
                  <a:srgbClr val="000000"/>
                </a:solidFill>
                <a:latin typeface="Times New Roman"/>
                <a:ea typeface="ＭＳ Ｐゴシック"/>
                <a:sym typeface="Symbol" panose="05050102010706020507" pitchFamily="18" charset="2"/>
              </a:rPr>
              <a:t>k</a:t>
            </a:r>
            <a:r>
              <a:rPr lang="en-US" altLang="ja-JP" sz="2000" b="1" i="1" dirty="0" err="1">
                <a:solidFill>
                  <a:srgbClr val="000000"/>
                </a:solidFill>
                <a:latin typeface="Times New Roman"/>
                <a:ea typeface="ＭＳ Ｐゴシック"/>
                <a:sym typeface="Symbol" panose="05050102010706020507" pitchFamily="18" charset="2"/>
              </a:rPr>
              <a:t>d</a:t>
            </a:r>
            <a:r>
              <a:rPr lang="en-US" altLang="ja-JP" sz="2000" b="1" baseline="-25000" dirty="0" err="1">
                <a:solidFill>
                  <a:srgbClr val="000000"/>
                </a:solidFill>
                <a:latin typeface="Times New Roman"/>
                <a:ea typeface="ＭＳ Ｐゴシック"/>
                <a:sym typeface="Symbol" panose="05050102010706020507" pitchFamily="18" charset="2"/>
              </a:rPr>
              <a:t>k</a:t>
            </a:r>
            <a:br>
              <a:rPr lang="en-US" altLang="ja-JP" sz="2000" b="1" baseline="-25000" dirty="0">
                <a:solidFill>
                  <a:srgbClr val="000000"/>
                </a:solidFill>
                <a:latin typeface="Times New Roman"/>
                <a:ea typeface="ＭＳ Ｐゴシック"/>
                <a:sym typeface="Symbol" panose="05050102010706020507" pitchFamily="18" charset="2"/>
              </a:rPr>
            </a:br>
            <a:r>
              <a:rPr lang="ja-JP" altLang="en-US" sz="2000" b="1" dirty="0">
                <a:solidFill>
                  <a:srgbClr val="000000"/>
                </a:solidFill>
                <a:latin typeface="Times New Roman"/>
                <a:ea typeface="ＭＳ Ｐゴシック"/>
                <a:sym typeface="Symbol" panose="05050102010706020507" pitchFamily="18" charset="2"/>
              </a:rPr>
              <a:t>を計算する</a:t>
            </a:r>
            <a:endParaRPr lang="en-US" altLang="ja-JP" sz="2000" b="1" dirty="0">
              <a:solidFill>
                <a:srgbClr val="000000"/>
              </a:solidFill>
              <a:latin typeface="Times New Roman"/>
              <a:ea typeface="ＭＳ Ｐゴシック"/>
              <a:sym typeface="Symbol" panose="05050102010706020507" pitchFamily="18" charset="2"/>
            </a:endParaRPr>
          </a:p>
          <a:p>
            <a:pPr marL="268288" indent="-268288">
              <a:buFontTx/>
              <a:buAutoNum type="arabicPeriod"/>
              <a:defRPr/>
            </a:pPr>
            <a:r>
              <a:rPr lang="ja-JP" altLang="en-US" sz="2000" b="1" dirty="0">
                <a:solidFill>
                  <a:srgbClr val="000000"/>
                </a:solidFill>
                <a:latin typeface="Times New Roman"/>
                <a:ea typeface="ＭＳ Ｐゴシック"/>
                <a:sym typeface="Symbol" panose="05050102010706020507" pitchFamily="18" charset="2"/>
              </a:rPr>
              <a:t>探索方向を</a:t>
            </a:r>
            <a:br>
              <a:rPr lang="en-US" altLang="ja-JP" sz="2000" b="1" dirty="0">
                <a:solidFill>
                  <a:srgbClr val="000000"/>
                </a:solidFill>
                <a:latin typeface="Times New Roman"/>
                <a:ea typeface="ＭＳ Ｐゴシック"/>
                <a:sym typeface="Symbol" panose="05050102010706020507" pitchFamily="18" charset="2"/>
              </a:rPr>
            </a:br>
            <a:br>
              <a:rPr lang="en-US" altLang="ja-JP" sz="2000" b="1" dirty="0">
                <a:solidFill>
                  <a:srgbClr val="000000"/>
                </a:solidFill>
                <a:latin typeface="Times New Roman"/>
                <a:ea typeface="ＭＳ Ｐゴシック"/>
                <a:sym typeface="Symbol" panose="05050102010706020507" pitchFamily="18" charset="2"/>
              </a:rPr>
            </a:br>
            <a:br>
              <a:rPr lang="en-US" altLang="ja-JP" sz="2000" b="1" dirty="0">
                <a:solidFill>
                  <a:srgbClr val="000000"/>
                </a:solidFill>
                <a:latin typeface="Times New Roman"/>
                <a:ea typeface="ＭＳ Ｐゴシック"/>
                <a:sym typeface="Symbol" panose="05050102010706020507" pitchFamily="18" charset="2"/>
              </a:rPr>
            </a:br>
            <a:r>
              <a:rPr lang="ja-JP" altLang="en-US" sz="2000" b="1" dirty="0">
                <a:solidFill>
                  <a:srgbClr val="000000"/>
                </a:solidFill>
                <a:latin typeface="Times New Roman"/>
                <a:ea typeface="ＭＳ Ｐゴシック"/>
                <a:sym typeface="Symbol" panose="05050102010706020507" pitchFamily="18" charset="2"/>
              </a:rPr>
              <a:t>に更新する</a:t>
            </a:r>
            <a:endParaRPr lang="en-US" altLang="ja-JP" sz="2000" b="1" dirty="0">
              <a:solidFill>
                <a:srgbClr val="000000"/>
              </a:solidFill>
              <a:latin typeface="Times New Roman"/>
              <a:ea typeface="ＭＳ Ｐゴシック"/>
              <a:sym typeface="Symbol" panose="05050102010706020507" pitchFamily="18" charset="2"/>
            </a:endParaRPr>
          </a:p>
          <a:p>
            <a:pPr marL="268288" indent="-268288">
              <a:buFontTx/>
              <a:buAutoNum type="arabicPeriod"/>
              <a:defRPr/>
            </a:pPr>
            <a:r>
              <a:rPr lang="en-US" altLang="ja-JP" sz="20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3,4</a:t>
            </a:r>
            <a:r>
              <a:rPr lang="ja-JP" altLang="en-US" sz="20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を繰り返して収束させる</a:t>
            </a:r>
            <a:endParaRPr lang="en-US" altLang="ja-JP" sz="2000" b="1" dirty="0">
              <a:solidFill>
                <a:srgbClr val="000000"/>
              </a:solidFill>
              <a:latin typeface="Times New Roman"/>
              <a:ea typeface="ＭＳ Ｐゴシック"/>
            </a:endParaRPr>
          </a:p>
          <a:p>
            <a:pPr>
              <a:defRPr/>
            </a:pPr>
            <a:endParaRPr lang="en-US" altLang="ja-JP" sz="2000" b="1" dirty="0">
              <a:solidFill>
                <a:srgbClr val="000000"/>
              </a:solidFill>
              <a:latin typeface="Times New Roman"/>
              <a:ea typeface="ＭＳ Ｐゴシック"/>
            </a:endParaRPr>
          </a:p>
          <a:p>
            <a:pPr>
              <a:defRPr/>
            </a:pPr>
            <a:r>
              <a:rPr lang="en-US" altLang="ja-JP" sz="20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4.</a:t>
            </a:r>
            <a:r>
              <a:rPr lang="ja-JP" altLang="en-US" sz="20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では、</a:t>
            </a:r>
            <a:r>
              <a:rPr lang="en-US" altLang="ja-JP" sz="2000" b="1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d</a:t>
            </a:r>
            <a:r>
              <a:rPr lang="en-US" altLang="ja-JP" sz="2000" b="1" i="1" baseline="-250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k</a:t>
            </a:r>
            <a:r>
              <a:rPr lang="ja-JP" altLang="en-US" sz="20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は </a:t>
            </a:r>
            <a:r>
              <a:rPr lang="en-US" altLang="ja-JP" sz="20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d</a:t>
            </a:r>
            <a:r>
              <a:rPr lang="en-US" altLang="ja-JP" sz="2000" b="1" i="1" baseline="-25000" dirty="0">
                <a:solidFill>
                  <a:srgbClr val="000000"/>
                </a:solidFill>
                <a:latin typeface="Times New Roman"/>
                <a:ea typeface="ＭＳ Ｐゴシック"/>
              </a:rPr>
              <a:t>i</a:t>
            </a:r>
            <a:r>
              <a:rPr lang="ja-JP" altLang="en-US" sz="2000" b="1" i="1" dirty="0">
                <a:solidFill>
                  <a:srgbClr val="000000"/>
                </a:solidFill>
                <a:latin typeface="Times New Roman"/>
                <a:ea typeface="ＭＳ Ｐゴシック"/>
              </a:rPr>
              <a:t> </a:t>
            </a:r>
            <a:r>
              <a:rPr lang="en-US" altLang="ja-JP" sz="20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(</a:t>
            </a:r>
            <a:r>
              <a:rPr lang="en-US" altLang="ja-JP" sz="2000" b="1" i="1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i</a:t>
            </a:r>
            <a:r>
              <a:rPr lang="ja-JP" altLang="en-US" sz="20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 </a:t>
            </a:r>
            <a:r>
              <a:rPr lang="en-US" altLang="ja-JP" sz="20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=</a:t>
            </a:r>
            <a:r>
              <a:rPr lang="ja-JP" altLang="en-US" sz="20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 </a:t>
            </a:r>
            <a:r>
              <a:rPr lang="en-US" altLang="ja-JP" sz="20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1,</a:t>
            </a:r>
            <a:r>
              <a:rPr lang="ja-JP" altLang="en-US" sz="20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 </a:t>
            </a:r>
            <a:r>
              <a:rPr lang="en-US" altLang="ja-JP" sz="20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…,</a:t>
            </a:r>
            <a:r>
              <a:rPr lang="ja-JP" altLang="en-US" sz="20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 </a:t>
            </a:r>
            <a:r>
              <a:rPr lang="en-US" altLang="ja-JP" sz="2000" b="1" i="1" dirty="0">
                <a:solidFill>
                  <a:srgbClr val="000000"/>
                </a:solidFill>
                <a:latin typeface="Times New Roman"/>
                <a:ea typeface="ＭＳ Ｐゴシック"/>
              </a:rPr>
              <a:t>k</a:t>
            </a:r>
            <a:r>
              <a:rPr lang="en-US" altLang="ja-JP" sz="20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-1)</a:t>
            </a:r>
            <a:r>
              <a:rPr lang="ja-JP" altLang="en-US" sz="20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 のすべてに</a:t>
            </a:r>
            <a:br>
              <a:rPr lang="en-US" altLang="ja-JP" sz="2000" b="1" dirty="0">
                <a:solidFill>
                  <a:srgbClr val="000000"/>
                </a:solidFill>
                <a:latin typeface="Times New Roman"/>
                <a:ea typeface="ＭＳ Ｐゴシック"/>
              </a:rPr>
            </a:br>
            <a:r>
              <a:rPr lang="ja-JP" altLang="en-US" sz="20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　 直交するため、このループは有限回しか実行できない </a:t>
            </a:r>
            <a:r>
              <a:rPr lang="en-US" altLang="ja-JP" sz="20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=&gt;</a:t>
            </a:r>
            <a:r>
              <a:rPr lang="ja-JP" altLang="en-US" sz="20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 時々</a:t>
            </a:r>
            <a:r>
              <a:rPr lang="en-US" altLang="ja-JP" sz="2000" b="1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d</a:t>
            </a:r>
            <a:r>
              <a:rPr lang="en-US" altLang="ja-JP" sz="2000" b="1" i="1" baseline="-250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k</a:t>
            </a:r>
            <a:r>
              <a:rPr lang="ja-JP" altLang="en-US" sz="20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をリセット</a:t>
            </a:r>
            <a:endParaRPr lang="en-US" altLang="ja-JP" sz="2000" b="1" dirty="0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graphicFrame>
        <p:nvGraphicFramePr>
          <p:cNvPr id="10" name="Object 28"/>
          <p:cNvGraphicFramePr>
            <a:graphicFrameLocks noChangeAspect="1"/>
          </p:cNvGraphicFramePr>
          <p:nvPr/>
        </p:nvGraphicFramePr>
        <p:xfrm>
          <a:off x="7234176" y="2852937"/>
          <a:ext cx="1039813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3" imgW="558720" imgH="203040" progId="Equation.3">
                  <p:embed/>
                </p:oleObj>
              </mc:Choice>
              <mc:Fallback>
                <p:oleObj name="数式" r:id="rId3" imgW="558720" imgH="203040" progId="Equation.3">
                  <p:embed/>
                  <p:pic>
                    <p:nvPicPr>
                      <p:cNvPr id="1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4176" y="2852937"/>
                        <a:ext cx="1039813" cy="384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28"/>
          <p:cNvGraphicFramePr>
            <a:graphicFrameLocks noChangeAspect="1"/>
          </p:cNvGraphicFramePr>
          <p:nvPr/>
        </p:nvGraphicFramePr>
        <p:xfrm>
          <a:off x="6589211" y="4267622"/>
          <a:ext cx="3663950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5" imgW="1968480" imgH="431640" progId="Equation.3">
                  <p:embed/>
                </p:oleObj>
              </mc:Choice>
              <mc:Fallback>
                <p:oleObj name="数式" r:id="rId5" imgW="1968480" imgH="431640" progId="Equation.3">
                  <p:embed/>
                  <p:pic>
                    <p:nvPicPr>
                      <p:cNvPr id="12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9211" y="4267622"/>
                        <a:ext cx="3663950" cy="81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図 3">
            <a:extLst>
              <a:ext uri="{FF2B5EF4-FFF2-40B4-BE49-F238E27FC236}">
                <a16:creationId xmlns:a16="http://schemas.microsoft.com/office/drawing/2014/main" id="{18F6E047-A27F-DA11-22C0-648EF70D2D1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220" t="31215" r="55860" b="20946"/>
          <a:stretch/>
        </p:blipFill>
        <p:spPr>
          <a:xfrm>
            <a:off x="1605026" y="2929772"/>
            <a:ext cx="2084535" cy="2088836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422C5EE-9E32-E64D-E97F-7278C92EEF3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9589" t="31270" r="61297" b="23400"/>
          <a:stretch/>
        </p:blipFill>
        <p:spPr>
          <a:xfrm>
            <a:off x="3757945" y="2929772"/>
            <a:ext cx="2191667" cy="2100226"/>
          </a:xfrm>
          <a:prstGeom prst="rect">
            <a:avLst/>
          </a:prstGeom>
        </p:spPr>
      </p:pic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F37CF059-B67C-F2D5-7514-E68963EFB789}"/>
              </a:ext>
            </a:extLst>
          </p:cNvPr>
          <p:cNvCxnSpPr>
            <a:cxnSpLocks/>
          </p:cNvCxnSpPr>
          <p:nvPr/>
        </p:nvCxnSpPr>
        <p:spPr>
          <a:xfrm>
            <a:off x="1785880" y="4572963"/>
            <a:ext cx="89535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5D460046-B2E6-548C-6C2C-2BD3A11FE405}"/>
              </a:ext>
            </a:extLst>
          </p:cNvPr>
          <p:cNvCxnSpPr>
            <a:cxnSpLocks/>
          </p:cNvCxnSpPr>
          <p:nvPr/>
        </p:nvCxnSpPr>
        <p:spPr>
          <a:xfrm>
            <a:off x="3740411" y="4721553"/>
            <a:ext cx="39052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548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1524000" y="0"/>
            <a:ext cx="9144000" cy="69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lang="en-US" altLang="ja-JP" sz="3600" b="1" kern="0" dirty="0" err="1">
                <a:solidFill>
                  <a:srgbClr val="0000FF"/>
                </a:solidFill>
                <a:latin typeface="Times New Roman"/>
                <a:ea typeface="ＭＳ Ｐゴシック"/>
              </a:rPr>
              <a:t>Marquart</a:t>
            </a:r>
            <a:r>
              <a:rPr lang="ja-JP" altLang="en-US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法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487488" y="563196"/>
            <a:ext cx="617188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ja-JP" b="1" i="1" dirty="0">
                <a:solidFill>
                  <a:srgbClr val="000000"/>
                </a:solidFill>
                <a:latin typeface="Times New Roman"/>
                <a:ea typeface="ＭＳ Ｐゴシック"/>
              </a:rPr>
              <a:t>N</a:t>
            </a:r>
            <a:r>
              <a:rPr lang="ja-JP" altLang="en-US" b="1" dirty="0">
                <a:solidFill>
                  <a:srgbClr val="000000"/>
                </a:solidFill>
                <a:latin typeface="Times New Roman"/>
                <a:ea typeface="ＭＳ Ｐゴシック"/>
              </a:rPr>
              <a:t>個の変数 </a:t>
            </a:r>
            <a:r>
              <a:rPr lang="en-US" altLang="ja-JP" b="1" i="1" dirty="0">
                <a:solidFill>
                  <a:srgbClr val="000000"/>
                </a:solidFill>
                <a:latin typeface="Times New Roman"/>
                <a:ea typeface="ＭＳ Ｐゴシック"/>
              </a:rPr>
              <a:t>x</a:t>
            </a:r>
            <a:r>
              <a:rPr lang="en-US" altLang="ja-JP" b="1" baseline="-25000" dirty="0">
                <a:solidFill>
                  <a:srgbClr val="000000"/>
                </a:solidFill>
                <a:latin typeface="Times New Roman"/>
                <a:ea typeface="ＭＳ Ｐゴシック"/>
              </a:rPr>
              <a:t>i</a:t>
            </a:r>
            <a:r>
              <a:rPr lang="ja-JP" altLang="en-US" b="1" baseline="-25000" dirty="0">
                <a:solidFill>
                  <a:srgbClr val="000000"/>
                </a:solidFill>
                <a:latin typeface="Times New Roman"/>
                <a:ea typeface="ＭＳ Ｐゴシック"/>
              </a:rPr>
              <a:t> </a:t>
            </a:r>
            <a:r>
              <a:rPr lang="ja-JP" altLang="en-US" b="1" dirty="0">
                <a:solidFill>
                  <a:srgbClr val="000000"/>
                </a:solidFill>
                <a:latin typeface="Times New Roman"/>
                <a:ea typeface="ＭＳ Ｐゴシック"/>
              </a:rPr>
              <a:t>をもつ</a:t>
            </a:r>
            <a:r>
              <a:rPr lang="en-US" altLang="ja-JP" b="1" i="1" dirty="0">
                <a:solidFill>
                  <a:srgbClr val="000000"/>
                </a:solidFill>
                <a:latin typeface="Times New Roman"/>
                <a:ea typeface="ＭＳ Ｐゴシック"/>
              </a:rPr>
              <a:t>m</a:t>
            </a:r>
            <a:r>
              <a:rPr lang="ja-JP" altLang="en-US" b="1" dirty="0">
                <a:solidFill>
                  <a:srgbClr val="000000"/>
                </a:solidFill>
                <a:latin typeface="Times New Roman"/>
                <a:ea typeface="ＭＳ Ｐゴシック"/>
              </a:rPr>
              <a:t>個の関数 </a:t>
            </a:r>
            <a:r>
              <a:rPr lang="en-US" altLang="ja-JP" b="1" i="1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f</a:t>
            </a:r>
            <a:r>
              <a:rPr lang="en-US" altLang="ja-JP" b="1" baseline="-250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j</a:t>
            </a:r>
            <a:r>
              <a:rPr lang="en-US" altLang="ja-JP" b="1" dirty="0">
                <a:solidFill>
                  <a:srgbClr val="000000"/>
                </a:solidFill>
                <a:latin typeface="Times New Roman"/>
                <a:ea typeface="ＭＳ Ｐゴシック"/>
              </a:rPr>
              <a:t>(</a:t>
            </a:r>
            <a:r>
              <a:rPr lang="en-US" altLang="ja-JP" b="1" i="1" dirty="0">
                <a:solidFill>
                  <a:srgbClr val="000000"/>
                </a:solidFill>
                <a:latin typeface="Times New Roman"/>
                <a:ea typeface="ＭＳ Ｐゴシック"/>
              </a:rPr>
              <a:t>x</a:t>
            </a:r>
            <a:r>
              <a:rPr lang="en-US" altLang="ja-JP" b="1" baseline="-25000" dirty="0">
                <a:solidFill>
                  <a:srgbClr val="000000"/>
                </a:solidFill>
                <a:latin typeface="Times New Roman"/>
                <a:ea typeface="ＭＳ Ｐゴシック"/>
              </a:rPr>
              <a:t>i</a:t>
            </a:r>
            <a:r>
              <a:rPr lang="en-US" altLang="ja-JP" b="1" dirty="0">
                <a:solidFill>
                  <a:srgbClr val="000000"/>
                </a:solidFill>
                <a:latin typeface="Times New Roman"/>
                <a:ea typeface="ＭＳ Ｐゴシック"/>
              </a:rPr>
              <a:t>)</a:t>
            </a:r>
            <a:r>
              <a:rPr lang="ja-JP" altLang="en-US" b="1" dirty="0">
                <a:solidFill>
                  <a:srgbClr val="000000"/>
                </a:solidFill>
                <a:latin typeface="Times New Roman"/>
                <a:ea typeface="ＭＳ Ｐゴシック"/>
              </a:rPr>
              <a:t>の自乗和</a:t>
            </a:r>
            <a:endParaRPr lang="en-US" altLang="ja-JP" b="1" dirty="0">
              <a:solidFill>
                <a:srgbClr val="000000"/>
              </a:solidFill>
              <a:latin typeface="Times New Roman"/>
              <a:ea typeface="ＭＳ Ｐゴシック"/>
            </a:endParaRPr>
          </a:p>
          <a:p>
            <a:pPr>
              <a:defRPr/>
            </a:pPr>
            <a:endParaRPr lang="en-US" altLang="ja-JP" b="1" dirty="0">
              <a:solidFill>
                <a:srgbClr val="000000"/>
              </a:solidFill>
              <a:latin typeface="Times New Roman"/>
              <a:ea typeface="ＭＳ Ｐゴシック"/>
            </a:endParaRPr>
          </a:p>
          <a:p>
            <a:pPr>
              <a:defRPr/>
            </a:pPr>
            <a:endParaRPr lang="en-US" altLang="ja-JP" b="1" dirty="0">
              <a:solidFill>
                <a:srgbClr val="000000"/>
              </a:solidFill>
              <a:latin typeface="Times New Roman"/>
              <a:ea typeface="ＭＳ Ｐゴシック"/>
            </a:endParaRPr>
          </a:p>
          <a:p>
            <a:pPr>
              <a:defRPr/>
            </a:pPr>
            <a:r>
              <a:rPr lang="ja-JP" altLang="en-US" b="1" dirty="0">
                <a:solidFill>
                  <a:srgbClr val="000000"/>
                </a:solidFill>
                <a:latin typeface="Times New Roman"/>
                <a:ea typeface="ＭＳ Ｐゴシック"/>
              </a:rPr>
              <a:t>の最小値</a:t>
            </a:r>
            <a:r>
              <a:rPr lang="en-US" altLang="ja-JP" b="1" dirty="0">
                <a:solidFill>
                  <a:srgbClr val="000000"/>
                </a:solidFill>
                <a:latin typeface="Times New Roman"/>
                <a:ea typeface="ＭＳ Ｐゴシック"/>
              </a:rPr>
              <a:t>(</a:t>
            </a:r>
            <a:r>
              <a:rPr lang="ja-JP" altLang="en-US" b="1" dirty="0">
                <a:solidFill>
                  <a:srgbClr val="000000"/>
                </a:solidFill>
                <a:latin typeface="Times New Roman"/>
                <a:ea typeface="ＭＳ Ｐゴシック"/>
              </a:rPr>
              <a:t>最大値</a:t>
            </a:r>
            <a:r>
              <a:rPr lang="en-US" altLang="ja-JP" b="1" dirty="0">
                <a:solidFill>
                  <a:srgbClr val="000000"/>
                </a:solidFill>
                <a:latin typeface="Times New Roman"/>
                <a:ea typeface="ＭＳ Ｐゴシック"/>
              </a:rPr>
              <a:t>)</a:t>
            </a:r>
            <a:r>
              <a:rPr lang="ja-JP" altLang="en-US" b="1" dirty="0">
                <a:solidFill>
                  <a:srgbClr val="000000"/>
                </a:solidFill>
                <a:latin typeface="Times New Roman"/>
                <a:ea typeface="ＭＳ Ｐゴシック"/>
              </a:rPr>
              <a:t>を求める</a:t>
            </a:r>
            <a:endParaRPr lang="ja-JP" altLang="en-US" b="1" baseline="-25000" dirty="0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654831" y="4387317"/>
            <a:ext cx="24112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ja-JP" b="1" dirty="0">
                <a:solidFill>
                  <a:srgbClr val="FF0000"/>
                </a:solidFill>
                <a:latin typeface="Times New Roman"/>
                <a:ea typeface="ＭＳ Ｐゴシック"/>
              </a:rPr>
              <a:t>Gauss-Newton</a:t>
            </a:r>
            <a:r>
              <a:rPr lang="ja-JP" altLang="en-US" b="1" dirty="0">
                <a:solidFill>
                  <a:srgbClr val="FF0000"/>
                </a:solidFill>
                <a:latin typeface="Times New Roman"/>
                <a:ea typeface="ＭＳ Ｐゴシック"/>
              </a:rPr>
              <a:t>法</a:t>
            </a:r>
            <a:endParaRPr lang="en-US" altLang="ja-JP" b="1" dirty="0">
              <a:solidFill>
                <a:srgbClr val="FF0000"/>
              </a:solidFill>
              <a:latin typeface="Times New Roman"/>
              <a:ea typeface="ＭＳ Ｐゴシック"/>
            </a:endParaRPr>
          </a:p>
        </p:txBody>
      </p:sp>
      <p:graphicFrame>
        <p:nvGraphicFramePr>
          <p:cNvPr id="21" name="Object 28"/>
          <p:cNvGraphicFramePr>
            <a:graphicFrameLocks noChangeAspect="1"/>
          </p:cNvGraphicFramePr>
          <p:nvPr/>
        </p:nvGraphicFramePr>
        <p:xfrm>
          <a:off x="1952526" y="934616"/>
          <a:ext cx="2127251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3" imgW="1143000" imgH="444240" progId="Equation.3">
                  <p:embed/>
                </p:oleObj>
              </mc:Choice>
              <mc:Fallback>
                <p:oleObj name="数式" r:id="rId3" imgW="1143000" imgH="444240" progId="Equation.3">
                  <p:embed/>
                  <p:pic>
                    <p:nvPicPr>
                      <p:cNvPr id="21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2526" y="934616"/>
                        <a:ext cx="2127251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8"/>
          <p:cNvGraphicFramePr>
            <a:graphicFrameLocks noChangeAspect="1"/>
          </p:cNvGraphicFramePr>
          <p:nvPr/>
        </p:nvGraphicFramePr>
        <p:xfrm>
          <a:off x="2528888" y="2060575"/>
          <a:ext cx="5530850" cy="909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5" imgW="2971800" imgH="482400" progId="Equation.3">
                  <p:embed/>
                </p:oleObj>
              </mc:Choice>
              <mc:Fallback>
                <p:oleObj name="数式" r:id="rId5" imgW="2971800" imgH="482400" progId="Equation.3">
                  <p:embed/>
                  <p:pic>
                    <p:nvPicPr>
                      <p:cNvPr id="24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8888" y="2060575"/>
                        <a:ext cx="5530850" cy="909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テキスト ボックス 24"/>
          <p:cNvSpPr txBox="1"/>
          <p:nvPr/>
        </p:nvSpPr>
        <p:spPr>
          <a:xfrm>
            <a:off x="1528366" y="2780929"/>
            <a:ext cx="20473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ja-JP" altLang="en-US" b="1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と近</a:t>
            </a:r>
            <a:r>
              <a:rPr lang="ja-JP" altLang="en-US" b="1" dirty="0">
                <a:solidFill>
                  <a:srgbClr val="000000"/>
                </a:solidFill>
                <a:latin typeface="Times New Roman"/>
                <a:ea typeface="ＭＳ Ｐゴシック"/>
              </a:rPr>
              <a:t>似すると、</a:t>
            </a:r>
            <a:endParaRPr lang="ja-JP" altLang="en-US" b="1" baseline="-25000" dirty="0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graphicFrame>
        <p:nvGraphicFramePr>
          <p:cNvPr id="26" name="Object 28"/>
          <p:cNvGraphicFramePr>
            <a:graphicFrameLocks noChangeAspect="1"/>
          </p:cNvGraphicFramePr>
          <p:nvPr/>
        </p:nvGraphicFramePr>
        <p:xfrm>
          <a:off x="2470151" y="3192464"/>
          <a:ext cx="6119813" cy="69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7" imgW="3288960" imgH="368280" progId="Equation.3">
                  <p:embed/>
                </p:oleObj>
              </mc:Choice>
              <mc:Fallback>
                <p:oleObj name="数式" r:id="rId7" imgW="3288960" imgH="368280" progId="Equation.3">
                  <p:embed/>
                  <p:pic>
                    <p:nvPicPr>
                      <p:cNvPr id="26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51" y="3192464"/>
                        <a:ext cx="6119813" cy="693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8"/>
          <p:cNvGraphicFramePr>
            <a:graphicFrameLocks noChangeAspect="1"/>
          </p:cNvGraphicFramePr>
          <p:nvPr/>
        </p:nvGraphicFramePr>
        <p:xfrm>
          <a:off x="8512004" y="2044204"/>
          <a:ext cx="1182687" cy="862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9" imgW="634680" imgH="457200" progId="Equation.3">
                  <p:embed/>
                </p:oleObj>
              </mc:Choice>
              <mc:Fallback>
                <p:oleObj name="数式" r:id="rId9" imgW="634680" imgH="457200" progId="Equation.3">
                  <p:embed/>
                  <p:pic>
                    <p:nvPicPr>
                      <p:cNvPr id="27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12004" y="2044204"/>
                        <a:ext cx="1182687" cy="862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8"/>
          <p:cNvGraphicFramePr>
            <a:graphicFrameLocks noChangeAspect="1"/>
          </p:cNvGraphicFramePr>
          <p:nvPr/>
        </p:nvGraphicFramePr>
        <p:xfrm>
          <a:off x="2457879" y="3650257"/>
          <a:ext cx="4157662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11" imgW="2234880" imgH="431640" progId="Equation.3">
                  <p:embed/>
                </p:oleObj>
              </mc:Choice>
              <mc:Fallback>
                <p:oleObj name="数式" r:id="rId11" imgW="2234880" imgH="431640" progId="Equation.3">
                  <p:embed/>
                  <p:pic>
                    <p:nvPicPr>
                      <p:cNvPr id="28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7879" y="3650257"/>
                        <a:ext cx="4157662" cy="81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/>
        </p:nvGraphicFramePr>
        <p:xfrm>
          <a:off x="3068639" y="4344988"/>
          <a:ext cx="2409825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13" imgW="1295280" imgH="291960" progId="Equation.3">
                  <p:embed/>
                </p:oleObj>
              </mc:Choice>
              <mc:Fallback>
                <p:oleObj name="数式" r:id="rId13" imgW="1295280" imgH="291960" progId="Equation.3">
                  <p:embed/>
                  <p:pic>
                    <p:nvPicPr>
                      <p:cNvPr id="29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68639" y="4344988"/>
                        <a:ext cx="2409825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8"/>
          <p:cNvGraphicFramePr>
            <a:graphicFrameLocks noChangeAspect="1"/>
          </p:cNvGraphicFramePr>
          <p:nvPr/>
        </p:nvGraphicFramePr>
        <p:xfrm>
          <a:off x="3151188" y="5213350"/>
          <a:ext cx="295275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15" imgW="1587240" imgH="291960" progId="Equation.3">
                  <p:embed/>
                </p:oleObj>
              </mc:Choice>
              <mc:Fallback>
                <p:oleObj name="数式" r:id="rId15" imgW="1587240" imgH="291960" progId="Equation.3">
                  <p:embed/>
                  <p:pic>
                    <p:nvPicPr>
                      <p:cNvPr id="3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1188" y="5213350"/>
                        <a:ext cx="2952750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テキスト ボックス 30"/>
          <p:cNvSpPr txBox="1"/>
          <p:nvPr/>
        </p:nvSpPr>
        <p:spPr>
          <a:xfrm>
            <a:off x="1591764" y="4822213"/>
            <a:ext cx="3308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ja-JP" b="1" dirty="0" err="1">
                <a:solidFill>
                  <a:srgbClr val="FF0000"/>
                </a:solidFill>
                <a:latin typeface="Times New Roman"/>
                <a:ea typeface="ＭＳ Ｐゴシック"/>
              </a:rPr>
              <a:t>Levenberg-Marquart</a:t>
            </a:r>
            <a:r>
              <a:rPr lang="ja-JP" altLang="en-US" b="1" dirty="0">
                <a:solidFill>
                  <a:srgbClr val="FF0000"/>
                </a:solidFill>
                <a:latin typeface="Times New Roman"/>
                <a:ea typeface="ＭＳ Ｐゴシック"/>
              </a:rPr>
              <a:t>法</a:t>
            </a:r>
            <a:endParaRPr lang="en-US" altLang="ja-JP" b="1" dirty="0">
              <a:solidFill>
                <a:srgbClr val="FF0000"/>
              </a:solidFill>
              <a:latin typeface="Times New Roman"/>
              <a:ea typeface="ＭＳ Ｐゴシック"/>
            </a:endParaRPr>
          </a:p>
        </p:txBody>
      </p:sp>
      <p:graphicFrame>
        <p:nvGraphicFramePr>
          <p:cNvPr id="32" name="Object 28"/>
          <p:cNvGraphicFramePr>
            <a:graphicFrameLocks noChangeAspect="1"/>
          </p:cNvGraphicFramePr>
          <p:nvPr/>
        </p:nvGraphicFramePr>
        <p:xfrm>
          <a:off x="2087563" y="5661025"/>
          <a:ext cx="403860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17" imgW="2171520" imgH="291960" progId="Equation.3">
                  <p:embed/>
                </p:oleObj>
              </mc:Choice>
              <mc:Fallback>
                <p:oleObj name="数式" r:id="rId17" imgW="2171520" imgH="291960" progId="Equation.3">
                  <p:embed/>
                  <p:pic>
                    <p:nvPicPr>
                      <p:cNvPr id="32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7563" y="5661025"/>
                        <a:ext cx="4038600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テキスト ボックス 32"/>
          <p:cNvSpPr txBox="1"/>
          <p:nvPr/>
        </p:nvSpPr>
        <p:spPr>
          <a:xfrm>
            <a:off x="6348090" y="5226384"/>
            <a:ext cx="3788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ja-JP" b="1" dirty="0">
                <a:solidFill>
                  <a:srgbClr val="FF0000"/>
                </a:solidFill>
                <a:latin typeface="Times New Roman"/>
                <a:ea typeface="ＭＳ Ｐゴシック"/>
                <a:sym typeface="Symbol" panose="05050102010706020507" pitchFamily="18" charset="2"/>
              </a:rPr>
              <a:t></a:t>
            </a:r>
            <a:r>
              <a:rPr lang="ja-JP" altLang="en-US" b="1" dirty="0">
                <a:solidFill>
                  <a:srgbClr val="FF0000"/>
                </a:solidFill>
                <a:latin typeface="Times New Roman"/>
                <a:ea typeface="ＭＳ Ｐゴシック"/>
                <a:sym typeface="Symbol" panose="05050102010706020507" pitchFamily="18" charset="2"/>
              </a:rPr>
              <a:t>の最適値がよくわからない</a:t>
            </a:r>
            <a:endParaRPr lang="en-US" altLang="ja-JP" b="1" dirty="0">
              <a:solidFill>
                <a:srgbClr val="FF0000"/>
              </a:solidFill>
              <a:latin typeface="Times New Roman"/>
              <a:ea typeface="ＭＳ Ｐゴシック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6340231" y="5714213"/>
            <a:ext cx="3988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ja-JP" b="1" dirty="0">
                <a:solidFill>
                  <a:srgbClr val="FF0000"/>
                </a:solidFill>
                <a:latin typeface="Times New Roman"/>
                <a:ea typeface="ＭＳ Ｐゴシック"/>
                <a:sym typeface="Symbol" panose="05050102010706020507" pitchFamily="18" charset="2"/>
              </a:rPr>
              <a:t>A</a:t>
            </a:r>
            <a:r>
              <a:rPr lang="ja-JP" altLang="en-US" b="1" dirty="0">
                <a:solidFill>
                  <a:srgbClr val="FF0000"/>
                </a:solidFill>
                <a:latin typeface="Times New Roman"/>
                <a:ea typeface="ＭＳ Ｐゴシック"/>
                <a:sym typeface="Symbol" panose="05050102010706020507" pitchFamily="18" charset="2"/>
              </a:rPr>
              <a:t>行列の対角和に比例させる</a:t>
            </a:r>
            <a:endParaRPr lang="en-US" altLang="ja-JP" b="1" dirty="0">
              <a:solidFill>
                <a:srgbClr val="FF0000"/>
              </a:solidFill>
              <a:latin typeface="Times New Roman"/>
              <a:ea typeface="ＭＳ Ｐゴシック"/>
              <a:sym typeface="Symbol" panose="05050102010706020507" pitchFamily="18" charset="2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591764" y="6286519"/>
            <a:ext cx="1731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ja-JP" altLang="en-US" b="1" dirty="0">
                <a:solidFill>
                  <a:srgbClr val="FF0000"/>
                </a:solidFill>
                <a:latin typeface="Times New Roman"/>
                <a:ea typeface="ＭＳ Ｐゴシック"/>
              </a:rPr>
              <a:t>直線探索法</a:t>
            </a:r>
            <a:endParaRPr lang="en-US" altLang="ja-JP" b="1" dirty="0">
              <a:solidFill>
                <a:srgbClr val="FF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3198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29D1396B-7E61-4143-89F6-E275D78DA3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78" t="37296" r="53797" b="19277"/>
          <a:stretch/>
        </p:blipFill>
        <p:spPr>
          <a:xfrm>
            <a:off x="7704110" y="4437112"/>
            <a:ext cx="2928395" cy="2405556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0004739-7587-4EA0-8311-E47ECFE021F1}"/>
              </a:ext>
            </a:extLst>
          </p:cNvPr>
          <p:cNvSpPr txBox="1"/>
          <p:nvPr/>
        </p:nvSpPr>
        <p:spPr>
          <a:xfrm>
            <a:off x="7713832" y="638214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8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1</a:t>
            </a:r>
            <a:endParaRPr lang="ja-JP" altLang="en-US" sz="1800" b="1" dirty="0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B8898EF-027F-4979-84E2-199CE2A6EC04}"/>
              </a:ext>
            </a:extLst>
          </p:cNvPr>
          <p:cNvSpPr txBox="1"/>
          <p:nvPr/>
        </p:nvSpPr>
        <p:spPr>
          <a:xfrm>
            <a:off x="9102413" y="603137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8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2</a:t>
            </a:r>
            <a:endParaRPr lang="ja-JP" altLang="en-US" sz="1800" b="1" dirty="0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A5C7B12-AF31-47B0-A605-EB79B867FD75}"/>
              </a:ext>
            </a:extLst>
          </p:cNvPr>
          <p:cNvSpPr txBox="1"/>
          <p:nvPr/>
        </p:nvSpPr>
        <p:spPr>
          <a:xfrm>
            <a:off x="8151154" y="512069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8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3</a:t>
            </a:r>
            <a:endParaRPr lang="ja-JP" altLang="en-US" sz="1800" b="1" dirty="0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D5DF2F64-5039-4C49-9484-DD308F6C906E}"/>
              </a:ext>
            </a:extLst>
          </p:cNvPr>
          <p:cNvSpPr txBox="1"/>
          <p:nvPr/>
        </p:nvSpPr>
        <p:spPr>
          <a:xfrm>
            <a:off x="9461879" y="470615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8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4</a:t>
            </a:r>
            <a:endParaRPr lang="ja-JP" altLang="en-US" sz="1800" b="1" dirty="0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02CC7F2-2FCD-4F92-BCFE-002AF0C9289E}"/>
              </a:ext>
            </a:extLst>
          </p:cNvPr>
          <p:cNvSpPr txBox="1"/>
          <p:nvPr/>
        </p:nvSpPr>
        <p:spPr>
          <a:xfrm>
            <a:off x="8988113" y="554766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8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5</a:t>
            </a:r>
            <a:endParaRPr lang="ja-JP" altLang="en-US" sz="1800" b="1" dirty="0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1524000" y="-1"/>
            <a:ext cx="9144000" cy="8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lang="en-US" altLang="ja-JP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Simplex method</a:t>
            </a:r>
            <a:r>
              <a:rPr lang="en-US" altLang="ja-JP" sz="2800" kern="0" dirty="0">
                <a:solidFill>
                  <a:srgbClr val="000000"/>
                </a:solidFill>
                <a:latin typeface="Times New Roman"/>
                <a:ea typeface="ＭＳ Ｐゴシック"/>
              </a:rPr>
              <a:t> (</a:t>
            </a:r>
            <a:r>
              <a:rPr lang="ja-JP" altLang="en-US" sz="2800" kern="0" dirty="0">
                <a:solidFill>
                  <a:srgbClr val="000000"/>
                </a:solidFill>
                <a:latin typeface="Times New Roman"/>
                <a:ea typeface="ＭＳ Ｐゴシック"/>
              </a:rPr>
              <a:t>単体法</a:t>
            </a:r>
            <a:r>
              <a:rPr lang="en-US" altLang="ja-JP" sz="2800" kern="0" dirty="0">
                <a:solidFill>
                  <a:srgbClr val="000000"/>
                </a:solidFill>
                <a:latin typeface="Times New Roman"/>
                <a:ea typeface="ＭＳ Ｐゴシック"/>
              </a:rPr>
              <a:t>, Amoeba</a:t>
            </a:r>
            <a:r>
              <a:rPr lang="ja-JP" altLang="en-US" sz="2800" kern="0" dirty="0">
                <a:solidFill>
                  <a:srgbClr val="000000"/>
                </a:solidFill>
                <a:latin typeface="Times New Roman"/>
                <a:ea typeface="ＭＳ Ｐゴシック"/>
              </a:rPr>
              <a:t>法</a:t>
            </a:r>
            <a:r>
              <a:rPr lang="en-US" altLang="ja-JP" sz="2800" kern="0" dirty="0">
                <a:solidFill>
                  <a:srgbClr val="000000"/>
                </a:solidFill>
                <a:latin typeface="Times New Roman"/>
                <a:ea typeface="ＭＳ Ｐゴシック"/>
              </a:rPr>
              <a:t>)</a:t>
            </a:r>
            <a:br>
              <a:rPr lang="en-US" altLang="ja-JP" sz="2800" kern="0" dirty="0">
                <a:solidFill>
                  <a:srgbClr val="000000"/>
                </a:solidFill>
                <a:latin typeface="Times New Roman"/>
                <a:ea typeface="ＭＳ Ｐゴシック"/>
              </a:rPr>
            </a:br>
            <a:r>
              <a:rPr lang="en-US" altLang="ja-JP" sz="20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(</a:t>
            </a:r>
            <a:r>
              <a:rPr lang="en-US" altLang="ja-JP" sz="2000" b="1" kern="0" dirty="0" err="1">
                <a:solidFill>
                  <a:srgbClr val="0000FF"/>
                </a:solidFill>
                <a:latin typeface="Times New Roman"/>
                <a:ea typeface="ＭＳ Ｐゴシック"/>
              </a:rPr>
              <a:t>Nelder</a:t>
            </a:r>
            <a:r>
              <a:rPr lang="en-US" altLang="ja-JP" sz="20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-Mead algorithm)</a:t>
            </a:r>
            <a:endParaRPr lang="ja-JP" altLang="en-US" sz="3600" b="1" kern="0" dirty="0">
              <a:solidFill>
                <a:srgbClr val="0000FF"/>
              </a:solidFill>
              <a:latin typeface="Times New Roman"/>
              <a:ea typeface="ＭＳ Ｐゴシック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テキスト ボックス 14"/>
              <p:cNvSpPr txBox="1"/>
              <p:nvPr/>
            </p:nvSpPr>
            <p:spPr>
              <a:xfrm>
                <a:off x="1620116" y="1124744"/>
                <a:ext cx="9156404" cy="45552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ja-JP" altLang="en-US" sz="2000" i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　　　　単体</a:t>
                </a:r>
                <a:r>
                  <a:rPr lang="en-US" altLang="ja-JP" sz="2000" i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:</a:t>
                </a:r>
                <a:r>
                  <a:rPr lang="ja-JP" altLang="en-US" sz="2000" i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</a:t>
                </a:r>
                <a:r>
                  <a:rPr lang="en-US" altLang="ja-JP" sz="2000" i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n</a:t>
                </a:r>
                <a:r>
                  <a:rPr lang="ja-JP" altLang="en-US" sz="2000" i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次元空間で </a:t>
                </a:r>
                <a:r>
                  <a:rPr lang="en-US" altLang="ja-JP" sz="2000" i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(n+1)</a:t>
                </a:r>
                <a:r>
                  <a:rPr lang="ja-JP" altLang="en-US" sz="2000" i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個の頂点が作る多面体</a:t>
                </a:r>
                <a:r>
                  <a:rPr lang="en-US" altLang="ja-JP" sz="2000" i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)</a:t>
                </a:r>
              </a:p>
              <a:p>
                <a:pPr>
                  <a:defRPr/>
                </a:pPr>
                <a:endParaRPr lang="en-US" altLang="ja-JP" sz="1000" i="1" dirty="0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  <a:p>
                <a:pPr>
                  <a:defRPr/>
                </a:pPr>
                <a:r>
                  <a:rPr lang="en-US" altLang="ja-JP" sz="2000" b="1" i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F</a:t>
                </a:r>
                <a:r>
                  <a:rPr lang="en-US" altLang="ja-JP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(</a:t>
                </a:r>
                <a:r>
                  <a:rPr lang="en-US" altLang="ja-JP" sz="2000" b="1" i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x</a:t>
                </a:r>
                <a:r>
                  <a:rPr lang="en-US" altLang="ja-JP" sz="2000" b="1" baseline="-25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i</a:t>
                </a:r>
                <a:r>
                  <a:rPr lang="en-US" altLang="ja-JP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)</a:t>
                </a:r>
                <a:r>
                  <a:rPr lang="ja-JP" altLang="en-US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を最小化する</a:t>
                </a:r>
                <a:endParaRPr lang="en-US" altLang="ja-JP" sz="2000" b="1" dirty="0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  <a:p>
                <a:pPr marL="268288" indent="-268288">
                  <a:buFontTx/>
                  <a:buAutoNum type="arabicPeriod"/>
                  <a:defRPr/>
                </a:pP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(</a:t>
                </a:r>
                <a:r>
                  <a:rPr lang="en-US" altLang="ja-JP" sz="2000" i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n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+1) </a:t>
                </a: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個の初期点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</a:t>
                </a:r>
                <a:r>
                  <a:rPr lang="en-US" altLang="ja-JP" sz="2000" b="1" i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x</a:t>
                </a:r>
                <a:r>
                  <a:rPr lang="en-US" altLang="ja-JP" sz="2000" b="1" baseline="-25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i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</a:t>
                </a: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(</a:t>
                </a:r>
                <a:r>
                  <a:rPr lang="en-US" altLang="ja-JP" sz="2000" i="1" dirty="0" err="1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i</a:t>
                </a:r>
                <a:r>
                  <a:rPr lang="ja-JP" altLang="en-US" sz="2000" i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=</a:t>
                </a: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1, 2,</a:t>
                </a: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･･･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, </a:t>
                </a:r>
                <a:r>
                  <a:rPr lang="en-US" altLang="ja-JP" sz="2000" i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n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+1) =&gt; </a:t>
                </a:r>
                <a:r>
                  <a:rPr lang="en-US" altLang="ja-JP" sz="2000" i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F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(</a:t>
                </a:r>
                <a:r>
                  <a:rPr lang="en-US" altLang="ja-JP" sz="2000" b="1" i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x</a:t>
                </a:r>
                <a:r>
                  <a:rPr lang="en-US" altLang="ja-JP" sz="2000" b="1" baseline="-25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i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)</a:t>
                </a: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&gt;</a:t>
                </a:r>
                <a:r>
                  <a:rPr lang="en-US" altLang="ja-JP" sz="2000" i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F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(</a:t>
                </a:r>
                <a:r>
                  <a:rPr lang="en-US" altLang="ja-JP" sz="2000" b="1" i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x</a:t>
                </a:r>
                <a:r>
                  <a:rPr lang="en-US" altLang="ja-JP" sz="2000" b="1" baseline="-25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i’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)</a:t>
                </a: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(</a:t>
                </a:r>
                <a:r>
                  <a:rPr lang="en-US" altLang="ja-JP" sz="2000" i="1" dirty="0" err="1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i</a:t>
                </a: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&lt;</a:t>
                </a: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</a:t>
                </a:r>
                <a:r>
                  <a:rPr lang="en-US" altLang="ja-JP" sz="2000" i="1" dirty="0" err="1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i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’)</a:t>
                </a: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となるように</a:t>
                </a:r>
                <a:b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</a:b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ソートし、</a:t>
                </a:r>
                <a:r>
                  <a:rPr lang="en-US" altLang="ja-JP" sz="2000" b="1" i="1" dirty="0" err="1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x</a:t>
                </a:r>
                <a:r>
                  <a:rPr lang="en-US" altLang="ja-JP" sz="2000" b="1" baseline="-25000" dirty="0" err="1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h</a:t>
                </a:r>
                <a:r>
                  <a:rPr lang="en-US" altLang="ja-JP" sz="2000" b="1" baseline="-25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</a:t>
                </a:r>
                <a:r>
                  <a:rPr lang="en-US" altLang="ja-JP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= </a:t>
                </a:r>
                <a:r>
                  <a:rPr lang="en-US" altLang="ja-JP" sz="2000" b="1" i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x</a:t>
                </a:r>
                <a:r>
                  <a:rPr lang="en-US" altLang="ja-JP" sz="2000" b="1" baseline="-25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1</a:t>
                </a:r>
                <a:r>
                  <a:rPr lang="en-US" altLang="ja-JP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, </a:t>
                </a:r>
                <a:r>
                  <a:rPr lang="en-US" altLang="ja-JP" sz="2000" b="1" i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x</a:t>
                </a:r>
                <a:r>
                  <a:rPr lang="en-US" altLang="ja-JP" sz="2000" b="1" baseline="-25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l</a:t>
                </a:r>
                <a:r>
                  <a:rPr lang="en-US" altLang="ja-JP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= </a:t>
                </a:r>
                <a:r>
                  <a:rPr lang="en-US" altLang="ja-JP" sz="2000" b="1" i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x</a:t>
                </a:r>
                <a:r>
                  <a:rPr lang="en-US" altLang="ja-JP" sz="2000" b="1" baseline="-25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n+1</a:t>
                </a:r>
                <a:r>
                  <a:rPr lang="ja-JP" altLang="en-US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とする</a:t>
                </a:r>
                <a:endParaRPr lang="en-US" altLang="ja-JP" sz="2000" b="1" dirty="0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  <a:p>
                <a:pPr marL="268288" indent="-268288">
                  <a:buFontTx/>
                  <a:buAutoNum type="arabicPeriod"/>
                  <a:defRPr/>
                </a:pP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最大値をとる点以外の平均を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ja-JP" alt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ja-JP" alt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r>
                      <a:rPr lang="ja-JP" alt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ja-JP" alt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ja-JP" alt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ja-JP" alt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=2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ja-JP" altLang="en-US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ja-JP" altLang="en-US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  <m:r>
                      <a:rPr lang="ja-JP" alt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ja-JP" alt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ja-JP" altLang="en-US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</a:t>
                </a: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とする</a:t>
                </a:r>
                <a:r>
                  <a:rPr lang="ja-JP" altLang="en-US" sz="2000" b="1" baseline="-25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</a:t>
                </a:r>
                <a:endParaRPr lang="en-US" altLang="ja-JP" sz="1050" dirty="0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  <a:p>
                <a:pPr marL="268288" indent="-268288">
                  <a:buFontTx/>
                  <a:buAutoNum type="arabicPeriod"/>
                  <a:defRPr/>
                </a:pP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新しい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</a:t>
                </a:r>
                <a:r>
                  <a:rPr lang="en-US" altLang="ja-JP" sz="2000" i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x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</a:t>
                </a: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は </a:t>
                </a:r>
                <a:r>
                  <a:rPr lang="en-US" altLang="ja-JP" sz="2000" b="1" i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x</a:t>
                </a:r>
                <a:r>
                  <a:rPr lang="en-US" altLang="ja-JP" sz="2000" b="1" baseline="-25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1</a:t>
                </a:r>
                <a:r>
                  <a:rPr lang="ja-JP" altLang="en-US" sz="2000" b="1" baseline="-25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–</a:t>
                </a:r>
                <a:r>
                  <a:rPr lang="en-US" altLang="ja-JP" sz="2000" b="1" i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</a:t>
                </a:r>
                <a:r>
                  <a:rPr lang="en-US" altLang="ja-JP" sz="2000" b="1" i="1" dirty="0" err="1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x</a:t>
                </a:r>
                <a:r>
                  <a:rPr lang="en-US" altLang="ja-JP" sz="2000" b="1" baseline="-25000" dirty="0" err="1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G</a:t>
                </a: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線上において次の規則でみつける</a:t>
                </a:r>
                <a:endParaRPr lang="en-US" altLang="ja-JP" sz="2000" dirty="0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  <a:p>
                <a:pPr marL="514350" indent="-514350" defTabSz="838200">
                  <a:buFontTx/>
                  <a:buAutoNum type="romanLcParenBoth"/>
                  <a:tabLst>
                    <a:tab pos="1527175" algn="l"/>
                  </a:tabLst>
                  <a:defRPr/>
                </a:pP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Reflection</a:t>
                </a:r>
                <a:r>
                  <a:rPr lang="en-US" altLang="ja-JP" sz="16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(</a:t>
                </a:r>
                <a:r>
                  <a:rPr lang="ja-JP" altLang="en-US" sz="16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鏡映</a:t>
                </a:r>
                <a:r>
                  <a:rPr lang="en-US" altLang="ja-JP" sz="16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)       </a:t>
                </a:r>
                <a:r>
                  <a:rPr lang="ja-JP" altLang="en-US" sz="16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: </a:t>
                </a:r>
                <a:r>
                  <a:rPr lang="en-US" altLang="ja-JP" sz="2000" b="1" i="1" dirty="0" err="1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x</a:t>
                </a:r>
                <a:r>
                  <a:rPr lang="en-US" altLang="ja-JP" sz="2000" b="1" baseline="-25000" dirty="0" err="1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R</a:t>
                </a: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  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=</a:t>
                </a: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(1+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  <a:sym typeface="Symbol" panose="05050102010706020507" pitchFamily="18" charset="2"/>
                  </a:rPr>
                  <a:t> )</a:t>
                </a:r>
                <a:r>
                  <a:rPr lang="en-US" altLang="ja-JP" sz="2000" b="1" i="1" dirty="0" err="1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x</a:t>
                </a:r>
                <a:r>
                  <a:rPr lang="en-US" altLang="ja-JP" sz="2000" b="1" baseline="-25000" dirty="0" err="1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G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  <a:sym typeface="Symbol"/>
                  </a:rPr>
                  <a:t>–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  <a:sym typeface="Symbol" panose="05050102010706020507" pitchFamily="18" charset="2"/>
                  </a:rPr>
                  <a:t> </a:t>
                </a:r>
                <a:r>
                  <a:rPr lang="en-US" altLang="ja-JP" sz="2000" b="1" i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x</a:t>
                </a:r>
                <a:r>
                  <a:rPr lang="en-US" altLang="ja-JP" sz="2000" b="1" baseline="-25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1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	(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  <a:sym typeface="Symbol" panose="05050102010706020507" pitchFamily="18" charset="2"/>
                  </a:rPr>
                  <a:t> &gt; 0, </a:t>
                </a:r>
                <a:r>
                  <a:rPr lang="en-US" altLang="ja-JP" sz="2000" i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ex. 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1.0)</a:t>
                </a:r>
              </a:p>
              <a:p>
                <a:pPr defTabSz="838200">
                  <a:tabLst>
                    <a:tab pos="1527175" algn="l"/>
                  </a:tabLst>
                  <a:defRPr/>
                </a:pP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(ii) </a:t>
                </a: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 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Expansion</a:t>
                </a:r>
                <a:r>
                  <a:rPr lang="en-US" altLang="ja-JP" sz="16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(</a:t>
                </a:r>
                <a:r>
                  <a:rPr lang="ja-JP" altLang="en-US" sz="16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拡大</a:t>
                </a:r>
                <a:r>
                  <a:rPr lang="en-US" altLang="ja-JP" sz="16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)       </a:t>
                </a:r>
                <a:r>
                  <a:rPr lang="ja-JP" altLang="en-US" sz="16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: </a:t>
                </a:r>
                <a:r>
                  <a:rPr lang="en-US" altLang="ja-JP" sz="2000" b="1" i="1" dirty="0" err="1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x</a:t>
                </a:r>
                <a:r>
                  <a:rPr lang="en-US" altLang="ja-JP" sz="2000" b="1" baseline="-25000" dirty="0" err="1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E</a:t>
                </a: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  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=</a:t>
                </a: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  <a:sym typeface="Symbol"/>
                  </a:rPr>
                  <a:t></a:t>
                </a:r>
                <a:r>
                  <a:rPr lang="en-US" altLang="ja-JP" sz="2000" b="1" i="1" dirty="0" err="1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x</a:t>
                </a:r>
                <a:r>
                  <a:rPr lang="en-US" altLang="ja-JP" sz="2000" b="1" baseline="-25000" dirty="0" err="1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r</a:t>
                </a: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+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  <a:sym typeface="Symbol" panose="05050102010706020507" pitchFamily="18" charset="2"/>
                  </a:rPr>
                  <a:t> (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  <a:sym typeface="Symbol"/>
                  </a:rPr>
                  <a:t>1 – )</a:t>
                </a:r>
                <a:r>
                  <a:rPr lang="en-US" altLang="ja-JP" sz="2000" b="1" i="1" dirty="0" err="1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x</a:t>
                </a:r>
                <a:r>
                  <a:rPr lang="en-US" altLang="ja-JP" sz="2000" b="1" baseline="-25000" dirty="0" err="1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G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	(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  <a:sym typeface="Symbol"/>
                  </a:rPr>
                  <a:t>  &gt; 0, </a:t>
                </a:r>
                <a:r>
                  <a:rPr lang="en-US" altLang="ja-JP" sz="2000" i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ex.</a:t>
                </a: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  <a:sym typeface="Symbol" panose="05050102010706020507" pitchFamily="18" charset="2"/>
                  </a:rPr>
                  <a:t>2.0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)</a:t>
                </a:r>
                <a:endParaRPr lang="en-US" altLang="ja-JP" sz="2000" baseline="-25000" dirty="0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  <a:p>
                <a:pPr defTabSz="838200">
                  <a:tabLst>
                    <a:tab pos="1527175" algn="l"/>
                  </a:tabLst>
                  <a:defRPr/>
                </a:pP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(iii)</a:t>
                </a: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 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Contraction</a:t>
                </a:r>
                <a:r>
                  <a:rPr lang="en-US" altLang="ja-JP" sz="16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(</a:t>
                </a:r>
                <a:r>
                  <a:rPr lang="ja-JP" altLang="en-US" sz="16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収縮</a:t>
                </a:r>
                <a:r>
                  <a:rPr lang="en-US" altLang="ja-JP" sz="16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)	</a:t>
                </a:r>
                <a:r>
                  <a:rPr lang="ja-JP" altLang="en-US" sz="16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: </a:t>
                </a:r>
                <a:r>
                  <a:rPr lang="en-US" altLang="ja-JP" sz="2000" b="1" i="1" dirty="0" err="1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x</a:t>
                </a:r>
                <a:r>
                  <a:rPr lang="en-US" altLang="ja-JP" sz="2000" b="1" baseline="-25000" dirty="0" err="1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C</a:t>
                </a: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  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=</a:t>
                </a: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</a:t>
                </a: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  <a:sym typeface="Symbol" panose="05050102010706020507" pitchFamily="18" charset="2"/>
                  </a:rPr>
                  <a:t></a:t>
                </a:r>
                <a:r>
                  <a:rPr lang="en-US" altLang="ja-JP" sz="2000" b="1" i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x</a:t>
                </a:r>
                <a:r>
                  <a:rPr lang="en-US" altLang="ja-JP" sz="2000" b="1" baseline="-25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1</a:t>
                </a: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+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  <a:sym typeface="Symbol" panose="05050102010706020507" pitchFamily="18" charset="2"/>
                  </a:rPr>
                  <a:t> (1 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  <a:sym typeface="Symbol"/>
                  </a:rPr>
                  <a:t>–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  <a:sym typeface="Symbol" panose="05050102010706020507" pitchFamily="18" charset="2"/>
                  </a:rPr>
                  <a:t> </a:t>
                </a: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  <a:sym typeface="Symbol" panose="05050102010706020507" pitchFamily="18" charset="2"/>
                  </a:rPr>
                  <a:t>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  <a:sym typeface="Symbol" panose="05050102010706020507" pitchFamily="18" charset="2"/>
                  </a:rPr>
                  <a:t>)</a:t>
                </a:r>
                <a:r>
                  <a:rPr lang="en-US" altLang="ja-JP" sz="2000" b="1" i="1" dirty="0" err="1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x</a:t>
                </a:r>
                <a:r>
                  <a:rPr lang="en-US" altLang="ja-JP" sz="2000" b="1" baseline="-25000" dirty="0" err="1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G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	(0 &lt; </a:t>
                </a: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  <a:sym typeface="Symbol" panose="05050102010706020507" pitchFamily="18" charset="2"/>
                  </a:rPr>
                  <a:t> 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  <a:sym typeface="Symbol" panose="05050102010706020507" pitchFamily="18" charset="2"/>
                  </a:rPr>
                  <a:t>&lt; 1, </a:t>
                </a:r>
                <a:r>
                  <a:rPr lang="en-US" altLang="ja-JP" sz="2000" i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ex.</a:t>
                </a: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0.5)</a:t>
                </a:r>
              </a:p>
              <a:p>
                <a:pPr defTabSz="838200">
                  <a:tabLst>
                    <a:tab pos="1527175" algn="l"/>
                  </a:tabLst>
                  <a:defRPr/>
                </a:pP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(iv) </a:t>
                </a: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Reduction </a:t>
                </a:r>
                <a:r>
                  <a:rPr lang="en-US" altLang="ja-JP" sz="16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(</a:t>
                </a:r>
                <a:r>
                  <a:rPr lang="ja-JP" altLang="en-US" sz="16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縮小</a:t>
                </a:r>
                <a:r>
                  <a:rPr lang="en-US" altLang="ja-JP" sz="16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)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      : </a:t>
                </a:r>
                <a:r>
                  <a:rPr lang="en-US" altLang="ja-JP" sz="2000" b="1" i="1" dirty="0" err="1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x</a:t>
                </a:r>
                <a:r>
                  <a:rPr lang="en-US" altLang="ja-JP" sz="2000" b="1" baseline="-25000" dirty="0" err="1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RD</a:t>
                </a: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=</a:t>
                </a: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(</a:t>
                </a:r>
                <a:r>
                  <a:rPr lang="en-US" altLang="ja-JP" sz="2000" b="1" i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x</a:t>
                </a:r>
                <a:r>
                  <a:rPr lang="en-US" altLang="ja-JP" sz="2000" b="1" baseline="-25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1</a:t>
                </a: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+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  <a:sym typeface="Symbol" panose="05050102010706020507" pitchFamily="18" charset="2"/>
                  </a:rPr>
                  <a:t> </a:t>
                </a:r>
                <a:r>
                  <a:rPr lang="en-US" altLang="ja-JP" sz="2000" b="1" i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x</a:t>
                </a:r>
                <a:r>
                  <a:rPr lang="en-US" altLang="ja-JP" sz="2000" b="1" baseline="-25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l</a:t>
                </a:r>
                <a:r>
                  <a:rPr lang="en-US" altLang="ja-JP" sz="2000" b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) / 2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  <a:sym typeface="Symbol" panose="05050102010706020507" pitchFamily="18" charset="2"/>
                  </a:rPr>
                  <a:t> </a:t>
                </a:r>
                <a:endParaRPr lang="en-US" altLang="ja-JP" sz="2000" dirty="0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  <a:p>
                <a:pPr>
                  <a:defRPr/>
                </a:pPr>
                <a:endParaRPr lang="en-US" altLang="ja-JP" sz="2000" dirty="0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  <a:p>
                <a:pPr>
                  <a:defRPr/>
                </a:pP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4.</a:t>
                </a: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(</a:t>
                </a:r>
                <a:r>
                  <a:rPr lang="en-US" altLang="ja-JP" sz="2000" dirty="0" err="1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i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) – (iv) </a:t>
                </a: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のうち、最初に </a:t>
                </a:r>
                <a:r>
                  <a:rPr lang="en-US" altLang="ja-JP" sz="2000" i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F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(</a:t>
                </a:r>
                <a:r>
                  <a:rPr lang="en-US" altLang="ja-JP" sz="2000" b="1" i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x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)</a:t>
                </a: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&lt;</a:t>
                </a:r>
                <a:r>
                  <a:rPr lang="en-US" altLang="ja-JP" sz="2000" i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F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(</a:t>
                </a:r>
                <a:r>
                  <a:rPr lang="en-US" altLang="ja-JP" sz="2000" b="1" i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x</a:t>
                </a:r>
                <a:r>
                  <a:rPr lang="en-US" altLang="ja-JP" sz="2000" b="1" baseline="-25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1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)</a:t>
                </a: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を満たす</a:t>
                </a:r>
                <a:b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</a:b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　 </a:t>
                </a:r>
                <a:r>
                  <a:rPr lang="en-US" altLang="ja-JP" sz="2000" i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x </a:t>
                </a: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で </a:t>
                </a:r>
                <a:r>
                  <a:rPr lang="en-US" altLang="ja-JP" sz="2000" b="1" i="1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x</a:t>
                </a:r>
                <a:r>
                  <a:rPr lang="en-US" altLang="ja-JP" sz="2000" b="1" baseline="-25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1 </a:t>
                </a: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を置き換える</a:t>
                </a:r>
                <a:endParaRPr lang="en-US" altLang="ja-JP" sz="2000" dirty="0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  <a:p>
                <a:pPr>
                  <a:defRPr/>
                </a:pPr>
                <a:r>
                  <a:rPr lang="en-US" altLang="ja-JP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5. 2 – 4</a:t>
                </a:r>
                <a:r>
                  <a:rPr lang="ja-JP" altLang="en-US" sz="2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を繰り返す</a:t>
                </a:r>
                <a:endParaRPr lang="en-US" altLang="ja-JP" sz="2000" dirty="0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</p:txBody>
          </p:sp>
        </mc:Choice>
        <mc:Fallback>
          <p:sp>
            <p:nvSpPr>
              <p:cNvPr id="15" name="テキスト ボックス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0116" y="1124744"/>
                <a:ext cx="9156404" cy="4555286"/>
              </a:xfrm>
              <a:prstGeom prst="rect">
                <a:avLst/>
              </a:prstGeom>
              <a:blipFill>
                <a:blip r:embed="rId4"/>
                <a:stretch>
                  <a:fillRect l="-732" t="-1071" b="-16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正方形/長方形 6"/>
          <p:cNvSpPr/>
          <p:nvPr/>
        </p:nvSpPr>
        <p:spPr>
          <a:xfrm>
            <a:off x="3431704" y="816968"/>
            <a:ext cx="72404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ja-JP" altLang="en-US" sz="1400" dirty="0">
                <a:solidFill>
                  <a:srgbClr val="000000"/>
                </a:solidFill>
              </a:rPr>
              <a:t>服部力、名取亮、小国力 監修、</a:t>
            </a:r>
            <a:r>
              <a:rPr lang="en-US" altLang="ja-JP" sz="1400" dirty="0">
                <a:solidFill>
                  <a:srgbClr val="000000"/>
                </a:solidFill>
              </a:rPr>
              <a:t>Fortran</a:t>
            </a:r>
            <a:r>
              <a:rPr lang="ja-JP" altLang="en-US" sz="1400" dirty="0">
                <a:solidFill>
                  <a:srgbClr val="000000"/>
                </a:solidFill>
              </a:rPr>
              <a:t>による数値計算ソフトウェア、丸善株式会社 （１９８９年）</a:t>
            </a:r>
          </a:p>
        </p:txBody>
      </p:sp>
    </p:spTree>
    <p:extLst>
      <p:ext uri="{BB962C8B-B14F-4D97-AF65-F5344CB8AC3E}">
        <p14:creationId xmlns:p14="http://schemas.microsoft.com/office/powerpoint/2010/main" val="254186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AA721-D8F3-E7BD-F207-75CC59A357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>
            <a:extLst>
              <a:ext uri="{FF2B5EF4-FFF2-40B4-BE49-F238E27FC236}">
                <a16:creationId xmlns:a16="http://schemas.microsoft.com/office/drawing/2014/main" id="{F86519D2-CBA2-CC8F-4145-E690DC38C5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"/>
            <a:ext cx="9144000" cy="692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lang="en-US" altLang="ja-JP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Program:</a:t>
            </a:r>
            <a:r>
              <a:rPr lang="ja-JP" altLang="en-US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 </a:t>
            </a:r>
            <a:r>
              <a:rPr lang="en-US" altLang="ja-JP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nlsq_curvefit.py</a:t>
            </a:r>
            <a:endParaRPr lang="ja-JP" altLang="en-US" sz="2800" kern="0" dirty="0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D7A9049-92D6-9BE4-3E25-1760C6173D7D}"/>
              </a:ext>
            </a:extLst>
          </p:cNvPr>
          <p:cNvSpPr txBox="1"/>
          <p:nvPr/>
        </p:nvSpPr>
        <p:spPr>
          <a:xfrm>
            <a:off x="335360" y="908720"/>
            <a:ext cx="1185664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</a:rPr>
              <a:t>from </a:t>
            </a:r>
            <a:r>
              <a:rPr lang="en-US" altLang="ja-JP" sz="2000" dirty="0" err="1">
                <a:solidFill>
                  <a:srgbClr val="FF0000"/>
                </a:solidFill>
              </a:rPr>
              <a:t>scipy.optimize</a:t>
            </a:r>
            <a:r>
              <a:rPr lang="en-US" altLang="ja-JP" sz="2000" dirty="0">
                <a:solidFill>
                  <a:srgbClr val="FF0000"/>
                </a:solidFill>
              </a:rPr>
              <a:t> import </a:t>
            </a:r>
            <a:r>
              <a:rPr lang="en-US" altLang="ja-JP" sz="2000" dirty="0" err="1">
                <a:solidFill>
                  <a:srgbClr val="FF0000"/>
                </a:solidFill>
              </a:rPr>
              <a:t>curve_fit</a:t>
            </a:r>
            <a:endParaRPr lang="en-US" altLang="ja-JP" sz="2000" dirty="0">
              <a:solidFill>
                <a:srgbClr val="FF0000"/>
              </a:solidFill>
            </a:endParaRPr>
          </a:p>
          <a:p>
            <a:endParaRPr lang="en-US" altLang="ja-JP" sz="2000" dirty="0"/>
          </a:p>
          <a:p>
            <a:r>
              <a:rPr lang="en-US" altLang="ja-JP" sz="2000" dirty="0">
                <a:solidFill>
                  <a:srgbClr val="FF0000"/>
                </a:solidFill>
              </a:rPr>
              <a:t># </a:t>
            </a:r>
            <a:r>
              <a:rPr lang="ja-JP" altLang="en-US" sz="2000" dirty="0">
                <a:solidFill>
                  <a:srgbClr val="FF0000"/>
                </a:solidFill>
              </a:rPr>
              <a:t>パラメータの初期値</a:t>
            </a:r>
          </a:p>
          <a:p>
            <a:r>
              <a:rPr lang="en-US" altLang="ja-JP" sz="2000" dirty="0"/>
              <a:t>p0=[2.0, 2.0, 0.5]		#</a:t>
            </a:r>
            <a:r>
              <a:rPr lang="ja-JP" altLang="en-US" sz="2000" dirty="0"/>
              <a:t> それぞれ、</a:t>
            </a:r>
            <a:r>
              <a:rPr lang="en-US" altLang="ja-JP" sz="2000" dirty="0"/>
              <a:t>f(x) = a * exp(-(x – x0)</a:t>
            </a:r>
            <a:r>
              <a:rPr lang="en-US" altLang="ja-JP" sz="2000" baseline="30000" dirty="0"/>
              <a:t>2</a:t>
            </a:r>
            <a:r>
              <a:rPr lang="en-US" altLang="ja-JP" sz="2000" dirty="0"/>
              <a:t> / w</a:t>
            </a:r>
            <a:r>
              <a:rPr lang="en-US" altLang="ja-JP" sz="2000" baseline="30000" dirty="0"/>
              <a:t>2</a:t>
            </a:r>
            <a:r>
              <a:rPr lang="en-US" altLang="ja-JP" sz="2000" dirty="0"/>
              <a:t>) </a:t>
            </a:r>
            <a:r>
              <a:rPr lang="ja-JP" altLang="en-US" sz="2000" dirty="0"/>
              <a:t>の </a:t>
            </a:r>
            <a:r>
              <a:rPr lang="en-US" altLang="ja-JP" sz="2000" dirty="0"/>
              <a:t>a, x0, w</a:t>
            </a:r>
          </a:p>
          <a:p>
            <a:endParaRPr lang="en-US" altLang="ja-JP" sz="2000" dirty="0"/>
          </a:p>
          <a:p>
            <a:r>
              <a:rPr lang="en-US" altLang="ja-JP" sz="2000" dirty="0">
                <a:solidFill>
                  <a:srgbClr val="FF0000"/>
                </a:solidFill>
              </a:rPr>
              <a:t># </a:t>
            </a:r>
            <a:r>
              <a:rPr lang="ja-JP" altLang="en-US" sz="2000" dirty="0">
                <a:solidFill>
                  <a:srgbClr val="FF0000"/>
                </a:solidFill>
              </a:rPr>
              <a:t>フィッティングする関数の定義</a:t>
            </a:r>
          </a:p>
          <a:p>
            <a:r>
              <a:rPr lang="en-US" altLang="ja-JP" sz="2000" dirty="0"/>
              <a:t>def </a:t>
            </a:r>
            <a:r>
              <a:rPr lang="en-US" altLang="ja-JP" sz="2000" dirty="0" err="1"/>
              <a:t>func</a:t>
            </a:r>
            <a:r>
              <a:rPr lang="en-US" altLang="ja-JP" sz="2000" dirty="0"/>
              <a:t>(x, a, x0, w):</a:t>
            </a:r>
          </a:p>
          <a:p>
            <a:r>
              <a:rPr lang="en-US" altLang="ja-JP" sz="2000" dirty="0"/>
              <a:t>    return a * </a:t>
            </a:r>
            <a:r>
              <a:rPr lang="en-US" altLang="ja-JP" sz="2000" dirty="0" err="1"/>
              <a:t>np.exp</a:t>
            </a:r>
            <a:r>
              <a:rPr lang="en-US" altLang="ja-JP" sz="2000" dirty="0"/>
              <a:t>(-(x - x0)**2 / w**2)</a:t>
            </a:r>
          </a:p>
          <a:p>
            <a:endParaRPr lang="en-US" altLang="ja-JP" sz="2000" dirty="0"/>
          </a:p>
          <a:p>
            <a:r>
              <a:rPr lang="en-US" altLang="ja-JP" sz="2000" dirty="0"/>
              <a:t># </a:t>
            </a:r>
            <a:r>
              <a:rPr lang="ja-JP" altLang="en-US" sz="2000" dirty="0"/>
              <a:t>フィッティング</a:t>
            </a:r>
          </a:p>
          <a:p>
            <a:r>
              <a:rPr lang="en-US" altLang="ja-JP" sz="2000" dirty="0" err="1"/>
              <a:t>popt</a:t>
            </a:r>
            <a:r>
              <a:rPr lang="en-US" altLang="ja-JP" sz="2000" dirty="0"/>
              <a:t>, </a:t>
            </a:r>
            <a:r>
              <a:rPr lang="en-US" altLang="ja-JP" sz="2000" dirty="0" err="1"/>
              <a:t>pcov</a:t>
            </a:r>
            <a:r>
              <a:rPr lang="en-US" altLang="ja-JP" sz="2000" dirty="0"/>
              <a:t> = </a:t>
            </a:r>
            <a:r>
              <a:rPr lang="en-US" altLang="ja-JP" sz="2000" dirty="0" err="1"/>
              <a:t>curve_fit</a:t>
            </a:r>
            <a:r>
              <a:rPr lang="en-US" altLang="ja-JP" sz="2000" dirty="0"/>
              <a:t>(</a:t>
            </a:r>
            <a:r>
              <a:rPr lang="en-US" altLang="ja-JP" sz="2000" dirty="0" err="1"/>
              <a:t>func</a:t>
            </a:r>
            <a:r>
              <a:rPr lang="en-US" altLang="ja-JP" sz="2000" dirty="0"/>
              <a:t>, </a:t>
            </a:r>
            <a:r>
              <a:rPr lang="en-US" altLang="ja-JP" sz="2000" dirty="0" err="1"/>
              <a:t>x_data</a:t>
            </a:r>
            <a:r>
              <a:rPr lang="en-US" altLang="ja-JP" sz="2000" dirty="0"/>
              <a:t>, </a:t>
            </a:r>
            <a:r>
              <a:rPr lang="en-US" altLang="ja-JP" sz="2000" dirty="0" err="1"/>
              <a:t>y_data</a:t>
            </a:r>
            <a:r>
              <a:rPr lang="en-US" altLang="ja-JP" sz="2000" dirty="0"/>
              <a:t>, </a:t>
            </a:r>
            <a:r>
              <a:rPr lang="en-US" altLang="ja-JP" sz="2000" dirty="0">
                <a:solidFill>
                  <a:srgbClr val="FF0000"/>
                </a:solidFill>
              </a:rPr>
              <a:t>p0</a:t>
            </a:r>
            <a:r>
              <a:rPr lang="ja-JP" altLang="en-US" sz="2000" dirty="0">
                <a:solidFill>
                  <a:srgbClr val="FF0000"/>
                </a:solidFill>
              </a:rPr>
              <a:t> </a:t>
            </a:r>
            <a:r>
              <a:rPr lang="en-US" altLang="ja-JP" sz="2000" dirty="0">
                <a:solidFill>
                  <a:srgbClr val="FF0000"/>
                </a:solidFill>
              </a:rPr>
              <a:t>=</a:t>
            </a:r>
            <a:r>
              <a:rPr lang="ja-JP" altLang="en-US" sz="2000" dirty="0">
                <a:solidFill>
                  <a:srgbClr val="FF0000"/>
                </a:solidFill>
              </a:rPr>
              <a:t> </a:t>
            </a:r>
            <a:r>
              <a:rPr lang="en-US" altLang="ja-JP" sz="2000" dirty="0">
                <a:solidFill>
                  <a:srgbClr val="FF0000"/>
                </a:solidFill>
              </a:rPr>
              <a:t>p0</a:t>
            </a:r>
            <a:r>
              <a:rPr lang="en-US" altLang="ja-JP" sz="2000" dirty="0"/>
              <a:t>)		</a:t>
            </a:r>
            <a:r>
              <a:rPr lang="en-US" altLang="ja-JP" sz="2000" dirty="0">
                <a:solidFill>
                  <a:srgbClr val="FF0000"/>
                </a:solidFill>
              </a:rPr>
              <a:t>#</a:t>
            </a:r>
            <a:r>
              <a:rPr lang="ja-JP" altLang="en-US" sz="2000" dirty="0">
                <a:solidFill>
                  <a:srgbClr val="FF0000"/>
                </a:solidFill>
              </a:rPr>
              <a:t> </a:t>
            </a:r>
            <a:r>
              <a:rPr lang="en-US" altLang="ja-JP" sz="2000" dirty="0">
                <a:solidFill>
                  <a:srgbClr val="FF0000"/>
                </a:solidFill>
              </a:rPr>
              <a:t>p0</a:t>
            </a:r>
            <a:r>
              <a:rPr lang="ja-JP" altLang="en-US" sz="2000" dirty="0">
                <a:solidFill>
                  <a:srgbClr val="FF0000"/>
                </a:solidFill>
              </a:rPr>
              <a:t>変数に初期値を与えている</a:t>
            </a:r>
            <a:endParaRPr lang="en-US" altLang="ja-JP" sz="2000" dirty="0">
              <a:solidFill>
                <a:srgbClr val="FF0000"/>
              </a:solidFill>
            </a:endParaRPr>
          </a:p>
          <a:p>
            <a:endParaRPr lang="en-US" altLang="ja-JP" sz="2000" dirty="0"/>
          </a:p>
          <a:p>
            <a:r>
              <a:rPr lang="en-US" altLang="ja-JP" sz="2000" dirty="0"/>
              <a:t># </a:t>
            </a:r>
            <a:r>
              <a:rPr lang="ja-JP" altLang="en-US" sz="2000" dirty="0"/>
              <a:t>フィッティング結果の表示</a:t>
            </a:r>
          </a:p>
          <a:p>
            <a:r>
              <a:rPr lang="en-US" altLang="ja-JP" sz="2000" dirty="0"/>
              <a:t>print(</a:t>
            </a:r>
            <a:r>
              <a:rPr lang="en-US" altLang="ja-JP" sz="2000" dirty="0" err="1"/>
              <a:t>f"Fitted</a:t>
            </a:r>
            <a:r>
              <a:rPr lang="en-US" altLang="ja-JP" sz="2000" dirty="0"/>
              <a:t> parameters: a={</a:t>
            </a:r>
            <a:r>
              <a:rPr lang="en-US" altLang="ja-JP" sz="2000" dirty="0" err="1"/>
              <a:t>popt</a:t>
            </a:r>
            <a:r>
              <a:rPr lang="en-US" altLang="ja-JP" sz="2000" dirty="0"/>
              <a:t>[0]}, x0={</a:t>
            </a:r>
            <a:r>
              <a:rPr lang="en-US" altLang="ja-JP" sz="2000" dirty="0" err="1"/>
              <a:t>popt</a:t>
            </a:r>
            <a:r>
              <a:rPr lang="en-US" altLang="ja-JP" sz="2000" dirty="0"/>
              <a:t>[1]}, w={</a:t>
            </a:r>
            <a:r>
              <a:rPr lang="en-US" altLang="ja-JP" sz="2000" dirty="0" err="1"/>
              <a:t>popt</a:t>
            </a:r>
            <a:r>
              <a:rPr lang="en-US" altLang="ja-JP" sz="2000" dirty="0"/>
              <a:t>[2]}")</a:t>
            </a:r>
          </a:p>
          <a:p>
            <a:endParaRPr lang="en-US" altLang="ja-JP" sz="2000" dirty="0"/>
          </a:p>
        </p:txBody>
      </p:sp>
    </p:spTree>
    <p:extLst>
      <p:ext uri="{BB962C8B-B14F-4D97-AF65-F5344CB8AC3E}">
        <p14:creationId xmlns:p14="http://schemas.microsoft.com/office/powerpoint/2010/main" val="351647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1524000" y="0"/>
            <a:ext cx="9144000" cy="69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R="0" lv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3600" b="1" i="0" u="none" strike="noStrike" kern="0" cap="none" spc="0" normalizeH="0" baseline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  <a:cs typeface="+mj-cs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lang="ja-JP" altLang="en-US" dirty="0"/>
              <a:t>最小化の</a:t>
            </a:r>
            <a:r>
              <a:rPr lang="en-US" altLang="ja-JP" dirty="0"/>
              <a:t>python</a:t>
            </a:r>
            <a:r>
              <a:rPr lang="ja-JP" altLang="en-US" dirty="0"/>
              <a:t>プログラム</a:t>
            </a:r>
            <a:r>
              <a:rPr lang="en-US" altLang="ja-JP" dirty="0"/>
              <a:t>:</a:t>
            </a:r>
            <a:r>
              <a:rPr lang="ja-JP" altLang="en-US" dirty="0"/>
              <a:t> </a:t>
            </a:r>
            <a:r>
              <a:rPr lang="en-US" altLang="ja-JP" dirty="0"/>
              <a:t>Simplex</a:t>
            </a:r>
            <a:r>
              <a:rPr lang="ja-JP" altLang="en-US" dirty="0"/>
              <a:t>法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E650426-ECF0-4A6F-F6E6-F396CA1F71D0}"/>
              </a:ext>
            </a:extLst>
          </p:cNvPr>
          <p:cNvSpPr txBox="1"/>
          <p:nvPr/>
        </p:nvSpPr>
        <p:spPr>
          <a:xfrm>
            <a:off x="1973036" y="1068130"/>
            <a:ext cx="8055429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800" dirty="0">
                <a:solidFill>
                  <a:srgbClr val="006600"/>
                </a:solidFill>
                <a:latin typeface="Times New Roman"/>
                <a:ea typeface="ＭＳ Ｐゴシック"/>
              </a:rPr>
              <a:t>[</a:t>
            </a:r>
            <a:r>
              <a:rPr lang="en-US" altLang="ja-JP" sz="1800" dirty="0" err="1">
                <a:solidFill>
                  <a:srgbClr val="006600"/>
                </a:solidFill>
                <a:latin typeface="Times New Roman"/>
                <a:ea typeface="ＭＳ Ｐゴシック"/>
              </a:rPr>
              <a:t>tkProg</a:t>
            </a:r>
            <a:r>
              <a:rPr lang="en-US" altLang="ja-JP" sz="1800" dirty="0">
                <a:solidFill>
                  <a:srgbClr val="006600"/>
                </a:solidFill>
                <a:latin typeface="Times New Roman"/>
                <a:ea typeface="ＭＳ Ｐゴシック"/>
              </a:rPr>
              <a:t>]\tkprog_tutorial\optimize\minimize_tutorial.py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 dirty="0">
              <a:solidFill>
                <a:srgbClr val="006600"/>
              </a:solidFill>
              <a:latin typeface="Times New Roman"/>
              <a:ea typeface="ＭＳ Ｐゴシック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solidFill>
                  <a:srgbClr val="FF0000"/>
                </a:solidFill>
                <a:latin typeface="Times New Roman"/>
                <a:ea typeface="ＭＳ Ｐゴシック"/>
              </a:rPr>
              <a:t># Simplex</a:t>
            </a:r>
            <a:r>
              <a:rPr lang="ja-JP" altLang="en-US" sz="1200" dirty="0">
                <a:solidFill>
                  <a:srgbClr val="FF0000"/>
                </a:solidFill>
                <a:latin typeface="Times New Roman"/>
                <a:ea typeface="ＭＳ Ｐゴシック"/>
              </a:rPr>
              <a:t>法を選択。微分を計算する必要がない</a:t>
            </a:r>
            <a:endParaRPr lang="en-US" altLang="ja-JP" sz="1200" dirty="0">
              <a:solidFill>
                <a:srgbClr val="FF0000"/>
              </a:solidFill>
              <a:latin typeface="Times New Roman"/>
              <a:ea typeface="ＭＳ Ｐゴシック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method = "</a:t>
            </a:r>
            <a:r>
              <a:rPr lang="en-US" altLang="ja-JP" sz="12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nelder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-mead"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 dirty="0">
              <a:solidFill>
                <a:srgbClr val="FF0000"/>
              </a:solidFill>
              <a:latin typeface="Times New Roman"/>
              <a:ea typeface="ＭＳ Ｐゴシック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solidFill>
                  <a:srgbClr val="FF0000"/>
                </a:solidFill>
                <a:latin typeface="Times New Roman"/>
                <a:ea typeface="ＭＳ Ｐゴシック"/>
              </a:rPr>
              <a:t># </a:t>
            </a:r>
            <a:r>
              <a:rPr lang="ja-JP" altLang="en-US" sz="1200" dirty="0">
                <a:solidFill>
                  <a:srgbClr val="FF0000"/>
                </a:solidFill>
                <a:latin typeface="Times New Roman"/>
                <a:ea typeface="ＭＳ Ｐゴシック"/>
              </a:rPr>
              <a:t>最小化する関数</a:t>
            </a:r>
            <a:endParaRPr lang="en-US" altLang="ja-JP" sz="1200" dirty="0">
              <a:solidFill>
                <a:srgbClr val="FF0000"/>
              </a:solidFill>
              <a:latin typeface="Times New Roman"/>
              <a:ea typeface="ＭＳ Ｐゴシック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def </a:t>
            </a:r>
            <a:r>
              <a:rPr lang="en-US" altLang="ja-JP" sz="12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minimize_func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(x):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    return 2.0 * (x[0] - 3.0)**2 + (x[1] - 1.0)**4 + 2.0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def main():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solidFill>
                  <a:srgbClr val="FF0000"/>
                </a:solidFill>
                <a:latin typeface="Times New Roman"/>
                <a:ea typeface="ＭＳ Ｐゴシック"/>
              </a:rPr>
              <a:t># </a:t>
            </a:r>
            <a:r>
              <a:rPr lang="ja-JP" altLang="en-US" sz="1200" dirty="0">
                <a:solidFill>
                  <a:srgbClr val="FF0000"/>
                </a:solidFill>
                <a:latin typeface="Times New Roman"/>
                <a:ea typeface="ＭＳ Ｐゴシック"/>
              </a:rPr>
              <a:t>最小化を実行</a:t>
            </a:r>
            <a:endParaRPr lang="en-US" altLang="ja-JP" sz="1200" dirty="0">
              <a:solidFill>
                <a:srgbClr val="FF0000"/>
              </a:solidFill>
              <a:latin typeface="Times New Roman"/>
              <a:ea typeface="ＭＳ Ｐゴシック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    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res = minimize(</a:t>
            </a:r>
            <a:r>
              <a:rPr lang="en-US" altLang="ja-JP" sz="12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minimize_func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, x0s, method = method, </a:t>
            </a:r>
            <a:r>
              <a:rPr lang="en-US" altLang="ja-JP" sz="12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tol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 = </a:t>
            </a:r>
            <a:r>
              <a:rPr lang="en-US" altLang="ja-JP" sz="12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tol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, options = {'</a:t>
            </a:r>
            <a:r>
              <a:rPr lang="en-US" altLang="ja-JP" sz="12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maxiter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':</a:t>
            </a:r>
            <a:r>
              <a:rPr lang="en-US" altLang="ja-JP" sz="12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maxiter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, "</a:t>
            </a:r>
            <a:r>
              <a:rPr lang="en-US" altLang="ja-JP" sz="12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disp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":True})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    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print("")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    if </a:t>
            </a:r>
            <a:r>
              <a:rPr lang="en-US" altLang="ja-JP" sz="12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res.success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        print(</a:t>
            </a:r>
            <a:r>
              <a:rPr lang="en-US" altLang="ja-JP" sz="12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f"Function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 takes the minimum")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solidFill>
                  <a:srgbClr val="FF0000"/>
                </a:solidFill>
                <a:latin typeface="Times New Roman"/>
                <a:ea typeface="ＭＳ Ｐゴシック"/>
              </a:rPr>
              <a:t># </a:t>
            </a:r>
            <a:r>
              <a:rPr lang="ja-JP" altLang="en-US" sz="1200" dirty="0">
                <a:solidFill>
                  <a:srgbClr val="FF0000"/>
                </a:solidFill>
                <a:latin typeface="Times New Roman"/>
                <a:ea typeface="ＭＳ Ｐゴシック"/>
              </a:rPr>
              <a:t>最小値</a:t>
            </a:r>
            <a:endParaRPr lang="en-US" altLang="ja-JP" sz="1200" dirty="0">
              <a:solidFill>
                <a:srgbClr val="FF0000"/>
              </a:solidFill>
              <a:latin typeface="Times New Roman"/>
              <a:ea typeface="ＭＳ Ｐゴシック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        print(f"   at y={</a:t>
            </a:r>
            <a:r>
              <a:rPr lang="en-US" altLang="ja-JP" sz="12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res.fun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}")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solidFill>
                  <a:srgbClr val="FF0000"/>
                </a:solidFill>
                <a:latin typeface="Times New Roman"/>
                <a:ea typeface="ＭＳ Ｐゴシック"/>
              </a:rPr>
              <a:t># </a:t>
            </a:r>
            <a:r>
              <a:rPr lang="ja-JP" altLang="en-US" sz="1200" dirty="0">
                <a:solidFill>
                  <a:srgbClr val="FF0000"/>
                </a:solidFill>
                <a:latin typeface="Times New Roman"/>
                <a:ea typeface="ＭＳ Ｐゴシック"/>
              </a:rPr>
              <a:t>最小値を取るときの </a:t>
            </a:r>
            <a:r>
              <a:rPr lang="en-US" altLang="ja-JP" sz="1200" dirty="0">
                <a:solidFill>
                  <a:srgbClr val="FF0000"/>
                </a:solidFill>
                <a:latin typeface="Times New Roman"/>
                <a:ea typeface="ＭＳ Ｐゴシック"/>
              </a:rPr>
              <a:t>x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        print(f"   with x={</a:t>
            </a:r>
            <a:r>
              <a:rPr lang="en-US" altLang="ja-JP" sz="12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res.x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}")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solidFill>
                  <a:srgbClr val="FF0000"/>
                </a:solidFill>
                <a:latin typeface="Times New Roman"/>
                <a:ea typeface="ＭＳ Ｐゴシック"/>
              </a:rPr>
              <a:t># </a:t>
            </a:r>
            <a:r>
              <a:rPr lang="ja-JP" altLang="en-US" sz="1200" dirty="0">
                <a:solidFill>
                  <a:srgbClr val="FF0000"/>
                </a:solidFill>
                <a:latin typeface="Times New Roman"/>
                <a:ea typeface="ＭＳ Ｐゴシック"/>
              </a:rPr>
              <a:t>収束するまでの繰り返し数</a:t>
            </a:r>
            <a:endParaRPr lang="en-US" altLang="ja-JP" sz="1200" dirty="0">
              <a:solidFill>
                <a:srgbClr val="FF0000"/>
              </a:solidFill>
              <a:latin typeface="Times New Roman"/>
              <a:ea typeface="ＭＳ Ｐゴシック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        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print(f" iteration: {</a:t>
            </a:r>
            <a:r>
              <a:rPr lang="en-US" altLang="ja-JP" sz="12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res.nit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}")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    else: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        print(</a:t>
            </a:r>
            <a:r>
              <a:rPr lang="en-US" altLang="ja-JP" sz="12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f"Function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 did not converge")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        print(res)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 dirty="0">
              <a:solidFill>
                <a:srgbClr val="000000"/>
              </a:solidFill>
              <a:latin typeface="Times New Roman"/>
              <a:ea typeface="ＭＳ Ｐゴシック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if __name__ == "__main__":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    main()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FC369597-D221-9D24-C219-DC756633EC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3050" y="670254"/>
            <a:ext cx="2660472" cy="33855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>
              <a:defRPr/>
            </a:pPr>
            <a:r>
              <a:rPr kumimoji="0" lang="en-US" altLang="ja-JP" sz="1600" b="1" dirty="0" err="1">
                <a:solidFill>
                  <a:srgbClr val="006600"/>
                </a:solidFill>
                <a:latin typeface="Arial Unicode MS" panose="020B0604020202020204" pitchFamily="50" charset="-128"/>
                <a:ea typeface="ＭＳ Ｐゴシック"/>
              </a:rPr>
              <a:t>scipy.optimize.minimize</a:t>
            </a:r>
            <a:r>
              <a:rPr kumimoji="0" lang="en-US" altLang="ja-JP" sz="1600" b="1" dirty="0">
                <a:solidFill>
                  <a:srgbClr val="006600"/>
                </a:solidFill>
                <a:latin typeface="Arial Unicode MS" panose="020B0604020202020204" pitchFamily="50" charset="-128"/>
                <a:ea typeface="ＭＳ Ｐゴシック"/>
              </a:rPr>
              <a:t>()</a:t>
            </a:r>
            <a:endParaRPr kumimoji="0" lang="ja-JP" altLang="ja-JP" sz="1600" b="1" dirty="0">
              <a:solidFill>
                <a:srgbClr val="006600"/>
              </a:solidFill>
              <a:latin typeface="Arial" panose="020B0604020202020204" pitchFamily="34" charset="0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0982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1524000" y="-1"/>
            <a:ext cx="91440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R="0" lv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3600" b="1" i="0" u="none" strike="noStrike" kern="0" cap="none" spc="0" normalizeH="0" baseline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  <a:cs typeface="+mj-cs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lang="en-US" altLang="ja-JP" dirty="0" err="1"/>
              <a:t>scipy.optimize.minimize</a:t>
            </a:r>
            <a:r>
              <a:rPr lang="en-US" altLang="ja-JP" dirty="0"/>
              <a:t>()</a:t>
            </a:r>
            <a:r>
              <a:rPr lang="ja-JP" altLang="en-US" dirty="0"/>
              <a:t>で</a:t>
            </a:r>
            <a:br>
              <a:rPr lang="en-US" altLang="ja-JP" dirty="0"/>
            </a:br>
            <a:r>
              <a:rPr lang="ja-JP" altLang="en-US" dirty="0"/>
              <a:t>使えるアルゴリズム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E650426-ECF0-4A6F-F6E6-F396CA1F71D0}"/>
              </a:ext>
            </a:extLst>
          </p:cNvPr>
          <p:cNvSpPr txBox="1"/>
          <p:nvPr/>
        </p:nvSpPr>
        <p:spPr>
          <a:xfrm>
            <a:off x="2068286" y="1225690"/>
            <a:ext cx="8055429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>
                <a:solidFill>
                  <a:srgbClr val="006600"/>
                </a:solidFill>
                <a:latin typeface="Times New Roman"/>
                <a:ea typeface="ＭＳ Ｐゴシック"/>
              </a:rPr>
              <a:t>[</a:t>
            </a:r>
            <a:r>
              <a:rPr lang="en-US" altLang="ja-JP" sz="2000" dirty="0" err="1">
                <a:solidFill>
                  <a:srgbClr val="006600"/>
                </a:solidFill>
                <a:latin typeface="Times New Roman"/>
                <a:ea typeface="ＭＳ Ｐゴシック"/>
              </a:rPr>
              <a:t>tkProg</a:t>
            </a:r>
            <a:r>
              <a:rPr lang="en-US" altLang="ja-JP" sz="2000" dirty="0">
                <a:solidFill>
                  <a:srgbClr val="006600"/>
                </a:solidFill>
                <a:latin typeface="Times New Roman"/>
                <a:ea typeface="ＭＳ Ｐゴシック"/>
              </a:rPr>
              <a:t>]\tkprog_tutorial\optimize\minimize_tutorial2.py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000" dirty="0">
              <a:solidFill>
                <a:srgbClr val="FF0000"/>
              </a:solidFill>
              <a:latin typeface="Times New Roman"/>
              <a:ea typeface="ＭＳ Ｐゴシック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>
                <a:solidFill>
                  <a:srgbClr val="FF0000"/>
                </a:solidFill>
                <a:latin typeface="Times New Roman"/>
                <a:ea typeface="ＭＳ Ｐゴシック"/>
              </a:rPr>
              <a:t>#nelder-mead    Downhill simplex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>
                <a:solidFill>
                  <a:srgbClr val="000000"/>
                </a:solidFill>
                <a:latin typeface="Times New Roman"/>
                <a:ea typeface="ＭＳ Ｐゴシック"/>
              </a:rPr>
              <a:t>#powell         Modified Powell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>
                <a:solidFill>
                  <a:srgbClr val="FF0000"/>
                </a:solidFill>
                <a:latin typeface="Times New Roman"/>
                <a:ea typeface="ＭＳ Ｐゴシック"/>
              </a:rPr>
              <a:t>#cg             conjugate gradient (</a:t>
            </a:r>
            <a:r>
              <a:rPr lang="en-US" altLang="ja-JP" sz="2000" dirty="0" err="1">
                <a:solidFill>
                  <a:srgbClr val="FF0000"/>
                </a:solidFill>
                <a:latin typeface="Times New Roman"/>
                <a:ea typeface="ＭＳ Ｐゴシック"/>
              </a:rPr>
              <a:t>Polak-Ribiere</a:t>
            </a:r>
            <a:r>
              <a:rPr lang="en-US" altLang="ja-JP" sz="2000" dirty="0">
                <a:solidFill>
                  <a:srgbClr val="FF0000"/>
                </a:solidFill>
                <a:latin typeface="Times New Roman"/>
                <a:ea typeface="ＭＳ Ｐゴシック"/>
              </a:rPr>
              <a:t> method)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>
                <a:solidFill>
                  <a:srgbClr val="FF0000"/>
                </a:solidFill>
                <a:latin typeface="Times New Roman"/>
                <a:ea typeface="ＭＳ Ｐゴシック"/>
              </a:rPr>
              <a:t>#bfgs           BFGS</a:t>
            </a:r>
            <a:r>
              <a:rPr lang="ja-JP" altLang="en-US" sz="2000" dirty="0">
                <a:solidFill>
                  <a:srgbClr val="FF0000"/>
                </a:solidFill>
                <a:latin typeface="Times New Roman"/>
                <a:ea typeface="ＭＳ Ｐゴシック"/>
              </a:rPr>
              <a:t>法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>
                <a:solidFill>
                  <a:srgbClr val="000000"/>
                </a:solidFill>
                <a:latin typeface="Times New Roman"/>
                <a:ea typeface="ＭＳ Ｐゴシック"/>
              </a:rPr>
              <a:t>#newton-cg      Newton-CG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>
                <a:solidFill>
                  <a:srgbClr val="000000"/>
                </a:solidFill>
                <a:latin typeface="Times New Roman"/>
                <a:ea typeface="ＭＳ Ｐゴシック"/>
              </a:rPr>
              <a:t>#trust-ncg      </a:t>
            </a:r>
            <a:r>
              <a:rPr lang="ja-JP" altLang="en-US" sz="2000" dirty="0">
                <a:solidFill>
                  <a:srgbClr val="000000"/>
                </a:solidFill>
                <a:latin typeface="Times New Roman"/>
                <a:ea typeface="ＭＳ Ｐゴシック"/>
              </a:rPr>
              <a:t>信頼領域 </a:t>
            </a:r>
            <a:r>
              <a:rPr lang="en-US" altLang="ja-JP" sz="2000" dirty="0">
                <a:solidFill>
                  <a:srgbClr val="000000"/>
                </a:solidFill>
                <a:latin typeface="Times New Roman"/>
                <a:ea typeface="ＭＳ Ｐゴシック"/>
              </a:rPr>
              <a:t>Newton-CG </a:t>
            </a:r>
            <a:r>
              <a:rPr lang="ja-JP" altLang="en-US" sz="2000" dirty="0">
                <a:solidFill>
                  <a:srgbClr val="000000"/>
                </a:solidFill>
                <a:latin typeface="Times New Roman"/>
                <a:ea typeface="ＭＳ Ｐゴシック"/>
              </a:rPr>
              <a:t>法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>
                <a:solidFill>
                  <a:srgbClr val="000000"/>
                </a:solidFill>
                <a:latin typeface="Times New Roman"/>
                <a:ea typeface="ＭＳ Ｐゴシック"/>
              </a:rPr>
              <a:t>#dogleg         </a:t>
            </a:r>
            <a:r>
              <a:rPr lang="ja-JP" altLang="en-US" sz="2000" dirty="0">
                <a:solidFill>
                  <a:srgbClr val="000000"/>
                </a:solidFill>
                <a:latin typeface="Times New Roman"/>
                <a:ea typeface="ＭＳ Ｐゴシック"/>
              </a:rPr>
              <a:t>信頼領域 </a:t>
            </a:r>
            <a:r>
              <a:rPr lang="en-US" altLang="ja-JP" sz="2000" dirty="0">
                <a:solidFill>
                  <a:srgbClr val="000000"/>
                </a:solidFill>
                <a:latin typeface="Times New Roman"/>
                <a:ea typeface="ＭＳ Ｐゴシック"/>
              </a:rPr>
              <a:t>dog-leg </a:t>
            </a:r>
            <a:r>
              <a:rPr lang="ja-JP" altLang="en-US" sz="2000" dirty="0">
                <a:solidFill>
                  <a:srgbClr val="000000"/>
                </a:solidFill>
                <a:latin typeface="Times New Roman"/>
                <a:ea typeface="ＭＳ Ｐゴシック"/>
              </a:rPr>
              <a:t>法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>
                <a:solidFill>
                  <a:srgbClr val="000000"/>
                </a:solidFill>
                <a:latin typeface="Times New Roman"/>
                <a:ea typeface="ＭＳ Ｐゴシック"/>
              </a:rPr>
              <a:t>#L-BFGS-B’ (see here)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>
                <a:solidFill>
                  <a:srgbClr val="000000"/>
                </a:solidFill>
                <a:latin typeface="Times New Roman"/>
                <a:ea typeface="ＭＳ Ｐゴシック"/>
              </a:rPr>
              <a:t>#TNC’ (see here)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>
                <a:solidFill>
                  <a:srgbClr val="000000"/>
                </a:solidFill>
                <a:latin typeface="Times New Roman"/>
                <a:ea typeface="ＭＳ Ｐゴシック"/>
              </a:rPr>
              <a:t>#COBYLA’ (see here)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>
                <a:solidFill>
                  <a:srgbClr val="000000"/>
                </a:solidFill>
                <a:latin typeface="Times New Roman"/>
                <a:ea typeface="ＭＳ Ｐゴシック"/>
              </a:rPr>
              <a:t>#SLSQP’ (see here)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>
                <a:solidFill>
                  <a:srgbClr val="000000"/>
                </a:solidFill>
                <a:latin typeface="Times New Roman"/>
                <a:ea typeface="ＭＳ Ｐゴシック"/>
              </a:rPr>
              <a:t>#trust-constr’(see here)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>
                <a:solidFill>
                  <a:srgbClr val="000000"/>
                </a:solidFill>
                <a:latin typeface="Times New Roman"/>
                <a:ea typeface="ＭＳ Ｐゴシック"/>
              </a:rPr>
              <a:t>#dogleg’ (see here)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>
                <a:solidFill>
                  <a:srgbClr val="000000"/>
                </a:solidFill>
                <a:latin typeface="Times New Roman"/>
                <a:ea typeface="ＭＳ Ｐゴシック"/>
              </a:rPr>
              <a:t>#trust-exact’ (see here)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>
                <a:solidFill>
                  <a:srgbClr val="000000"/>
                </a:solidFill>
                <a:latin typeface="Times New Roman"/>
                <a:ea typeface="ＭＳ Ｐゴシック"/>
              </a:rPr>
              <a:t>#trust-krylov’ (see here)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000" dirty="0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24774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1524000" y="0"/>
            <a:ext cx="9144000" cy="69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R="0" lv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3600" b="1" i="0" u="none" strike="noStrike" kern="0" cap="none" spc="0" normalizeH="0" baseline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  <a:cs typeface="+mj-cs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lang="ja-JP" altLang="en-US" dirty="0"/>
              <a:t>最小化の</a:t>
            </a:r>
            <a:r>
              <a:rPr lang="en-US" altLang="ja-JP" dirty="0"/>
              <a:t>python</a:t>
            </a:r>
            <a:r>
              <a:rPr lang="ja-JP" altLang="en-US" dirty="0"/>
              <a:t>プログラム</a:t>
            </a:r>
            <a:r>
              <a:rPr lang="en-US" altLang="ja-JP" dirty="0"/>
              <a:t>:</a:t>
            </a:r>
            <a:r>
              <a:rPr lang="ja-JP" altLang="en-US" dirty="0"/>
              <a:t> 勾配法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E650426-ECF0-4A6F-F6E6-F396CA1F71D0}"/>
              </a:ext>
            </a:extLst>
          </p:cNvPr>
          <p:cNvSpPr txBox="1"/>
          <p:nvPr/>
        </p:nvSpPr>
        <p:spPr>
          <a:xfrm>
            <a:off x="1973036" y="1068130"/>
            <a:ext cx="8055429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800" dirty="0">
                <a:solidFill>
                  <a:srgbClr val="006600"/>
                </a:solidFill>
                <a:latin typeface="Times New Roman"/>
                <a:ea typeface="ＭＳ Ｐゴシック"/>
              </a:rPr>
              <a:t>[</a:t>
            </a:r>
            <a:r>
              <a:rPr lang="en-US" altLang="ja-JP" sz="1800" dirty="0" err="1">
                <a:solidFill>
                  <a:srgbClr val="006600"/>
                </a:solidFill>
                <a:latin typeface="Times New Roman"/>
                <a:ea typeface="ＭＳ Ｐゴシック"/>
              </a:rPr>
              <a:t>tkProg</a:t>
            </a:r>
            <a:r>
              <a:rPr lang="en-US" altLang="ja-JP" sz="1800" dirty="0">
                <a:solidFill>
                  <a:srgbClr val="006600"/>
                </a:solidFill>
                <a:latin typeface="Times New Roman"/>
                <a:ea typeface="ＭＳ Ｐゴシック"/>
              </a:rPr>
              <a:t>]\tkprog_tutorial\optimize\minimize_tutorial</a:t>
            </a:r>
            <a:r>
              <a:rPr lang="en-US" altLang="ja-JP" sz="1800" dirty="0">
                <a:solidFill>
                  <a:srgbClr val="FF0000"/>
                </a:solidFill>
                <a:latin typeface="Times New Roman"/>
                <a:ea typeface="ＭＳ Ｐゴシック"/>
              </a:rPr>
              <a:t>2</a:t>
            </a:r>
            <a:r>
              <a:rPr lang="en-US" altLang="ja-JP" sz="1800" dirty="0">
                <a:solidFill>
                  <a:srgbClr val="006600"/>
                </a:solidFill>
                <a:latin typeface="Times New Roman"/>
                <a:ea typeface="ＭＳ Ｐゴシック"/>
              </a:rPr>
              <a:t>.py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 dirty="0">
              <a:solidFill>
                <a:srgbClr val="006600"/>
              </a:solidFill>
              <a:latin typeface="Times New Roman"/>
              <a:ea typeface="ＭＳ Ｐゴシック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solidFill>
                  <a:srgbClr val="FF0000"/>
                </a:solidFill>
                <a:latin typeface="Times New Roman"/>
                <a:ea typeface="ＭＳ Ｐゴシック"/>
              </a:rPr>
              <a:t>#</a:t>
            </a:r>
            <a:r>
              <a:rPr lang="ja-JP" altLang="en-US" sz="1200" dirty="0">
                <a:solidFill>
                  <a:srgbClr val="FF0000"/>
                </a:solidFill>
                <a:latin typeface="Times New Roman"/>
                <a:ea typeface="ＭＳ Ｐゴシック"/>
              </a:rPr>
              <a:t> </a:t>
            </a:r>
            <a:r>
              <a:rPr lang="en-US" altLang="ja-JP" sz="1200" dirty="0">
                <a:solidFill>
                  <a:srgbClr val="FF0000"/>
                </a:solidFill>
                <a:latin typeface="Times New Roman"/>
                <a:ea typeface="ＭＳ Ｐゴシック"/>
              </a:rPr>
              <a:t>BFGS</a:t>
            </a:r>
            <a:r>
              <a:rPr lang="ja-JP" altLang="en-US" sz="1200" dirty="0">
                <a:solidFill>
                  <a:srgbClr val="FF0000"/>
                </a:solidFill>
                <a:latin typeface="Times New Roman"/>
                <a:ea typeface="ＭＳ Ｐゴシック"/>
              </a:rPr>
              <a:t>法を選択。１次微分を計算する関数が必要</a:t>
            </a:r>
            <a:endParaRPr lang="en-US" altLang="ja-JP" sz="1200" dirty="0">
              <a:solidFill>
                <a:srgbClr val="FF0000"/>
              </a:solidFill>
              <a:latin typeface="Times New Roman"/>
              <a:ea typeface="ＭＳ Ｐゴシック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method = "</a:t>
            </a:r>
            <a:r>
              <a:rPr lang="en-US" altLang="ja-JP" sz="12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bfgs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"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 dirty="0">
              <a:solidFill>
                <a:srgbClr val="FF0000"/>
              </a:solidFill>
              <a:latin typeface="Times New Roman"/>
              <a:ea typeface="ＭＳ Ｐゴシック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solidFill>
                  <a:srgbClr val="FF0000"/>
                </a:solidFill>
                <a:latin typeface="Times New Roman"/>
                <a:ea typeface="ＭＳ Ｐゴシック"/>
              </a:rPr>
              <a:t># </a:t>
            </a:r>
            <a:r>
              <a:rPr lang="ja-JP" altLang="en-US" sz="1200" dirty="0">
                <a:solidFill>
                  <a:srgbClr val="FF0000"/>
                </a:solidFill>
                <a:latin typeface="Times New Roman"/>
                <a:ea typeface="ＭＳ Ｐゴシック"/>
              </a:rPr>
              <a:t>最小化する関数</a:t>
            </a:r>
            <a:endParaRPr lang="en-US" altLang="ja-JP" sz="1200" dirty="0">
              <a:solidFill>
                <a:srgbClr val="FF0000"/>
              </a:solidFill>
              <a:latin typeface="Times New Roman"/>
              <a:ea typeface="ＭＳ Ｐゴシック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def </a:t>
            </a:r>
            <a:r>
              <a:rPr lang="en-US" altLang="ja-JP" sz="12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minimize_func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(x):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    return 2.0 * (x[0] - 3.0)**2 + (x[1] - 1.0)**4 + 2.0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solidFill>
                  <a:srgbClr val="FF0000"/>
                </a:solidFill>
                <a:latin typeface="Times New Roman"/>
                <a:ea typeface="ＭＳ Ｐゴシック"/>
              </a:rPr>
              <a:t># </a:t>
            </a:r>
            <a:r>
              <a:rPr lang="ja-JP" altLang="en-US" sz="1200" dirty="0">
                <a:solidFill>
                  <a:srgbClr val="FF0000"/>
                </a:solidFill>
                <a:latin typeface="Times New Roman"/>
                <a:ea typeface="ＭＳ Ｐゴシック"/>
              </a:rPr>
              <a:t>１次微分を計算する関数</a:t>
            </a:r>
            <a:endParaRPr lang="en-US" altLang="ja-JP" sz="1200" dirty="0">
              <a:solidFill>
                <a:srgbClr val="FF0000"/>
              </a:solidFill>
              <a:latin typeface="Times New Roman"/>
              <a:ea typeface="ＭＳ Ｐゴシック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solidFill>
                  <a:srgbClr val="FF0000"/>
                </a:solidFill>
                <a:latin typeface="Times New Roman"/>
                <a:ea typeface="ＭＳ Ｐゴシック"/>
              </a:rPr>
              <a:t>#</a:t>
            </a:r>
            <a:r>
              <a:rPr lang="ja-JP" altLang="en-US" sz="1200" dirty="0">
                <a:solidFill>
                  <a:srgbClr val="FF0000"/>
                </a:solidFill>
                <a:latin typeface="Times New Roman"/>
                <a:ea typeface="ＭＳ Ｐゴシック"/>
              </a:rPr>
              <a:t> 中央差分で微分を計算</a:t>
            </a:r>
            <a:endParaRPr lang="en-US" altLang="ja-JP" sz="1200" dirty="0">
              <a:solidFill>
                <a:srgbClr val="FF0000"/>
              </a:solidFill>
              <a:latin typeface="Times New Roman"/>
              <a:ea typeface="ＭＳ Ｐゴシック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def diff1(x):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     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for </a:t>
            </a:r>
            <a:r>
              <a:rPr lang="en-US" altLang="ja-JP" sz="12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i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 in range(</a:t>
            </a:r>
            <a:r>
              <a:rPr lang="en-US" altLang="ja-JP" sz="12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nvar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):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        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xx = </a:t>
            </a:r>
            <a:r>
              <a:rPr lang="en-US" altLang="ja-JP" sz="12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x.copy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()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        xx[</a:t>
            </a:r>
            <a:r>
              <a:rPr lang="en-US" altLang="ja-JP" sz="12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i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] = x[</a:t>
            </a:r>
            <a:r>
              <a:rPr lang="en-US" altLang="ja-JP" sz="12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i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] - h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        </a:t>
            </a:r>
            <a:r>
              <a:rPr lang="en-US" altLang="ja-JP" sz="12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ym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 = </a:t>
            </a:r>
            <a:r>
              <a:rPr lang="en-US" altLang="ja-JP" sz="12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minimize_func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(xx)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  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        xx[</a:t>
            </a:r>
            <a:r>
              <a:rPr lang="en-US" altLang="ja-JP" sz="12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i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] = x[</a:t>
            </a:r>
            <a:r>
              <a:rPr lang="en-US" altLang="ja-JP" sz="12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i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] + h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        </a:t>
            </a:r>
            <a:r>
              <a:rPr lang="en-US" altLang="ja-JP" sz="12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yp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 = </a:t>
            </a:r>
            <a:r>
              <a:rPr lang="en-US" altLang="ja-JP" sz="12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minimize_func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(xx)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        diff[</a:t>
            </a:r>
            <a:r>
              <a:rPr lang="en-US" altLang="ja-JP" sz="12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i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] = (</a:t>
            </a:r>
            <a:r>
              <a:rPr lang="en-US" altLang="ja-JP" sz="12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yp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 - </a:t>
            </a:r>
            <a:r>
              <a:rPr lang="en-US" altLang="ja-JP" sz="12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ym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) / 2.0 / h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    return diff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 dirty="0">
              <a:solidFill>
                <a:srgbClr val="000000"/>
              </a:solidFill>
              <a:latin typeface="Times New Roman"/>
              <a:ea typeface="ＭＳ Ｐゴシック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def main():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solidFill>
                  <a:srgbClr val="FF0000"/>
                </a:solidFill>
                <a:latin typeface="Times New Roman"/>
                <a:ea typeface="ＭＳ Ｐゴシック"/>
              </a:rPr>
              <a:t># </a:t>
            </a:r>
            <a:r>
              <a:rPr lang="ja-JP" altLang="en-US" sz="1200" dirty="0">
                <a:solidFill>
                  <a:srgbClr val="FF0000"/>
                </a:solidFill>
                <a:latin typeface="Times New Roman"/>
                <a:ea typeface="ＭＳ Ｐゴシック"/>
              </a:rPr>
              <a:t>最小化を実行。</a:t>
            </a:r>
            <a:r>
              <a:rPr lang="en-US" altLang="ja-JP" sz="1200" dirty="0" err="1">
                <a:solidFill>
                  <a:srgbClr val="0000FF"/>
                </a:solidFill>
                <a:latin typeface="Times New Roman"/>
                <a:ea typeface="ＭＳ Ｐゴシック"/>
              </a:rPr>
              <a:t>jac</a:t>
            </a:r>
            <a:r>
              <a:rPr lang="ja-JP" altLang="en-US" sz="1200" dirty="0">
                <a:solidFill>
                  <a:srgbClr val="0000FF"/>
                </a:solidFill>
                <a:latin typeface="Times New Roman"/>
                <a:ea typeface="ＭＳ Ｐゴシック"/>
              </a:rPr>
              <a:t>に１次微分を計算する関数を渡す</a:t>
            </a:r>
            <a:endParaRPr lang="en-US" altLang="ja-JP" sz="1200" dirty="0">
              <a:solidFill>
                <a:srgbClr val="0000FF"/>
              </a:solidFill>
              <a:latin typeface="Times New Roman"/>
              <a:ea typeface="ＭＳ Ｐゴシック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 res = minimize(</a:t>
            </a:r>
            <a:r>
              <a:rPr lang="en-US" altLang="ja-JP" sz="12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minimize_func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, x0s, method = method, </a:t>
            </a:r>
            <a:r>
              <a:rPr lang="en-US" altLang="ja-JP" sz="1200" b="1" dirty="0" err="1">
                <a:solidFill>
                  <a:srgbClr val="FF0000"/>
                </a:solidFill>
                <a:latin typeface="Times New Roman"/>
                <a:ea typeface="ＭＳ Ｐゴシック"/>
              </a:rPr>
              <a:t>jac</a:t>
            </a:r>
            <a:r>
              <a:rPr lang="en-US" altLang="ja-JP" sz="1200" b="1" dirty="0">
                <a:solidFill>
                  <a:srgbClr val="FF0000"/>
                </a:solidFill>
                <a:latin typeface="Times New Roman"/>
                <a:ea typeface="ＭＳ Ｐゴシック"/>
              </a:rPr>
              <a:t> = diff1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, callback = callback,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                </a:t>
            </a:r>
            <a:r>
              <a:rPr lang="en-US" altLang="ja-JP" sz="12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tol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 = </a:t>
            </a:r>
            <a:r>
              <a:rPr lang="en-US" altLang="ja-JP" sz="12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tol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, options = {'</a:t>
            </a:r>
            <a:r>
              <a:rPr lang="en-US" altLang="ja-JP" sz="12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maxiter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':</a:t>
            </a:r>
            <a:r>
              <a:rPr lang="en-US" altLang="ja-JP" sz="12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maxiter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, "</a:t>
            </a:r>
            <a:r>
              <a:rPr lang="en-US" altLang="ja-JP" sz="12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disp</a:t>
            </a: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":True})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solidFill>
                  <a:srgbClr val="000000"/>
                </a:solidFill>
                <a:latin typeface="Times New Roman"/>
                <a:ea typeface="ＭＳ Ｐゴシック"/>
              </a:rPr>
              <a:t>#    print("")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FC369597-D221-9D24-C219-DC756633EC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3050" y="670254"/>
            <a:ext cx="2660472" cy="33855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>
              <a:defRPr/>
            </a:pPr>
            <a:r>
              <a:rPr kumimoji="0" lang="en-US" altLang="ja-JP" sz="1600" b="1" dirty="0" err="1">
                <a:solidFill>
                  <a:srgbClr val="006600"/>
                </a:solidFill>
                <a:latin typeface="Arial Unicode MS" panose="020B0604020202020204" pitchFamily="50" charset="-128"/>
                <a:ea typeface="ＭＳ Ｐゴシック"/>
              </a:rPr>
              <a:t>scipy.optimize.minimize</a:t>
            </a:r>
            <a:r>
              <a:rPr kumimoji="0" lang="en-US" altLang="ja-JP" sz="1600" b="1" dirty="0">
                <a:solidFill>
                  <a:srgbClr val="006600"/>
                </a:solidFill>
                <a:latin typeface="Arial Unicode MS" panose="020B0604020202020204" pitchFamily="50" charset="-128"/>
                <a:ea typeface="ＭＳ Ｐゴシック"/>
              </a:rPr>
              <a:t>()</a:t>
            </a:r>
            <a:endParaRPr kumimoji="0" lang="ja-JP" altLang="ja-JP" sz="1600" b="1" dirty="0">
              <a:solidFill>
                <a:srgbClr val="006600"/>
              </a:solidFill>
              <a:latin typeface="Arial" panose="020B0604020202020204" pitchFamily="34" charset="0"/>
              <a:ea typeface="ＭＳ Ｐゴシック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778F530-CD1B-A8FA-B3D8-FCBCA03D0D11}"/>
              </a:ext>
            </a:extLst>
          </p:cNvPr>
          <p:cNvSpPr txBox="1"/>
          <p:nvPr/>
        </p:nvSpPr>
        <p:spPr>
          <a:xfrm>
            <a:off x="4460082" y="4969549"/>
            <a:ext cx="6082903" cy="369332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800" b="1" dirty="0" err="1">
                <a:solidFill>
                  <a:srgbClr val="FFFFFF"/>
                </a:solidFill>
                <a:highlight>
                  <a:srgbClr val="0000FF"/>
                </a:highlight>
                <a:latin typeface="Times New Roman"/>
                <a:ea typeface="ＭＳ Ｐゴシック"/>
              </a:rPr>
              <a:t>jac</a:t>
            </a:r>
            <a:r>
              <a:rPr lang="en-US" altLang="ja-JP" sz="1800" b="1" dirty="0">
                <a:solidFill>
                  <a:srgbClr val="FFFFFF"/>
                </a:solidFill>
                <a:highlight>
                  <a:srgbClr val="0000FF"/>
                </a:highlight>
                <a:latin typeface="Times New Roman"/>
                <a:ea typeface="ＭＳ Ｐゴシック"/>
              </a:rPr>
              <a:t> </a:t>
            </a:r>
            <a:r>
              <a:rPr lang="ja-JP" altLang="en-US" sz="1800" b="1" dirty="0">
                <a:solidFill>
                  <a:srgbClr val="FFFFFF"/>
                </a:solidFill>
                <a:highlight>
                  <a:srgbClr val="0000FF"/>
                </a:highlight>
                <a:latin typeface="Times New Roman"/>
                <a:ea typeface="ＭＳ Ｐゴシック"/>
              </a:rPr>
              <a:t>に </a:t>
            </a:r>
            <a:r>
              <a:rPr lang="en-US" altLang="ja-JP" sz="1800" b="1" dirty="0">
                <a:solidFill>
                  <a:srgbClr val="FFFFFF"/>
                </a:solidFill>
                <a:highlight>
                  <a:srgbClr val="0000FF"/>
                </a:highlight>
                <a:latin typeface="Times New Roman"/>
                <a:ea typeface="ＭＳ Ｐゴシック"/>
              </a:rPr>
              <a:t>‘3-point’</a:t>
            </a:r>
            <a:r>
              <a:rPr lang="ja-JP" altLang="en-US" sz="1800" b="1" dirty="0">
                <a:solidFill>
                  <a:srgbClr val="FFFFFF"/>
                </a:solidFill>
                <a:highlight>
                  <a:srgbClr val="0000FF"/>
                </a:highlight>
                <a:latin typeface="Times New Roman"/>
                <a:ea typeface="ＭＳ Ｐゴシック"/>
              </a:rPr>
              <a:t> を渡すと</a:t>
            </a:r>
            <a:r>
              <a:rPr lang="en-US" altLang="ja-JP" sz="1800" b="1" dirty="0">
                <a:solidFill>
                  <a:srgbClr val="FFFFFF"/>
                </a:solidFill>
                <a:highlight>
                  <a:srgbClr val="0000FF"/>
                </a:highlight>
                <a:latin typeface="Times New Roman"/>
                <a:ea typeface="ＭＳ Ｐゴシック"/>
              </a:rPr>
              <a:t>3</a:t>
            </a:r>
            <a:r>
              <a:rPr lang="ja-JP" altLang="en-US" sz="1800" b="1" dirty="0">
                <a:solidFill>
                  <a:srgbClr val="FFFFFF"/>
                </a:solidFill>
                <a:highlight>
                  <a:srgbClr val="0000FF"/>
                </a:highlight>
                <a:latin typeface="Times New Roman"/>
                <a:ea typeface="ＭＳ Ｐゴシック"/>
              </a:rPr>
              <a:t>点法で微分を計算してくれるはず</a:t>
            </a:r>
            <a:endParaRPr lang="ja-JP" altLang="en-US" sz="1800" dirty="0">
              <a:solidFill>
                <a:srgbClr val="FFFFFF"/>
              </a:solidFill>
              <a:highlight>
                <a:srgbClr val="0000FF"/>
              </a:highlight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22203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762000"/>
          </a:xfrm>
        </p:spPr>
        <p:txBody>
          <a:bodyPr/>
          <a:lstStyle/>
          <a:p>
            <a:pPr eaLnBrk="1" hangingPunct="1"/>
            <a:r>
              <a:rPr lang="ja-JP" altLang="en-US" sz="3600" b="1" dirty="0">
                <a:solidFill>
                  <a:srgbClr val="0000FF"/>
                </a:solidFill>
              </a:rPr>
              <a:t>数値微分</a:t>
            </a:r>
            <a:r>
              <a:rPr lang="en-US" altLang="ja-JP" sz="3600" b="1" dirty="0">
                <a:solidFill>
                  <a:srgbClr val="0000FF"/>
                </a:solidFill>
              </a:rPr>
              <a:t>:</a:t>
            </a:r>
            <a:r>
              <a:rPr lang="ja-JP" altLang="en-US" sz="3600" b="1" dirty="0">
                <a:solidFill>
                  <a:srgbClr val="0000FF"/>
                </a:solidFill>
              </a:rPr>
              <a:t> 中央差分を取る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オブジェクト 1"/>
              <p:cNvSpPr txBox="1"/>
              <p:nvPr/>
            </p:nvSpPr>
            <p:spPr bwMode="auto">
              <a:xfrm>
                <a:off x="1688874" y="836613"/>
                <a:ext cx="5662612" cy="77311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>
                  <a:defRPr/>
                </a:pPr>
                <a:r>
                  <a:rPr lang="ja-JP" altLang="en-US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前進差分</a:t>
                </a:r>
                <a:r>
                  <a:rPr lang="en-US" altLang="ja-JP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:</a:t>
                </a:r>
                <a:r>
                  <a:rPr lang="ja-JP" altLang="en-US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𝑑𝑓</m:t>
                        </m:r>
                        <m: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  <m:r>
                      <a:rPr lang="ja-JP" alt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~</m:t>
                    </m:r>
                    <m:f>
                      <m:fPr>
                        <m:ctrlP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)−</m:t>
                        </m:r>
                        <m: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den>
                    </m:f>
                  </m:oMath>
                </a14:m>
                <a:endParaRPr lang="ja-JP" altLang="en-US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2" name="オブジェクト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88874" y="836613"/>
                <a:ext cx="5662612" cy="773112"/>
              </a:xfrm>
              <a:prstGeom prst="rect">
                <a:avLst/>
              </a:prstGeom>
              <a:blipFill>
                <a:blip r:embed="rId3"/>
                <a:stretch>
                  <a:fillRect l="-1615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オブジェクト 3"/>
              <p:cNvSpPr txBox="1"/>
              <p:nvPr/>
            </p:nvSpPr>
            <p:spPr bwMode="auto">
              <a:xfrm>
                <a:off x="1774825" y="1731199"/>
                <a:ext cx="7600950" cy="84772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>
                  <a:defRPr/>
                </a:pPr>
                <a:r>
                  <a:rPr lang="ja-JP" altLang="en-US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ＭＳ Ｐゴシック"/>
                  </a:rPr>
                  <a:t>　中央差分：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ja-JP" alt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ja-JP" alt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𝒅𝒇</m:t>
                        </m:r>
                        <m:r>
                          <a:rPr lang="ja-JP" alt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ja-JP" alt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ja-JP" alt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ja-JP" alt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𝒅𝒙</m:t>
                        </m:r>
                      </m:den>
                    </m:f>
                    <m:r>
                      <a:rPr lang="ja-JP" altLang="en-US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~</m:t>
                    </m:r>
                    <m:f>
                      <m:fPr>
                        <m:ctrlPr>
                          <a:rPr lang="ja-JP" alt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ja-JP" alt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  <m:r>
                          <a:rPr lang="ja-JP" alt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ja-JP" alt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ja-JP" alt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ja-JP" alt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𝒉</m:t>
                        </m:r>
                        <m:r>
                          <a:rPr lang="ja-JP" alt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)−</m:t>
                        </m:r>
                        <m:r>
                          <a:rPr lang="ja-JP" alt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  <m:r>
                          <a:rPr lang="ja-JP" alt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ja-JP" alt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ja-JP" alt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ja-JP" alt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𝒉</m:t>
                        </m:r>
                        <m:r>
                          <a:rPr lang="ja-JP" alt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ja-JP" alt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ja-JP" alt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𝒉</m:t>
                        </m:r>
                      </m:den>
                    </m:f>
                  </m:oMath>
                </a14:m>
                <a:endParaRPr lang="ja-JP" altLang="en-US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4" name="オブジェクト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74825" y="1731199"/>
                <a:ext cx="7600950" cy="84772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テキスト ボックス 12"/>
          <p:cNvSpPr txBox="1"/>
          <p:nvPr/>
        </p:nvSpPr>
        <p:spPr>
          <a:xfrm>
            <a:off x="5736714" y="899281"/>
            <a:ext cx="4931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ja-JP" b="1" i="1" dirty="0">
                <a:solidFill>
                  <a:srgbClr val="FF0000"/>
                </a:solidFill>
              </a:rPr>
              <a:t>x</a:t>
            </a:r>
            <a:r>
              <a:rPr lang="ja-JP" altLang="en-US" b="1" dirty="0">
                <a:solidFill>
                  <a:srgbClr val="FF0000"/>
                </a:solidFill>
              </a:rPr>
              <a:t> </a:t>
            </a:r>
            <a:r>
              <a:rPr lang="en-US" altLang="ja-JP" b="1" dirty="0">
                <a:solidFill>
                  <a:srgbClr val="FF0000"/>
                </a:solidFill>
              </a:rPr>
              <a:t>+</a:t>
            </a:r>
            <a:r>
              <a:rPr lang="ja-JP" altLang="en-US" b="1" dirty="0">
                <a:solidFill>
                  <a:srgbClr val="FF0000"/>
                </a:solidFill>
              </a:rPr>
              <a:t> </a:t>
            </a:r>
            <a:r>
              <a:rPr lang="en-US" altLang="ja-JP" b="1" i="1" dirty="0">
                <a:solidFill>
                  <a:srgbClr val="FF0000"/>
                </a:solidFill>
              </a:rPr>
              <a:t>h</a:t>
            </a:r>
            <a:r>
              <a:rPr lang="en-US" altLang="ja-JP" b="1" dirty="0">
                <a:solidFill>
                  <a:srgbClr val="FF0000"/>
                </a:solidFill>
              </a:rPr>
              <a:t>/2</a:t>
            </a:r>
            <a:r>
              <a:rPr lang="ja-JP" altLang="en-US" b="1" dirty="0">
                <a:solidFill>
                  <a:srgbClr val="FF0000"/>
                </a:solidFill>
              </a:rPr>
              <a:t> の微分値が最も精確に出る</a:t>
            </a:r>
            <a:endParaRPr lang="en-US" altLang="ja-JP" b="1" dirty="0">
              <a:solidFill>
                <a:srgbClr val="FF0000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A5CDEAF-62EA-2980-A0B5-8186CE51F2DB}"/>
              </a:ext>
            </a:extLst>
          </p:cNvPr>
          <p:cNvSpPr txBox="1"/>
          <p:nvPr/>
        </p:nvSpPr>
        <p:spPr>
          <a:xfrm>
            <a:off x="6422411" y="1887653"/>
            <a:ext cx="2657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ja-JP" altLang="en-US" b="1" dirty="0">
                <a:solidFill>
                  <a:srgbClr val="FF0000"/>
                </a:solidFill>
              </a:rPr>
              <a:t>この式を使う</a:t>
            </a:r>
            <a:endParaRPr lang="en-US" altLang="ja-JP" b="1" dirty="0">
              <a:solidFill>
                <a:srgbClr val="FF0000"/>
              </a:solidFill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9DDE12C-0438-770E-5DA8-98AA49CB08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72812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r>
              <a:rPr lang="ja-JP" altLang="en-US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二階微分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オブジェクト 6">
                <a:extLst>
                  <a:ext uri="{FF2B5EF4-FFF2-40B4-BE49-F238E27FC236}">
                    <a16:creationId xmlns:a16="http://schemas.microsoft.com/office/drawing/2014/main" id="{07D1D15C-B239-DDDB-B493-8B3EB014BCE8}"/>
                  </a:ext>
                </a:extLst>
              </p:cNvPr>
              <p:cNvSpPr txBox="1"/>
              <p:nvPr/>
            </p:nvSpPr>
            <p:spPr bwMode="auto">
              <a:xfrm>
                <a:off x="2953658" y="3716493"/>
                <a:ext cx="6654800" cy="106460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ja-JP" alt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ja-JP" altLang="en-US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ja-JP" altLang="en-US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𝒅</m:t>
                              </m:r>
                            </m:e>
                            <m:sup>
                              <m:r>
                                <a:rPr lang="ja-JP" altLang="en-US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altLang="ja-JP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  <m:r>
                            <a:rPr lang="ja-JP" alt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ja-JP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ja-JP" alt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ja-JP" alt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  <m:sSup>
                            <m:sSupPr>
                              <m:ctrlPr>
                                <a:rPr lang="ja-JP" altLang="en-US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ja-JP" altLang="en-US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  <m:r>
                        <a:rPr lang="ja-JP" altLang="en-US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~=</m:t>
                      </m:r>
                      <m:f>
                        <m:fPr>
                          <m:ctrlPr>
                            <a:rPr lang="ja-JP" alt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  <m:r>
                            <a:rPr lang="ja-JP" alt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ja-JP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ja-JP" alt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ja-JP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𝒉</m:t>
                          </m:r>
                          <m:r>
                            <a:rPr lang="ja-JP" alt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)−</m:t>
                          </m:r>
                          <m:r>
                            <a:rPr lang="ja-JP" alt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altLang="ja-JP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  <m:r>
                            <a:rPr lang="ja-JP" alt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ja-JP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ja-JP" alt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)+</m:t>
                          </m:r>
                          <m:r>
                            <a:rPr lang="en-US" altLang="ja-JP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  <m:r>
                            <a:rPr lang="ja-JP" alt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ja-JP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ja-JP" alt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ja-JP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𝒉</m:t>
                          </m:r>
                          <m:r>
                            <a:rPr lang="ja-JP" alt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p>
                            <m:sSupPr>
                              <m:ctrlPr>
                                <a:rPr lang="ja-JP" altLang="en-US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𝒉</m:t>
                              </m:r>
                            </m:e>
                            <m:sup>
                              <m:r>
                                <a:rPr lang="ja-JP" altLang="en-US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ja-JP" altLang="en-US" sz="1800" b="1" dirty="0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</p:txBody>
          </p:sp>
        </mc:Choice>
        <mc:Fallback>
          <p:sp>
            <p:nvSpPr>
              <p:cNvPr id="7" name="オブジェクト 6">
                <a:extLst>
                  <a:ext uri="{FF2B5EF4-FFF2-40B4-BE49-F238E27FC236}">
                    <a16:creationId xmlns:a16="http://schemas.microsoft.com/office/drawing/2014/main" id="{07D1D15C-B239-DDDB-B493-8B3EB014BC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53658" y="3716493"/>
                <a:ext cx="6654800" cy="106460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999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762000"/>
          </a:xfrm>
        </p:spPr>
        <p:txBody>
          <a:bodyPr/>
          <a:lstStyle/>
          <a:p>
            <a:pPr eaLnBrk="1" hangingPunct="1"/>
            <a:r>
              <a:rPr lang="ja-JP" altLang="en-US" sz="3600" b="1" dirty="0">
                <a:solidFill>
                  <a:srgbClr val="0000FF"/>
                </a:solidFill>
              </a:rPr>
              <a:t>高次の公式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3"/>
          <a:srcRect l="13771" r="38528" b="72131"/>
          <a:stretch/>
        </p:blipFill>
        <p:spPr>
          <a:xfrm>
            <a:off x="2639616" y="1092806"/>
            <a:ext cx="3744416" cy="1224136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1775521" y="692696"/>
            <a:ext cx="10871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ja-JP" sz="2000" b="1" dirty="0">
                <a:solidFill>
                  <a:srgbClr val="000000"/>
                </a:solidFill>
              </a:rPr>
              <a:t>3</a:t>
            </a:r>
            <a:r>
              <a:rPr lang="ja-JP" altLang="en-US" sz="2000" b="1" dirty="0">
                <a:solidFill>
                  <a:srgbClr val="000000"/>
                </a:solidFill>
              </a:rPr>
              <a:t>点公式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/>
          <a:srcRect l="13760" t="57377"/>
          <a:stretch/>
        </p:blipFill>
        <p:spPr>
          <a:xfrm>
            <a:off x="2674730" y="4797152"/>
            <a:ext cx="6769642" cy="1872208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1841233" y="2447693"/>
            <a:ext cx="10871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ja-JP" sz="2000" b="1" dirty="0">
                <a:solidFill>
                  <a:srgbClr val="000000"/>
                </a:solidFill>
              </a:rPr>
              <a:t>5</a:t>
            </a:r>
            <a:r>
              <a:rPr lang="ja-JP" altLang="en-US" sz="2000" b="1" dirty="0">
                <a:solidFill>
                  <a:srgbClr val="000000"/>
                </a:solidFill>
              </a:rPr>
              <a:t>点公式</a:t>
            </a: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 rotWithShape="1">
          <a:blip r:embed="rId3"/>
          <a:srcRect l="13883" t="29354" r="806" b="42777"/>
          <a:stretch/>
        </p:blipFill>
        <p:spPr>
          <a:xfrm>
            <a:off x="2747628" y="2924944"/>
            <a:ext cx="6696744" cy="1224136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1847529" y="4397042"/>
            <a:ext cx="10871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ja-JP" sz="2000" b="1" dirty="0">
                <a:solidFill>
                  <a:srgbClr val="000000"/>
                </a:solidFill>
              </a:rPr>
              <a:t>7</a:t>
            </a:r>
            <a:r>
              <a:rPr lang="ja-JP" altLang="en-US" sz="2000" b="1">
                <a:solidFill>
                  <a:srgbClr val="000000"/>
                </a:solidFill>
              </a:rPr>
              <a:t>点公式</a:t>
            </a:r>
            <a:endParaRPr lang="ja-JP" altLang="en-US" sz="2000" b="1" dirty="0">
              <a:solidFill>
                <a:srgbClr val="000000"/>
              </a:solidFill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06F2C510-0A6E-4813-8891-27F4061678F4}"/>
              </a:ext>
            </a:extLst>
          </p:cNvPr>
          <p:cNvCxnSpPr/>
          <p:nvPr/>
        </p:nvCxnSpPr>
        <p:spPr>
          <a:xfrm>
            <a:off x="4727848" y="6525344"/>
            <a:ext cx="288032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A27452DE-66BA-4C5B-A5C8-94DB53DD5510}"/>
              </a:ext>
            </a:extLst>
          </p:cNvPr>
          <p:cNvCxnSpPr/>
          <p:nvPr/>
        </p:nvCxnSpPr>
        <p:spPr>
          <a:xfrm>
            <a:off x="4727848" y="4005064"/>
            <a:ext cx="288032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29A55BC2-4FE4-42F1-8AE2-ABF6F6BFE01C}"/>
              </a:ext>
            </a:extLst>
          </p:cNvPr>
          <p:cNvCxnSpPr/>
          <p:nvPr/>
        </p:nvCxnSpPr>
        <p:spPr>
          <a:xfrm>
            <a:off x="4439816" y="2204864"/>
            <a:ext cx="288032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253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1524000" y="0"/>
            <a:ext cx="9144000" cy="69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lang="en-US" altLang="ja-JP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2</a:t>
            </a:r>
            <a:r>
              <a:rPr lang="ja-JP" altLang="en-US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変数最適化</a:t>
            </a:r>
            <a:r>
              <a:rPr lang="en-US" altLang="ja-JP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:</a:t>
            </a:r>
            <a:r>
              <a:rPr lang="ja-JP" altLang="en-US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 アルゴリズムの比較</a:t>
            </a:r>
            <a:endParaRPr lang="ja-JP" altLang="en-US" sz="3600" kern="0" dirty="0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7954A001-CA9A-0285-48B2-A09F4FA5ED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1" y="1257300"/>
            <a:ext cx="3869803" cy="5181600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8459E68-04B0-8E0E-2C35-AAE9B993A373}"/>
              </a:ext>
            </a:extLst>
          </p:cNvPr>
          <p:cNvSpPr/>
          <p:nvPr/>
        </p:nvSpPr>
        <p:spPr>
          <a:xfrm>
            <a:off x="1600200" y="5164822"/>
            <a:ext cx="1196282" cy="2956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800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F36F4F99-1984-5DD1-A8CB-7B12A0936D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7625" y="1047750"/>
            <a:ext cx="6248400" cy="3638550"/>
          </a:xfrm>
          <a:prstGeom prst="rect">
            <a:avLst/>
          </a:prstGeom>
        </p:spPr>
      </p:pic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AB24C6E6-3808-E069-DF20-E85AC76789EB}"/>
              </a:ext>
            </a:extLst>
          </p:cNvPr>
          <p:cNvCxnSpPr>
            <a:cxnSpLocks/>
          </p:cNvCxnSpPr>
          <p:nvPr/>
        </p:nvCxnSpPr>
        <p:spPr>
          <a:xfrm flipV="1">
            <a:off x="2720283" y="4044320"/>
            <a:ext cx="1861243" cy="120658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072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 20">
            <a:extLst>
              <a:ext uri="{FF2B5EF4-FFF2-40B4-BE49-F238E27FC236}">
                <a16:creationId xmlns:a16="http://schemas.microsoft.com/office/drawing/2014/main" id="{990F8B33-EE79-F695-1496-D2A8C23B0E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99" t="24128" r="51355" b="8644"/>
          <a:stretch/>
        </p:blipFill>
        <p:spPr>
          <a:xfrm>
            <a:off x="7603725" y="4289834"/>
            <a:ext cx="2392986" cy="2351459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D8EE5B95-A0FB-9CE2-E6BB-3CEFD50C5D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556" t="23753" r="51061" b="8140"/>
          <a:stretch/>
        </p:blipFill>
        <p:spPr>
          <a:xfrm>
            <a:off x="7448531" y="1331330"/>
            <a:ext cx="2548181" cy="2489212"/>
          </a:xfrm>
          <a:prstGeom prst="rect">
            <a:avLst/>
          </a:prstGeom>
        </p:spPr>
      </p:pic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1524000" y="0"/>
            <a:ext cx="9144000" cy="69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lang="en-US" altLang="ja-JP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2</a:t>
            </a:r>
            <a:r>
              <a:rPr lang="ja-JP" altLang="en-US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変数最適化</a:t>
            </a:r>
            <a:r>
              <a:rPr lang="en-US" altLang="ja-JP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:</a:t>
            </a:r>
            <a:r>
              <a:rPr lang="ja-JP" altLang="en-US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 アルゴリズムの比較</a:t>
            </a:r>
            <a:endParaRPr lang="ja-JP" altLang="en-US" sz="3600" kern="0" dirty="0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487488" y="514772"/>
            <a:ext cx="50658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ja-JP" sz="2000" dirty="0">
                <a:solidFill>
                  <a:srgbClr val="000000"/>
                </a:solidFill>
                <a:latin typeface="Times New Roman"/>
                <a:ea typeface="ＭＳ Ｐゴシック"/>
              </a:rPr>
              <a:t>[</a:t>
            </a:r>
            <a:r>
              <a:rPr lang="en-US" altLang="ja-JP" sz="20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tkProg</a:t>
            </a:r>
            <a:r>
              <a:rPr lang="en-US" altLang="ja-JP" sz="2000" dirty="0">
                <a:solidFill>
                  <a:srgbClr val="000000"/>
                </a:solidFill>
                <a:latin typeface="Times New Roman"/>
                <a:ea typeface="ＭＳ Ｐゴシック"/>
              </a:rPr>
              <a:t>]\tkprog_tutorial\optimize\optimize.py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3F79807-607C-4FAF-B254-5F6FE70C454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087" t="30779" r="9051" b="11557"/>
          <a:stretch/>
        </p:blipFill>
        <p:spPr>
          <a:xfrm>
            <a:off x="1524000" y="1333916"/>
            <a:ext cx="2627784" cy="275000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D39C981-2DCA-4DA9-9FE5-FE6DDE8E09DF}"/>
              </a:ext>
            </a:extLst>
          </p:cNvPr>
          <p:cNvSpPr/>
          <p:nvPr/>
        </p:nvSpPr>
        <p:spPr>
          <a:xfrm>
            <a:off x="2007796" y="4230381"/>
            <a:ext cx="2351926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b="1" dirty="0">
                <a:solidFill>
                  <a:srgbClr val="000000"/>
                </a:solidFill>
              </a:rPr>
              <a:t>Main algorism:</a:t>
            </a:r>
          </a:p>
          <a:p>
            <a:pPr>
              <a:defRPr/>
            </a:pPr>
            <a:r>
              <a:rPr lang="en-US" altLang="ja-JP" sz="1800" dirty="0">
                <a:solidFill>
                  <a:srgbClr val="000000"/>
                </a:solidFill>
              </a:rPr>
              <a:t>   Newton, DFP, BFGS</a:t>
            </a:r>
            <a:br>
              <a:rPr lang="en-US" altLang="ja-JP" sz="1800" dirty="0">
                <a:solidFill>
                  <a:srgbClr val="000000"/>
                </a:solidFill>
              </a:rPr>
            </a:br>
            <a:r>
              <a:rPr lang="en-US" altLang="ja-JP" sz="1800" dirty="0">
                <a:solidFill>
                  <a:srgbClr val="000000"/>
                </a:solidFill>
              </a:rPr>
              <a:t>   SD, CG</a:t>
            </a:r>
            <a:br>
              <a:rPr lang="en-US" altLang="ja-JP" sz="1800" dirty="0">
                <a:solidFill>
                  <a:srgbClr val="000000"/>
                </a:solidFill>
              </a:rPr>
            </a:br>
            <a:r>
              <a:rPr lang="en-US" altLang="ja-JP" sz="1800" dirty="0">
                <a:solidFill>
                  <a:srgbClr val="000000"/>
                </a:solidFill>
              </a:rPr>
              <a:t>   Simplex</a:t>
            </a:r>
            <a:br>
              <a:rPr lang="en-US" altLang="ja-JP" sz="1800" dirty="0">
                <a:solidFill>
                  <a:srgbClr val="000000"/>
                </a:solidFill>
              </a:rPr>
            </a:br>
            <a:r>
              <a:rPr lang="en-US" altLang="ja-JP" b="1" dirty="0">
                <a:solidFill>
                  <a:srgbClr val="000000"/>
                </a:solidFill>
              </a:rPr>
              <a:t>Line search:</a:t>
            </a:r>
            <a:br>
              <a:rPr lang="en-US" altLang="ja-JP" b="1" dirty="0">
                <a:solidFill>
                  <a:srgbClr val="000000"/>
                </a:solidFill>
              </a:rPr>
            </a:br>
            <a:r>
              <a:rPr lang="en-US" altLang="ja-JP" sz="1800" dirty="0">
                <a:solidFill>
                  <a:srgbClr val="000000"/>
                </a:solidFill>
              </a:rPr>
              <a:t>   Golden, Armijo</a:t>
            </a:r>
          </a:p>
          <a:p>
            <a:pPr>
              <a:defRPr/>
            </a:pPr>
            <a:r>
              <a:rPr lang="en-US" altLang="ja-JP" sz="1800" dirty="0">
                <a:solidFill>
                  <a:srgbClr val="000000"/>
                </a:solidFill>
              </a:rPr>
              <a:t>   exact/newton (NR</a:t>
            </a:r>
            <a:r>
              <a:rPr lang="ja-JP" altLang="en-US" sz="1800" dirty="0">
                <a:solidFill>
                  <a:srgbClr val="000000"/>
                </a:solidFill>
              </a:rPr>
              <a:t>法</a:t>
            </a:r>
            <a:r>
              <a:rPr lang="en-US" altLang="ja-JP" sz="1800" dirty="0">
                <a:solidFill>
                  <a:srgbClr val="000000"/>
                </a:solidFill>
              </a:rPr>
              <a:t>)</a:t>
            </a:r>
            <a:endParaRPr lang="ja-JP" altLang="en-US" sz="1800" dirty="0">
              <a:solidFill>
                <a:srgbClr val="000000"/>
              </a:solidFill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2EE3C8DC-917C-AE7A-EEB6-7C6854A9D8A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556" t="24183" r="51458" b="7587"/>
          <a:stretch/>
        </p:blipFill>
        <p:spPr>
          <a:xfrm>
            <a:off x="4542245" y="1429655"/>
            <a:ext cx="2459438" cy="2431393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53BEFE1-49C0-4DB3-A51E-06BB30FF60D6}"/>
              </a:ext>
            </a:extLst>
          </p:cNvPr>
          <p:cNvSpPr/>
          <p:nvPr/>
        </p:nvSpPr>
        <p:spPr>
          <a:xfrm>
            <a:off x="4422068" y="1032412"/>
            <a:ext cx="2843808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1800" b="1" dirty="0">
                <a:solidFill>
                  <a:srgbClr val="000000"/>
                </a:solidFill>
              </a:rPr>
              <a:t>From (</a:t>
            </a:r>
            <a:r>
              <a:rPr lang="ja-JP" altLang="en-US" sz="1800" b="1" dirty="0">
                <a:solidFill>
                  <a:srgbClr val="000000"/>
                </a:solidFill>
              </a:rPr>
              <a:t>0</a:t>
            </a:r>
            <a:r>
              <a:rPr lang="en-US" altLang="ja-JP" sz="1800" b="1" dirty="0">
                <a:solidFill>
                  <a:srgbClr val="000000"/>
                </a:solidFill>
              </a:rPr>
              <a:t>.0</a:t>
            </a:r>
            <a:r>
              <a:rPr lang="ja-JP" altLang="en-US" sz="1800" b="1" dirty="0">
                <a:solidFill>
                  <a:srgbClr val="000000"/>
                </a:solidFill>
              </a:rPr>
              <a:t> 0</a:t>
            </a:r>
            <a:r>
              <a:rPr lang="en-US" altLang="ja-JP" sz="1800" b="1" dirty="0">
                <a:solidFill>
                  <a:srgbClr val="000000"/>
                </a:solidFill>
              </a:rPr>
              <a:t>.0)</a:t>
            </a:r>
            <a:r>
              <a:rPr lang="ja-JP" altLang="en-US" sz="1800" b="1" dirty="0">
                <a:solidFill>
                  <a:srgbClr val="000000"/>
                </a:solidFill>
              </a:rPr>
              <a:t> </a:t>
            </a:r>
            <a:r>
              <a:rPr lang="en-US" altLang="ja-JP" sz="1800" b="1" dirty="0">
                <a:solidFill>
                  <a:srgbClr val="000000"/>
                </a:solidFill>
              </a:rPr>
              <a:t>Newton</a:t>
            </a:r>
          </a:p>
          <a:p>
            <a:pPr>
              <a:defRPr/>
            </a:pPr>
            <a:r>
              <a:rPr lang="en-US" altLang="ja-JP" sz="1800" dirty="0">
                <a:solidFill>
                  <a:srgbClr val="000000"/>
                </a:solidFill>
              </a:rPr>
              <a:t>algorism=newton</a:t>
            </a:r>
          </a:p>
          <a:p>
            <a:pPr>
              <a:defRPr/>
            </a:pPr>
            <a:r>
              <a:rPr lang="en-US" altLang="ja-JP" sz="1800" dirty="0" err="1">
                <a:solidFill>
                  <a:srgbClr val="000000"/>
                </a:solidFill>
              </a:rPr>
              <a:t>lsmode</a:t>
            </a:r>
            <a:r>
              <a:rPr lang="en-US" altLang="ja-JP" sz="1800" dirty="0">
                <a:solidFill>
                  <a:srgbClr val="000000"/>
                </a:solidFill>
              </a:rPr>
              <a:t>=newton</a:t>
            </a:r>
            <a:endParaRPr lang="ja-JP" altLang="en-US" sz="1800" dirty="0">
              <a:solidFill>
                <a:srgbClr val="000000"/>
              </a:solidFill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232D8C5E-5888-5CC7-4CBA-E876CC44B7FD}"/>
              </a:ext>
            </a:extLst>
          </p:cNvPr>
          <p:cNvSpPr/>
          <p:nvPr/>
        </p:nvSpPr>
        <p:spPr>
          <a:xfrm>
            <a:off x="7265876" y="1082752"/>
            <a:ext cx="2843808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1800" b="1" dirty="0">
                <a:solidFill>
                  <a:srgbClr val="000000"/>
                </a:solidFill>
              </a:rPr>
              <a:t>From (</a:t>
            </a:r>
            <a:r>
              <a:rPr lang="ja-JP" altLang="en-US" sz="1800" b="1" dirty="0">
                <a:solidFill>
                  <a:srgbClr val="000000"/>
                </a:solidFill>
              </a:rPr>
              <a:t>0</a:t>
            </a:r>
            <a:r>
              <a:rPr lang="en-US" altLang="ja-JP" sz="1800" b="1" dirty="0">
                <a:solidFill>
                  <a:srgbClr val="000000"/>
                </a:solidFill>
              </a:rPr>
              <a:t>.0</a:t>
            </a:r>
            <a:r>
              <a:rPr lang="ja-JP" altLang="en-US" sz="1800" b="1" dirty="0">
                <a:solidFill>
                  <a:srgbClr val="000000"/>
                </a:solidFill>
              </a:rPr>
              <a:t> 0</a:t>
            </a:r>
            <a:r>
              <a:rPr lang="en-US" altLang="ja-JP" sz="1800" b="1" dirty="0">
                <a:solidFill>
                  <a:srgbClr val="000000"/>
                </a:solidFill>
              </a:rPr>
              <a:t>.0)</a:t>
            </a:r>
            <a:r>
              <a:rPr lang="ja-JP" altLang="en-US" sz="1800" b="1" dirty="0">
                <a:solidFill>
                  <a:srgbClr val="000000"/>
                </a:solidFill>
              </a:rPr>
              <a:t> </a:t>
            </a:r>
            <a:r>
              <a:rPr lang="en-US" altLang="ja-JP" sz="1800" b="1" dirty="0">
                <a:solidFill>
                  <a:srgbClr val="000000"/>
                </a:solidFill>
              </a:rPr>
              <a:t>DFP</a:t>
            </a:r>
          </a:p>
          <a:p>
            <a:pPr>
              <a:defRPr/>
            </a:pPr>
            <a:r>
              <a:rPr lang="en-US" altLang="ja-JP" sz="1800" dirty="0">
                <a:solidFill>
                  <a:srgbClr val="000000"/>
                </a:solidFill>
              </a:rPr>
              <a:t>algorism=</a:t>
            </a:r>
            <a:r>
              <a:rPr lang="en-US" altLang="ja-JP" sz="1800" dirty="0" err="1">
                <a:solidFill>
                  <a:srgbClr val="000000"/>
                </a:solidFill>
              </a:rPr>
              <a:t>dfp</a:t>
            </a:r>
            <a:endParaRPr lang="en-US" altLang="ja-JP" sz="1800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altLang="ja-JP" sz="1800" dirty="0" err="1">
                <a:solidFill>
                  <a:srgbClr val="000000"/>
                </a:solidFill>
              </a:rPr>
              <a:t>lsmode</a:t>
            </a:r>
            <a:r>
              <a:rPr lang="en-US" altLang="ja-JP" sz="1800" dirty="0">
                <a:solidFill>
                  <a:srgbClr val="000000"/>
                </a:solidFill>
              </a:rPr>
              <a:t>=golden</a:t>
            </a:r>
            <a:endParaRPr lang="ja-JP" altLang="en-US" sz="1800" dirty="0">
              <a:solidFill>
                <a:srgbClr val="000000"/>
              </a:solidFill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6E260C7C-CA72-2D1C-E3B2-280CB2D2C7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555" t="24312" r="51667" b="7770"/>
          <a:stretch/>
        </p:blipFill>
        <p:spPr>
          <a:xfrm>
            <a:off x="4609347" y="4215400"/>
            <a:ext cx="2452050" cy="2425892"/>
          </a:xfrm>
          <a:prstGeom prst="rect">
            <a:avLst/>
          </a:prstGeom>
        </p:spPr>
      </p:pic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47CF60E4-18AD-ECC5-2486-F2DEBACBB6E5}"/>
              </a:ext>
            </a:extLst>
          </p:cNvPr>
          <p:cNvSpPr/>
          <p:nvPr/>
        </p:nvSpPr>
        <p:spPr>
          <a:xfrm>
            <a:off x="4488753" y="3892234"/>
            <a:ext cx="2843808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1800" b="1" dirty="0">
                <a:solidFill>
                  <a:srgbClr val="000000"/>
                </a:solidFill>
              </a:rPr>
              <a:t>From (</a:t>
            </a:r>
            <a:r>
              <a:rPr lang="ja-JP" altLang="en-US" sz="1800" b="1" dirty="0">
                <a:solidFill>
                  <a:srgbClr val="000000"/>
                </a:solidFill>
              </a:rPr>
              <a:t>0</a:t>
            </a:r>
            <a:r>
              <a:rPr lang="en-US" altLang="ja-JP" sz="1800" b="1" dirty="0">
                <a:solidFill>
                  <a:srgbClr val="000000"/>
                </a:solidFill>
              </a:rPr>
              <a:t>.0</a:t>
            </a:r>
            <a:r>
              <a:rPr lang="ja-JP" altLang="en-US" sz="1800" b="1" dirty="0">
                <a:solidFill>
                  <a:srgbClr val="000000"/>
                </a:solidFill>
              </a:rPr>
              <a:t> 0</a:t>
            </a:r>
            <a:r>
              <a:rPr lang="en-US" altLang="ja-JP" sz="1800" b="1" dirty="0">
                <a:solidFill>
                  <a:srgbClr val="000000"/>
                </a:solidFill>
              </a:rPr>
              <a:t>.0)</a:t>
            </a:r>
            <a:r>
              <a:rPr lang="ja-JP" altLang="en-US" sz="1800" b="1" dirty="0">
                <a:solidFill>
                  <a:srgbClr val="000000"/>
                </a:solidFill>
              </a:rPr>
              <a:t> </a:t>
            </a:r>
            <a:r>
              <a:rPr lang="en-US" altLang="ja-JP" sz="1800" b="1" dirty="0">
                <a:solidFill>
                  <a:srgbClr val="000000"/>
                </a:solidFill>
              </a:rPr>
              <a:t>BFGS</a:t>
            </a:r>
          </a:p>
          <a:p>
            <a:pPr>
              <a:defRPr/>
            </a:pPr>
            <a:r>
              <a:rPr lang="en-US" altLang="ja-JP" sz="1800" dirty="0">
                <a:solidFill>
                  <a:srgbClr val="000000"/>
                </a:solidFill>
              </a:rPr>
              <a:t>algorism=</a:t>
            </a:r>
            <a:r>
              <a:rPr lang="en-US" altLang="ja-JP" sz="1800" dirty="0" err="1">
                <a:solidFill>
                  <a:srgbClr val="000000"/>
                </a:solidFill>
              </a:rPr>
              <a:t>bfgs</a:t>
            </a:r>
            <a:endParaRPr lang="en-US" altLang="ja-JP" sz="1800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altLang="ja-JP" sz="1800" dirty="0" err="1">
                <a:solidFill>
                  <a:srgbClr val="000000"/>
                </a:solidFill>
              </a:rPr>
              <a:t>lsmode</a:t>
            </a:r>
            <a:r>
              <a:rPr lang="en-US" altLang="ja-JP" sz="1800" dirty="0">
                <a:solidFill>
                  <a:srgbClr val="000000"/>
                </a:solidFill>
              </a:rPr>
              <a:t>=golden</a:t>
            </a:r>
            <a:endParaRPr lang="ja-JP" altLang="en-US" sz="1800" dirty="0">
              <a:solidFill>
                <a:srgbClr val="000000"/>
              </a:solidFill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3410C1B2-1578-9FC0-CF1B-6F7331B54CB0}"/>
              </a:ext>
            </a:extLst>
          </p:cNvPr>
          <p:cNvSpPr/>
          <p:nvPr/>
        </p:nvSpPr>
        <p:spPr>
          <a:xfrm>
            <a:off x="7501137" y="3892235"/>
            <a:ext cx="2843808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1800" b="1" dirty="0">
                <a:solidFill>
                  <a:srgbClr val="000000"/>
                </a:solidFill>
              </a:rPr>
              <a:t>From (</a:t>
            </a:r>
            <a:r>
              <a:rPr lang="ja-JP" altLang="en-US" sz="1800" b="1" dirty="0">
                <a:solidFill>
                  <a:srgbClr val="000000"/>
                </a:solidFill>
              </a:rPr>
              <a:t>0</a:t>
            </a:r>
            <a:r>
              <a:rPr lang="en-US" altLang="ja-JP" sz="1800" b="1" dirty="0">
                <a:solidFill>
                  <a:srgbClr val="000000"/>
                </a:solidFill>
              </a:rPr>
              <a:t>.0</a:t>
            </a:r>
            <a:r>
              <a:rPr lang="ja-JP" altLang="en-US" sz="1800" b="1" dirty="0">
                <a:solidFill>
                  <a:srgbClr val="000000"/>
                </a:solidFill>
              </a:rPr>
              <a:t> 0</a:t>
            </a:r>
            <a:r>
              <a:rPr lang="en-US" altLang="ja-JP" sz="1800" b="1" dirty="0">
                <a:solidFill>
                  <a:srgbClr val="000000"/>
                </a:solidFill>
              </a:rPr>
              <a:t>.0)</a:t>
            </a:r>
            <a:r>
              <a:rPr lang="ja-JP" altLang="en-US" sz="1800" b="1" dirty="0">
                <a:solidFill>
                  <a:srgbClr val="000000"/>
                </a:solidFill>
              </a:rPr>
              <a:t> </a:t>
            </a:r>
            <a:r>
              <a:rPr lang="en-US" altLang="ja-JP" sz="1800" b="1" dirty="0">
                <a:solidFill>
                  <a:srgbClr val="000000"/>
                </a:solidFill>
              </a:rPr>
              <a:t>Simplex</a:t>
            </a:r>
          </a:p>
          <a:p>
            <a:pPr>
              <a:defRPr/>
            </a:pPr>
            <a:r>
              <a:rPr lang="en-US" altLang="ja-JP" sz="1800" dirty="0">
                <a:solidFill>
                  <a:srgbClr val="000000"/>
                </a:solidFill>
              </a:rPr>
              <a:t>algorism=simplex</a:t>
            </a:r>
            <a:endParaRPr lang="ja-JP" altLang="en-US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73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68770D4E-A9BE-6739-8E63-B1DAADD9D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942975"/>
            <a:ext cx="3869803" cy="5181600"/>
          </a:xfrm>
          <a:prstGeom prst="rect">
            <a:avLst/>
          </a:prstGeom>
        </p:spPr>
      </p:pic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1524000" y="0"/>
            <a:ext cx="9144000" cy="69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lang="ja-JP" altLang="en-US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一般関数の最小化</a:t>
            </a:r>
            <a:endParaRPr lang="ja-JP" altLang="en-US" sz="3600" kern="0" dirty="0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8459E68-04B0-8E0E-2C35-AAE9B993A373}"/>
              </a:ext>
            </a:extLst>
          </p:cNvPr>
          <p:cNvSpPr/>
          <p:nvPr/>
        </p:nvSpPr>
        <p:spPr>
          <a:xfrm>
            <a:off x="1562100" y="4860022"/>
            <a:ext cx="1196282" cy="226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800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D304B94B-931A-A8B7-69DB-B40F813E44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4207" y="970594"/>
            <a:ext cx="6308531" cy="4295775"/>
          </a:xfrm>
          <a:prstGeom prst="rect">
            <a:avLst/>
          </a:prstGeom>
        </p:spPr>
      </p:pic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AB24C6E6-3808-E069-DF20-E85AC76789EB}"/>
              </a:ext>
            </a:extLst>
          </p:cNvPr>
          <p:cNvCxnSpPr>
            <a:cxnSpLocks/>
          </p:cNvCxnSpPr>
          <p:nvPr/>
        </p:nvCxnSpPr>
        <p:spPr>
          <a:xfrm flipV="1">
            <a:off x="2682182" y="3533776"/>
            <a:ext cx="1585018" cy="141232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F6531EBC-51BB-73C9-27B5-C39F7F78C822}"/>
              </a:ext>
            </a:extLst>
          </p:cNvPr>
          <p:cNvSpPr/>
          <p:nvPr/>
        </p:nvSpPr>
        <p:spPr>
          <a:xfrm>
            <a:off x="4480232" y="2497368"/>
            <a:ext cx="1615769" cy="169633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800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A1F318D6-1152-4824-7534-1065464049F2}"/>
              </a:ext>
            </a:extLst>
          </p:cNvPr>
          <p:cNvSpPr/>
          <p:nvPr/>
        </p:nvSpPr>
        <p:spPr>
          <a:xfrm>
            <a:off x="6328449" y="2388901"/>
            <a:ext cx="241284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1800" dirty="0">
                <a:solidFill>
                  <a:srgbClr val="0000FF"/>
                </a:solidFill>
              </a:rPr>
              <a:t>最小化する関数を入力</a:t>
            </a:r>
            <a:endParaRPr lang="en-US" altLang="ja-JP" sz="1800" dirty="0">
              <a:solidFill>
                <a:srgbClr val="0000FF"/>
              </a:solidFill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0A76516-1B53-D196-512A-CAF71E9DD095}"/>
              </a:ext>
            </a:extLst>
          </p:cNvPr>
          <p:cNvSpPr/>
          <p:nvPr/>
        </p:nvSpPr>
        <p:spPr>
          <a:xfrm>
            <a:off x="4447810" y="2944898"/>
            <a:ext cx="1615769" cy="169633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800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F4FA139-8292-C593-04A0-34EA5CA35DED}"/>
              </a:ext>
            </a:extLst>
          </p:cNvPr>
          <p:cNvSpPr/>
          <p:nvPr/>
        </p:nvSpPr>
        <p:spPr>
          <a:xfrm>
            <a:off x="6296027" y="2836431"/>
            <a:ext cx="241284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1800" dirty="0">
                <a:solidFill>
                  <a:srgbClr val="0000FF"/>
                </a:solidFill>
              </a:rPr>
              <a:t>初期値を入力</a:t>
            </a:r>
            <a:endParaRPr lang="en-US" altLang="ja-JP" sz="1800" dirty="0">
              <a:solidFill>
                <a:srgbClr val="0000FF"/>
              </a:solidFill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A363641-0761-F0AF-E9D6-F06ED9569841}"/>
              </a:ext>
            </a:extLst>
          </p:cNvPr>
          <p:cNvSpPr/>
          <p:nvPr/>
        </p:nvSpPr>
        <p:spPr>
          <a:xfrm>
            <a:off x="6403180" y="5174933"/>
            <a:ext cx="24128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1800" dirty="0">
                <a:solidFill>
                  <a:srgbClr val="0000FF"/>
                </a:solidFill>
              </a:rPr>
              <a:t>OK</a:t>
            </a:r>
            <a:r>
              <a:rPr lang="ja-JP" altLang="en-US" sz="1800" dirty="0">
                <a:solidFill>
                  <a:srgbClr val="0000FF"/>
                </a:solidFill>
              </a:rPr>
              <a:t>で最小化実行</a:t>
            </a:r>
            <a:endParaRPr lang="en-US" altLang="ja-JP" sz="1800" dirty="0">
              <a:solidFill>
                <a:srgbClr val="0000FF"/>
              </a:solidFill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55F724C9-22D6-188B-1B8B-5FB4894F22D1}"/>
              </a:ext>
            </a:extLst>
          </p:cNvPr>
          <p:cNvSpPr/>
          <p:nvPr/>
        </p:nvSpPr>
        <p:spPr>
          <a:xfrm>
            <a:off x="5520420" y="5696955"/>
            <a:ext cx="5071380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1800" dirty="0">
                <a:solidFill>
                  <a:srgbClr val="0000FF"/>
                </a:solidFill>
              </a:rPr>
              <a:t>最小化する関数</a:t>
            </a:r>
            <a:r>
              <a:rPr lang="en-US" altLang="ja-JP" sz="1800" dirty="0">
                <a:solidFill>
                  <a:srgbClr val="0000FF"/>
                </a:solidFill>
              </a:rPr>
              <a:t>:</a:t>
            </a:r>
          </a:p>
          <a:p>
            <a:pPr>
              <a:defRPr/>
            </a:pPr>
            <a:r>
              <a:rPr lang="ja-JP" altLang="en-US" sz="1800" dirty="0">
                <a:solidFill>
                  <a:srgbClr val="0000FF"/>
                </a:solidFill>
              </a:rPr>
              <a:t>　フィッティングパラメータ</a:t>
            </a:r>
            <a:r>
              <a:rPr lang="en-US" altLang="ja-JP" sz="1800" dirty="0">
                <a:solidFill>
                  <a:srgbClr val="0000FF"/>
                </a:solidFill>
              </a:rPr>
              <a:t>:</a:t>
            </a:r>
            <a:r>
              <a:rPr lang="ja-JP" altLang="en-US" sz="1800" dirty="0">
                <a:solidFill>
                  <a:srgbClr val="0000FF"/>
                </a:solidFill>
              </a:rPr>
              <a:t> </a:t>
            </a:r>
            <a:r>
              <a:rPr lang="en-US" altLang="ja-JP" sz="1800" dirty="0">
                <a:solidFill>
                  <a:srgbClr val="0000FF"/>
                </a:solidFill>
              </a:rPr>
              <a:t>p[0],</a:t>
            </a:r>
            <a:r>
              <a:rPr lang="ja-JP" altLang="en-US" sz="1800" dirty="0">
                <a:solidFill>
                  <a:srgbClr val="0000FF"/>
                </a:solidFill>
              </a:rPr>
              <a:t> </a:t>
            </a:r>
            <a:r>
              <a:rPr lang="en-US" altLang="ja-JP" sz="1800" dirty="0">
                <a:solidFill>
                  <a:srgbClr val="0000FF"/>
                </a:solidFill>
              </a:rPr>
              <a:t>p[1]</a:t>
            </a:r>
            <a:r>
              <a:rPr lang="ja-JP" altLang="en-US" sz="1800" dirty="0">
                <a:solidFill>
                  <a:srgbClr val="0000FF"/>
                </a:solidFill>
              </a:rPr>
              <a:t>など</a:t>
            </a:r>
            <a:endParaRPr lang="en-US" altLang="ja-JP" sz="1800" dirty="0">
              <a:solidFill>
                <a:srgbClr val="0000FF"/>
              </a:solidFill>
            </a:endParaRPr>
          </a:p>
          <a:p>
            <a:pPr>
              <a:defRPr/>
            </a:pPr>
            <a:r>
              <a:rPr lang="ja-JP" altLang="en-US" sz="1800" dirty="0">
                <a:solidFill>
                  <a:srgbClr val="0000FF"/>
                </a:solidFill>
              </a:rPr>
              <a:t>　関数変数</a:t>
            </a:r>
            <a:r>
              <a:rPr lang="en-US" altLang="ja-JP" sz="1800" dirty="0">
                <a:solidFill>
                  <a:srgbClr val="0000FF"/>
                </a:solidFill>
              </a:rPr>
              <a:t>:</a:t>
            </a:r>
            <a:r>
              <a:rPr lang="ja-JP" altLang="en-US" sz="1800" dirty="0">
                <a:solidFill>
                  <a:srgbClr val="0000FF"/>
                </a:solidFill>
              </a:rPr>
              <a:t> </a:t>
            </a:r>
            <a:r>
              <a:rPr lang="en-US" altLang="ja-JP" sz="1800" dirty="0">
                <a:solidFill>
                  <a:srgbClr val="0000FF"/>
                </a:solidFill>
              </a:rPr>
              <a:t>x[0],</a:t>
            </a:r>
            <a:r>
              <a:rPr lang="ja-JP" altLang="en-US" sz="1800" dirty="0">
                <a:solidFill>
                  <a:srgbClr val="0000FF"/>
                </a:solidFill>
              </a:rPr>
              <a:t> </a:t>
            </a:r>
            <a:r>
              <a:rPr lang="en-US" altLang="ja-JP" sz="1800" dirty="0">
                <a:solidFill>
                  <a:srgbClr val="0000FF"/>
                </a:solidFill>
              </a:rPr>
              <a:t>x[1]</a:t>
            </a:r>
            <a:r>
              <a:rPr lang="ja-JP" altLang="en-US" sz="1800" dirty="0">
                <a:solidFill>
                  <a:srgbClr val="0000FF"/>
                </a:solidFill>
              </a:rPr>
              <a:t>など</a:t>
            </a:r>
            <a:endParaRPr lang="en-US" altLang="ja-JP" sz="1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60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1524000" y="0"/>
            <a:ext cx="9144000" cy="69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lang="en-US" altLang="ja-JP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2</a:t>
            </a:r>
            <a:r>
              <a:rPr lang="ja-JP" altLang="en-US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変数関数の最小化</a:t>
            </a:r>
            <a:endParaRPr lang="ja-JP" altLang="en-US" sz="3600" kern="0" dirty="0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19CD99E-2778-A4AE-0083-8A5303421A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063" y="692697"/>
            <a:ext cx="6420433" cy="437197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A7432EDA-DF8C-F160-DB6C-DD35E59EF0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2750" y="2454870"/>
            <a:ext cx="3905250" cy="440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53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オブジェクト 1"/>
          <p:cNvGraphicFramePr>
            <a:graphicFrameLocks noChangeAspect="1"/>
          </p:cNvGraphicFramePr>
          <p:nvPr/>
        </p:nvGraphicFramePr>
        <p:xfrm>
          <a:off x="6240017" y="2124472"/>
          <a:ext cx="4173537" cy="4760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ワークシート" r:id="rId3" imgW="4174151" imgH="4760811" progId="Excel.Sheet.12">
                  <p:embed/>
                </p:oleObj>
              </mc:Choice>
              <mc:Fallback>
                <p:oleObj name="ワークシート" r:id="rId3" imgW="4174151" imgH="4760811" progId="Excel.Sheet.12">
                  <p:embed/>
                  <p:pic>
                    <p:nvPicPr>
                      <p:cNvPr id="2" name="オブジェクト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40017" y="2124472"/>
                        <a:ext cx="4173537" cy="4760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762000"/>
          </a:xfrm>
          <a:noFill/>
        </p:spPr>
        <p:txBody>
          <a:bodyPr/>
          <a:lstStyle/>
          <a:p>
            <a:pPr eaLnBrk="1" hangingPunct="1"/>
            <a:r>
              <a:rPr lang="ja-JP" altLang="en-US" sz="3600" b="1" dirty="0">
                <a:solidFill>
                  <a:srgbClr val="0000FF"/>
                </a:solidFill>
              </a:rPr>
              <a:t>分光解析に使われるプロファイルモデル</a:t>
            </a:r>
          </a:p>
        </p:txBody>
      </p:sp>
      <p:graphicFrame>
        <p:nvGraphicFramePr>
          <p:cNvPr id="86019" name="Object 3"/>
          <p:cNvGraphicFramePr>
            <a:graphicFrameLocks noChangeAspect="1"/>
          </p:cNvGraphicFramePr>
          <p:nvPr/>
        </p:nvGraphicFramePr>
        <p:xfrm>
          <a:off x="1847529" y="872868"/>
          <a:ext cx="2670175" cy="84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5" imgW="1485720" imgH="469800" progId="Equation.3">
                  <p:embed/>
                </p:oleObj>
              </mc:Choice>
              <mc:Fallback>
                <p:oleObj name="数式" r:id="rId5" imgW="1485720" imgH="469800" progId="Equation.3">
                  <p:embed/>
                  <p:pic>
                    <p:nvPicPr>
                      <p:cNvPr id="8601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7529" y="872868"/>
                        <a:ext cx="2670175" cy="844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3"/>
          <p:cNvGraphicFramePr>
            <a:graphicFrameLocks noChangeAspect="1"/>
          </p:cNvGraphicFramePr>
          <p:nvPr/>
        </p:nvGraphicFramePr>
        <p:xfrm>
          <a:off x="1860550" y="1870075"/>
          <a:ext cx="4425950" cy="776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7" imgW="2463480" imgH="431640" progId="Equation.3">
                  <p:embed/>
                </p:oleObj>
              </mc:Choice>
              <mc:Fallback>
                <p:oleObj name="数式" r:id="rId7" imgW="2463480" imgH="431640" progId="Equation.3">
                  <p:embed/>
                  <p:pic>
                    <p:nvPicPr>
                      <p:cNvPr id="1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0550" y="1870075"/>
                        <a:ext cx="4425950" cy="776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正方形/長方形 18"/>
          <p:cNvSpPr/>
          <p:nvPr/>
        </p:nvSpPr>
        <p:spPr>
          <a:xfrm>
            <a:off x="1521045" y="1556793"/>
            <a:ext cx="1608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b="1" dirty="0">
                <a:solidFill>
                  <a:srgbClr val="FF0000"/>
                </a:solidFill>
              </a:rPr>
              <a:t>Gauss</a:t>
            </a:r>
            <a:r>
              <a:rPr lang="ja-JP" altLang="en-US" b="1" dirty="0">
                <a:solidFill>
                  <a:srgbClr val="FF0000"/>
                </a:solidFill>
              </a:rPr>
              <a:t>関数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1521045" y="620689"/>
            <a:ext cx="1839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b="1" dirty="0">
                <a:solidFill>
                  <a:srgbClr val="FF0000"/>
                </a:solidFill>
              </a:rPr>
              <a:t>Lorentz</a:t>
            </a:r>
            <a:r>
              <a:rPr lang="ja-JP" altLang="en-US" b="1" dirty="0">
                <a:solidFill>
                  <a:srgbClr val="FF0000"/>
                </a:solidFill>
              </a:rPr>
              <a:t>関数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907263" y="1059255"/>
            <a:ext cx="1824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ja-JP" b="1" i="1" dirty="0">
                <a:solidFill>
                  <a:srgbClr val="000000"/>
                </a:solidFill>
              </a:rPr>
              <a:t>w</a:t>
            </a:r>
            <a:r>
              <a:rPr lang="en-US" altLang="ja-JP" b="1" dirty="0">
                <a:solidFill>
                  <a:srgbClr val="000000"/>
                </a:solidFill>
              </a:rPr>
              <a:t>:</a:t>
            </a:r>
            <a:r>
              <a:rPr lang="ja-JP" altLang="en-US" b="1" dirty="0">
                <a:solidFill>
                  <a:srgbClr val="000000"/>
                </a:solidFill>
              </a:rPr>
              <a:t> 半値半幅</a:t>
            </a:r>
          </a:p>
        </p:txBody>
      </p:sp>
      <p:graphicFrame>
        <p:nvGraphicFramePr>
          <p:cNvPr id="10" name="オブジェクト 9"/>
          <p:cNvGraphicFramePr>
            <a:graphicFrameLocks noChangeAspect="1"/>
          </p:cNvGraphicFramePr>
          <p:nvPr/>
        </p:nvGraphicFramePr>
        <p:xfrm>
          <a:off x="3719737" y="2425288"/>
          <a:ext cx="2521595" cy="3556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9" imgW="1803240" imgH="253800" progId="Equation.3">
                  <p:embed/>
                </p:oleObj>
              </mc:Choice>
              <mc:Fallback>
                <p:oleObj name="数式" r:id="rId9" imgW="1803240" imgH="253800" progId="Equation.3">
                  <p:embed/>
                  <p:pic>
                    <p:nvPicPr>
                      <p:cNvPr id="10" name="オブジェクト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9737" y="2425288"/>
                        <a:ext cx="2521595" cy="3556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正方形/長方形 21"/>
          <p:cNvSpPr/>
          <p:nvPr/>
        </p:nvSpPr>
        <p:spPr>
          <a:xfrm>
            <a:off x="1521044" y="2568386"/>
            <a:ext cx="4596130" cy="12926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b="1" dirty="0">
                <a:solidFill>
                  <a:srgbClr val="FF0000"/>
                </a:solidFill>
              </a:rPr>
              <a:t>Voigt</a:t>
            </a:r>
            <a:r>
              <a:rPr lang="ja-JP" altLang="en-US" b="1" dirty="0">
                <a:solidFill>
                  <a:srgbClr val="FF0000"/>
                </a:solidFill>
              </a:rPr>
              <a:t>関数</a:t>
            </a:r>
            <a:r>
              <a:rPr lang="en-US" altLang="ja-JP" b="1" dirty="0">
                <a:solidFill>
                  <a:srgbClr val="FF0000"/>
                </a:solidFill>
              </a:rPr>
              <a:t>:</a:t>
            </a:r>
            <a:br>
              <a:rPr lang="en-US" altLang="ja-JP" b="1" dirty="0">
                <a:solidFill>
                  <a:srgbClr val="FF0000"/>
                </a:solidFill>
              </a:rPr>
            </a:br>
            <a:r>
              <a:rPr lang="ja-JP" altLang="en-US" sz="1800" dirty="0">
                <a:solidFill>
                  <a:srgbClr val="000000"/>
                </a:solidFill>
              </a:rPr>
              <a:t>　</a:t>
            </a:r>
            <a:r>
              <a:rPr lang="en-US" altLang="ja-JP" sz="1800" dirty="0" err="1">
                <a:solidFill>
                  <a:srgbClr val="000000"/>
                </a:solidFill>
              </a:rPr>
              <a:t>Lotentz</a:t>
            </a:r>
            <a:r>
              <a:rPr lang="ja-JP" altLang="en-US" sz="1800" dirty="0">
                <a:solidFill>
                  <a:srgbClr val="000000"/>
                </a:solidFill>
              </a:rPr>
              <a:t>型の固有スペクトルに</a:t>
            </a:r>
            <a:br>
              <a:rPr lang="en-US" altLang="ja-JP" sz="1800" dirty="0">
                <a:solidFill>
                  <a:srgbClr val="000000"/>
                </a:solidFill>
              </a:rPr>
            </a:br>
            <a:r>
              <a:rPr lang="ja-JP" altLang="en-US" sz="1800" dirty="0">
                <a:solidFill>
                  <a:srgbClr val="000000"/>
                </a:solidFill>
              </a:rPr>
              <a:t>　他の要因の</a:t>
            </a:r>
            <a:r>
              <a:rPr lang="en-US" altLang="ja-JP" sz="1800" dirty="0">
                <a:solidFill>
                  <a:srgbClr val="000000"/>
                </a:solidFill>
              </a:rPr>
              <a:t>Gauss</a:t>
            </a:r>
            <a:r>
              <a:rPr lang="ja-JP" altLang="en-US" sz="1800" dirty="0">
                <a:solidFill>
                  <a:srgbClr val="000000"/>
                </a:solidFill>
              </a:rPr>
              <a:t>型の広がりが重なる</a:t>
            </a:r>
            <a:endParaRPr lang="en-US" altLang="ja-JP" sz="1800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ja-JP" altLang="en-US" sz="1800" dirty="0">
                <a:solidFill>
                  <a:srgbClr val="000000"/>
                </a:solidFill>
              </a:rPr>
              <a:t>　畳み込み積分 </a:t>
            </a:r>
            <a:r>
              <a:rPr lang="en-US" altLang="ja-JP" sz="1800" dirty="0">
                <a:solidFill>
                  <a:srgbClr val="000000"/>
                </a:solidFill>
              </a:rPr>
              <a:t>(Convolution)</a:t>
            </a:r>
            <a:r>
              <a:rPr lang="ja-JP" altLang="en-US" sz="1800" dirty="0">
                <a:solidFill>
                  <a:srgbClr val="000000"/>
                </a:solidFill>
              </a:rPr>
              <a:t> であらわされる</a:t>
            </a:r>
          </a:p>
        </p:txBody>
      </p:sp>
      <p:graphicFrame>
        <p:nvGraphicFramePr>
          <p:cNvPr id="14" name="オブジェクト 13"/>
          <p:cNvGraphicFramePr>
            <a:graphicFrameLocks noChangeAspect="1"/>
          </p:cNvGraphicFramePr>
          <p:nvPr/>
        </p:nvGraphicFramePr>
        <p:xfrm>
          <a:off x="1962374" y="3765526"/>
          <a:ext cx="3514725" cy="1463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11" imgW="1955520" imgH="812520" progId="Equation.3">
                  <p:embed/>
                </p:oleObj>
              </mc:Choice>
              <mc:Fallback>
                <p:oleObj name="数式" r:id="rId11" imgW="1955520" imgH="812520" progId="Equation.3">
                  <p:embed/>
                  <p:pic>
                    <p:nvPicPr>
                      <p:cNvPr id="14" name="オブジェクト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2374" y="3765526"/>
                        <a:ext cx="3514725" cy="1463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正方形/長方形 23"/>
          <p:cNvSpPr/>
          <p:nvPr/>
        </p:nvSpPr>
        <p:spPr>
          <a:xfrm>
            <a:off x="1521045" y="5127575"/>
            <a:ext cx="271638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b="1" dirty="0">
                <a:solidFill>
                  <a:srgbClr val="FF0000"/>
                </a:solidFill>
              </a:rPr>
              <a:t>Pseudo-Voigt</a:t>
            </a:r>
            <a:r>
              <a:rPr lang="ja-JP" altLang="en-US" b="1" dirty="0">
                <a:solidFill>
                  <a:srgbClr val="FF0000"/>
                </a:solidFill>
              </a:rPr>
              <a:t>関数</a:t>
            </a:r>
            <a:r>
              <a:rPr lang="en-US" altLang="ja-JP" b="1" dirty="0">
                <a:solidFill>
                  <a:srgbClr val="FF0000"/>
                </a:solidFill>
              </a:rPr>
              <a:t>:</a:t>
            </a:r>
            <a:r>
              <a:rPr lang="ja-JP" altLang="en-US" b="1" dirty="0">
                <a:solidFill>
                  <a:srgbClr val="FF0000"/>
                </a:solidFill>
              </a:rPr>
              <a:t> </a:t>
            </a:r>
            <a:br>
              <a:rPr lang="en-US" altLang="ja-JP" b="1" dirty="0">
                <a:solidFill>
                  <a:srgbClr val="FF0000"/>
                </a:solidFill>
              </a:rPr>
            </a:br>
            <a:r>
              <a:rPr lang="en-US" altLang="ja-JP" sz="1600" b="1" dirty="0">
                <a:solidFill>
                  <a:srgbClr val="FF0000"/>
                </a:solidFill>
              </a:rPr>
              <a:t>  </a:t>
            </a:r>
            <a:r>
              <a:rPr lang="en-US" altLang="ja-JP" sz="1600" dirty="0">
                <a:solidFill>
                  <a:srgbClr val="000000"/>
                </a:solidFill>
              </a:rPr>
              <a:t>Voigt</a:t>
            </a:r>
            <a:r>
              <a:rPr lang="ja-JP" altLang="en-US" sz="1600" dirty="0">
                <a:solidFill>
                  <a:srgbClr val="000000"/>
                </a:solidFill>
              </a:rPr>
              <a:t>関数の簡略版</a:t>
            </a:r>
          </a:p>
        </p:txBody>
      </p:sp>
      <p:graphicFrame>
        <p:nvGraphicFramePr>
          <p:cNvPr id="25" name="オブジェクト 24"/>
          <p:cNvGraphicFramePr>
            <a:graphicFrameLocks noChangeAspect="1"/>
          </p:cNvGraphicFramePr>
          <p:nvPr/>
        </p:nvGraphicFramePr>
        <p:xfrm>
          <a:off x="1912239" y="5869087"/>
          <a:ext cx="3559175" cy="411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13" imgW="1981080" imgH="228600" progId="Equation.3">
                  <p:embed/>
                </p:oleObj>
              </mc:Choice>
              <mc:Fallback>
                <p:oleObj name="数式" r:id="rId13" imgW="1981080" imgH="228600" progId="Equation.3">
                  <p:embed/>
                  <p:pic>
                    <p:nvPicPr>
                      <p:cNvPr id="25" name="オブジェクト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2239" y="5869087"/>
                        <a:ext cx="3559175" cy="411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テキスト ボックス 25"/>
          <p:cNvSpPr txBox="1"/>
          <p:nvPr/>
        </p:nvSpPr>
        <p:spPr>
          <a:xfrm>
            <a:off x="3071664" y="6237313"/>
            <a:ext cx="2747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ja-JP" b="1" i="1" dirty="0" err="1">
                <a:solidFill>
                  <a:srgbClr val="000000"/>
                </a:solidFill>
              </a:rPr>
              <a:t>f</a:t>
            </a:r>
            <a:r>
              <a:rPr lang="en-US" altLang="ja-JP" b="1" baseline="-25000" dirty="0" err="1">
                <a:solidFill>
                  <a:srgbClr val="000000"/>
                </a:solidFill>
              </a:rPr>
              <a:t>G</a:t>
            </a:r>
            <a:r>
              <a:rPr lang="en-US" altLang="ja-JP" b="1" dirty="0">
                <a:solidFill>
                  <a:srgbClr val="000000"/>
                </a:solidFill>
              </a:rPr>
              <a:t>:</a:t>
            </a:r>
            <a:r>
              <a:rPr lang="ja-JP" altLang="en-US" b="1" dirty="0">
                <a:solidFill>
                  <a:srgbClr val="000000"/>
                </a:solidFill>
              </a:rPr>
              <a:t> </a:t>
            </a:r>
            <a:r>
              <a:rPr lang="en-US" altLang="ja-JP" b="1" dirty="0">
                <a:solidFill>
                  <a:srgbClr val="000000"/>
                </a:solidFill>
              </a:rPr>
              <a:t>Gauss</a:t>
            </a:r>
            <a:r>
              <a:rPr lang="ja-JP" altLang="en-US" b="1" dirty="0">
                <a:solidFill>
                  <a:srgbClr val="000000"/>
                </a:solidFill>
              </a:rPr>
              <a:t>関数分率</a:t>
            </a:r>
          </a:p>
        </p:txBody>
      </p:sp>
      <p:cxnSp>
        <p:nvCxnSpPr>
          <p:cNvPr id="23" name="直線矢印コネクタ 22"/>
          <p:cNvCxnSpPr/>
          <p:nvPr/>
        </p:nvCxnSpPr>
        <p:spPr>
          <a:xfrm flipH="1">
            <a:off x="8613355" y="4509121"/>
            <a:ext cx="792086" cy="132634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/>
          <p:cNvSpPr txBox="1"/>
          <p:nvPr/>
        </p:nvSpPr>
        <p:spPr>
          <a:xfrm>
            <a:off x="8935009" y="3750132"/>
            <a:ext cx="16225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ja-JP" b="1" i="1" dirty="0" err="1">
                <a:solidFill>
                  <a:srgbClr val="000000"/>
                </a:solidFill>
              </a:rPr>
              <a:t>f</a:t>
            </a:r>
            <a:r>
              <a:rPr lang="en-US" altLang="ja-JP" b="1" baseline="-25000" dirty="0" err="1">
                <a:solidFill>
                  <a:srgbClr val="000000"/>
                </a:solidFill>
              </a:rPr>
              <a:t>G</a:t>
            </a:r>
            <a:r>
              <a:rPr lang="ja-JP" altLang="en-US" b="1" dirty="0">
                <a:solidFill>
                  <a:srgbClr val="000000"/>
                </a:solidFill>
              </a:rPr>
              <a:t> </a:t>
            </a:r>
            <a:r>
              <a:rPr lang="en-US" altLang="ja-JP" b="1" dirty="0">
                <a:solidFill>
                  <a:srgbClr val="000000"/>
                </a:solidFill>
              </a:rPr>
              <a:t>=</a:t>
            </a:r>
            <a:r>
              <a:rPr lang="ja-JP" altLang="en-US" b="1" dirty="0">
                <a:solidFill>
                  <a:srgbClr val="000000"/>
                </a:solidFill>
              </a:rPr>
              <a:t> </a:t>
            </a:r>
            <a:r>
              <a:rPr lang="en-US" altLang="ja-JP" b="1" dirty="0">
                <a:solidFill>
                  <a:srgbClr val="000000"/>
                </a:solidFill>
              </a:rPr>
              <a:t>0, 0.3, </a:t>
            </a:r>
          </a:p>
          <a:p>
            <a:pPr>
              <a:defRPr/>
            </a:pPr>
            <a:r>
              <a:rPr lang="ja-JP" altLang="en-US" b="1" dirty="0">
                <a:solidFill>
                  <a:srgbClr val="000000"/>
                </a:solidFill>
              </a:rPr>
              <a:t>  </a:t>
            </a:r>
            <a:r>
              <a:rPr lang="en-US" altLang="ja-JP" b="1" dirty="0">
                <a:solidFill>
                  <a:srgbClr val="000000"/>
                </a:solidFill>
              </a:rPr>
              <a:t>0.5, 0.7, 1</a:t>
            </a:r>
            <a:endParaRPr lang="ja-JP" altLang="en-US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75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8817F7-3538-2B95-F6D9-A4B962EEC6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>
            <a:extLst>
              <a:ext uri="{FF2B5EF4-FFF2-40B4-BE49-F238E27FC236}">
                <a16:creationId xmlns:a16="http://schemas.microsoft.com/office/drawing/2014/main" id="{FDB76933-9A68-8217-50B4-9ABC23739F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"/>
            <a:ext cx="9144000" cy="692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lang="en-US" altLang="ja-JP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Program:</a:t>
            </a:r>
            <a:r>
              <a:rPr lang="ja-JP" altLang="en-US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 </a:t>
            </a:r>
            <a:r>
              <a:rPr lang="en-US" altLang="ja-JP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nlsq_curvefit.py</a:t>
            </a:r>
            <a:endParaRPr lang="ja-JP" altLang="en-US" sz="2800" kern="0" dirty="0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54D1E4E-B57E-E994-8EC6-E1CA1B8CBFE9}"/>
              </a:ext>
            </a:extLst>
          </p:cNvPr>
          <p:cNvSpPr txBox="1"/>
          <p:nvPr/>
        </p:nvSpPr>
        <p:spPr>
          <a:xfrm>
            <a:off x="335360" y="908720"/>
            <a:ext cx="1185664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000" dirty="0"/>
              <a:t># </a:t>
            </a:r>
            <a:r>
              <a:rPr lang="ja-JP" altLang="en-US" sz="2000" dirty="0"/>
              <a:t>初期値 </a:t>
            </a:r>
            <a:r>
              <a:rPr lang="en-US" altLang="ja-JP" sz="2000" dirty="0"/>
              <a:t>p0 </a:t>
            </a:r>
            <a:r>
              <a:rPr lang="ja-JP" altLang="en-US" sz="2000" dirty="0"/>
              <a:t>を使って計算した </a:t>
            </a:r>
            <a:r>
              <a:rPr lang="en-US" altLang="ja-JP" sz="2000" dirty="0" err="1"/>
              <a:t>y_ini</a:t>
            </a:r>
            <a:endParaRPr lang="en-US" altLang="ja-JP" sz="2000" dirty="0"/>
          </a:p>
          <a:p>
            <a:r>
              <a:rPr lang="en-US" altLang="ja-JP" sz="2000" dirty="0" err="1"/>
              <a:t>y_ini</a:t>
            </a:r>
            <a:r>
              <a:rPr lang="en-US" altLang="ja-JP" sz="2000" dirty="0"/>
              <a:t> = </a:t>
            </a:r>
            <a:r>
              <a:rPr lang="en-US" altLang="ja-JP" sz="2000" dirty="0" err="1"/>
              <a:t>func</a:t>
            </a:r>
            <a:r>
              <a:rPr lang="en-US" altLang="ja-JP" sz="2000" dirty="0"/>
              <a:t>(</a:t>
            </a:r>
            <a:r>
              <a:rPr lang="en-US" altLang="ja-JP" sz="2000" dirty="0" err="1"/>
              <a:t>x_cal</a:t>
            </a:r>
            <a:r>
              <a:rPr lang="en-US" altLang="ja-JP" sz="2000" dirty="0"/>
              <a:t>, *p0)</a:t>
            </a:r>
          </a:p>
          <a:p>
            <a:endParaRPr lang="en-US" altLang="ja-JP" sz="2000" dirty="0"/>
          </a:p>
          <a:p>
            <a:r>
              <a:rPr lang="en-US" altLang="ja-JP" sz="2000" dirty="0"/>
              <a:t># </a:t>
            </a:r>
            <a:r>
              <a:rPr lang="ja-JP" altLang="en-US" sz="2000" dirty="0"/>
              <a:t>フィッティングした係数を使って計算した </a:t>
            </a:r>
            <a:r>
              <a:rPr lang="en-US" altLang="ja-JP" sz="2000" dirty="0"/>
              <a:t>x </a:t>
            </a:r>
            <a:r>
              <a:rPr lang="ja-JP" altLang="en-US" sz="2000" dirty="0"/>
              <a:t>と </a:t>
            </a:r>
            <a:r>
              <a:rPr lang="en-US" altLang="ja-JP" sz="2000" dirty="0"/>
              <a:t>y </a:t>
            </a:r>
            <a:r>
              <a:rPr lang="ja-JP" altLang="en-US" sz="2000" dirty="0"/>
              <a:t>のデータ</a:t>
            </a:r>
          </a:p>
          <a:p>
            <a:r>
              <a:rPr lang="en-US" altLang="ja-JP" sz="2000" dirty="0" err="1"/>
              <a:t>x_cal</a:t>
            </a:r>
            <a:r>
              <a:rPr lang="en-US" altLang="ja-JP" sz="2000" dirty="0"/>
              <a:t> = </a:t>
            </a:r>
            <a:r>
              <a:rPr lang="en-US" altLang="ja-JP" sz="2000" dirty="0" err="1"/>
              <a:t>np.linspace</a:t>
            </a:r>
            <a:r>
              <a:rPr lang="en-US" altLang="ja-JP" sz="2000" dirty="0"/>
              <a:t>(-10, 10, 100)</a:t>
            </a:r>
          </a:p>
          <a:p>
            <a:r>
              <a:rPr lang="en-US" altLang="ja-JP" sz="2000" dirty="0" err="1"/>
              <a:t>y_cal</a:t>
            </a:r>
            <a:r>
              <a:rPr lang="en-US" altLang="ja-JP" sz="2000" dirty="0"/>
              <a:t> = </a:t>
            </a:r>
            <a:r>
              <a:rPr lang="en-US" altLang="ja-JP" sz="2000" dirty="0" err="1"/>
              <a:t>func</a:t>
            </a:r>
            <a:r>
              <a:rPr lang="en-US" altLang="ja-JP" sz="2000" dirty="0"/>
              <a:t>(</a:t>
            </a:r>
            <a:r>
              <a:rPr lang="en-US" altLang="ja-JP" sz="2000" dirty="0" err="1"/>
              <a:t>x_cal</a:t>
            </a:r>
            <a:r>
              <a:rPr lang="en-US" altLang="ja-JP" sz="2000" dirty="0"/>
              <a:t>, *</a:t>
            </a:r>
            <a:r>
              <a:rPr lang="en-US" altLang="ja-JP" sz="2000" dirty="0" err="1"/>
              <a:t>popt</a:t>
            </a:r>
            <a:r>
              <a:rPr lang="en-US" altLang="ja-JP" sz="2000" dirty="0"/>
              <a:t>)</a:t>
            </a:r>
          </a:p>
          <a:p>
            <a:endParaRPr lang="en-US" altLang="ja-JP" sz="2000" dirty="0"/>
          </a:p>
          <a:p>
            <a:r>
              <a:rPr lang="en-US" altLang="ja-JP" sz="2000" dirty="0"/>
              <a:t># </a:t>
            </a:r>
            <a:r>
              <a:rPr lang="ja-JP" altLang="en-US" sz="2000" dirty="0"/>
              <a:t>グラフのプロット</a:t>
            </a:r>
          </a:p>
          <a:p>
            <a:r>
              <a:rPr lang="en-US" altLang="ja-JP" sz="2000" dirty="0" err="1"/>
              <a:t>plt.plot</a:t>
            </a:r>
            <a:r>
              <a:rPr lang="en-US" altLang="ja-JP" sz="2000" dirty="0"/>
              <a:t>(</a:t>
            </a:r>
            <a:r>
              <a:rPr lang="en-US" altLang="ja-JP" sz="2000" dirty="0" err="1"/>
              <a:t>x_data</a:t>
            </a:r>
            <a:r>
              <a:rPr lang="en-US" altLang="ja-JP" sz="2000" dirty="0"/>
              <a:t>, </a:t>
            </a:r>
            <a:r>
              <a:rPr lang="en-US" altLang="ja-JP" sz="2000" dirty="0" err="1"/>
              <a:t>y_data</a:t>
            </a:r>
            <a:r>
              <a:rPr lang="en-US" altLang="ja-JP" sz="2000" dirty="0"/>
              <a:t>, ‘b-’, label=‘data’)		#</a:t>
            </a:r>
            <a:r>
              <a:rPr lang="ja-JP" altLang="en-US" sz="2000" dirty="0"/>
              <a:t> 入力データを、青線 </a:t>
            </a:r>
            <a:r>
              <a:rPr lang="en-US" altLang="ja-JP" sz="2000" dirty="0"/>
              <a:t>“b-”</a:t>
            </a:r>
            <a:r>
              <a:rPr lang="ja-JP" altLang="en-US" sz="2000" dirty="0"/>
              <a:t>でプロット</a:t>
            </a:r>
            <a:endParaRPr lang="en-US" altLang="ja-JP" sz="2000" dirty="0"/>
          </a:p>
          <a:p>
            <a:r>
              <a:rPr lang="en-US" altLang="ja-JP" sz="2000" dirty="0" err="1"/>
              <a:t>plt.plot</a:t>
            </a:r>
            <a:r>
              <a:rPr lang="en-US" altLang="ja-JP" sz="2000" dirty="0"/>
              <a:t>(</a:t>
            </a:r>
            <a:r>
              <a:rPr lang="en-US" altLang="ja-JP" sz="2000" dirty="0" err="1"/>
              <a:t>x_cal</a:t>
            </a:r>
            <a:r>
              <a:rPr lang="en-US" altLang="ja-JP" sz="2000" dirty="0"/>
              <a:t>, </a:t>
            </a:r>
            <a:r>
              <a:rPr lang="en-US" altLang="ja-JP" sz="2000" dirty="0" err="1"/>
              <a:t>y_ini</a:t>
            </a:r>
            <a:r>
              <a:rPr lang="en-US" altLang="ja-JP" sz="2000" dirty="0"/>
              <a:t>, ‘g--’, label=‘initial fit’)		#</a:t>
            </a:r>
            <a:r>
              <a:rPr lang="ja-JP" altLang="en-US" sz="2000" dirty="0"/>
              <a:t> 初期値を、緑色鎖線 </a:t>
            </a:r>
            <a:r>
              <a:rPr lang="en-US" altLang="ja-JP" sz="2000" dirty="0"/>
              <a:t>“g--”</a:t>
            </a:r>
            <a:r>
              <a:rPr lang="ja-JP" altLang="en-US" sz="2000" dirty="0"/>
              <a:t> でプロット</a:t>
            </a:r>
            <a:endParaRPr lang="en-US" altLang="ja-JP" sz="2000" dirty="0"/>
          </a:p>
          <a:p>
            <a:r>
              <a:rPr lang="en-US" altLang="ja-JP" sz="2000" dirty="0" err="1"/>
              <a:t>plt.plot</a:t>
            </a:r>
            <a:r>
              <a:rPr lang="en-US" altLang="ja-JP" sz="2000" dirty="0"/>
              <a:t>(</a:t>
            </a:r>
            <a:r>
              <a:rPr lang="en-US" altLang="ja-JP" sz="2000" dirty="0" err="1"/>
              <a:t>x_cal</a:t>
            </a:r>
            <a:r>
              <a:rPr lang="en-US" altLang="ja-JP" sz="2000" dirty="0"/>
              <a:t>, </a:t>
            </a:r>
            <a:r>
              <a:rPr lang="en-US" altLang="ja-JP" sz="2000" dirty="0" err="1"/>
              <a:t>y_cal</a:t>
            </a:r>
            <a:r>
              <a:rPr lang="en-US" altLang="ja-JP" sz="2000" dirty="0"/>
              <a:t>, ‘r-’, label=‘fit’)		#</a:t>
            </a:r>
            <a:r>
              <a:rPr lang="ja-JP" altLang="en-US" sz="2000" dirty="0"/>
              <a:t> 計算値を、赤線 </a:t>
            </a:r>
            <a:r>
              <a:rPr lang="en-US" altLang="ja-JP" sz="2000" dirty="0"/>
              <a:t>“r-”</a:t>
            </a:r>
            <a:r>
              <a:rPr lang="ja-JP" altLang="en-US" sz="2000" dirty="0"/>
              <a:t> でプロット </a:t>
            </a:r>
            <a:endParaRPr lang="en-US" altLang="ja-JP" sz="2000" dirty="0"/>
          </a:p>
          <a:p>
            <a:r>
              <a:rPr lang="en-US" altLang="ja-JP" sz="2000" dirty="0" err="1"/>
              <a:t>plt.xlabel</a:t>
            </a:r>
            <a:r>
              <a:rPr lang="en-US" altLang="ja-JP" sz="2000" dirty="0"/>
              <a:t>('x')</a:t>
            </a:r>
          </a:p>
          <a:p>
            <a:r>
              <a:rPr lang="en-US" altLang="ja-JP" sz="2000" dirty="0" err="1"/>
              <a:t>plt.ylabel</a:t>
            </a:r>
            <a:r>
              <a:rPr lang="en-US" altLang="ja-JP" sz="2000" dirty="0"/>
              <a:t>('y')</a:t>
            </a:r>
          </a:p>
          <a:p>
            <a:r>
              <a:rPr lang="en-US" altLang="ja-JP" sz="2000" dirty="0" err="1"/>
              <a:t>plt.legend</a:t>
            </a:r>
            <a:r>
              <a:rPr lang="en-US" altLang="ja-JP" sz="2000" dirty="0"/>
              <a:t>()</a:t>
            </a:r>
          </a:p>
          <a:p>
            <a:r>
              <a:rPr lang="en-US" altLang="ja-JP" sz="2000" dirty="0" err="1"/>
              <a:t>plt.show</a:t>
            </a:r>
            <a:r>
              <a:rPr lang="en-US" altLang="ja-JP" sz="2000" dirty="0"/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196159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762000"/>
          </a:xfrm>
          <a:noFill/>
        </p:spPr>
        <p:txBody>
          <a:bodyPr/>
          <a:lstStyle/>
          <a:p>
            <a:pPr eaLnBrk="1" hangingPunct="1"/>
            <a:r>
              <a:rPr lang="ja-JP" altLang="en-US" sz="3600" b="1" dirty="0">
                <a:solidFill>
                  <a:srgbClr val="0000FF"/>
                </a:solidFill>
              </a:rPr>
              <a:t>カーブフィット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正方形/長方形 19"/>
              <p:cNvSpPr/>
              <p:nvPr/>
            </p:nvSpPr>
            <p:spPr>
              <a:xfrm>
                <a:off x="1737068" y="1178783"/>
                <a:ext cx="8823428" cy="38837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1200"/>
                  </a:spcAft>
                  <a:defRPr/>
                </a:pPr>
                <a:r>
                  <a:rPr lang="ja-JP" altLang="en-US" b="1" dirty="0">
                    <a:solidFill>
                      <a:srgbClr val="FF0000"/>
                    </a:solidFill>
                  </a:rPr>
                  <a:t>一般的な目的関数の例</a:t>
                </a:r>
                <a:r>
                  <a:rPr lang="en-US" altLang="ja-JP" b="1" dirty="0">
                    <a:solidFill>
                      <a:srgbClr val="FF0000"/>
                    </a:solidFill>
                  </a:rPr>
                  <a:t>:</a:t>
                </a:r>
                <a:r>
                  <a:rPr lang="ja-JP" altLang="en-US" b="1" dirty="0">
                    <a:solidFill>
                      <a:srgbClr val="FF0000"/>
                    </a:solidFill>
                  </a:rPr>
                  <a:t> </a:t>
                </a:r>
                <a:r>
                  <a:rPr lang="ja-JP" altLang="en-US" b="1" dirty="0">
                    <a:solidFill>
                      <a:srgbClr val="000000"/>
                    </a:solidFill>
                  </a:rPr>
                  <a:t>複数の</a:t>
                </a:r>
                <a:r>
                  <a:rPr lang="en-US" altLang="ja-JP" b="1" dirty="0">
                    <a:solidFill>
                      <a:srgbClr val="000000"/>
                    </a:solidFill>
                  </a:rPr>
                  <a:t>pseudo-Voigt</a:t>
                </a:r>
                <a:r>
                  <a:rPr lang="ja-JP" altLang="en-US" b="1" dirty="0">
                    <a:solidFill>
                      <a:srgbClr val="000000"/>
                    </a:solidFill>
                  </a:rPr>
                  <a:t>関数の和</a:t>
                </a:r>
                <a:endParaRPr lang="en-US" altLang="ja-JP" b="1" dirty="0">
                  <a:solidFill>
                    <a:srgbClr val="000000"/>
                  </a:solidFill>
                </a:endParaRPr>
              </a:p>
              <a:p>
                <a:pPr>
                  <a:spcAft>
                    <a:spcPts val="1200"/>
                  </a:spcAft>
                  <a:defRPr/>
                </a:pPr>
                <a:r>
                  <a:rPr lang="en-US" altLang="ja-JP" dirty="0">
                    <a:solidFill>
                      <a:srgbClr val="000000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n-US" altLang="ja-JP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altLang="ja-JP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𝑜</m:t>
                        </m:r>
                        <m: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altLang="ja-JP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altLang="ja-JP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sSub>
                      <m:sSubPr>
                        <m:ctrlP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altLang="ja-JP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altLang="ja-JP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altLang="ja-JP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𝑎𝑡𝑎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ja-JP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ja-JP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altLang="ja-JP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altLang="ja-JP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ja-JP" alt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ja-JP" alt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altLang="ja-JP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  <m:r>
                                      <a:rPr lang="ja-JP" alt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ja-JP" alt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altLang="ja-JP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ja-JP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altLang="ja-JP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r>
                  <a:rPr lang="en-US" altLang="ja-JP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 </a:t>
                </a:r>
              </a:p>
              <a:p>
                <a:pPr>
                  <a:spcAft>
                    <a:spcPts val="1200"/>
                  </a:spcAft>
                  <a:defRPr/>
                </a:pPr>
                <a:r>
                  <a:rPr lang="en-US" altLang="ja-JP" dirty="0">
                    <a:solidFill>
                      <a:srgbClr val="000000"/>
                    </a:solidFill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d>
                      <m:dPr>
                        <m:ctrlP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ja-JP" alt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sSub>
                      <m:sSubPr>
                        <m:ctrlP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ja-JP" alt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ja-JP" alt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)+</m:t>
                    </m:r>
                    <m:sSub>
                      <m:sSubPr>
                        <m:ctrlP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sSub>
                      <m:sSubPr>
                        <m:ctrlP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ja-JP" alt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ja-JP" alt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 </a:t>
                </a:r>
              </a:p>
              <a:p>
                <a:pPr>
                  <a:spcAft>
                    <a:spcPts val="1200"/>
                  </a:spcAft>
                  <a:defRPr/>
                </a:pPr>
                <a:r>
                  <a:rPr lang="en-US" altLang="ja-JP" dirty="0">
                    <a:solidFill>
                      <a:srgbClr val="000000"/>
                    </a:solidFill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d>
                      <m:dPr>
                        <m:ctrlP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ja-JP" alt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ja-JP" alt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ja-JP" alt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sub>
                        </m:sSub>
                        <m:sSub>
                          <m:sSubPr>
                            <m:ctrlP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  <m: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sSup>
                          <m:sSupPr>
                            <m:ctrlPr>
                              <a:rPr lang="ja-JP" alt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ja-JP" alt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ja-JP" alt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1/2</m:t>
                            </m:r>
                          </m:sup>
                        </m:sSup>
                      </m:den>
                    </m:f>
                    <m:func>
                      <m:funcPr>
                        <m:ctrlP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ja-JP" altLang="en-US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d>
                          <m:dPr>
                            <m:begChr m:val="{"/>
                            <m:endChr m:val="}"/>
                            <m:ctrlPr>
                              <a:rPr lang="ja-JP" alt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ja-JP" alt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ja-JP" alt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ja-JP" alt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ctrlPr>
                                          <a:rPr lang="ja-JP" alt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ja-JP" altLang="en-US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ja-JP" altLang="en-US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ja-JP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  <m:r>
                                          <a:rPr lang="ja-JP" alt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ja-JP" altLang="en-US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ja-JP" altLang="en-US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ja-JP" altLang="en-US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  <m:r>
                                              <a:rPr lang="en-US" altLang="ja-JP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,</m:t>
                                            </m:r>
                                            <m:r>
                                              <a:rPr lang="en-US" altLang="ja-JP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r>
                                      <a:rPr lang="ja-JP" alt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/(</m:t>
                                    </m:r>
                                    <m:sSub>
                                      <m:sSubPr>
                                        <m:ctrlPr>
                                          <a:rPr lang="ja-JP" alt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ja-JP" alt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a:rPr lang="ja-JP" alt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ja-JP" alt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ja-JP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e>
                                      <m:sub>
                                        <m:r>
                                          <a:rPr lang="en-US" altLang="ja-JP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𝐺</m:t>
                                        </m:r>
                                        <m:r>
                                          <a:rPr lang="en-US" altLang="ja-JP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altLang="ja-JP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  <m:r>
                                      <a:rPr lang="ja-JP" alt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ja-JP" alt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</m:func>
                  </m:oMath>
                </a14:m>
                <a:r>
                  <a:rPr lang="en-US" altLang="ja-JP" b="1" dirty="0">
                    <a:solidFill>
                      <a:srgbClr val="FF0000"/>
                    </a:solidFill>
                  </a:rPr>
                  <a:t> </a:t>
                </a:r>
              </a:p>
              <a:p>
                <a:pPr>
                  <a:spcAft>
                    <a:spcPts val="1200"/>
                  </a:spcAft>
                  <a:defRPr/>
                </a:pPr>
                <a:r>
                  <a:rPr lang="en-US" altLang="ja-JP" dirty="0">
                    <a:solidFill>
                      <a:srgbClr val="000000"/>
                    </a:solidFill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d>
                      <m:dPr>
                        <m:ctrlP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ja-JP" alt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ja-JP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1+</m:t>
                        </m:r>
                        <m:sSup>
                          <m:sSupPr>
                            <m:ctrlPr>
                              <a:rPr lang="ja-JP" alt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ja-JP" alt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ctrlPr>
                                      <a:rPr lang="ja-JP" alt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altLang="ja-JP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ja-JP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altLang="ja-JP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ja-JP" alt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altLang="ja-JP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ja-JP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altLang="ja-JP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𝑜</m:t>
                                        </m:r>
                                        <m:r>
                                          <a:rPr lang="en-US" altLang="ja-JP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altLang="ja-JP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ja-JP" alt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sSub>
                                  <m:sSubPr>
                                    <m:ctrlPr>
                                      <a:rPr lang="en-US" altLang="ja-JP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altLang="ja-JP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  <m:r>
                                      <a:rPr lang="en-US" altLang="ja-JP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ja-JP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ja-JP" alt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ja-JP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 </a:t>
                </a:r>
              </a:p>
              <a:p>
                <a:pPr>
                  <a:spcAft>
                    <a:spcPts val="1200"/>
                  </a:spcAft>
                  <a:defRPr/>
                </a:pPr>
                <a:endParaRPr lang="en-US" altLang="ja-JP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0" name="正方形/長方形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7068" y="1178783"/>
                <a:ext cx="8823428" cy="3883755"/>
              </a:xfrm>
              <a:prstGeom prst="rect">
                <a:avLst/>
              </a:prstGeom>
              <a:blipFill>
                <a:blip r:embed="rId3"/>
                <a:stretch>
                  <a:fillRect l="-1106" t="-172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491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762000"/>
          </a:xfrm>
          <a:noFill/>
        </p:spPr>
        <p:txBody>
          <a:bodyPr/>
          <a:lstStyle/>
          <a:p>
            <a:pPr eaLnBrk="1" hangingPunct="1"/>
            <a:r>
              <a:rPr lang="en-US" altLang="ja-JP" sz="3600" b="1" dirty="0">
                <a:solidFill>
                  <a:srgbClr val="0000FF"/>
                </a:solidFill>
              </a:rPr>
              <a:t>Program: peakfit-scipy-simple.py</a:t>
            </a:r>
            <a:endParaRPr lang="ja-JP" altLang="en-US" sz="3600" b="1" dirty="0">
              <a:solidFill>
                <a:srgbClr val="0000FF"/>
              </a:solidFill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1737068" y="879235"/>
            <a:ext cx="8823428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1600" b="1" dirty="0">
                <a:solidFill>
                  <a:srgbClr val="FF0000"/>
                </a:solidFill>
              </a:rPr>
              <a:t>Simplex</a:t>
            </a:r>
            <a:r>
              <a:rPr lang="ja-JP" altLang="en-US" sz="1600" b="1" dirty="0">
                <a:solidFill>
                  <a:srgbClr val="FF0000"/>
                </a:solidFill>
              </a:rPr>
              <a:t>法を使っているので、微分の計算の必要がない。もっとも簡単なプログラム</a:t>
            </a:r>
            <a:endParaRPr lang="en-US" altLang="ja-JP" sz="1600" b="1" dirty="0">
              <a:solidFill>
                <a:srgbClr val="FF0000"/>
              </a:solidFill>
            </a:endParaRPr>
          </a:p>
          <a:p>
            <a:pPr>
              <a:defRPr/>
            </a:pPr>
            <a:endParaRPr lang="en-US" altLang="ja-JP" sz="1200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altLang="ja-JP" sz="1200" dirty="0">
                <a:solidFill>
                  <a:srgbClr val="000000"/>
                </a:solidFill>
              </a:rPr>
              <a:t># </a:t>
            </a:r>
            <a:r>
              <a:rPr lang="ja-JP" altLang="en-US" sz="1200" dirty="0">
                <a:solidFill>
                  <a:srgbClr val="000000"/>
                </a:solidFill>
              </a:rPr>
              <a:t>パラメータリスト </a:t>
            </a:r>
            <a:r>
              <a:rPr lang="en-US" altLang="ja-JP" sz="1200" dirty="0">
                <a:solidFill>
                  <a:srgbClr val="000000"/>
                </a:solidFill>
              </a:rPr>
              <a:t>params</a:t>
            </a:r>
            <a:r>
              <a:rPr lang="ja-JP" altLang="en-US" sz="1200" dirty="0">
                <a:solidFill>
                  <a:srgbClr val="000000"/>
                </a:solidFill>
              </a:rPr>
              <a:t> を与えて </a:t>
            </a:r>
            <a:r>
              <a:rPr lang="en-US" altLang="ja-JP" sz="1200" dirty="0">
                <a:solidFill>
                  <a:srgbClr val="000000"/>
                </a:solidFill>
              </a:rPr>
              <a:t>x</a:t>
            </a:r>
            <a:r>
              <a:rPr lang="ja-JP" altLang="en-US" sz="1200" dirty="0">
                <a:solidFill>
                  <a:srgbClr val="000000"/>
                </a:solidFill>
              </a:rPr>
              <a:t> におけるピーク強度を計算</a:t>
            </a:r>
            <a:endParaRPr lang="en-US" altLang="ja-JP" sz="1200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altLang="ja-JP" sz="1200" dirty="0">
                <a:solidFill>
                  <a:srgbClr val="000000"/>
                </a:solidFill>
              </a:rPr>
              <a:t>def </a:t>
            </a:r>
            <a:r>
              <a:rPr lang="en-US" altLang="ja-JP" sz="1200" dirty="0" err="1">
                <a:solidFill>
                  <a:srgbClr val="000000"/>
                </a:solidFill>
              </a:rPr>
              <a:t>ycal</a:t>
            </a:r>
            <a:r>
              <a:rPr lang="en-US" altLang="ja-JP" sz="1200" dirty="0">
                <a:solidFill>
                  <a:srgbClr val="000000"/>
                </a:solidFill>
              </a:rPr>
              <a:t>(x, params):</a:t>
            </a:r>
          </a:p>
          <a:p>
            <a:pPr>
              <a:defRPr/>
            </a:pPr>
            <a:r>
              <a:rPr lang="en-US" altLang="ja-JP" sz="1200" dirty="0">
                <a:solidFill>
                  <a:srgbClr val="000000"/>
                </a:solidFill>
              </a:rPr>
              <a:t>   return intensity</a:t>
            </a:r>
          </a:p>
          <a:p>
            <a:pPr>
              <a:defRPr/>
            </a:pPr>
            <a:endParaRPr lang="en-US" altLang="ja-JP" sz="1200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altLang="ja-JP" sz="1200" dirty="0">
                <a:solidFill>
                  <a:srgbClr val="000000"/>
                </a:solidFill>
              </a:rPr>
              <a:t># x</a:t>
            </a:r>
            <a:r>
              <a:rPr lang="ja-JP" altLang="en-US" sz="1200" dirty="0">
                <a:solidFill>
                  <a:srgbClr val="000000"/>
                </a:solidFill>
              </a:rPr>
              <a:t>のリスト </a:t>
            </a:r>
            <a:r>
              <a:rPr lang="en-US" altLang="ja-JP" sz="1200" dirty="0" err="1">
                <a:solidFill>
                  <a:srgbClr val="000000"/>
                </a:solidFill>
              </a:rPr>
              <a:t>xd</a:t>
            </a:r>
            <a:r>
              <a:rPr lang="ja-JP" altLang="en-US" sz="1200" dirty="0">
                <a:solidFill>
                  <a:srgbClr val="000000"/>
                </a:solidFill>
              </a:rPr>
              <a:t> とパラメータリスト </a:t>
            </a:r>
            <a:r>
              <a:rPr lang="en-US" altLang="ja-JP" sz="1200" dirty="0">
                <a:solidFill>
                  <a:srgbClr val="000000"/>
                </a:solidFill>
              </a:rPr>
              <a:t>params</a:t>
            </a:r>
            <a:r>
              <a:rPr lang="ja-JP" altLang="en-US" sz="1200" dirty="0">
                <a:solidFill>
                  <a:srgbClr val="000000"/>
                </a:solidFill>
              </a:rPr>
              <a:t> を与えて </a:t>
            </a:r>
            <a:r>
              <a:rPr lang="en-US" altLang="ja-JP" sz="1200" dirty="0">
                <a:solidFill>
                  <a:srgbClr val="000000"/>
                </a:solidFill>
              </a:rPr>
              <a:t>y</a:t>
            </a:r>
            <a:r>
              <a:rPr lang="ja-JP" altLang="en-US" sz="1200" dirty="0">
                <a:solidFill>
                  <a:srgbClr val="000000"/>
                </a:solidFill>
              </a:rPr>
              <a:t> のリストを返す</a:t>
            </a:r>
            <a:endParaRPr lang="en-US" altLang="ja-JP" sz="1200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altLang="ja-JP" sz="1200" dirty="0">
                <a:solidFill>
                  <a:srgbClr val="000000"/>
                </a:solidFill>
              </a:rPr>
              <a:t>def </a:t>
            </a:r>
            <a:r>
              <a:rPr lang="en-US" altLang="ja-JP" sz="1200" dirty="0" err="1">
                <a:solidFill>
                  <a:srgbClr val="000000"/>
                </a:solidFill>
              </a:rPr>
              <a:t>ycal_list</a:t>
            </a:r>
            <a:r>
              <a:rPr lang="en-US" altLang="ja-JP" sz="1200" dirty="0">
                <a:solidFill>
                  <a:srgbClr val="000000"/>
                </a:solidFill>
              </a:rPr>
              <a:t>(</a:t>
            </a:r>
            <a:r>
              <a:rPr lang="en-US" altLang="ja-JP" sz="1200" dirty="0" err="1">
                <a:solidFill>
                  <a:srgbClr val="000000"/>
                </a:solidFill>
              </a:rPr>
              <a:t>xd</a:t>
            </a:r>
            <a:r>
              <a:rPr lang="en-US" altLang="ja-JP" sz="1200" dirty="0">
                <a:solidFill>
                  <a:srgbClr val="000000"/>
                </a:solidFill>
              </a:rPr>
              <a:t>, params):</a:t>
            </a:r>
          </a:p>
          <a:p>
            <a:pPr>
              <a:defRPr/>
            </a:pPr>
            <a:r>
              <a:rPr lang="ja-JP" altLang="en-US" sz="1200" dirty="0">
                <a:solidFill>
                  <a:srgbClr val="000000"/>
                </a:solidFill>
              </a:rPr>
              <a:t>    </a:t>
            </a:r>
            <a:r>
              <a:rPr lang="en-US" altLang="ja-JP" sz="1200" dirty="0">
                <a:solidFill>
                  <a:srgbClr val="000000"/>
                </a:solidFill>
              </a:rPr>
              <a:t>return</a:t>
            </a:r>
            <a:r>
              <a:rPr lang="ja-JP" altLang="en-US" sz="1200" dirty="0">
                <a:solidFill>
                  <a:srgbClr val="000000"/>
                </a:solidFill>
              </a:rPr>
              <a:t> </a:t>
            </a:r>
            <a:r>
              <a:rPr lang="en-US" altLang="ja-JP" sz="1200" dirty="0" err="1">
                <a:solidFill>
                  <a:srgbClr val="000000"/>
                </a:solidFill>
              </a:rPr>
              <a:t>ylist</a:t>
            </a:r>
            <a:endParaRPr lang="en-US" altLang="ja-JP" sz="1200" dirty="0">
              <a:solidFill>
                <a:srgbClr val="000000"/>
              </a:solidFill>
            </a:endParaRPr>
          </a:p>
          <a:p>
            <a:pPr>
              <a:defRPr/>
            </a:pPr>
            <a:endParaRPr lang="en-US" altLang="ja-JP" sz="1200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altLang="ja-JP" sz="1200" dirty="0">
                <a:solidFill>
                  <a:srgbClr val="000000"/>
                </a:solidFill>
              </a:rPr>
              <a:t>#</a:t>
            </a:r>
            <a:r>
              <a:rPr lang="ja-JP" altLang="en-US" sz="1200" dirty="0">
                <a:solidFill>
                  <a:srgbClr val="000000"/>
                </a:solidFill>
              </a:rPr>
              <a:t> </a:t>
            </a:r>
            <a:r>
              <a:rPr lang="en-US" altLang="ja-JP" sz="1200" dirty="0">
                <a:solidFill>
                  <a:srgbClr val="000000"/>
                </a:solidFill>
              </a:rPr>
              <a:t>y</a:t>
            </a:r>
            <a:r>
              <a:rPr lang="ja-JP" altLang="en-US" sz="1200" dirty="0">
                <a:solidFill>
                  <a:srgbClr val="000000"/>
                </a:solidFill>
              </a:rPr>
              <a:t>の入力値のリスト </a:t>
            </a:r>
            <a:r>
              <a:rPr lang="en-US" altLang="ja-JP" sz="1200" dirty="0">
                <a:solidFill>
                  <a:srgbClr val="000000"/>
                </a:solidFill>
              </a:rPr>
              <a:t>yd</a:t>
            </a:r>
            <a:r>
              <a:rPr lang="ja-JP" altLang="en-US" sz="1200" dirty="0">
                <a:solidFill>
                  <a:srgbClr val="000000"/>
                </a:solidFill>
              </a:rPr>
              <a:t> とパラメータリスト </a:t>
            </a:r>
            <a:r>
              <a:rPr lang="en-US" altLang="ja-JP" sz="1200" dirty="0">
                <a:solidFill>
                  <a:srgbClr val="000000"/>
                </a:solidFill>
              </a:rPr>
              <a:t>params</a:t>
            </a:r>
            <a:r>
              <a:rPr lang="ja-JP" altLang="en-US" sz="1200" dirty="0">
                <a:solidFill>
                  <a:srgbClr val="000000"/>
                </a:solidFill>
              </a:rPr>
              <a:t> から 目的関数 </a:t>
            </a:r>
            <a:r>
              <a:rPr lang="en-US" altLang="ja-JP" sz="1200" dirty="0">
                <a:solidFill>
                  <a:srgbClr val="000000"/>
                </a:solidFill>
              </a:rPr>
              <a:t>S2</a:t>
            </a:r>
            <a:r>
              <a:rPr lang="ja-JP" altLang="en-US" sz="1200" dirty="0">
                <a:solidFill>
                  <a:srgbClr val="000000"/>
                </a:solidFill>
              </a:rPr>
              <a:t> を計算</a:t>
            </a:r>
            <a:endParaRPr lang="en-US" altLang="ja-JP" sz="1200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altLang="ja-JP" sz="1200" dirty="0">
                <a:solidFill>
                  <a:srgbClr val="0000FF"/>
                </a:solidFill>
              </a:rPr>
              <a:t>def CalS2(params):</a:t>
            </a:r>
          </a:p>
          <a:p>
            <a:pPr>
              <a:defRPr/>
            </a:pPr>
            <a:r>
              <a:rPr lang="ja-JP" altLang="en-US" sz="1200" dirty="0">
                <a:solidFill>
                  <a:srgbClr val="0000FF"/>
                </a:solidFill>
              </a:rPr>
              <a:t>    </a:t>
            </a:r>
            <a:r>
              <a:rPr lang="en-US" altLang="ja-JP" sz="1200" dirty="0">
                <a:solidFill>
                  <a:srgbClr val="0000FF"/>
                </a:solidFill>
              </a:rPr>
              <a:t>return S2</a:t>
            </a:r>
          </a:p>
          <a:p>
            <a:pPr>
              <a:defRPr/>
            </a:pPr>
            <a:endParaRPr lang="en-US" altLang="ja-JP" sz="1200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altLang="ja-JP" sz="1200" dirty="0">
                <a:solidFill>
                  <a:srgbClr val="000000"/>
                </a:solidFill>
              </a:rPr>
              <a:t>def main():</a:t>
            </a:r>
          </a:p>
          <a:p>
            <a:pPr>
              <a:defRPr/>
            </a:pPr>
            <a:r>
              <a:rPr lang="en-US" altLang="ja-JP" sz="1200" dirty="0">
                <a:solidFill>
                  <a:srgbClr val="000000"/>
                </a:solidFill>
              </a:rPr>
              <a:t>    </a:t>
            </a:r>
            <a:r>
              <a:rPr lang="en-US" altLang="ja-JP" sz="1200" dirty="0" err="1">
                <a:solidFill>
                  <a:srgbClr val="000000"/>
                </a:solidFill>
              </a:rPr>
              <a:t>df</a:t>
            </a:r>
            <a:r>
              <a:rPr lang="en-US" altLang="ja-JP" sz="1200" dirty="0">
                <a:solidFill>
                  <a:srgbClr val="000000"/>
                </a:solidFill>
              </a:rPr>
              <a:t> = </a:t>
            </a:r>
            <a:r>
              <a:rPr lang="en-US" altLang="ja-JP" sz="1200" dirty="0" err="1">
                <a:solidFill>
                  <a:srgbClr val="000000"/>
                </a:solidFill>
              </a:rPr>
              <a:t>pd.read_excel</a:t>
            </a:r>
            <a:r>
              <a:rPr lang="en-US" altLang="ja-JP" sz="1200" dirty="0">
                <a:solidFill>
                  <a:srgbClr val="000000"/>
                </a:solidFill>
              </a:rPr>
              <a:t>(</a:t>
            </a:r>
            <a:r>
              <a:rPr lang="en-US" altLang="ja-JP" sz="1200" dirty="0" err="1">
                <a:solidFill>
                  <a:srgbClr val="000000"/>
                </a:solidFill>
              </a:rPr>
              <a:t>infile</a:t>
            </a:r>
            <a:r>
              <a:rPr lang="en-US" altLang="ja-JP" sz="1200" dirty="0">
                <a:solidFill>
                  <a:srgbClr val="000000"/>
                </a:solidFill>
              </a:rPr>
              <a:t>, engine = ‘</a:t>
            </a:r>
            <a:r>
              <a:rPr lang="en-US" altLang="ja-JP" sz="1200" dirty="0" err="1">
                <a:solidFill>
                  <a:srgbClr val="000000"/>
                </a:solidFill>
              </a:rPr>
              <a:t>openpyxl</a:t>
            </a:r>
            <a:r>
              <a:rPr lang="en-US" altLang="ja-JP" sz="1200" dirty="0">
                <a:solidFill>
                  <a:srgbClr val="000000"/>
                </a:solidFill>
              </a:rPr>
              <a:t>’)	#</a:t>
            </a:r>
            <a:r>
              <a:rPr lang="ja-JP" altLang="en-US" sz="1200" dirty="0">
                <a:solidFill>
                  <a:srgbClr val="000000"/>
                </a:solidFill>
              </a:rPr>
              <a:t>データの読み込み</a:t>
            </a:r>
            <a:endParaRPr lang="en-US" altLang="ja-JP" sz="1200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ja-JP" altLang="en-US" sz="1200" dirty="0">
                <a:solidFill>
                  <a:srgbClr val="000000"/>
                </a:solidFill>
              </a:rPr>
              <a:t>    </a:t>
            </a:r>
            <a:r>
              <a:rPr lang="en-US" altLang="ja-JP" sz="1200" dirty="0" err="1">
                <a:solidFill>
                  <a:srgbClr val="000000"/>
                </a:solidFill>
              </a:rPr>
              <a:t>xd</a:t>
            </a:r>
            <a:r>
              <a:rPr lang="en-US" altLang="ja-JP" sz="1200" dirty="0">
                <a:solidFill>
                  <a:srgbClr val="000000"/>
                </a:solidFill>
              </a:rPr>
              <a:t> = </a:t>
            </a:r>
            <a:r>
              <a:rPr lang="en-US" altLang="ja-JP" sz="1200" dirty="0" err="1">
                <a:solidFill>
                  <a:srgbClr val="000000"/>
                </a:solidFill>
              </a:rPr>
              <a:t>df</a:t>
            </a:r>
            <a:r>
              <a:rPr lang="en-US" altLang="ja-JP" sz="1200" dirty="0">
                <a:solidFill>
                  <a:srgbClr val="000000"/>
                </a:solidFill>
              </a:rPr>
              <a:t>[labels[0]].</a:t>
            </a:r>
            <a:r>
              <a:rPr lang="en-US" altLang="ja-JP" sz="1200" dirty="0" err="1">
                <a:solidFill>
                  <a:srgbClr val="000000"/>
                </a:solidFill>
              </a:rPr>
              <a:t>to_numpy</a:t>
            </a:r>
            <a:r>
              <a:rPr lang="en-US" altLang="ja-JP" sz="1200" dirty="0">
                <a:solidFill>
                  <a:srgbClr val="000000"/>
                </a:solidFill>
              </a:rPr>
              <a:t>()</a:t>
            </a:r>
          </a:p>
          <a:p>
            <a:pPr>
              <a:defRPr/>
            </a:pPr>
            <a:r>
              <a:rPr lang="en-US" altLang="ja-JP" sz="1200" dirty="0">
                <a:solidFill>
                  <a:srgbClr val="000000"/>
                </a:solidFill>
              </a:rPr>
              <a:t>    yd = </a:t>
            </a:r>
            <a:r>
              <a:rPr lang="en-US" altLang="ja-JP" sz="1200" dirty="0" err="1">
                <a:solidFill>
                  <a:srgbClr val="000000"/>
                </a:solidFill>
              </a:rPr>
              <a:t>df</a:t>
            </a:r>
            <a:r>
              <a:rPr lang="en-US" altLang="ja-JP" sz="1200" dirty="0">
                <a:solidFill>
                  <a:srgbClr val="000000"/>
                </a:solidFill>
              </a:rPr>
              <a:t>[labels[1]].</a:t>
            </a:r>
            <a:r>
              <a:rPr lang="en-US" altLang="ja-JP" sz="1200" dirty="0" err="1">
                <a:solidFill>
                  <a:srgbClr val="000000"/>
                </a:solidFill>
              </a:rPr>
              <a:t>to_numpy</a:t>
            </a:r>
            <a:r>
              <a:rPr lang="en-US" altLang="ja-JP" sz="1200" dirty="0">
                <a:solidFill>
                  <a:srgbClr val="000000"/>
                </a:solidFill>
              </a:rPr>
              <a:t>()</a:t>
            </a:r>
          </a:p>
          <a:p>
            <a:pPr>
              <a:defRPr/>
            </a:pPr>
            <a:endParaRPr lang="en-US" altLang="ja-JP" sz="1200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altLang="ja-JP" sz="1200" dirty="0">
                <a:solidFill>
                  <a:srgbClr val="000000"/>
                </a:solidFill>
              </a:rPr>
              <a:t>    </a:t>
            </a:r>
            <a:r>
              <a:rPr lang="en-US" altLang="ja-JP" sz="1200" dirty="0" err="1">
                <a:solidFill>
                  <a:srgbClr val="000000"/>
                </a:solidFill>
              </a:rPr>
              <a:t>yini</a:t>
            </a:r>
            <a:r>
              <a:rPr lang="en-US" altLang="ja-JP" sz="1200" dirty="0">
                <a:solidFill>
                  <a:srgbClr val="000000"/>
                </a:solidFill>
              </a:rPr>
              <a:t> = </a:t>
            </a:r>
            <a:r>
              <a:rPr lang="en-US" altLang="ja-JP" sz="1200" dirty="0" err="1">
                <a:solidFill>
                  <a:srgbClr val="000000"/>
                </a:solidFill>
              </a:rPr>
              <a:t>ycal_list</a:t>
            </a:r>
            <a:r>
              <a:rPr lang="en-US" altLang="ja-JP" sz="1200" dirty="0">
                <a:solidFill>
                  <a:srgbClr val="000000"/>
                </a:solidFill>
              </a:rPr>
              <a:t>(</a:t>
            </a:r>
            <a:r>
              <a:rPr lang="en-US" altLang="ja-JP" sz="1200" dirty="0" err="1">
                <a:solidFill>
                  <a:srgbClr val="000000"/>
                </a:solidFill>
              </a:rPr>
              <a:t>xd</a:t>
            </a:r>
            <a:r>
              <a:rPr lang="en-US" altLang="ja-JP" sz="1200" dirty="0">
                <a:solidFill>
                  <a:srgbClr val="000000"/>
                </a:solidFill>
              </a:rPr>
              <a:t>, x0)			#</a:t>
            </a:r>
            <a:r>
              <a:rPr lang="ja-JP" altLang="en-US" sz="1200" dirty="0">
                <a:solidFill>
                  <a:srgbClr val="000000"/>
                </a:solidFill>
              </a:rPr>
              <a:t> 初期値からピーク形状を計算</a:t>
            </a:r>
            <a:r>
              <a:rPr lang="en-US" altLang="ja-JP" sz="1200" dirty="0">
                <a:solidFill>
                  <a:srgbClr val="000000"/>
                </a:solidFill>
              </a:rPr>
              <a:t>	</a:t>
            </a:r>
          </a:p>
          <a:p>
            <a:pPr>
              <a:defRPr/>
            </a:pPr>
            <a:endParaRPr lang="en-US" altLang="ja-JP" sz="1200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ja-JP" altLang="en-US" sz="1200" dirty="0">
                <a:solidFill>
                  <a:srgbClr val="0000FF"/>
                </a:solidFill>
              </a:rPr>
              <a:t>    </a:t>
            </a:r>
            <a:r>
              <a:rPr lang="en-US" altLang="ja-JP" sz="1200" dirty="0">
                <a:solidFill>
                  <a:srgbClr val="0000FF"/>
                </a:solidFill>
              </a:rPr>
              <a:t>res = minimize(CalS2, x0, method = method, </a:t>
            </a:r>
            <a:r>
              <a:rPr lang="en-US" altLang="ja-JP" sz="1200" dirty="0" err="1">
                <a:solidFill>
                  <a:srgbClr val="0000FF"/>
                </a:solidFill>
              </a:rPr>
              <a:t>tol</a:t>
            </a:r>
            <a:r>
              <a:rPr lang="en-US" altLang="ja-JP" sz="1200" dirty="0">
                <a:solidFill>
                  <a:srgbClr val="0000FF"/>
                </a:solidFill>
              </a:rPr>
              <a:t> = </a:t>
            </a:r>
            <a:r>
              <a:rPr lang="en-US" altLang="ja-JP" sz="1200" dirty="0" err="1">
                <a:solidFill>
                  <a:srgbClr val="0000FF"/>
                </a:solidFill>
              </a:rPr>
              <a:t>tol</a:t>
            </a:r>
            <a:r>
              <a:rPr lang="en-US" altLang="ja-JP" sz="1200" dirty="0">
                <a:solidFill>
                  <a:srgbClr val="0000FF"/>
                </a:solidFill>
              </a:rPr>
              <a:t>, options = {‘</a:t>
            </a:r>
            <a:r>
              <a:rPr lang="en-US" altLang="ja-JP" sz="1200" dirty="0" err="1">
                <a:solidFill>
                  <a:srgbClr val="0000FF"/>
                </a:solidFill>
              </a:rPr>
              <a:t>maxiter</a:t>
            </a:r>
            <a:r>
              <a:rPr lang="en-US" altLang="ja-JP" sz="1200" dirty="0">
                <a:solidFill>
                  <a:srgbClr val="0000FF"/>
                </a:solidFill>
              </a:rPr>
              <a:t>’:</a:t>
            </a:r>
            <a:r>
              <a:rPr lang="en-US" altLang="ja-JP" sz="1200" dirty="0" err="1">
                <a:solidFill>
                  <a:srgbClr val="0000FF"/>
                </a:solidFill>
              </a:rPr>
              <a:t>maxiter</a:t>
            </a:r>
            <a:r>
              <a:rPr lang="en-US" altLang="ja-JP" sz="1200" dirty="0">
                <a:solidFill>
                  <a:srgbClr val="0000FF"/>
                </a:solidFill>
              </a:rPr>
              <a:t>, “</a:t>
            </a:r>
            <a:r>
              <a:rPr lang="en-US" altLang="ja-JP" sz="1200" dirty="0" err="1">
                <a:solidFill>
                  <a:srgbClr val="0000FF"/>
                </a:solidFill>
              </a:rPr>
              <a:t>disp</a:t>
            </a:r>
            <a:r>
              <a:rPr lang="en-US" altLang="ja-JP" sz="1200" dirty="0">
                <a:solidFill>
                  <a:srgbClr val="0000FF"/>
                </a:solidFill>
              </a:rPr>
              <a:t>”:True})</a:t>
            </a:r>
          </a:p>
          <a:p>
            <a:pPr>
              <a:defRPr/>
            </a:pPr>
            <a:r>
              <a:rPr lang="en-US" altLang="ja-JP" sz="1200" dirty="0">
                <a:solidFill>
                  <a:srgbClr val="000000"/>
                </a:solidFill>
              </a:rPr>
              <a:t>				#</a:t>
            </a:r>
            <a:r>
              <a:rPr lang="ja-JP" altLang="en-US" sz="1200" dirty="0">
                <a:solidFill>
                  <a:srgbClr val="000000"/>
                </a:solidFill>
              </a:rPr>
              <a:t> 初期値を与えて最適化。</a:t>
            </a:r>
            <a:r>
              <a:rPr lang="en-US" altLang="ja-JP" sz="1200" dirty="0">
                <a:solidFill>
                  <a:srgbClr val="000000"/>
                </a:solidFill>
              </a:rPr>
              <a:t>method = “cg”</a:t>
            </a:r>
            <a:r>
              <a:rPr lang="ja-JP" altLang="en-US" sz="1200" dirty="0">
                <a:solidFill>
                  <a:srgbClr val="000000"/>
                </a:solidFill>
              </a:rPr>
              <a:t>で共役購買法を使っている</a:t>
            </a:r>
            <a:endParaRPr lang="en-US" altLang="ja-JP" sz="1200" dirty="0">
              <a:solidFill>
                <a:srgbClr val="000000"/>
              </a:solidFill>
            </a:endParaRPr>
          </a:p>
          <a:p>
            <a:pPr>
              <a:defRPr/>
            </a:pPr>
            <a:endParaRPr lang="en-US" altLang="ja-JP" sz="1200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ja-JP" altLang="en-US" sz="1200" dirty="0">
                <a:solidFill>
                  <a:srgbClr val="000000"/>
                </a:solidFill>
              </a:rPr>
              <a:t>    </a:t>
            </a:r>
            <a:r>
              <a:rPr lang="en-US" altLang="ja-JP" sz="1200" dirty="0" err="1">
                <a:solidFill>
                  <a:srgbClr val="000000"/>
                </a:solidFill>
              </a:rPr>
              <a:t>yopt</a:t>
            </a:r>
            <a:r>
              <a:rPr lang="en-US" altLang="ja-JP" sz="1200" dirty="0">
                <a:solidFill>
                  <a:srgbClr val="000000"/>
                </a:solidFill>
              </a:rPr>
              <a:t> = </a:t>
            </a:r>
            <a:r>
              <a:rPr lang="en-US" altLang="ja-JP" sz="1200" dirty="0" err="1">
                <a:solidFill>
                  <a:srgbClr val="000000"/>
                </a:solidFill>
              </a:rPr>
              <a:t>ycal_list</a:t>
            </a:r>
            <a:r>
              <a:rPr lang="en-US" altLang="ja-JP" sz="1200" dirty="0">
                <a:solidFill>
                  <a:srgbClr val="000000"/>
                </a:solidFill>
              </a:rPr>
              <a:t>(</a:t>
            </a:r>
            <a:r>
              <a:rPr lang="en-US" altLang="ja-JP" sz="1200" dirty="0" err="1">
                <a:solidFill>
                  <a:srgbClr val="000000"/>
                </a:solidFill>
              </a:rPr>
              <a:t>xd</a:t>
            </a:r>
            <a:r>
              <a:rPr lang="en-US" altLang="ja-JP" sz="1200" dirty="0">
                <a:solidFill>
                  <a:srgbClr val="000000"/>
                </a:solidFill>
              </a:rPr>
              <a:t>, </a:t>
            </a:r>
            <a:r>
              <a:rPr lang="en-US" altLang="ja-JP" sz="1200" dirty="0" err="1">
                <a:solidFill>
                  <a:srgbClr val="000000"/>
                </a:solidFill>
              </a:rPr>
              <a:t>res.x</a:t>
            </a:r>
            <a:r>
              <a:rPr lang="en-US" altLang="ja-JP" sz="1200" dirty="0">
                <a:solidFill>
                  <a:srgbClr val="000000"/>
                </a:solidFill>
              </a:rPr>
              <a:t>)			#</a:t>
            </a:r>
            <a:r>
              <a:rPr lang="ja-JP" altLang="en-US" sz="1200" dirty="0">
                <a:solidFill>
                  <a:srgbClr val="000000"/>
                </a:solidFill>
              </a:rPr>
              <a:t> 最適化したパラメータからピーク形状を計算</a:t>
            </a:r>
            <a:endParaRPr lang="en-US" altLang="ja-JP" sz="1200" dirty="0">
              <a:solidFill>
                <a:srgbClr val="000000"/>
              </a:solidFill>
            </a:endParaRPr>
          </a:p>
          <a:p>
            <a:pPr>
              <a:defRPr/>
            </a:pPr>
            <a:endParaRPr lang="en-US" altLang="ja-JP" sz="1200" dirty="0">
              <a:solidFill>
                <a:srgbClr val="000000"/>
              </a:solidFill>
            </a:endParaRPr>
          </a:p>
          <a:p>
            <a:pPr>
              <a:defRPr/>
            </a:pPr>
            <a:endParaRPr lang="en-US" altLang="ja-JP" sz="1200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ja-JP" altLang="en-US" sz="1600" dirty="0">
                <a:solidFill>
                  <a:srgbClr val="FF0000"/>
                </a:solidFill>
              </a:rPr>
              <a:t>最適化の途中過程を確認したい場合は、</a:t>
            </a:r>
            <a:r>
              <a:rPr lang="en-US" altLang="ja-JP" sz="1600" dirty="0">
                <a:solidFill>
                  <a:srgbClr val="FF0000"/>
                </a:solidFill>
              </a:rPr>
              <a:t>minimize</a:t>
            </a:r>
            <a:r>
              <a:rPr lang="ja-JP" altLang="en-US" sz="1600" dirty="0">
                <a:solidFill>
                  <a:srgbClr val="FF0000"/>
                </a:solidFill>
              </a:rPr>
              <a:t>に</a:t>
            </a:r>
            <a:r>
              <a:rPr lang="en-US" altLang="ja-JP" sz="1600" dirty="0">
                <a:solidFill>
                  <a:srgbClr val="FF0000"/>
                </a:solidFill>
              </a:rPr>
              <a:t>callback</a:t>
            </a:r>
            <a:r>
              <a:rPr lang="ja-JP" altLang="en-US" sz="1600" dirty="0">
                <a:solidFill>
                  <a:srgbClr val="FF0000"/>
                </a:solidFill>
              </a:rPr>
              <a:t>を渡す</a:t>
            </a:r>
            <a:endParaRPr lang="en-US" altLang="ja-JP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15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762000"/>
          </a:xfrm>
          <a:noFill/>
        </p:spPr>
        <p:txBody>
          <a:bodyPr/>
          <a:lstStyle/>
          <a:p>
            <a:pPr eaLnBrk="1" hangingPunct="1"/>
            <a:r>
              <a:rPr lang="en-US" altLang="ja-JP" sz="3600" b="1" dirty="0">
                <a:solidFill>
                  <a:srgbClr val="0000FF"/>
                </a:solidFill>
              </a:rPr>
              <a:t>Program: peakfit-scipy-minimize.py</a:t>
            </a:r>
            <a:endParaRPr lang="ja-JP" altLang="en-US" sz="3600" b="1" dirty="0">
              <a:solidFill>
                <a:srgbClr val="0000FF"/>
              </a:solidFill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1737068" y="682163"/>
            <a:ext cx="8823428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1200" b="1" dirty="0">
                <a:solidFill>
                  <a:srgbClr val="FF0000"/>
                </a:solidFill>
              </a:rPr>
              <a:t>勾配法の場合、微分計算が必要なので、</a:t>
            </a:r>
            <a:r>
              <a:rPr lang="en-US" altLang="ja-JP" sz="1200" b="1" dirty="0">
                <a:solidFill>
                  <a:srgbClr val="FF0000"/>
                </a:solidFill>
              </a:rPr>
              <a:t>minimize()</a:t>
            </a:r>
            <a:r>
              <a:rPr lang="ja-JP" altLang="en-US" sz="1200" b="1" dirty="0">
                <a:solidFill>
                  <a:srgbClr val="FF0000"/>
                </a:solidFill>
              </a:rPr>
              <a:t>に</a:t>
            </a:r>
            <a:r>
              <a:rPr lang="en-US" altLang="ja-JP" sz="1200" b="1" dirty="0" err="1">
                <a:solidFill>
                  <a:srgbClr val="FF0000"/>
                </a:solidFill>
              </a:rPr>
              <a:t>jac</a:t>
            </a:r>
            <a:r>
              <a:rPr lang="ja-JP" altLang="en-US" sz="1200" b="1" dirty="0">
                <a:solidFill>
                  <a:srgbClr val="FF0000"/>
                </a:solidFill>
              </a:rPr>
              <a:t>として</a:t>
            </a:r>
            <a:r>
              <a:rPr lang="en-US" altLang="ja-JP" sz="1200" b="1" dirty="0">
                <a:solidFill>
                  <a:srgbClr val="FF0000"/>
                </a:solidFill>
              </a:rPr>
              <a:t>1</a:t>
            </a:r>
            <a:r>
              <a:rPr lang="ja-JP" altLang="en-US" sz="1200" b="1" dirty="0">
                <a:solidFill>
                  <a:srgbClr val="FF0000"/>
                </a:solidFill>
              </a:rPr>
              <a:t>次微分リストを返す関数 </a:t>
            </a:r>
            <a:r>
              <a:rPr lang="en-US" altLang="ja-JP" sz="1200" b="1" dirty="0">
                <a:solidFill>
                  <a:srgbClr val="FF0000"/>
                </a:solidFill>
              </a:rPr>
              <a:t>diff1</a:t>
            </a:r>
            <a:r>
              <a:rPr lang="ja-JP" altLang="en-US" sz="1200" b="1" dirty="0">
                <a:solidFill>
                  <a:srgbClr val="FF0000"/>
                </a:solidFill>
              </a:rPr>
              <a:t> を渡す</a:t>
            </a:r>
            <a:endParaRPr lang="en-US" altLang="ja-JP" sz="1200" b="1" dirty="0">
              <a:solidFill>
                <a:srgbClr val="FF0000"/>
              </a:solidFill>
            </a:endParaRPr>
          </a:p>
          <a:p>
            <a:pPr>
              <a:defRPr/>
            </a:pPr>
            <a:endParaRPr lang="en-US" altLang="ja-JP" sz="1200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altLang="ja-JP" sz="1200" dirty="0">
                <a:solidFill>
                  <a:srgbClr val="000000"/>
                </a:solidFill>
              </a:rPr>
              <a:t># </a:t>
            </a:r>
            <a:r>
              <a:rPr lang="ja-JP" altLang="en-US" sz="1200" dirty="0">
                <a:solidFill>
                  <a:srgbClr val="000000"/>
                </a:solidFill>
              </a:rPr>
              <a:t>パラメータリスト </a:t>
            </a:r>
            <a:r>
              <a:rPr lang="en-US" altLang="ja-JP" sz="1200" dirty="0">
                <a:solidFill>
                  <a:srgbClr val="000000"/>
                </a:solidFill>
              </a:rPr>
              <a:t>params</a:t>
            </a:r>
            <a:r>
              <a:rPr lang="ja-JP" altLang="en-US" sz="1200" dirty="0">
                <a:solidFill>
                  <a:srgbClr val="000000"/>
                </a:solidFill>
              </a:rPr>
              <a:t> を与えて </a:t>
            </a:r>
            <a:r>
              <a:rPr lang="en-US" altLang="ja-JP" sz="1200" dirty="0">
                <a:solidFill>
                  <a:srgbClr val="000000"/>
                </a:solidFill>
              </a:rPr>
              <a:t>x</a:t>
            </a:r>
            <a:r>
              <a:rPr lang="ja-JP" altLang="en-US" sz="1200" dirty="0">
                <a:solidFill>
                  <a:srgbClr val="000000"/>
                </a:solidFill>
              </a:rPr>
              <a:t> におけるピーク強度を計算</a:t>
            </a:r>
            <a:endParaRPr lang="en-US" altLang="ja-JP" sz="1200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altLang="ja-JP" sz="1200" dirty="0">
                <a:solidFill>
                  <a:srgbClr val="000000"/>
                </a:solidFill>
              </a:rPr>
              <a:t>def </a:t>
            </a:r>
            <a:r>
              <a:rPr lang="en-US" altLang="ja-JP" sz="1200" dirty="0" err="1">
                <a:solidFill>
                  <a:srgbClr val="000000"/>
                </a:solidFill>
              </a:rPr>
              <a:t>ycal</a:t>
            </a:r>
            <a:r>
              <a:rPr lang="en-US" altLang="ja-JP" sz="1200" dirty="0">
                <a:solidFill>
                  <a:srgbClr val="000000"/>
                </a:solidFill>
              </a:rPr>
              <a:t>(x, params):</a:t>
            </a:r>
          </a:p>
          <a:p>
            <a:pPr>
              <a:defRPr/>
            </a:pPr>
            <a:r>
              <a:rPr lang="en-US" altLang="ja-JP" sz="1200" dirty="0">
                <a:solidFill>
                  <a:srgbClr val="000000"/>
                </a:solidFill>
              </a:rPr>
              <a:t>   return intensity</a:t>
            </a:r>
          </a:p>
          <a:p>
            <a:pPr>
              <a:defRPr/>
            </a:pPr>
            <a:endParaRPr lang="en-US" altLang="ja-JP" sz="1200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altLang="ja-JP" sz="1200" dirty="0">
                <a:solidFill>
                  <a:srgbClr val="000000"/>
                </a:solidFill>
              </a:rPr>
              <a:t># x</a:t>
            </a:r>
            <a:r>
              <a:rPr lang="ja-JP" altLang="en-US" sz="1200" dirty="0">
                <a:solidFill>
                  <a:srgbClr val="000000"/>
                </a:solidFill>
              </a:rPr>
              <a:t>のリスト </a:t>
            </a:r>
            <a:r>
              <a:rPr lang="en-US" altLang="ja-JP" sz="1200" dirty="0" err="1">
                <a:solidFill>
                  <a:srgbClr val="000000"/>
                </a:solidFill>
              </a:rPr>
              <a:t>xd</a:t>
            </a:r>
            <a:r>
              <a:rPr lang="ja-JP" altLang="en-US" sz="1200" dirty="0">
                <a:solidFill>
                  <a:srgbClr val="000000"/>
                </a:solidFill>
              </a:rPr>
              <a:t> とパラメータリスト </a:t>
            </a:r>
            <a:r>
              <a:rPr lang="en-US" altLang="ja-JP" sz="1200" dirty="0">
                <a:solidFill>
                  <a:srgbClr val="000000"/>
                </a:solidFill>
              </a:rPr>
              <a:t>params</a:t>
            </a:r>
            <a:r>
              <a:rPr lang="ja-JP" altLang="en-US" sz="1200" dirty="0">
                <a:solidFill>
                  <a:srgbClr val="000000"/>
                </a:solidFill>
              </a:rPr>
              <a:t> を与えて </a:t>
            </a:r>
            <a:r>
              <a:rPr lang="en-US" altLang="ja-JP" sz="1200" dirty="0">
                <a:solidFill>
                  <a:srgbClr val="000000"/>
                </a:solidFill>
              </a:rPr>
              <a:t>y</a:t>
            </a:r>
            <a:r>
              <a:rPr lang="ja-JP" altLang="en-US" sz="1200" dirty="0">
                <a:solidFill>
                  <a:srgbClr val="000000"/>
                </a:solidFill>
              </a:rPr>
              <a:t> のリストを返す</a:t>
            </a:r>
            <a:endParaRPr lang="en-US" altLang="ja-JP" sz="1200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altLang="ja-JP" sz="1200" dirty="0">
                <a:solidFill>
                  <a:srgbClr val="000000"/>
                </a:solidFill>
              </a:rPr>
              <a:t>def </a:t>
            </a:r>
            <a:r>
              <a:rPr lang="en-US" altLang="ja-JP" sz="1200" dirty="0" err="1">
                <a:solidFill>
                  <a:srgbClr val="000000"/>
                </a:solidFill>
              </a:rPr>
              <a:t>ycal_list</a:t>
            </a:r>
            <a:r>
              <a:rPr lang="en-US" altLang="ja-JP" sz="1200" dirty="0">
                <a:solidFill>
                  <a:srgbClr val="000000"/>
                </a:solidFill>
              </a:rPr>
              <a:t>(</a:t>
            </a:r>
            <a:r>
              <a:rPr lang="en-US" altLang="ja-JP" sz="1200" dirty="0" err="1">
                <a:solidFill>
                  <a:srgbClr val="000000"/>
                </a:solidFill>
              </a:rPr>
              <a:t>xd</a:t>
            </a:r>
            <a:r>
              <a:rPr lang="en-US" altLang="ja-JP" sz="1200" dirty="0">
                <a:solidFill>
                  <a:srgbClr val="000000"/>
                </a:solidFill>
              </a:rPr>
              <a:t>, params):</a:t>
            </a:r>
          </a:p>
          <a:p>
            <a:pPr>
              <a:defRPr/>
            </a:pPr>
            <a:r>
              <a:rPr lang="ja-JP" altLang="en-US" sz="1200" dirty="0">
                <a:solidFill>
                  <a:srgbClr val="000000"/>
                </a:solidFill>
              </a:rPr>
              <a:t>    </a:t>
            </a:r>
            <a:r>
              <a:rPr lang="en-US" altLang="ja-JP" sz="1200" dirty="0">
                <a:solidFill>
                  <a:srgbClr val="000000"/>
                </a:solidFill>
              </a:rPr>
              <a:t>return</a:t>
            </a:r>
            <a:r>
              <a:rPr lang="ja-JP" altLang="en-US" sz="1200" dirty="0">
                <a:solidFill>
                  <a:srgbClr val="000000"/>
                </a:solidFill>
              </a:rPr>
              <a:t> </a:t>
            </a:r>
            <a:r>
              <a:rPr lang="en-US" altLang="ja-JP" sz="1200" dirty="0" err="1">
                <a:solidFill>
                  <a:srgbClr val="000000"/>
                </a:solidFill>
              </a:rPr>
              <a:t>ylist</a:t>
            </a:r>
            <a:endParaRPr lang="en-US" altLang="ja-JP" sz="1200" dirty="0">
              <a:solidFill>
                <a:srgbClr val="000000"/>
              </a:solidFill>
            </a:endParaRPr>
          </a:p>
          <a:p>
            <a:pPr>
              <a:defRPr/>
            </a:pPr>
            <a:endParaRPr lang="en-US" altLang="ja-JP" sz="1200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altLang="ja-JP" sz="1200" dirty="0">
                <a:solidFill>
                  <a:srgbClr val="000000"/>
                </a:solidFill>
              </a:rPr>
              <a:t>#</a:t>
            </a:r>
            <a:r>
              <a:rPr lang="ja-JP" altLang="en-US" sz="1200" dirty="0">
                <a:solidFill>
                  <a:srgbClr val="000000"/>
                </a:solidFill>
              </a:rPr>
              <a:t> </a:t>
            </a:r>
            <a:r>
              <a:rPr lang="en-US" altLang="ja-JP" sz="1200" dirty="0">
                <a:solidFill>
                  <a:srgbClr val="000000"/>
                </a:solidFill>
              </a:rPr>
              <a:t>y</a:t>
            </a:r>
            <a:r>
              <a:rPr lang="ja-JP" altLang="en-US" sz="1200" dirty="0">
                <a:solidFill>
                  <a:srgbClr val="000000"/>
                </a:solidFill>
              </a:rPr>
              <a:t>の入力値のリスト </a:t>
            </a:r>
            <a:r>
              <a:rPr lang="en-US" altLang="ja-JP" sz="1200" dirty="0">
                <a:solidFill>
                  <a:srgbClr val="000000"/>
                </a:solidFill>
              </a:rPr>
              <a:t>yd</a:t>
            </a:r>
            <a:r>
              <a:rPr lang="ja-JP" altLang="en-US" sz="1200" dirty="0">
                <a:solidFill>
                  <a:srgbClr val="000000"/>
                </a:solidFill>
              </a:rPr>
              <a:t> とパラメータリスト </a:t>
            </a:r>
            <a:r>
              <a:rPr lang="en-US" altLang="ja-JP" sz="1200" dirty="0">
                <a:solidFill>
                  <a:srgbClr val="000000"/>
                </a:solidFill>
              </a:rPr>
              <a:t>params</a:t>
            </a:r>
            <a:r>
              <a:rPr lang="ja-JP" altLang="en-US" sz="1200" dirty="0">
                <a:solidFill>
                  <a:srgbClr val="000000"/>
                </a:solidFill>
              </a:rPr>
              <a:t> から 目的関数 </a:t>
            </a:r>
            <a:r>
              <a:rPr lang="en-US" altLang="ja-JP" sz="1200" dirty="0">
                <a:solidFill>
                  <a:srgbClr val="000000"/>
                </a:solidFill>
              </a:rPr>
              <a:t>S2</a:t>
            </a:r>
            <a:r>
              <a:rPr lang="ja-JP" altLang="en-US" sz="1200" dirty="0">
                <a:solidFill>
                  <a:srgbClr val="000000"/>
                </a:solidFill>
              </a:rPr>
              <a:t> を計算</a:t>
            </a:r>
            <a:endParaRPr lang="en-US" altLang="ja-JP" sz="1200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altLang="ja-JP" sz="1200" dirty="0">
                <a:solidFill>
                  <a:srgbClr val="000000"/>
                </a:solidFill>
              </a:rPr>
              <a:t>def CalS2(params):</a:t>
            </a:r>
          </a:p>
          <a:p>
            <a:pPr>
              <a:defRPr/>
            </a:pPr>
            <a:r>
              <a:rPr lang="ja-JP" altLang="en-US" sz="1200" dirty="0">
                <a:solidFill>
                  <a:srgbClr val="000000"/>
                </a:solidFill>
              </a:rPr>
              <a:t>    </a:t>
            </a:r>
            <a:r>
              <a:rPr lang="en-US" altLang="ja-JP" sz="1200" dirty="0">
                <a:solidFill>
                  <a:srgbClr val="000000"/>
                </a:solidFill>
              </a:rPr>
              <a:t>return S2</a:t>
            </a:r>
          </a:p>
          <a:p>
            <a:pPr>
              <a:defRPr/>
            </a:pPr>
            <a:endParaRPr lang="en-US" altLang="ja-JP" sz="1200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altLang="ja-JP" sz="1200" dirty="0">
                <a:solidFill>
                  <a:srgbClr val="000000"/>
                </a:solidFill>
              </a:rPr>
              <a:t>#</a:t>
            </a:r>
            <a:r>
              <a:rPr lang="ja-JP" altLang="en-US" sz="1200" dirty="0">
                <a:solidFill>
                  <a:srgbClr val="000000"/>
                </a:solidFill>
              </a:rPr>
              <a:t> </a:t>
            </a:r>
            <a:r>
              <a:rPr lang="en-US" altLang="ja-JP" sz="1200" dirty="0" err="1">
                <a:solidFill>
                  <a:srgbClr val="000000"/>
                </a:solidFill>
              </a:rPr>
              <a:t>i</a:t>
            </a:r>
            <a:r>
              <a:rPr lang="ja-JP" altLang="en-US" sz="1200" dirty="0">
                <a:solidFill>
                  <a:srgbClr val="000000"/>
                </a:solidFill>
              </a:rPr>
              <a:t>番目のパラメータ </a:t>
            </a:r>
            <a:r>
              <a:rPr lang="en-US" altLang="ja-JP" sz="1200" dirty="0">
                <a:solidFill>
                  <a:srgbClr val="000000"/>
                </a:solidFill>
              </a:rPr>
              <a:t>ai </a:t>
            </a:r>
            <a:r>
              <a:rPr lang="ja-JP" altLang="en-US" sz="1200" dirty="0">
                <a:solidFill>
                  <a:srgbClr val="000000"/>
                </a:solidFill>
              </a:rPr>
              <a:t>について、パラメータリスト </a:t>
            </a:r>
            <a:r>
              <a:rPr lang="en-US" altLang="ja-JP" sz="1200" dirty="0">
                <a:solidFill>
                  <a:srgbClr val="000000"/>
                </a:solidFill>
              </a:rPr>
              <a:t>params </a:t>
            </a:r>
            <a:r>
              <a:rPr lang="ja-JP" altLang="en-US" sz="1200" dirty="0">
                <a:solidFill>
                  <a:srgbClr val="000000"/>
                </a:solidFill>
              </a:rPr>
              <a:t>から１次微分 </a:t>
            </a:r>
            <a:r>
              <a:rPr lang="en-US" altLang="ja-JP" sz="1200" dirty="0">
                <a:solidFill>
                  <a:srgbClr val="000000"/>
                </a:solidFill>
              </a:rPr>
              <a:t>diff1</a:t>
            </a:r>
            <a:r>
              <a:rPr lang="ja-JP" altLang="en-US" sz="1200" dirty="0">
                <a:solidFill>
                  <a:srgbClr val="000000"/>
                </a:solidFill>
              </a:rPr>
              <a:t> </a:t>
            </a:r>
            <a:r>
              <a:rPr lang="en-US" altLang="ja-JP" sz="1200" dirty="0">
                <a:solidFill>
                  <a:srgbClr val="000000"/>
                </a:solidFill>
              </a:rPr>
              <a:t>=</a:t>
            </a:r>
            <a:r>
              <a:rPr lang="ja-JP" altLang="en-US" sz="1200" dirty="0">
                <a:solidFill>
                  <a:srgbClr val="000000"/>
                </a:solidFill>
              </a:rPr>
              <a:t> </a:t>
            </a:r>
            <a:r>
              <a:rPr lang="en-US" altLang="ja-JP" sz="1200" dirty="0">
                <a:solidFill>
                  <a:srgbClr val="000000"/>
                </a:solidFill>
              </a:rPr>
              <a:t>dS2 / </a:t>
            </a:r>
            <a:r>
              <a:rPr lang="en-US" altLang="ja-JP" sz="1200" dirty="0" err="1">
                <a:solidFill>
                  <a:srgbClr val="000000"/>
                </a:solidFill>
              </a:rPr>
              <a:t>dai</a:t>
            </a:r>
            <a:r>
              <a:rPr lang="en-US" altLang="ja-JP" sz="1200" dirty="0">
                <a:solidFill>
                  <a:srgbClr val="000000"/>
                </a:solidFill>
              </a:rPr>
              <a:t> </a:t>
            </a:r>
            <a:r>
              <a:rPr lang="ja-JP" altLang="en-US" sz="1200" dirty="0">
                <a:solidFill>
                  <a:srgbClr val="000000"/>
                </a:solidFill>
              </a:rPr>
              <a:t>を計算</a:t>
            </a:r>
            <a:endParaRPr lang="en-US" altLang="ja-JP" sz="1200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altLang="ja-JP" sz="1200" dirty="0">
                <a:solidFill>
                  <a:srgbClr val="000000"/>
                </a:solidFill>
              </a:rPr>
              <a:t>def </a:t>
            </a:r>
            <a:r>
              <a:rPr lang="en-US" altLang="ja-JP" sz="1200" b="1" dirty="0">
                <a:solidFill>
                  <a:srgbClr val="FF0000"/>
                </a:solidFill>
              </a:rPr>
              <a:t>diff1i</a:t>
            </a:r>
            <a:r>
              <a:rPr lang="en-US" altLang="ja-JP" sz="1200" dirty="0">
                <a:solidFill>
                  <a:srgbClr val="000000"/>
                </a:solidFill>
              </a:rPr>
              <a:t>(</a:t>
            </a:r>
            <a:r>
              <a:rPr lang="en-US" altLang="ja-JP" sz="1200" dirty="0" err="1">
                <a:solidFill>
                  <a:srgbClr val="000000"/>
                </a:solidFill>
              </a:rPr>
              <a:t>i</a:t>
            </a:r>
            <a:r>
              <a:rPr lang="en-US" altLang="ja-JP" sz="1200" dirty="0">
                <a:solidFill>
                  <a:srgbClr val="000000"/>
                </a:solidFill>
              </a:rPr>
              <a:t>, params):</a:t>
            </a:r>
          </a:p>
          <a:p>
            <a:pPr>
              <a:defRPr/>
            </a:pPr>
            <a:r>
              <a:rPr lang="en-US" altLang="ja-JP" sz="1200" dirty="0">
                <a:solidFill>
                  <a:srgbClr val="000000"/>
                </a:solidFill>
              </a:rPr>
              <a:t>    return diff1</a:t>
            </a:r>
          </a:p>
          <a:p>
            <a:pPr>
              <a:defRPr/>
            </a:pPr>
            <a:endParaRPr lang="en-US" altLang="ja-JP" sz="1200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altLang="ja-JP" sz="1200" dirty="0">
                <a:solidFill>
                  <a:srgbClr val="0000FF"/>
                </a:solidFill>
              </a:rPr>
              <a:t># </a:t>
            </a:r>
            <a:r>
              <a:rPr lang="ja-JP" altLang="en-US" sz="1200" dirty="0">
                <a:solidFill>
                  <a:srgbClr val="0000FF"/>
                </a:solidFill>
              </a:rPr>
              <a:t>パラメータリスト </a:t>
            </a:r>
            <a:r>
              <a:rPr lang="en-US" altLang="ja-JP" sz="1200" dirty="0">
                <a:solidFill>
                  <a:srgbClr val="0000FF"/>
                </a:solidFill>
              </a:rPr>
              <a:t>params </a:t>
            </a:r>
            <a:r>
              <a:rPr lang="ja-JP" altLang="en-US" sz="1200" dirty="0">
                <a:solidFill>
                  <a:srgbClr val="0000FF"/>
                </a:solidFill>
              </a:rPr>
              <a:t>から１次微分 </a:t>
            </a:r>
            <a:r>
              <a:rPr lang="en-US" altLang="ja-JP" sz="1200" dirty="0">
                <a:solidFill>
                  <a:srgbClr val="0000FF"/>
                </a:solidFill>
              </a:rPr>
              <a:t>dS2 / </a:t>
            </a:r>
            <a:r>
              <a:rPr lang="en-US" altLang="ja-JP" sz="1200" dirty="0" err="1">
                <a:solidFill>
                  <a:srgbClr val="0000FF"/>
                </a:solidFill>
              </a:rPr>
              <a:t>dai</a:t>
            </a:r>
            <a:r>
              <a:rPr lang="en-US" altLang="ja-JP" sz="1200" dirty="0">
                <a:solidFill>
                  <a:srgbClr val="0000FF"/>
                </a:solidFill>
              </a:rPr>
              <a:t> </a:t>
            </a:r>
            <a:r>
              <a:rPr lang="ja-JP" altLang="en-US" sz="1200" dirty="0">
                <a:solidFill>
                  <a:srgbClr val="0000FF"/>
                </a:solidFill>
              </a:rPr>
              <a:t>ベクトル </a:t>
            </a:r>
            <a:r>
              <a:rPr lang="en-US" altLang="ja-JP" sz="1200" dirty="0">
                <a:solidFill>
                  <a:srgbClr val="0000FF"/>
                </a:solidFill>
              </a:rPr>
              <a:t>diffs</a:t>
            </a:r>
            <a:r>
              <a:rPr lang="ja-JP" altLang="en-US" sz="1200" dirty="0">
                <a:solidFill>
                  <a:srgbClr val="0000FF"/>
                </a:solidFill>
              </a:rPr>
              <a:t> を返す</a:t>
            </a:r>
            <a:endParaRPr lang="en-US" altLang="ja-JP" sz="1200" dirty="0">
              <a:solidFill>
                <a:srgbClr val="0000FF"/>
              </a:solidFill>
            </a:endParaRPr>
          </a:p>
          <a:p>
            <a:pPr>
              <a:defRPr/>
            </a:pPr>
            <a:r>
              <a:rPr lang="en-US" altLang="ja-JP" sz="1200" dirty="0">
                <a:solidFill>
                  <a:srgbClr val="0000FF"/>
                </a:solidFill>
              </a:rPr>
              <a:t>def </a:t>
            </a:r>
            <a:r>
              <a:rPr lang="en-US" altLang="ja-JP" sz="1200" b="1" dirty="0">
                <a:solidFill>
                  <a:srgbClr val="0000FF"/>
                </a:solidFill>
              </a:rPr>
              <a:t>diff1</a:t>
            </a:r>
            <a:r>
              <a:rPr lang="en-US" altLang="ja-JP" sz="1200" dirty="0">
                <a:solidFill>
                  <a:srgbClr val="0000FF"/>
                </a:solidFill>
              </a:rPr>
              <a:t>(params):</a:t>
            </a:r>
          </a:p>
          <a:p>
            <a:pPr>
              <a:defRPr/>
            </a:pPr>
            <a:r>
              <a:rPr lang="en-US" altLang="ja-JP" sz="1200" dirty="0">
                <a:solidFill>
                  <a:srgbClr val="0000FF"/>
                </a:solidFill>
              </a:rPr>
              <a:t>    return diffs</a:t>
            </a:r>
          </a:p>
          <a:p>
            <a:pPr>
              <a:defRPr/>
            </a:pPr>
            <a:endParaRPr lang="en-US" altLang="ja-JP" sz="1200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altLang="ja-JP" sz="1200" dirty="0">
                <a:solidFill>
                  <a:srgbClr val="000000"/>
                </a:solidFill>
              </a:rPr>
              <a:t>def main():</a:t>
            </a:r>
          </a:p>
          <a:p>
            <a:pPr>
              <a:defRPr/>
            </a:pPr>
            <a:r>
              <a:rPr lang="en-US" altLang="ja-JP" sz="1200" dirty="0">
                <a:solidFill>
                  <a:srgbClr val="000000"/>
                </a:solidFill>
              </a:rPr>
              <a:t>    </a:t>
            </a:r>
            <a:r>
              <a:rPr lang="en-US" altLang="ja-JP" sz="1200" dirty="0" err="1">
                <a:solidFill>
                  <a:srgbClr val="000000"/>
                </a:solidFill>
              </a:rPr>
              <a:t>df</a:t>
            </a:r>
            <a:r>
              <a:rPr lang="en-US" altLang="ja-JP" sz="1200" dirty="0">
                <a:solidFill>
                  <a:srgbClr val="000000"/>
                </a:solidFill>
              </a:rPr>
              <a:t> = </a:t>
            </a:r>
            <a:r>
              <a:rPr lang="en-US" altLang="ja-JP" sz="1200" dirty="0" err="1">
                <a:solidFill>
                  <a:srgbClr val="000000"/>
                </a:solidFill>
              </a:rPr>
              <a:t>pd.read_excel</a:t>
            </a:r>
            <a:r>
              <a:rPr lang="en-US" altLang="ja-JP" sz="1200" dirty="0">
                <a:solidFill>
                  <a:srgbClr val="000000"/>
                </a:solidFill>
              </a:rPr>
              <a:t>(</a:t>
            </a:r>
            <a:r>
              <a:rPr lang="en-US" altLang="ja-JP" sz="1200" dirty="0" err="1">
                <a:solidFill>
                  <a:srgbClr val="000000"/>
                </a:solidFill>
              </a:rPr>
              <a:t>infile</a:t>
            </a:r>
            <a:r>
              <a:rPr lang="en-US" altLang="ja-JP" sz="1200" dirty="0">
                <a:solidFill>
                  <a:srgbClr val="000000"/>
                </a:solidFill>
              </a:rPr>
              <a:t>, engine = ‘</a:t>
            </a:r>
            <a:r>
              <a:rPr lang="en-US" altLang="ja-JP" sz="1200" dirty="0" err="1">
                <a:solidFill>
                  <a:srgbClr val="000000"/>
                </a:solidFill>
              </a:rPr>
              <a:t>openpyxl</a:t>
            </a:r>
            <a:r>
              <a:rPr lang="en-US" altLang="ja-JP" sz="1200" dirty="0">
                <a:solidFill>
                  <a:srgbClr val="000000"/>
                </a:solidFill>
              </a:rPr>
              <a:t>’)	#</a:t>
            </a:r>
            <a:r>
              <a:rPr lang="ja-JP" altLang="en-US" sz="1200" dirty="0">
                <a:solidFill>
                  <a:srgbClr val="000000"/>
                </a:solidFill>
              </a:rPr>
              <a:t>データの読み込み</a:t>
            </a:r>
            <a:endParaRPr lang="en-US" altLang="ja-JP" sz="1200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ja-JP" altLang="en-US" sz="1200" dirty="0">
                <a:solidFill>
                  <a:srgbClr val="000000"/>
                </a:solidFill>
              </a:rPr>
              <a:t>    </a:t>
            </a:r>
            <a:r>
              <a:rPr lang="en-US" altLang="ja-JP" sz="1200" dirty="0" err="1">
                <a:solidFill>
                  <a:srgbClr val="000000"/>
                </a:solidFill>
              </a:rPr>
              <a:t>xd</a:t>
            </a:r>
            <a:r>
              <a:rPr lang="en-US" altLang="ja-JP" sz="1200" dirty="0">
                <a:solidFill>
                  <a:srgbClr val="000000"/>
                </a:solidFill>
              </a:rPr>
              <a:t> = </a:t>
            </a:r>
            <a:r>
              <a:rPr lang="en-US" altLang="ja-JP" sz="1200" dirty="0" err="1">
                <a:solidFill>
                  <a:srgbClr val="000000"/>
                </a:solidFill>
              </a:rPr>
              <a:t>df</a:t>
            </a:r>
            <a:r>
              <a:rPr lang="en-US" altLang="ja-JP" sz="1200" dirty="0">
                <a:solidFill>
                  <a:srgbClr val="000000"/>
                </a:solidFill>
              </a:rPr>
              <a:t>[labels[0]].</a:t>
            </a:r>
            <a:r>
              <a:rPr lang="en-US" altLang="ja-JP" sz="1200" dirty="0" err="1">
                <a:solidFill>
                  <a:srgbClr val="000000"/>
                </a:solidFill>
              </a:rPr>
              <a:t>to_numpy</a:t>
            </a:r>
            <a:r>
              <a:rPr lang="en-US" altLang="ja-JP" sz="1200" dirty="0">
                <a:solidFill>
                  <a:srgbClr val="000000"/>
                </a:solidFill>
              </a:rPr>
              <a:t>()</a:t>
            </a:r>
          </a:p>
          <a:p>
            <a:pPr>
              <a:defRPr/>
            </a:pPr>
            <a:r>
              <a:rPr lang="en-US" altLang="ja-JP" sz="1200" dirty="0">
                <a:solidFill>
                  <a:srgbClr val="000000"/>
                </a:solidFill>
              </a:rPr>
              <a:t>    yd = </a:t>
            </a:r>
            <a:r>
              <a:rPr lang="en-US" altLang="ja-JP" sz="1200" dirty="0" err="1">
                <a:solidFill>
                  <a:srgbClr val="000000"/>
                </a:solidFill>
              </a:rPr>
              <a:t>df</a:t>
            </a:r>
            <a:r>
              <a:rPr lang="en-US" altLang="ja-JP" sz="1200" dirty="0">
                <a:solidFill>
                  <a:srgbClr val="000000"/>
                </a:solidFill>
              </a:rPr>
              <a:t>[labels[1]].</a:t>
            </a:r>
            <a:r>
              <a:rPr lang="en-US" altLang="ja-JP" sz="1200" dirty="0" err="1">
                <a:solidFill>
                  <a:srgbClr val="000000"/>
                </a:solidFill>
              </a:rPr>
              <a:t>to_numpy</a:t>
            </a:r>
            <a:r>
              <a:rPr lang="en-US" altLang="ja-JP" sz="1200" dirty="0">
                <a:solidFill>
                  <a:srgbClr val="000000"/>
                </a:solidFill>
              </a:rPr>
              <a:t>()</a:t>
            </a:r>
          </a:p>
          <a:p>
            <a:pPr>
              <a:defRPr/>
            </a:pPr>
            <a:endParaRPr lang="en-US" altLang="ja-JP" sz="1200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altLang="ja-JP" sz="1200" dirty="0">
                <a:solidFill>
                  <a:srgbClr val="000000"/>
                </a:solidFill>
              </a:rPr>
              <a:t>    </a:t>
            </a:r>
            <a:r>
              <a:rPr lang="en-US" altLang="ja-JP" sz="1200" dirty="0" err="1">
                <a:solidFill>
                  <a:srgbClr val="000000"/>
                </a:solidFill>
              </a:rPr>
              <a:t>yini</a:t>
            </a:r>
            <a:r>
              <a:rPr lang="en-US" altLang="ja-JP" sz="1200" dirty="0">
                <a:solidFill>
                  <a:srgbClr val="000000"/>
                </a:solidFill>
              </a:rPr>
              <a:t> = </a:t>
            </a:r>
            <a:r>
              <a:rPr lang="en-US" altLang="ja-JP" sz="1200" dirty="0" err="1">
                <a:solidFill>
                  <a:srgbClr val="000000"/>
                </a:solidFill>
              </a:rPr>
              <a:t>ycal_list</a:t>
            </a:r>
            <a:r>
              <a:rPr lang="en-US" altLang="ja-JP" sz="1200" dirty="0">
                <a:solidFill>
                  <a:srgbClr val="000000"/>
                </a:solidFill>
              </a:rPr>
              <a:t>(</a:t>
            </a:r>
            <a:r>
              <a:rPr lang="en-US" altLang="ja-JP" sz="1200" dirty="0" err="1">
                <a:solidFill>
                  <a:srgbClr val="000000"/>
                </a:solidFill>
              </a:rPr>
              <a:t>xd</a:t>
            </a:r>
            <a:r>
              <a:rPr lang="en-US" altLang="ja-JP" sz="1200" dirty="0">
                <a:solidFill>
                  <a:srgbClr val="000000"/>
                </a:solidFill>
              </a:rPr>
              <a:t>, x0)			#</a:t>
            </a:r>
            <a:r>
              <a:rPr lang="ja-JP" altLang="en-US" sz="1200" dirty="0">
                <a:solidFill>
                  <a:srgbClr val="000000"/>
                </a:solidFill>
              </a:rPr>
              <a:t> 初期値からピーク形状を計算</a:t>
            </a:r>
            <a:r>
              <a:rPr lang="en-US" altLang="ja-JP" sz="1200" dirty="0">
                <a:solidFill>
                  <a:srgbClr val="000000"/>
                </a:solidFill>
              </a:rPr>
              <a:t>	</a:t>
            </a:r>
          </a:p>
          <a:p>
            <a:pPr>
              <a:defRPr/>
            </a:pPr>
            <a:endParaRPr lang="en-US" altLang="ja-JP" sz="1200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ja-JP" altLang="en-US" sz="1200" dirty="0">
                <a:solidFill>
                  <a:srgbClr val="000000"/>
                </a:solidFill>
              </a:rPr>
              <a:t>    </a:t>
            </a:r>
            <a:r>
              <a:rPr lang="en-US" altLang="ja-JP" sz="1200" dirty="0">
                <a:solidFill>
                  <a:srgbClr val="000000"/>
                </a:solidFill>
              </a:rPr>
              <a:t>res = minimize(CalS2, x0, </a:t>
            </a:r>
            <a:r>
              <a:rPr lang="en-US" altLang="ja-JP" sz="1200" b="1" dirty="0" err="1">
                <a:solidFill>
                  <a:srgbClr val="FF0000"/>
                </a:solidFill>
              </a:rPr>
              <a:t>jac</a:t>
            </a:r>
            <a:r>
              <a:rPr lang="ja-JP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ja-JP" sz="1200" b="1" dirty="0">
                <a:solidFill>
                  <a:srgbClr val="FF0000"/>
                </a:solidFill>
              </a:rPr>
              <a:t>=</a:t>
            </a:r>
            <a:r>
              <a:rPr lang="ja-JP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ja-JP" sz="1200" b="1" dirty="0">
                <a:solidFill>
                  <a:srgbClr val="FF0000"/>
                </a:solidFill>
              </a:rPr>
              <a:t>diff1</a:t>
            </a:r>
            <a:r>
              <a:rPr lang="en-US" altLang="ja-JP" sz="1200" dirty="0">
                <a:solidFill>
                  <a:srgbClr val="000000"/>
                </a:solidFill>
              </a:rPr>
              <a:t>, method</a:t>
            </a:r>
            <a:r>
              <a:rPr lang="ja-JP" altLang="en-US" sz="1200" dirty="0">
                <a:solidFill>
                  <a:srgbClr val="000000"/>
                </a:solidFill>
              </a:rPr>
              <a:t> </a:t>
            </a:r>
            <a:r>
              <a:rPr lang="en-US" altLang="ja-JP" sz="1200" dirty="0">
                <a:solidFill>
                  <a:srgbClr val="000000"/>
                </a:solidFill>
              </a:rPr>
              <a:t>=</a:t>
            </a:r>
            <a:r>
              <a:rPr lang="ja-JP" altLang="en-US" sz="1200" dirty="0">
                <a:solidFill>
                  <a:srgbClr val="000000"/>
                </a:solidFill>
              </a:rPr>
              <a:t> </a:t>
            </a:r>
            <a:r>
              <a:rPr lang="en-US" altLang="ja-JP" sz="1200" dirty="0">
                <a:solidFill>
                  <a:srgbClr val="000000"/>
                </a:solidFill>
              </a:rPr>
              <a:t>method, </a:t>
            </a:r>
            <a:r>
              <a:rPr lang="en-US" altLang="ja-JP" sz="1200" dirty="0" err="1">
                <a:solidFill>
                  <a:srgbClr val="000000"/>
                </a:solidFill>
              </a:rPr>
              <a:t>tol</a:t>
            </a:r>
            <a:r>
              <a:rPr lang="en-US" altLang="ja-JP" sz="1200" dirty="0">
                <a:solidFill>
                  <a:srgbClr val="000000"/>
                </a:solidFill>
              </a:rPr>
              <a:t> = </a:t>
            </a:r>
            <a:r>
              <a:rPr lang="en-US" altLang="ja-JP" sz="1200" dirty="0" err="1">
                <a:solidFill>
                  <a:srgbClr val="000000"/>
                </a:solidFill>
              </a:rPr>
              <a:t>tol</a:t>
            </a:r>
            <a:r>
              <a:rPr lang="en-US" altLang="ja-JP" sz="1200" dirty="0">
                <a:solidFill>
                  <a:srgbClr val="000000"/>
                </a:solidFill>
              </a:rPr>
              <a:t>, callback = callback,</a:t>
            </a:r>
          </a:p>
          <a:p>
            <a:pPr>
              <a:defRPr/>
            </a:pPr>
            <a:r>
              <a:rPr lang="en-US" altLang="ja-JP" sz="1200" dirty="0">
                <a:solidFill>
                  <a:srgbClr val="000000"/>
                </a:solidFill>
              </a:rPr>
              <a:t>                options = {‘</a:t>
            </a:r>
            <a:r>
              <a:rPr lang="en-US" altLang="ja-JP" sz="1200" dirty="0" err="1">
                <a:solidFill>
                  <a:srgbClr val="000000"/>
                </a:solidFill>
              </a:rPr>
              <a:t>maxiter</a:t>
            </a:r>
            <a:r>
              <a:rPr lang="en-US" altLang="ja-JP" sz="1200" dirty="0">
                <a:solidFill>
                  <a:srgbClr val="000000"/>
                </a:solidFill>
              </a:rPr>
              <a:t>’:</a:t>
            </a:r>
            <a:r>
              <a:rPr lang="en-US" altLang="ja-JP" sz="1200" dirty="0" err="1">
                <a:solidFill>
                  <a:srgbClr val="000000"/>
                </a:solidFill>
              </a:rPr>
              <a:t>maxiter</a:t>
            </a:r>
            <a:r>
              <a:rPr lang="en-US" altLang="ja-JP" sz="1200" dirty="0">
                <a:solidFill>
                  <a:srgbClr val="000000"/>
                </a:solidFill>
              </a:rPr>
              <a:t>, “</a:t>
            </a:r>
            <a:r>
              <a:rPr lang="en-US" altLang="ja-JP" sz="1200" dirty="0" err="1">
                <a:solidFill>
                  <a:srgbClr val="000000"/>
                </a:solidFill>
              </a:rPr>
              <a:t>disp</a:t>
            </a:r>
            <a:r>
              <a:rPr lang="en-US" altLang="ja-JP" sz="1200" dirty="0">
                <a:solidFill>
                  <a:srgbClr val="000000"/>
                </a:solidFill>
              </a:rPr>
              <a:t>”:True})	#</a:t>
            </a:r>
            <a:r>
              <a:rPr lang="ja-JP" altLang="en-US" sz="1200" dirty="0">
                <a:solidFill>
                  <a:srgbClr val="000000"/>
                </a:solidFill>
              </a:rPr>
              <a:t> 初期値を与えて最適化。</a:t>
            </a:r>
            <a:r>
              <a:rPr lang="en-US" altLang="ja-JP" sz="1200" dirty="0">
                <a:solidFill>
                  <a:srgbClr val="000000"/>
                </a:solidFill>
              </a:rPr>
              <a:t>method = “cg”</a:t>
            </a:r>
            <a:r>
              <a:rPr lang="ja-JP" altLang="en-US" sz="1200" dirty="0">
                <a:solidFill>
                  <a:srgbClr val="000000"/>
                </a:solidFill>
              </a:rPr>
              <a:t>で共役購買法を使っている</a:t>
            </a:r>
            <a:endParaRPr lang="en-US" altLang="ja-JP" sz="1200" dirty="0">
              <a:solidFill>
                <a:srgbClr val="000000"/>
              </a:solidFill>
            </a:endParaRPr>
          </a:p>
          <a:p>
            <a:pPr>
              <a:defRPr/>
            </a:pPr>
            <a:endParaRPr lang="en-US" altLang="ja-JP" sz="1200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ja-JP" altLang="en-US" sz="1200" dirty="0">
                <a:solidFill>
                  <a:srgbClr val="000000"/>
                </a:solidFill>
              </a:rPr>
              <a:t>    </a:t>
            </a:r>
            <a:r>
              <a:rPr lang="en-US" altLang="ja-JP" sz="1200" dirty="0" err="1">
                <a:solidFill>
                  <a:srgbClr val="000000"/>
                </a:solidFill>
              </a:rPr>
              <a:t>yopt</a:t>
            </a:r>
            <a:r>
              <a:rPr lang="en-US" altLang="ja-JP" sz="1200" dirty="0">
                <a:solidFill>
                  <a:srgbClr val="000000"/>
                </a:solidFill>
              </a:rPr>
              <a:t> = </a:t>
            </a:r>
            <a:r>
              <a:rPr lang="en-US" altLang="ja-JP" sz="1200" dirty="0" err="1">
                <a:solidFill>
                  <a:srgbClr val="000000"/>
                </a:solidFill>
              </a:rPr>
              <a:t>ycal_list</a:t>
            </a:r>
            <a:r>
              <a:rPr lang="en-US" altLang="ja-JP" sz="1200" dirty="0">
                <a:solidFill>
                  <a:srgbClr val="000000"/>
                </a:solidFill>
              </a:rPr>
              <a:t>(</a:t>
            </a:r>
            <a:r>
              <a:rPr lang="en-US" altLang="ja-JP" sz="1200" dirty="0" err="1">
                <a:solidFill>
                  <a:srgbClr val="000000"/>
                </a:solidFill>
              </a:rPr>
              <a:t>xd</a:t>
            </a:r>
            <a:r>
              <a:rPr lang="en-US" altLang="ja-JP" sz="1200" dirty="0">
                <a:solidFill>
                  <a:srgbClr val="000000"/>
                </a:solidFill>
              </a:rPr>
              <a:t>, </a:t>
            </a:r>
            <a:r>
              <a:rPr lang="en-US" altLang="ja-JP" sz="1200" dirty="0" err="1">
                <a:solidFill>
                  <a:srgbClr val="000000"/>
                </a:solidFill>
              </a:rPr>
              <a:t>res.x</a:t>
            </a:r>
            <a:r>
              <a:rPr lang="en-US" altLang="ja-JP" sz="1200" dirty="0">
                <a:solidFill>
                  <a:srgbClr val="000000"/>
                </a:solidFill>
              </a:rPr>
              <a:t>)			#</a:t>
            </a:r>
            <a:r>
              <a:rPr lang="ja-JP" altLang="en-US" sz="1200" dirty="0">
                <a:solidFill>
                  <a:srgbClr val="000000"/>
                </a:solidFill>
              </a:rPr>
              <a:t> 最適化したパラメータからピーク形状を計算</a:t>
            </a:r>
            <a:endParaRPr lang="en-US" altLang="ja-JP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21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762000"/>
          </a:xfrm>
          <a:noFill/>
        </p:spPr>
        <p:txBody>
          <a:bodyPr/>
          <a:lstStyle/>
          <a:p>
            <a:pPr eaLnBrk="1" hangingPunct="1"/>
            <a:r>
              <a:rPr lang="en-US" altLang="ja-JP" sz="3600" b="1" dirty="0">
                <a:solidFill>
                  <a:srgbClr val="0000FF"/>
                </a:solidFill>
              </a:rPr>
              <a:t>Program: peakfit-scipy-minimize.py</a:t>
            </a:r>
            <a:endParaRPr lang="ja-JP" altLang="en-US" sz="3600" b="1" dirty="0">
              <a:solidFill>
                <a:srgbClr val="0000FF"/>
              </a:solidFill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1737068" y="682162"/>
            <a:ext cx="8823428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1800" b="1" dirty="0">
                <a:solidFill>
                  <a:srgbClr val="FF0000"/>
                </a:solidFill>
              </a:rPr>
              <a:t>Callback</a:t>
            </a:r>
            <a:r>
              <a:rPr lang="ja-JP" altLang="en-US" sz="1800" b="1" dirty="0">
                <a:solidFill>
                  <a:srgbClr val="FF0000"/>
                </a:solidFill>
              </a:rPr>
              <a:t>関数の使い方</a:t>
            </a:r>
            <a:endParaRPr lang="en-US" altLang="ja-JP" sz="1800" b="1" dirty="0">
              <a:solidFill>
                <a:srgbClr val="FF0000"/>
              </a:solidFill>
            </a:endParaRPr>
          </a:p>
          <a:p>
            <a:pPr>
              <a:defRPr/>
            </a:pPr>
            <a:endParaRPr lang="en-US" altLang="ja-JP" sz="1200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altLang="ja-JP" sz="1200" b="1" dirty="0">
                <a:solidFill>
                  <a:srgbClr val="FF0000"/>
                </a:solidFill>
              </a:rPr>
              <a:t>#</a:t>
            </a:r>
            <a:r>
              <a:rPr lang="ja-JP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ja-JP" sz="1200" b="1" dirty="0">
                <a:solidFill>
                  <a:srgbClr val="FF0000"/>
                </a:solidFill>
              </a:rPr>
              <a:t>callback</a:t>
            </a:r>
            <a:r>
              <a:rPr lang="ja-JP" altLang="en-US" sz="1200" b="1" dirty="0">
                <a:solidFill>
                  <a:srgbClr val="FF0000"/>
                </a:solidFill>
              </a:rPr>
              <a:t>関数</a:t>
            </a:r>
            <a:r>
              <a:rPr lang="en-US" altLang="ja-JP" sz="1200" b="1" dirty="0">
                <a:solidFill>
                  <a:srgbClr val="FF0000"/>
                </a:solidFill>
              </a:rPr>
              <a:t>:</a:t>
            </a:r>
            <a:r>
              <a:rPr lang="ja-JP" altLang="en-US" sz="1200" b="1" dirty="0">
                <a:solidFill>
                  <a:srgbClr val="FF0000"/>
                </a:solidFill>
              </a:rPr>
              <a:t> ある関数から呼び出される関数</a:t>
            </a:r>
            <a:endParaRPr lang="en-US" altLang="ja-JP" sz="12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altLang="ja-JP" sz="1200" b="1" dirty="0">
                <a:solidFill>
                  <a:srgbClr val="FF0000"/>
                </a:solidFill>
              </a:rPr>
              <a:t>#</a:t>
            </a:r>
            <a:r>
              <a:rPr lang="ja-JP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ja-JP" sz="1200" b="1" dirty="0" err="1">
                <a:solidFill>
                  <a:srgbClr val="FF0000"/>
                </a:solidFill>
              </a:rPr>
              <a:t>scipy.minimize</a:t>
            </a:r>
            <a:r>
              <a:rPr lang="en-US" altLang="ja-JP" sz="1200" b="1" dirty="0">
                <a:solidFill>
                  <a:srgbClr val="FF0000"/>
                </a:solidFill>
              </a:rPr>
              <a:t>()</a:t>
            </a:r>
            <a:r>
              <a:rPr lang="ja-JP" altLang="en-US" sz="1200" b="1" dirty="0">
                <a:solidFill>
                  <a:srgbClr val="FF0000"/>
                </a:solidFill>
              </a:rPr>
              <a:t>の</a:t>
            </a:r>
            <a:r>
              <a:rPr lang="en-US" altLang="ja-JP" sz="1200" b="1" dirty="0">
                <a:solidFill>
                  <a:srgbClr val="FF0000"/>
                </a:solidFill>
              </a:rPr>
              <a:t>callback</a:t>
            </a:r>
            <a:r>
              <a:rPr lang="ja-JP" altLang="en-US" sz="1200" b="1" dirty="0">
                <a:solidFill>
                  <a:srgbClr val="FF0000"/>
                </a:solidFill>
              </a:rPr>
              <a:t>関数では、更新されたパラメータのリストが引数 </a:t>
            </a:r>
            <a:r>
              <a:rPr lang="en-US" altLang="ja-JP" sz="1200" b="1" dirty="0" err="1">
                <a:solidFill>
                  <a:srgbClr val="FF0000"/>
                </a:solidFill>
              </a:rPr>
              <a:t>xk</a:t>
            </a:r>
            <a:r>
              <a:rPr lang="ja-JP" altLang="en-US" sz="1200" b="1" dirty="0">
                <a:solidFill>
                  <a:srgbClr val="FF0000"/>
                </a:solidFill>
              </a:rPr>
              <a:t> として渡される</a:t>
            </a:r>
            <a:endParaRPr lang="en-US" altLang="ja-JP" sz="12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altLang="ja-JP" sz="1200" b="1" dirty="0">
                <a:solidFill>
                  <a:srgbClr val="FF0000"/>
                </a:solidFill>
              </a:rPr>
              <a:t>#</a:t>
            </a:r>
            <a:r>
              <a:rPr lang="ja-JP" altLang="en-US" sz="1200" b="1" dirty="0">
                <a:solidFill>
                  <a:srgbClr val="FF0000"/>
                </a:solidFill>
              </a:rPr>
              <a:t> 他の引数は渡されないので、</a:t>
            </a:r>
            <a:r>
              <a:rPr lang="en-US" altLang="ja-JP" sz="1200" b="1" dirty="0">
                <a:solidFill>
                  <a:srgbClr val="FF0000"/>
                </a:solidFill>
              </a:rPr>
              <a:t>global</a:t>
            </a:r>
            <a:r>
              <a:rPr lang="ja-JP" altLang="en-US" sz="1200" b="1" dirty="0">
                <a:solidFill>
                  <a:srgbClr val="FF0000"/>
                </a:solidFill>
              </a:rPr>
              <a:t>変数にするか</a:t>
            </a:r>
            <a:r>
              <a:rPr lang="ja-JP" altLang="en-US" sz="1200" dirty="0">
                <a:solidFill>
                  <a:srgbClr val="000000"/>
                </a:solidFill>
              </a:rPr>
              <a:t>、</a:t>
            </a:r>
            <a:r>
              <a:rPr lang="en-US" altLang="ja-JP" sz="1200" dirty="0">
                <a:solidFill>
                  <a:srgbClr val="000000"/>
                </a:solidFill>
              </a:rPr>
              <a:t>callback</a:t>
            </a:r>
            <a:r>
              <a:rPr lang="ja-JP" altLang="en-US" sz="1200" dirty="0">
                <a:solidFill>
                  <a:srgbClr val="000000"/>
                </a:solidFill>
              </a:rPr>
              <a:t>の指定で</a:t>
            </a:r>
            <a:r>
              <a:rPr lang="en-US" altLang="ja-JP" sz="1200" dirty="0">
                <a:solidFill>
                  <a:srgbClr val="000000"/>
                </a:solidFill>
              </a:rPr>
              <a:t>lambda</a:t>
            </a:r>
            <a:r>
              <a:rPr lang="ja-JP" altLang="en-US" sz="1200" dirty="0">
                <a:solidFill>
                  <a:srgbClr val="000000"/>
                </a:solidFill>
              </a:rPr>
              <a:t>関数を定義する</a:t>
            </a:r>
            <a:endParaRPr lang="en-US" altLang="ja-JP" sz="1200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altLang="ja-JP" sz="1200" dirty="0" err="1">
                <a:solidFill>
                  <a:srgbClr val="000000"/>
                </a:solidFill>
              </a:rPr>
              <a:t>iter</a:t>
            </a:r>
            <a:r>
              <a:rPr lang="en-US" altLang="ja-JP" sz="1200" dirty="0">
                <a:solidFill>
                  <a:srgbClr val="000000"/>
                </a:solidFill>
              </a:rPr>
              <a:t> = 0</a:t>
            </a:r>
          </a:p>
          <a:p>
            <a:pPr>
              <a:defRPr/>
            </a:pPr>
            <a:r>
              <a:rPr lang="en-US" altLang="ja-JP" sz="1200" dirty="0" err="1">
                <a:solidFill>
                  <a:srgbClr val="000000"/>
                </a:solidFill>
              </a:rPr>
              <a:t>xiter</a:t>
            </a:r>
            <a:r>
              <a:rPr lang="en-US" altLang="ja-JP" sz="1200" dirty="0">
                <a:solidFill>
                  <a:srgbClr val="000000"/>
                </a:solidFill>
              </a:rPr>
              <a:t>  = []</a:t>
            </a:r>
          </a:p>
          <a:p>
            <a:pPr>
              <a:defRPr/>
            </a:pPr>
            <a:r>
              <a:rPr lang="en-US" altLang="ja-JP" sz="1200" dirty="0" err="1">
                <a:solidFill>
                  <a:srgbClr val="000000"/>
                </a:solidFill>
              </a:rPr>
              <a:t>yfmin</a:t>
            </a:r>
            <a:r>
              <a:rPr lang="en-US" altLang="ja-JP" sz="1200" dirty="0">
                <a:solidFill>
                  <a:srgbClr val="000000"/>
                </a:solidFill>
              </a:rPr>
              <a:t>  = []</a:t>
            </a:r>
          </a:p>
          <a:p>
            <a:pPr>
              <a:defRPr/>
            </a:pPr>
            <a:r>
              <a:rPr lang="en-US" altLang="ja-JP" sz="1200" dirty="0">
                <a:solidFill>
                  <a:srgbClr val="000000"/>
                </a:solidFill>
              </a:rPr>
              <a:t>def callback(</a:t>
            </a:r>
            <a:r>
              <a:rPr lang="en-US" altLang="ja-JP" sz="1200" dirty="0" err="1">
                <a:solidFill>
                  <a:srgbClr val="000000"/>
                </a:solidFill>
              </a:rPr>
              <a:t>xk</a:t>
            </a:r>
            <a:r>
              <a:rPr lang="en-US" altLang="ja-JP" sz="1200" dirty="0">
                <a:solidFill>
                  <a:srgbClr val="000000"/>
                </a:solidFill>
              </a:rPr>
              <a:t>):</a:t>
            </a:r>
          </a:p>
          <a:p>
            <a:pPr>
              <a:defRPr/>
            </a:pPr>
            <a:r>
              <a:rPr lang="en-US" altLang="ja-JP" sz="1200" b="1" dirty="0">
                <a:solidFill>
                  <a:srgbClr val="FF0000"/>
                </a:solidFill>
              </a:rPr>
              <a:t>#</a:t>
            </a:r>
            <a:r>
              <a:rPr lang="ja-JP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ja-JP" sz="1200" b="1" dirty="0">
                <a:solidFill>
                  <a:srgbClr val="FF0000"/>
                </a:solidFill>
              </a:rPr>
              <a:t>global</a:t>
            </a:r>
            <a:r>
              <a:rPr lang="ja-JP" altLang="en-US" sz="1200" b="1" dirty="0">
                <a:solidFill>
                  <a:srgbClr val="FF0000"/>
                </a:solidFill>
              </a:rPr>
              <a:t>変数を変更する場合は、</a:t>
            </a:r>
            <a:r>
              <a:rPr lang="en-US" altLang="ja-JP" sz="1200" b="1" dirty="0">
                <a:solidFill>
                  <a:srgbClr val="FF0000"/>
                </a:solidFill>
              </a:rPr>
              <a:t>global</a:t>
            </a:r>
            <a:r>
              <a:rPr lang="ja-JP" altLang="en-US" sz="1200" b="1" dirty="0">
                <a:solidFill>
                  <a:srgbClr val="FF0000"/>
                </a:solidFill>
              </a:rPr>
              <a:t>宣言が必要。そうでないと、</a:t>
            </a:r>
            <a:r>
              <a:rPr lang="en-US" altLang="ja-JP" sz="1200" b="1" dirty="0">
                <a:solidFill>
                  <a:srgbClr val="FF0000"/>
                </a:solidFill>
              </a:rPr>
              <a:t>local</a:t>
            </a:r>
            <a:r>
              <a:rPr lang="ja-JP" altLang="en-US" sz="1200" b="1" dirty="0">
                <a:solidFill>
                  <a:srgbClr val="FF0000"/>
                </a:solidFill>
              </a:rPr>
              <a:t>変数として扱われる</a:t>
            </a:r>
            <a:endParaRPr lang="en-US" altLang="ja-JP" sz="12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ja-JP" altLang="en-US" sz="1200" dirty="0">
                <a:solidFill>
                  <a:srgbClr val="000000"/>
                </a:solidFill>
              </a:rPr>
              <a:t>    </a:t>
            </a:r>
            <a:r>
              <a:rPr lang="en-US" altLang="ja-JP" sz="1200" dirty="0">
                <a:solidFill>
                  <a:srgbClr val="000000"/>
                </a:solidFill>
              </a:rPr>
              <a:t>global </a:t>
            </a:r>
            <a:r>
              <a:rPr lang="en-US" altLang="ja-JP" sz="1200" dirty="0" err="1">
                <a:solidFill>
                  <a:srgbClr val="000000"/>
                </a:solidFill>
              </a:rPr>
              <a:t>iter</a:t>
            </a:r>
            <a:r>
              <a:rPr lang="en-US" altLang="ja-JP" sz="1200" dirty="0">
                <a:solidFill>
                  <a:srgbClr val="000000"/>
                </a:solidFill>
              </a:rPr>
              <a:t>, </a:t>
            </a:r>
            <a:r>
              <a:rPr lang="en-US" altLang="ja-JP" sz="1200" dirty="0" err="1">
                <a:solidFill>
                  <a:srgbClr val="000000"/>
                </a:solidFill>
              </a:rPr>
              <a:t>xiter</a:t>
            </a:r>
            <a:r>
              <a:rPr lang="en-US" altLang="ja-JP" sz="1200" dirty="0">
                <a:solidFill>
                  <a:srgbClr val="000000"/>
                </a:solidFill>
              </a:rPr>
              <a:t>, </a:t>
            </a:r>
            <a:r>
              <a:rPr lang="en-US" altLang="ja-JP" sz="1200" dirty="0" err="1">
                <a:solidFill>
                  <a:srgbClr val="000000"/>
                </a:solidFill>
              </a:rPr>
              <a:t>yfmin</a:t>
            </a:r>
            <a:endParaRPr lang="en-US" altLang="ja-JP" sz="1200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altLang="ja-JP" sz="1200" dirty="0">
                <a:solidFill>
                  <a:srgbClr val="000000"/>
                </a:solidFill>
              </a:rPr>
              <a:t>    </a:t>
            </a:r>
          </a:p>
          <a:p>
            <a:pPr>
              <a:defRPr/>
            </a:pPr>
            <a:r>
              <a:rPr lang="en-US" altLang="ja-JP" sz="1200" dirty="0">
                <a:solidFill>
                  <a:srgbClr val="000000"/>
                </a:solidFill>
              </a:rPr>
              <a:t>    </a:t>
            </a:r>
            <a:r>
              <a:rPr lang="en-US" altLang="ja-JP" sz="1200" dirty="0" err="1">
                <a:solidFill>
                  <a:srgbClr val="000000"/>
                </a:solidFill>
              </a:rPr>
              <a:t>fmin</a:t>
            </a:r>
            <a:r>
              <a:rPr lang="en-US" altLang="ja-JP" sz="1200" dirty="0">
                <a:solidFill>
                  <a:srgbClr val="000000"/>
                </a:solidFill>
              </a:rPr>
              <a:t> = CalS2(</a:t>
            </a:r>
            <a:r>
              <a:rPr lang="en-US" altLang="ja-JP" sz="1200" dirty="0" err="1">
                <a:solidFill>
                  <a:srgbClr val="000000"/>
                </a:solidFill>
              </a:rPr>
              <a:t>xk</a:t>
            </a:r>
            <a:r>
              <a:rPr lang="en-US" altLang="ja-JP" sz="1200" dirty="0">
                <a:solidFill>
                  <a:srgbClr val="000000"/>
                </a:solidFill>
              </a:rPr>
              <a:t>)</a:t>
            </a:r>
          </a:p>
          <a:p>
            <a:pPr>
              <a:defRPr/>
            </a:pPr>
            <a:r>
              <a:rPr lang="en-US" altLang="ja-JP" sz="1200" dirty="0">
                <a:solidFill>
                  <a:srgbClr val="000000"/>
                </a:solidFill>
              </a:rPr>
              <a:t>    print("callback {}: </a:t>
            </a:r>
            <a:r>
              <a:rPr lang="en-US" altLang="ja-JP" sz="1200" dirty="0" err="1">
                <a:solidFill>
                  <a:srgbClr val="000000"/>
                </a:solidFill>
              </a:rPr>
              <a:t>xk</a:t>
            </a:r>
            <a:r>
              <a:rPr lang="en-US" altLang="ja-JP" sz="1200" dirty="0">
                <a:solidFill>
                  <a:srgbClr val="000000"/>
                </a:solidFill>
              </a:rPr>
              <a:t>={}".format(</a:t>
            </a:r>
            <a:r>
              <a:rPr lang="en-US" altLang="ja-JP" sz="1200" dirty="0" err="1">
                <a:solidFill>
                  <a:srgbClr val="000000"/>
                </a:solidFill>
              </a:rPr>
              <a:t>iter</a:t>
            </a:r>
            <a:r>
              <a:rPr lang="en-US" altLang="ja-JP" sz="1200" dirty="0">
                <a:solidFill>
                  <a:srgbClr val="000000"/>
                </a:solidFill>
              </a:rPr>
              <a:t>, </a:t>
            </a:r>
            <a:r>
              <a:rPr lang="en-US" altLang="ja-JP" sz="1200" dirty="0" err="1">
                <a:solidFill>
                  <a:srgbClr val="000000"/>
                </a:solidFill>
              </a:rPr>
              <a:t>xk</a:t>
            </a:r>
            <a:r>
              <a:rPr lang="en-US" altLang="ja-JP" sz="1200" dirty="0">
                <a:solidFill>
                  <a:srgbClr val="000000"/>
                </a:solidFill>
              </a:rPr>
              <a:t>))</a:t>
            </a:r>
          </a:p>
          <a:p>
            <a:pPr>
              <a:defRPr/>
            </a:pPr>
            <a:r>
              <a:rPr lang="en-US" altLang="ja-JP" sz="1200" dirty="0">
                <a:solidFill>
                  <a:srgbClr val="000000"/>
                </a:solidFill>
              </a:rPr>
              <a:t>    print("   </a:t>
            </a:r>
            <a:r>
              <a:rPr lang="en-US" altLang="ja-JP" sz="1200" dirty="0" err="1">
                <a:solidFill>
                  <a:srgbClr val="000000"/>
                </a:solidFill>
              </a:rPr>
              <a:t>fmin</a:t>
            </a:r>
            <a:r>
              <a:rPr lang="en-US" altLang="ja-JP" sz="1200" dirty="0">
                <a:solidFill>
                  <a:srgbClr val="000000"/>
                </a:solidFill>
              </a:rPr>
              <a:t>={}".format(</a:t>
            </a:r>
            <a:r>
              <a:rPr lang="en-US" altLang="ja-JP" sz="1200" dirty="0" err="1">
                <a:solidFill>
                  <a:srgbClr val="000000"/>
                </a:solidFill>
              </a:rPr>
              <a:t>fmin</a:t>
            </a:r>
            <a:r>
              <a:rPr lang="en-US" altLang="ja-JP" sz="1200" dirty="0">
                <a:solidFill>
                  <a:srgbClr val="000000"/>
                </a:solidFill>
              </a:rPr>
              <a:t>))</a:t>
            </a:r>
          </a:p>
          <a:p>
            <a:pPr>
              <a:defRPr/>
            </a:pPr>
            <a:r>
              <a:rPr lang="en-US" altLang="ja-JP" sz="1200" dirty="0">
                <a:solidFill>
                  <a:srgbClr val="000000"/>
                </a:solidFill>
              </a:rPr>
              <a:t>    </a:t>
            </a:r>
            <a:r>
              <a:rPr lang="en-US" altLang="ja-JP" sz="1200" dirty="0" err="1">
                <a:solidFill>
                  <a:srgbClr val="000000"/>
                </a:solidFill>
              </a:rPr>
              <a:t>iter</a:t>
            </a:r>
            <a:r>
              <a:rPr lang="en-US" altLang="ja-JP" sz="1200" dirty="0">
                <a:solidFill>
                  <a:srgbClr val="000000"/>
                </a:solidFill>
              </a:rPr>
              <a:t> += 1</a:t>
            </a:r>
          </a:p>
          <a:p>
            <a:pPr>
              <a:defRPr/>
            </a:pPr>
            <a:r>
              <a:rPr lang="en-US" altLang="ja-JP" sz="1200" dirty="0">
                <a:solidFill>
                  <a:srgbClr val="000000"/>
                </a:solidFill>
              </a:rPr>
              <a:t>    </a:t>
            </a:r>
            <a:r>
              <a:rPr lang="en-US" altLang="ja-JP" sz="1200" dirty="0" err="1">
                <a:solidFill>
                  <a:srgbClr val="000000"/>
                </a:solidFill>
              </a:rPr>
              <a:t>xiter.append</a:t>
            </a:r>
            <a:r>
              <a:rPr lang="en-US" altLang="ja-JP" sz="1200" dirty="0">
                <a:solidFill>
                  <a:srgbClr val="000000"/>
                </a:solidFill>
              </a:rPr>
              <a:t>(</a:t>
            </a:r>
            <a:r>
              <a:rPr lang="en-US" altLang="ja-JP" sz="1200" dirty="0" err="1">
                <a:solidFill>
                  <a:srgbClr val="000000"/>
                </a:solidFill>
              </a:rPr>
              <a:t>iter</a:t>
            </a:r>
            <a:r>
              <a:rPr lang="en-US" altLang="ja-JP" sz="1200" dirty="0">
                <a:solidFill>
                  <a:srgbClr val="000000"/>
                </a:solidFill>
              </a:rPr>
              <a:t>)</a:t>
            </a:r>
          </a:p>
          <a:p>
            <a:pPr>
              <a:defRPr/>
            </a:pPr>
            <a:r>
              <a:rPr lang="en-US" altLang="ja-JP" sz="1200" dirty="0">
                <a:solidFill>
                  <a:srgbClr val="000000"/>
                </a:solidFill>
              </a:rPr>
              <a:t>    </a:t>
            </a:r>
            <a:r>
              <a:rPr lang="en-US" altLang="ja-JP" sz="1200" dirty="0" err="1">
                <a:solidFill>
                  <a:srgbClr val="000000"/>
                </a:solidFill>
              </a:rPr>
              <a:t>yfmin.append</a:t>
            </a:r>
            <a:r>
              <a:rPr lang="en-US" altLang="ja-JP" sz="1200" dirty="0">
                <a:solidFill>
                  <a:srgbClr val="000000"/>
                </a:solidFill>
              </a:rPr>
              <a:t>(</a:t>
            </a:r>
            <a:r>
              <a:rPr lang="en-US" altLang="ja-JP" sz="1200" dirty="0" err="1">
                <a:solidFill>
                  <a:srgbClr val="000000"/>
                </a:solidFill>
              </a:rPr>
              <a:t>fmin</a:t>
            </a:r>
            <a:r>
              <a:rPr lang="en-US" altLang="ja-JP" sz="1200" dirty="0">
                <a:solidFill>
                  <a:srgbClr val="000000"/>
                </a:solidFill>
              </a:rPr>
              <a:t>)</a:t>
            </a:r>
          </a:p>
          <a:p>
            <a:pPr>
              <a:defRPr/>
            </a:pPr>
            <a:endParaRPr lang="en-US" altLang="ja-JP" sz="1200" dirty="0">
              <a:solidFill>
                <a:srgbClr val="000000"/>
              </a:solidFill>
            </a:endParaRPr>
          </a:p>
          <a:p>
            <a:pPr>
              <a:defRPr/>
            </a:pPr>
            <a:endParaRPr lang="en-US" altLang="ja-JP" sz="1200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altLang="ja-JP" sz="1200" dirty="0">
                <a:solidFill>
                  <a:srgbClr val="000000"/>
                </a:solidFill>
              </a:rPr>
              <a:t>def main():</a:t>
            </a:r>
          </a:p>
          <a:p>
            <a:pPr>
              <a:defRPr/>
            </a:pPr>
            <a:r>
              <a:rPr lang="en-US" altLang="ja-JP" sz="1200" dirty="0">
                <a:solidFill>
                  <a:srgbClr val="000000"/>
                </a:solidFill>
              </a:rPr>
              <a:t>…</a:t>
            </a:r>
          </a:p>
          <a:p>
            <a:pPr>
              <a:defRPr/>
            </a:pPr>
            <a:r>
              <a:rPr lang="ja-JP" altLang="en-US" sz="1200" dirty="0">
                <a:solidFill>
                  <a:srgbClr val="000000"/>
                </a:solidFill>
              </a:rPr>
              <a:t>    </a:t>
            </a:r>
            <a:r>
              <a:rPr lang="en-US" altLang="ja-JP" sz="1200" dirty="0">
                <a:solidFill>
                  <a:srgbClr val="000000"/>
                </a:solidFill>
              </a:rPr>
              <a:t>res = minimize(CalS2, x0, </a:t>
            </a:r>
            <a:r>
              <a:rPr lang="en-US" altLang="ja-JP" sz="1200" dirty="0" err="1">
                <a:solidFill>
                  <a:srgbClr val="000000"/>
                </a:solidFill>
              </a:rPr>
              <a:t>jac</a:t>
            </a:r>
            <a:r>
              <a:rPr lang="ja-JP" altLang="en-US" sz="1200" dirty="0">
                <a:solidFill>
                  <a:srgbClr val="000000"/>
                </a:solidFill>
              </a:rPr>
              <a:t> </a:t>
            </a:r>
            <a:r>
              <a:rPr lang="en-US" altLang="ja-JP" sz="1200" dirty="0">
                <a:solidFill>
                  <a:srgbClr val="000000"/>
                </a:solidFill>
              </a:rPr>
              <a:t>=</a:t>
            </a:r>
            <a:r>
              <a:rPr lang="ja-JP" altLang="en-US" sz="1200" dirty="0">
                <a:solidFill>
                  <a:srgbClr val="000000"/>
                </a:solidFill>
              </a:rPr>
              <a:t> </a:t>
            </a:r>
            <a:r>
              <a:rPr lang="en-US" altLang="ja-JP" sz="1200" dirty="0">
                <a:solidFill>
                  <a:srgbClr val="000000"/>
                </a:solidFill>
              </a:rPr>
              <a:t>diff1, method</a:t>
            </a:r>
            <a:r>
              <a:rPr lang="ja-JP" altLang="en-US" sz="1200" dirty="0">
                <a:solidFill>
                  <a:srgbClr val="000000"/>
                </a:solidFill>
              </a:rPr>
              <a:t> </a:t>
            </a:r>
            <a:r>
              <a:rPr lang="en-US" altLang="ja-JP" sz="1200" dirty="0">
                <a:solidFill>
                  <a:srgbClr val="000000"/>
                </a:solidFill>
              </a:rPr>
              <a:t>=</a:t>
            </a:r>
            <a:r>
              <a:rPr lang="ja-JP" altLang="en-US" sz="1200" dirty="0">
                <a:solidFill>
                  <a:srgbClr val="000000"/>
                </a:solidFill>
              </a:rPr>
              <a:t> </a:t>
            </a:r>
            <a:r>
              <a:rPr lang="en-US" altLang="ja-JP" sz="1200" dirty="0">
                <a:solidFill>
                  <a:srgbClr val="000000"/>
                </a:solidFill>
              </a:rPr>
              <a:t>method, </a:t>
            </a:r>
            <a:r>
              <a:rPr lang="en-US" altLang="ja-JP" sz="1200" dirty="0" err="1">
                <a:solidFill>
                  <a:srgbClr val="000000"/>
                </a:solidFill>
              </a:rPr>
              <a:t>tol</a:t>
            </a:r>
            <a:r>
              <a:rPr lang="en-US" altLang="ja-JP" sz="1200" dirty="0">
                <a:solidFill>
                  <a:srgbClr val="000000"/>
                </a:solidFill>
              </a:rPr>
              <a:t> = </a:t>
            </a:r>
            <a:r>
              <a:rPr lang="en-US" altLang="ja-JP" sz="1200" dirty="0" err="1">
                <a:solidFill>
                  <a:srgbClr val="000000"/>
                </a:solidFill>
              </a:rPr>
              <a:t>tol</a:t>
            </a:r>
            <a:r>
              <a:rPr lang="en-US" altLang="ja-JP" sz="1200" dirty="0">
                <a:solidFill>
                  <a:srgbClr val="000000"/>
                </a:solidFill>
              </a:rPr>
              <a:t>, </a:t>
            </a:r>
            <a:r>
              <a:rPr lang="en-US" altLang="ja-JP" sz="1200" b="1" dirty="0">
                <a:solidFill>
                  <a:srgbClr val="FF0000"/>
                </a:solidFill>
              </a:rPr>
              <a:t>callback = callback</a:t>
            </a:r>
            <a:r>
              <a:rPr lang="en-US" altLang="ja-JP" sz="1200" dirty="0">
                <a:solidFill>
                  <a:srgbClr val="000000"/>
                </a:solidFill>
              </a:rPr>
              <a:t>,</a:t>
            </a:r>
          </a:p>
          <a:p>
            <a:pPr>
              <a:defRPr/>
            </a:pPr>
            <a:r>
              <a:rPr lang="en-US" altLang="ja-JP" sz="1200" dirty="0">
                <a:solidFill>
                  <a:srgbClr val="000000"/>
                </a:solidFill>
              </a:rPr>
              <a:t>                options = {‘</a:t>
            </a:r>
            <a:r>
              <a:rPr lang="en-US" altLang="ja-JP" sz="1200" dirty="0" err="1">
                <a:solidFill>
                  <a:srgbClr val="000000"/>
                </a:solidFill>
              </a:rPr>
              <a:t>maxiter</a:t>
            </a:r>
            <a:r>
              <a:rPr lang="en-US" altLang="ja-JP" sz="1200" dirty="0">
                <a:solidFill>
                  <a:srgbClr val="000000"/>
                </a:solidFill>
              </a:rPr>
              <a:t>’:</a:t>
            </a:r>
            <a:r>
              <a:rPr lang="en-US" altLang="ja-JP" sz="1200" dirty="0" err="1">
                <a:solidFill>
                  <a:srgbClr val="000000"/>
                </a:solidFill>
              </a:rPr>
              <a:t>maxiter</a:t>
            </a:r>
            <a:r>
              <a:rPr lang="en-US" altLang="ja-JP" sz="1200" dirty="0">
                <a:solidFill>
                  <a:srgbClr val="000000"/>
                </a:solidFill>
              </a:rPr>
              <a:t>, “</a:t>
            </a:r>
            <a:r>
              <a:rPr lang="en-US" altLang="ja-JP" sz="1200" dirty="0" err="1">
                <a:solidFill>
                  <a:srgbClr val="000000"/>
                </a:solidFill>
              </a:rPr>
              <a:t>disp</a:t>
            </a:r>
            <a:r>
              <a:rPr lang="en-US" altLang="ja-JP" sz="1200" dirty="0">
                <a:solidFill>
                  <a:srgbClr val="000000"/>
                </a:solidFill>
              </a:rPr>
              <a:t>”:True})	#</a:t>
            </a:r>
            <a:r>
              <a:rPr lang="ja-JP" altLang="en-US" sz="1200" dirty="0">
                <a:solidFill>
                  <a:srgbClr val="000000"/>
                </a:solidFill>
              </a:rPr>
              <a:t> 初期値を与えて最適化。</a:t>
            </a:r>
            <a:r>
              <a:rPr lang="en-US" altLang="ja-JP" sz="1200" dirty="0">
                <a:solidFill>
                  <a:srgbClr val="000000"/>
                </a:solidFill>
              </a:rPr>
              <a:t>method = “cg”</a:t>
            </a:r>
            <a:r>
              <a:rPr lang="ja-JP" altLang="en-US" sz="1200" dirty="0">
                <a:solidFill>
                  <a:srgbClr val="000000"/>
                </a:solidFill>
              </a:rPr>
              <a:t>で共役購買法を使っている</a:t>
            </a:r>
            <a:endParaRPr lang="en-US" altLang="ja-JP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78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762000"/>
          </a:xfrm>
          <a:noFill/>
        </p:spPr>
        <p:txBody>
          <a:bodyPr/>
          <a:lstStyle/>
          <a:p>
            <a:pPr eaLnBrk="1" hangingPunct="1"/>
            <a:r>
              <a:rPr lang="en-US" altLang="ja-JP" sz="3600" b="1" dirty="0">
                <a:solidFill>
                  <a:srgbClr val="0000FF"/>
                </a:solidFill>
              </a:rPr>
              <a:t>Python tips: </a:t>
            </a:r>
            <a:r>
              <a:rPr lang="en-US" altLang="ja-JP" sz="3600" b="1" dirty="0" err="1">
                <a:solidFill>
                  <a:srgbClr val="0000FF"/>
                </a:solidFill>
              </a:rPr>
              <a:t>scipy.minimize</a:t>
            </a:r>
            <a:r>
              <a:rPr lang="en-US" altLang="ja-JP" sz="3600" b="1" dirty="0">
                <a:solidFill>
                  <a:srgbClr val="0000FF"/>
                </a:solidFill>
              </a:rPr>
              <a:t>()</a:t>
            </a:r>
            <a:r>
              <a:rPr lang="ja-JP" altLang="en-US" sz="3600" b="1" dirty="0">
                <a:solidFill>
                  <a:srgbClr val="0000FF"/>
                </a:solidFill>
              </a:rPr>
              <a:t>の</a:t>
            </a:r>
            <a:r>
              <a:rPr lang="en-US" altLang="ja-JP" sz="3600" b="1" dirty="0">
                <a:solidFill>
                  <a:srgbClr val="0000FF"/>
                </a:solidFill>
              </a:rPr>
              <a:t>callback</a:t>
            </a:r>
            <a:endParaRPr lang="ja-JP" altLang="en-US" sz="3600" b="1" dirty="0">
              <a:solidFill>
                <a:srgbClr val="0000FF"/>
              </a:solidFill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1737068" y="676869"/>
            <a:ext cx="882342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1600" b="1" dirty="0">
                <a:solidFill>
                  <a:srgbClr val="FF0000"/>
                </a:solidFill>
              </a:rPr>
              <a:t>Callback</a:t>
            </a:r>
            <a:r>
              <a:rPr lang="ja-JP" altLang="en-US" sz="1600" b="1" dirty="0">
                <a:solidFill>
                  <a:srgbClr val="FF0000"/>
                </a:solidFill>
              </a:rPr>
              <a:t>関数で繰り返し回数などを表示する方法</a:t>
            </a:r>
            <a:endParaRPr lang="en-US" altLang="ja-JP" sz="1200" dirty="0">
              <a:solidFill>
                <a:srgbClr val="000000"/>
              </a:solidFill>
            </a:endParaRPr>
          </a:p>
          <a:p>
            <a:pPr>
              <a:defRPr/>
            </a:pPr>
            <a:endParaRPr lang="en-US" altLang="ja-JP" sz="1200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ja-JP" altLang="en-US" sz="1200" b="1" dirty="0">
                <a:solidFill>
                  <a:srgbClr val="006600"/>
                </a:solidFill>
              </a:rPr>
              <a:t>例</a:t>
            </a:r>
            <a:r>
              <a:rPr lang="en-US" altLang="ja-JP" sz="1200" b="1" dirty="0">
                <a:solidFill>
                  <a:srgbClr val="006600"/>
                </a:solidFill>
              </a:rPr>
              <a:t>:</a:t>
            </a:r>
            <a:r>
              <a:rPr lang="ja-JP" altLang="en-US" sz="1200" b="1" dirty="0">
                <a:solidFill>
                  <a:srgbClr val="006600"/>
                </a:solidFill>
              </a:rPr>
              <a:t> </a:t>
            </a:r>
            <a:r>
              <a:rPr lang="en-US" altLang="ja-JP" sz="1200" b="1" dirty="0">
                <a:solidFill>
                  <a:srgbClr val="006600"/>
                </a:solidFill>
              </a:rPr>
              <a:t>[</a:t>
            </a:r>
            <a:r>
              <a:rPr lang="en-US" altLang="ja-JP" sz="1200" b="1" dirty="0" err="1">
                <a:solidFill>
                  <a:srgbClr val="006600"/>
                </a:solidFill>
              </a:rPr>
              <a:t>tkProg</a:t>
            </a:r>
            <a:r>
              <a:rPr lang="en-US" altLang="ja-JP" sz="1200" b="1" dirty="0">
                <a:solidFill>
                  <a:srgbClr val="006600"/>
                </a:solidFill>
              </a:rPr>
              <a:t>]\tkprog_tutorial\optimize\minimize_func1d.py</a:t>
            </a:r>
          </a:p>
          <a:p>
            <a:pPr>
              <a:defRPr/>
            </a:pPr>
            <a:endParaRPr lang="en-US" altLang="ja-JP" sz="1200" dirty="0">
              <a:solidFill>
                <a:srgbClr val="00000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altLang="ja-JP" sz="1600" b="1" dirty="0">
                <a:solidFill>
                  <a:srgbClr val="000000"/>
                </a:solidFill>
              </a:rPr>
              <a:t>Global</a:t>
            </a:r>
            <a:r>
              <a:rPr lang="ja-JP" altLang="en-US" sz="1600" b="1" dirty="0">
                <a:solidFill>
                  <a:srgbClr val="000000"/>
                </a:solidFill>
              </a:rPr>
              <a:t>変数を使う</a:t>
            </a:r>
            <a:endParaRPr lang="en-US" altLang="ja-JP" sz="1600" b="1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altLang="ja-JP" sz="1200" dirty="0" err="1">
                <a:solidFill>
                  <a:srgbClr val="000000"/>
                </a:solidFill>
              </a:rPr>
              <a:t>iter</a:t>
            </a:r>
            <a:r>
              <a:rPr lang="en-US" altLang="ja-JP" sz="1200" dirty="0">
                <a:solidFill>
                  <a:srgbClr val="000000"/>
                </a:solidFill>
              </a:rPr>
              <a:t> = 0</a:t>
            </a:r>
          </a:p>
          <a:p>
            <a:pPr>
              <a:defRPr/>
            </a:pPr>
            <a:r>
              <a:rPr lang="en-US" altLang="ja-JP" sz="1200" dirty="0">
                <a:solidFill>
                  <a:srgbClr val="000000"/>
                </a:solidFill>
              </a:rPr>
              <a:t>def callback(</a:t>
            </a:r>
            <a:r>
              <a:rPr lang="en-US" altLang="ja-JP" sz="1200" dirty="0" err="1">
                <a:solidFill>
                  <a:srgbClr val="000000"/>
                </a:solidFill>
              </a:rPr>
              <a:t>xk</a:t>
            </a:r>
            <a:r>
              <a:rPr lang="en-US" altLang="ja-JP" sz="1200" dirty="0">
                <a:solidFill>
                  <a:srgbClr val="000000"/>
                </a:solidFill>
              </a:rPr>
              <a:t>):</a:t>
            </a:r>
          </a:p>
          <a:p>
            <a:pPr>
              <a:defRPr/>
            </a:pPr>
            <a:r>
              <a:rPr lang="en-US" altLang="ja-JP" sz="1200" dirty="0">
                <a:solidFill>
                  <a:srgbClr val="000000"/>
                </a:solidFill>
              </a:rPr>
              <a:t>    global </a:t>
            </a:r>
            <a:r>
              <a:rPr lang="en-US" altLang="ja-JP" sz="1200" dirty="0" err="1">
                <a:solidFill>
                  <a:srgbClr val="000000"/>
                </a:solidFill>
              </a:rPr>
              <a:t>iter</a:t>
            </a:r>
            <a:r>
              <a:rPr lang="en-US" altLang="ja-JP" sz="1200" dirty="0">
                <a:solidFill>
                  <a:srgbClr val="000000"/>
                </a:solidFill>
              </a:rPr>
              <a:t>				</a:t>
            </a:r>
            <a:r>
              <a:rPr lang="en-US" altLang="ja-JP" sz="1200" dirty="0">
                <a:solidFill>
                  <a:srgbClr val="0000FF"/>
                </a:solidFill>
              </a:rPr>
              <a:t>#</a:t>
            </a:r>
            <a:r>
              <a:rPr lang="ja-JP" altLang="en-US" sz="1200" dirty="0">
                <a:solidFill>
                  <a:srgbClr val="0000FF"/>
                </a:solidFill>
              </a:rPr>
              <a:t> 関数内で</a:t>
            </a:r>
            <a:r>
              <a:rPr lang="en-US" altLang="ja-JP" sz="1200" dirty="0">
                <a:solidFill>
                  <a:srgbClr val="0000FF"/>
                </a:solidFill>
              </a:rPr>
              <a:t>global</a:t>
            </a:r>
            <a:r>
              <a:rPr lang="ja-JP" altLang="en-US" sz="1200" dirty="0">
                <a:solidFill>
                  <a:srgbClr val="0000FF"/>
                </a:solidFill>
              </a:rPr>
              <a:t>変数を書き換える場合には </a:t>
            </a:r>
            <a:r>
              <a:rPr lang="en-US" altLang="ja-JP" sz="1200" dirty="0">
                <a:solidFill>
                  <a:srgbClr val="0000FF"/>
                </a:solidFill>
              </a:rPr>
              <a:t>global</a:t>
            </a:r>
            <a:r>
              <a:rPr lang="ja-JP" altLang="en-US" sz="1200" dirty="0">
                <a:solidFill>
                  <a:srgbClr val="0000FF"/>
                </a:solidFill>
              </a:rPr>
              <a:t>宣言が必要</a:t>
            </a:r>
            <a:endParaRPr lang="en-US" altLang="ja-JP" sz="1200" dirty="0">
              <a:solidFill>
                <a:srgbClr val="0000FF"/>
              </a:solidFill>
            </a:endParaRPr>
          </a:p>
          <a:p>
            <a:pPr>
              <a:defRPr/>
            </a:pPr>
            <a:r>
              <a:rPr lang="en-US" altLang="ja-JP" sz="1200" dirty="0">
                <a:solidFill>
                  <a:srgbClr val="000000"/>
                </a:solidFill>
              </a:rPr>
              <a:t>    </a:t>
            </a:r>
          </a:p>
          <a:p>
            <a:pPr>
              <a:defRPr/>
            </a:pPr>
            <a:r>
              <a:rPr lang="en-US" altLang="ja-JP" sz="1200" dirty="0">
                <a:solidFill>
                  <a:srgbClr val="000000"/>
                </a:solidFill>
              </a:rPr>
              <a:t>    </a:t>
            </a:r>
            <a:r>
              <a:rPr lang="en-US" altLang="ja-JP" sz="1200" dirty="0" err="1">
                <a:solidFill>
                  <a:srgbClr val="000000"/>
                </a:solidFill>
              </a:rPr>
              <a:t>fmin</a:t>
            </a:r>
            <a:r>
              <a:rPr lang="en-US" altLang="ja-JP" sz="1200" dirty="0">
                <a:solidFill>
                  <a:srgbClr val="000000"/>
                </a:solidFill>
              </a:rPr>
              <a:t> = </a:t>
            </a:r>
            <a:r>
              <a:rPr lang="en-US" altLang="ja-JP" sz="1200" dirty="0" err="1">
                <a:solidFill>
                  <a:srgbClr val="000000"/>
                </a:solidFill>
              </a:rPr>
              <a:t>minimize_func</a:t>
            </a:r>
            <a:r>
              <a:rPr lang="en-US" altLang="ja-JP" sz="1200" dirty="0">
                <a:solidFill>
                  <a:srgbClr val="000000"/>
                </a:solidFill>
              </a:rPr>
              <a:t>(</a:t>
            </a:r>
            <a:r>
              <a:rPr lang="en-US" altLang="ja-JP" sz="1200" dirty="0" err="1">
                <a:solidFill>
                  <a:srgbClr val="000000"/>
                </a:solidFill>
              </a:rPr>
              <a:t>xk</a:t>
            </a:r>
            <a:r>
              <a:rPr lang="en-US" altLang="ja-JP" sz="1200" dirty="0">
                <a:solidFill>
                  <a:srgbClr val="000000"/>
                </a:solidFill>
              </a:rPr>
              <a:t>)</a:t>
            </a:r>
          </a:p>
          <a:p>
            <a:pPr>
              <a:defRPr/>
            </a:pPr>
            <a:r>
              <a:rPr lang="en-US" altLang="ja-JP" sz="1200" dirty="0">
                <a:solidFill>
                  <a:srgbClr val="000000"/>
                </a:solidFill>
              </a:rPr>
              <a:t>    print(</a:t>
            </a:r>
            <a:r>
              <a:rPr lang="en-US" altLang="ja-JP" sz="1200" dirty="0" err="1">
                <a:solidFill>
                  <a:srgbClr val="000000"/>
                </a:solidFill>
              </a:rPr>
              <a:t>f"callback</a:t>
            </a:r>
            <a:r>
              <a:rPr lang="en-US" altLang="ja-JP" sz="1200" dirty="0">
                <a:solidFill>
                  <a:srgbClr val="000000"/>
                </a:solidFill>
              </a:rPr>
              <a:t> {</a:t>
            </a:r>
            <a:r>
              <a:rPr lang="en-US" altLang="ja-JP" sz="1200" dirty="0" err="1">
                <a:solidFill>
                  <a:srgbClr val="000000"/>
                </a:solidFill>
              </a:rPr>
              <a:t>iter</a:t>
            </a:r>
            <a:r>
              <a:rPr lang="en-US" altLang="ja-JP" sz="1200" dirty="0">
                <a:solidFill>
                  <a:srgbClr val="000000"/>
                </a:solidFill>
              </a:rPr>
              <a:t>}: </a:t>
            </a:r>
            <a:r>
              <a:rPr lang="en-US" altLang="ja-JP" sz="1200" dirty="0" err="1">
                <a:solidFill>
                  <a:srgbClr val="000000"/>
                </a:solidFill>
              </a:rPr>
              <a:t>xk</a:t>
            </a:r>
            <a:r>
              <a:rPr lang="en-US" altLang="ja-JP" sz="1200" dirty="0">
                <a:solidFill>
                  <a:srgbClr val="000000"/>
                </a:solidFill>
              </a:rPr>
              <a:t>={</a:t>
            </a:r>
            <a:r>
              <a:rPr lang="en-US" altLang="ja-JP" sz="1200" dirty="0" err="1">
                <a:solidFill>
                  <a:srgbClr val="000000"/>
                </a:solidFill>
              </a:rPr>
              <a:t>xk</a:t>
            </a:r>
            <a:r>
              <a:rPr lang="en-US" altLang="ja-JP" sz="1200" dirty="0">
                <a:solidFill>
                  <a:srgbClr val="000000"/>
                </a:solidFill>
              </a:rPr>
              <a:t>}  </a:t>
            </a:r>
            <a:r>
              <a:rPr lang="en-US" altLang="ja-JP" sz="1200" dirty="0" err="1">
                <a:solidFill>
                  <a:srgbClr val="000000"/>
                </a:solidFill>
              </a:rPr>
              <a:t>func</a:t>
            </a:r>
            <a:r>
              <a:rPr lang="en-US" altLang="ja-JP" sz="1200" dirty="0">
                <a:solidFill>
                  <a:srgbClr val="000000"/>
                </a:solidFill>
              </a:rPr>
              <a:t>={</a:t>
            </a:r>
            <a:r>
              <a:rPr lang="en-US" altLang="ja-JP" sz="1200" dirty="0" err="1">
                <a:solidFill>
                  <a:srgbClr val="000000"/>
                </a:solidFill>
              </a:rPr>
              <a:t>fmin</a:t>
            </a:r>
            <a:r>
              <a:rPr lang="en-US" altLang="ja-JP" sz="1200" dirty="0">
                <a:solidFill>
                  <a:srgbClr val="000000"/>
                </a:solidFill>
              </a:rPr>
              <a:t>}")</a:t>
            </a:r>
          </a:p>
          <a:p>
            <a:pPr>
              <a:defRPr/>
            </a:pPr>
            <a:r>
              <a:rPr lang="en-US" altLang="ja-JP" sz="1200" dirty="0">
                <a:solidFill>
                  <a:srgbClr val="000000"/>
                </a:solidFill>
              </a:rPr>
              <a:t>    </a:t>
            </a:r>
            <a:r>
              <a:rPr lang="en-US" altLang="ja-JP" sz="1200" dirty="0" err="1">
                <a:solidFill>
                  <a:srgbClr val="000000"/>
                </a:solidFill>
              </a:rPr>
              <a:t>iter</a:t>
            </a:r>
            <a:r>
              <a:rPr lang="en-US" altLang="ja-JP" sz="1200" dirty="0">
                <a:solidFill>
                  <a:srgbClr val="000000"/>
                </a:solidFill>
              </a:rPr>
              <a:t> += 1</a:t>
            </a:r>
          </a:p>
          <a:p>
            <a:pPr>
              <a:defRPr/>
            </a:pPr>
            <a:endParaRPr lang="en-US" altLang="ja-JP" sz="1200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altLang="ja-JP" sz="1200" dirty="0">
                <a:solidFill>
                  <a:srgbClr val="000000"/>
                </a:solidFill>
              </a:rPr>
              <a:t>res = minimize(</a:t>
            </a:r>
            <a:r>
              <a:rPr lang="en-US" altLang="ja-JP" sz="1200" dirty="0" err="1">
                <a:solidFill>
                  <a:srgbClr val="000000"/>
                </a:solidFill>
              </a:rPr>
              <a:t>minimize_func</a:t>
            </a:r>
            <a:r>
              <a:rPr lang="en-US" altLang="ja-JP" sz="1200" dirty="0">
                <a:solidFill>
                  <a:srgbClr val="000000"/>
                </a:solidFill>
              </a:rPr>
              <a:t>, x0s, </a:t>
            </a:r>
            <a:r>
              <a:rPr lang="en-US" altLang="ja-JP" sz="1200" dirty="0" err="1">
                <a:solidFill>
                  <a:srgbClr val="000000"/>
                </a:solidFill>
              </a:rPr>
              <a:t>jac</a:t>
            </a:r>
            <a:r>
              <a:rPr lang="en-US" altLang="ja-JP" sz="1200" dirty="0">
                <a:solidFill>
                  <a:srgbClr val="000000"/>
                </a:solidFill>
              </a:rPr>
              <a:t> = diff1, method = method, </a:t>
            </a:r>
            <a:r>
              <a:rPr lang="en-US" altLang="ja-JP" sz="1200" dirty="0" err="1">
                <a:solidFill>
                  <a:srgbClr val="000000"/>
                </a:solidFill>
              </a:rPr>
              <a:t>tol</a:t>
            </a:r>
            <a:r>
              <a:rPr lang="en-US" altLang="ja-JP" sz="1200" dirty="0">
                <a:solidFill>
                  <a:srgbClr val="000000"/>
                </a:solidFill>
              </a:rPr>
              <a:t> = </a:t>
            </a:r>
            <a:r>
              <a:rPr lang="en-US" altLang="ja-JP" sz="1200" dirty="0" err="1">
                <a:solidFill>
                  <a:srgbClr val="000000"/>
                </a:solidFill>
              </a:rPr>
              <a:t>tol</a:t>
            </a:r>
            <a:r>
              <a:rPr lang="en-US" altLang="ja-JP" sz="1200" dirty="0">
                <a:solidFill>
                  <a:srgbClr val="000000"/>
                </a:solidFill>
              </a:rPr>
              <a:t>, </a:t>
            </a:r>
          </a:p>
          <a:p>
            <a:pPr>
              <a:defRPr/>
            </a:pPr>
            <a:r>
              <a:rPr lang="en-US" altLang="ja-JP" sz="1200" dirty="0">
                <a:solidFill>
                  <a:srgbClr val="000000"/>
                </a:solidFill>
              </a:rPr>
              <a:t>                callback = callback, </a:t>
            </a:r>
          </a:p>
          <a:p>
            <a:pPr>
              <a:defRPr/>
            </a:pPr>
            <a:r>
              <a:rPr lang="en-US" altLang="ja-JP" sz="1200" dirty="0">
                <a:solidFill>
                  <a:srgbClr val="000000"/>
                </a:solidFill>
              </a:rPr>
              <a:t>                options = {'</a:t>
            </a:r>
            <a:r>
              <a:rPr lang="en-US" altLang="ja-JP" sz="1200" dirty="0" err="1">
                <a:solidFill>
                  <a:srgbClr val="000000"/>
                </a:solidFill>
              </a:rPr>
              <a:t>maxiter</a:t>
            </a:r>
            <a:r>
              <a:rPr lang="en-US" altLang="ja-JP" sz="1200" dirty="0">
                <a:solidFill>
                  <a:srgbClr val="000000"/>
                </a:solidFill>
              </a:rPr>
              <a:t>':</a:t>
            </a:r>
            <a:r>
              <a:rPr lang="en-US" altLang="ja-JP" sz="1200" dirty="0" err="1">
                <a:solidFill>
                  <a:srgbClr val="000000"/>
                </a:solidFill>
              </a:rPr>
              <a:t>maxiter</a:t>
            </a:r>
            <a:r>
              <a:rPr lang="en-US" altLang="ja-JP" sz="1200" dirty="0">
                <a:solidFill>
                  <a:srgbClr val="000000"/>
                </a:solidFill>
              </a:rPr>
              <a:t>, "</a:t>
            </a:r>
            <a:r>
              <a:rPr lang="en-US" altLang="ja-JP" sz="1200" dirty="0" err="1">
                <a:solidFill>
                  <a:srgbClr val="000000"/>
                </a:solidFill>
              </a:rPr>
              <a:t>disp</a:t>
            </a:r>
            <a:r>
              <a:rPr lang="en-US" altLang="ja-JP" sz="1200" dirty="0">
                <a:solidFill>
                  <a:srgbClr val="000000"/>
                </a:solidFill>
              </a:rPr>
              <a:t>":True})</a:t>
            </a:r>
          </a:p>
          <a:p>
            <a:pPr>
              <a:defRPr/>
            </a:pPr>
            <a:endParaRPr lang="en-US" altLang="ja-JP" sz="1200" dirty="0">
              <a:solidFill>
                <a:srgbClr val="00000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altLang="ja-JP" sz="1600" b="1" dirty="0">
                <a:solidFill>
                  <a:srgbClr val="000000"/>
                </a:solidFill>
              </a:rPr>
              <a:t>class</a:t>
            </a:r>
            <a:r>
              <a:rPr lang="ja-JP" altLang="en-US" sz="1600" b="1" dirty="0">
                <a:solidFill>
                  <a:srgbClr val="000000"/>
                </a:solidFill>
              </a:rPr>
              <a:t>を使う。</a:t>
            </a:r>
            <a:r>
              <a:rPr lang="en-US" altLang="ja-JP" sz="1600" b="1" dirty="0">
                <a:solidFill>
                  <a:srgbClr val="000000"/>
                </a:solidFill>
              </a:rPr>
              <a:t>__call__</a:t>
            </a:r>
            <a:r>
              <a:rPr lang="ja-JP" altLang="en-US" sz="1600" b="1" dirty="0">
                <a:solidFill>
                  <a:srgbClr val="000000"/>
                </a:solidFill>
              </a:rPr>
              <a:t> を使うと、クラスのインスタンスを関数として呼び出せる</a:t>
            </a:r>
            <a:endParaRPr lang="en-US" altLang="ja-JP" sz="1600" b="1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altLang="ja-JP" sz="1200" dirty="0">
                <a:solidFill>
                  <a:srgbClr val="000000"/>
                </a:solidFill>
              </a:rPr>
              <a:t>class </a:t>
            </a:r>
            <a:r>
              <a:rPr lang="en-US" altLang="ja-JP" sz="1200" dirty="0" err="1">
                <a:solidFill>
                  <a:srgbClr val="000000"/>
                </a:solidFill>
              </a:rPr>
              <a:t>call_back</a:t>
            </a:r>
            <a:r>
              <a:rPr lang="en-US" altLang="ja-JP" sz="1200" dirty="0">
                <a:solidFill>
                  <a:srgbClr val="000000"/>
                </a:solidFill>
              </a:rPr>
              <a:t>():</a:t>
            </a:r>
          </a:p>
          <a:p>
            <a:pPr>
              <a:defRPr/>
            </a:pPr>
            <a:r>
              <a:rPr lang="en-US" altLang="ja-JP" sz="1200" dirty="0">
                <a:solidFill>
                  <a:srgbClr val="000000"/>
                </a:solidFill>
              </a:rPr>
              <a:t>    def __</a:t>
            </a:r>
            <a:r>
              <a:rPr lang="en-US" altLang="ja-JP" sz="1200" dirty="0" err="1">
                <a:solidFill>
                  <a:srgbClr val="000000"/>
                </a:solidFill>
              </a:rPr>
              <a:t>init</a:t>
            </a:r>
            <a:r>
              <a:rPr lang="en-US" altLang="ja-JP" sz="1200" dirty="0">
                <a:solidFill>
                  <a:srgbClr val="000000"/>
                </a:solidFill>
              </a:rPr>
              <a:t>__(self):</a:t>
            </a:r>
          </a:p>
          <a:p>
            <a:pPr>
              <a:defRPr/>
            </a:pPr>
            <a:r>
              <a:rPr lang="en-US" altLang="ja-JP" sz="1200" dirty="0">
                <a:solidFill>
                  <a:srgbClr val="000000"/>
                </a:solidFill>
              </a:rPr>
              <a:t>        </a:t>
            </a:r>
            <a:r>
              <a:rPr lang="en-US" altLang="ja-JP" sz="1200" dirty="0" err="1">
                <a:solidFill>
                  <a:srgbClr val="000000"/>
                </a:solidFill>
              </a:rPr>
              <a:t>self.iter</a:t>
            </a:r>
            <a:r>
              <a:rPr lang="en-US" altLang="ja-JP" sz="1200" dirty="0">
                <a:solidFill>
                  <a:srgbClr val="000000"/>
                </a:solidFill>
              </a:rPr>
              <a:t> = 0</a:t>
            </a:r>
          </a:p>
          <a:p>
            <a:pPr>
              <a:defRPr/>
            </a:pPr>
            <a:r>
              <a:rPr lang="en-US" altLang="ja-JP" sz="1200" dirty="0">
                <a:solidFill>
                  <a:srgbClr val="000000"/>
                </a:solidFill>
              </a:rPr>
              <a:t>    def __call__(self, </a:t>
            </a:r>
            <a:r>
              <a:rPr lang="en-US" altLang="ja-JP" sz="1200" dirty="0" err="1">
                <a:solidFill>
                  <a:srgbClr val="000000"/>
                </a:solidFill>
              </a:rPr>
              <a:t>xk</a:t>
            </a:r>
            <a:r>
              <a:rPr lang="en-US" altLang="ja-JP" sz="1200" dirty="0">
                <a:solidFill>
                  <a:srgbClr val="000000"/>
                </a:solidFill>
              </a:rPr>
              <a:t>):</a:t>
            </a:r>
          </a:p>
          <a:p>
            <a:pPr>
              <a:defRPr/>
            </a:pPr>
            <a:r>
              <a:rPr lang="en-US" altLang="ja-JP" sz="1200" dirty="0">
                <a:solidFill>
                  <a:srgbClr val="000000"/>
                </a:solidFill>
              </a:rPr>
              <a:t>        </a:t>
            </a:r>
            <a:r>
              <a:rPr lang="en-US" altLang="ja-JP" sz="1200" dirty="0" err="1">
                <a:solidFill>
                  <a:srgbClr val="000000"/>
                </a:solidFill>
              </a:rPr>
              <a:t>fmin</a:t>
            </a:r>
            <a:r>
              <a:rPr lang="en-US" altLang="ja-JP" sz="1200" dirty="0">
                <a:solidFill>
                  <a:srgbClr val="000000"/>
                </a:solidFill>
              </a:rPr>
              <a:t> = </a:t>
            </a:r>
            <a:r>
              <a:rPr lang="en-US" altLang="ja-JP" sz="1200" dirty="0" err="1">
                <a:solidFill>
                  <a:srgbClr val="000000"/>
                </a:solidFill>
              </a:rPr>
              <a:t>minimize_func</a:t>
            </a:r>
            <a:r>
              <a:rPr lang="en-US" altLang="ja-JP" sz="1200" dirty="0">
                <a:solidFill>
                  <a:srgbClr val="000000"/>
                </a:solidFill>
              </a:rPr>
              <a:t>(</a:t>
            </a:r>
            <a:r>
              <a:rPr lang="en-US" altLang="ja-JP" sz="1200" dirty="0" err="1">
                <a:solidFill>
                  <a:srgbClr val="000000"/>
                </a:solidFill>
              </a:rPr>
              <a:t>xk</a:t>
            </a:r>
            <a:r>
              <a:rPr lang="en-US" altLang="ja-JP" sz="1200" dirty="0">
                <a:solidFill>
                  <a:srgbClr val="000000"/>
                </a:solidFill>
              </a:rPr>
              <a:t>)</a:t>
            </a:r>
          </a:p>
          <a:p>
            <a:pPr>
              <a:defRPr/>
            </a:pPr>
            <a:r>
              <a:rPr lang="en-US" altLang="ja-JP" sz="1200" dirty="0">
                <a:solidFill>
                  <a:srgbClr val="000000"/>
                </a:solidFill>
              </a:rPr>
              <a:t>        print(</a:t>
            </a:r>
            <a:r>
              <a:rPr lang="en-US" altLang="ja-JP" sz="1200" dirty="0" err="1">
                <a:solidFill>
                  <a:srgbClr val="000000"/>
                </a:solidFill>
              </a:rPr>
              <a:t>f"callback</a:t>
            </a:r>
            <a:r>
              <a:rPr lang="en-US" altLang="ja-JP" sz="1200" dirty="0">
                <a:solidFill>
                  <a:srgbClr val="000000"/>
                </a:solidFill>
              </a:rPr>
              <a:t> {</a:t>
            </a:r>
            <a:r>
              <a:rPr lang="en-US" altLang="ja-JP" sz="1200" dirty="0" err="1">
                <a:solidFill>
                  <a:srgbClr val="000000"/>
                </a:solidFill>
              </a:rPr>
              <a:t>self.iter</a:t>
            </a:r>
            <a:r>
              <a:rPr lang="en-US" altLang="ja-JP" sz="1200" dirty="0">
                <a:solidFill>
                  <a:srgbClr val="000000"/>
                </a:solidFill>
              </a:rPr>
              <a:t>}: </a:t>
            </a:r>
            <a:r>
              <a:rPr lang="en-US" altLang="ja-JP" sz="1200" dirty="0" err="1">
                <a:solidFill>
                  <a:srgbClr val="000000"/>
                </a:solidFill>
              </a:rPr>
              <a:t>xk</a:t>
            </a:r>
            <a:r>
              <a:rPr lang="en-US" altLang="ja-JP" sz="1200" dirty="0">
                <a:solidFill>
                  <a:srgbClr val="000000"/>
                </a:solidFill>
              </a:rPr>
              <a:t>={</a:t>
            </a:r>
            <a:r>
              <a:rPr lang="en-US" altLang="ja-JP" sz="1200" dirty="0" err="1">
                <a:solidFill>
                  <a:srgbClr val="000000"/>
                </a:solidFill>
              </a:rPr>
              <a:t>xk</a:t>
            </a:r>
            <a:r>
              <a:rPr lang="en-US" altLang="ja-JP" sz="1200" dirty="0">
                <a:solidFill>
                  <a:srgbClr val="000000"/>
                </a:solidFill>
              </a:rPr>
              <a:t>}  </a:t>
            </a:r>
            <a:r>
              <a:rPr lang="en-US" altLang="ja-JP" sz="1200" dirty="0" err="1">
                <a:solidFill>
                  <a:srgbClr val="000000"/>
                </a:solidFill>
              </a:rPr>
              <a:t>func</a:t>
            </a:r>
            <a:r>
              <a:rPr lang="en-US" altLang="ja-JP" sz="1200" dirty="0">
                <a:solidFill>
                  <a:srgbClr val="000000"/>
                </a:solidFill>
              </a:rPr>
              <a:t>={</a:t>
            </a:r>
            <a:r>
              <a:rPr lang="en-US" altLang="ja-JP" sz="1200" dirty="0" err="1">
                <a:solidFill>
                  <a:srgbClr val="000000"/>
                </a:solidFill>
              </a:rPr>
              <a:t>fmin</a:t>
            </a:r>
            <a:r>
              <a:rPr lang="en-US" altLang="ja-JP" sz="1200" dirty="0">
                <a:solidFill>
                  <a:srgbClr val="000000"/>
                </a:solidFill>
              </a:rPr>
              <a:t>}")</a:t>
            </a:r>
          </a:p>
          <a:p>
            <a:pPr>
              <a:defRPr/>
            </a:pPr>
            <a:r>
              <a:rPr lang="en-US" altLang="ja-JP" sz="1200" dirty="0">
                <a:solidFill>
                  <a:srgbClr val="000000"/>
                </a:solidFill>
              </a:rPr>
              <a:t>        </a:t>
            </a:r>
            <a:r>
              <a:rPr lang="en-US" altLang="ja-JP" sz="1200" dirty="0" err="1">
                <a:solidFill>
                  <a:srgbClr val="000000"/>
                </a:solidFill>
              </a:rPr>
              <a:t>self.iter</a:t>
            </a:r>
            <a:r>
              <a:rPr lang="en-US" altLang="ja-JP" sz="1200" dirty="0">
                <a:solidFill>
                  <a:srgbClr val="000000"/>
                </a:solidFill>
              </a:rPr>
              <a:t> += 1</a:t>
            </a:r>
          </a:p>
          <a:p>
            <a:pPr>
              <a:defRPr/>
            </a:pPr>
            <a:endParaRPr lang="en-US" altLang="ja-JP" sz="1200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altLang="ja-JP" sz="1200" dirty="0" err="1">
                <a:solidFill>
                  <a:srgbClr val="000000"/>
                </a:solidFill>
              </a:rPr>
              <a:t>cb</a:t>
            </a:r>
            <a:r>
              <a:rPr lang="en-US" altLang="ja-JP" sz="1200" dirty="0">
                <a:solidFill>
                  <a:srgbClr val="000000"/>
                </a:solidFill>
              </a:rPr>
              <a:t> = </a:t>
            </a:r>
            <a:r>
              <a:rPr lang="en-US" altLang="ja-JP" sz="1200" dirty="0" err="1">
                <a:solidFill>
                  <a:srgbClr val="000000"/>
                </a:solidFill>
              </a:rPr>
              <a:t>call_back</a:t>
            </a:r>
            <a:r>
              <a:rPr lang="en-US" altLang="ja-JP" sz="1200" dirty="0">
                <a:solidFill>
                  <a:srgbClr val="000000"/>
                </a:solidFill>
              </a:rPr>
              <a:t>()</a:t>
            </a:r>
          </a:p>
          <a:p>
            <a:pPr>
              <a:defRPr/>
            </a:pPr>
            <a:r>
              <a:rPr lang="en-US" altLang="ja-JP" sz="1200" dirty="0">
                <a:solidFill>
                  <a:srgbClr val="000000"/>
                </a:solidFill>
              </a:rPr>
              <a:t>res = minimize(</a:t>
            </a:r>
            <a:r>
              <a:rPr lang="en-US" altLang="ja-JP" sz="1200" dirty="0" err="1">
                <a:solidFill>
                  <a:srgbClr val="000000"/>
                </a:solidFill>
              </a:rPr>
              <a:t>minimize_func</a:t>
            </a:r>
            <a:r>
              <a:rPr lang="en-US" altLang="ja-JP" sz="1200" dirty="0">
                <a:solidFill>
                  <a:srgbClr val="000000"/>
                </a:solidFill>
              </a:rPr>
              <a:t>, x0s, </a:t>
            </a:r>
            <a:r>
              <a:rPr lang="en-US" altLang="ja-JP" sz="1200" dirty="0" err="1">
                <a:solidFill>
                  <a:srgbClr val="000000"/>
                </a:solidFill>
              </a:rPr>
              <a:t>jac</a:t>
            </a:r>
            <a:r>
              <a:rPr lang="en-US" altLang="ja-JP" sz="1200" dirty="0">
                <a:solidFill>
                  <a:srgbClr val="000000"/>
                </a:solidFill>
              </a:rPr>
              <a:t> = diff1, method = method, </a:t>
            </a:r>
            <a:r>
              <a:rPr lang="en-US" altLang="ja-JP" sz="1200" dirty="0" err="1">
                <a:solidFill>
                  <a:srgbClr val="000000"/>
                </a:solidFill>
              </a:rPr>
              <a:t>tol</a:t>
            </a:r>
            <a:r>
              <a:rPr lang="en-US" altLang="ja-JP" sz="1200" dirty="0">
                <a:solidFill>
                  <a:srgbClr val="000000"/>
                </a:solidFill>
              </a:rPr>
              <a:t> = </a:t>
            </a:r>
            <a:r>
              <a:rPr lang="en-US" altLang="ja-JP" sz="1200" dirty="0" err="1">
                <a:solidFill>
                  <a:srgbClr val="000000"/>
                </a:solidFill>
              </a:rPr>
              <a:t>tol</a:t>
            </a:r>
            <a:r>
              <a:rPr lang="en-US" altLang="ja-JP" sz="1200" dirty="0">
                <a:solidFill>
                  <a:srgbClr val="000000"/>
                </a:solidFill>
              </a:rPr>
              <a:t>, </a:t>
            </a:r>
          </a:p>
          <a:p>
            <a:pPr>
              <a:defRPr/>
            </a:pPr>
            <a:r>
              <a:rPr lang="en-US" altLang="ja-JP" sz="1200" dirty="0">
                <a:solidFill>
                  <a:srgbClr val="000000"/>
                </a:solidFill>
              </a:rPr>
              <a:t>                callback = </a:t>
            </a:r>
            <a:r>
              <a:rPr lang="en-US" altLang="ja-JP" sz="1200" dirty="0" err="1">
                <a:solidFill>
                  <a:srgbClr val="000000"/>
                </a:solidFill>
              </a:rPr>
              <a:t>cb</a:t>
            </a:r>
            <a:r>
              <a:rPr lang="en-US" altLang="ja-JP" sz="1200" dirty="0">
                <a:solidFill>
                  <a:srgbClr val="000000"/>
                </a:solidFill>
              </a:rPr>
              <a:t>, 				</a:t>
            </a:r>
            <a:r>
              <a:rPr lang="en-US" altLang="ja-JP" sz="1200" dirty="0">
                <a:solidFill>
                  <a:srgbClr val="0000FF"/>
                </a:solidFill>
              </a:rPr>
              <a:t>#</a:t>
            </a:r>
            <a:r>
              <a:rPr lang="ja-JP" altLang="en-US" sz="1200" dirty="0">
                <a:solidFill>
                  <a:srgbClr val="0000FF"/>
                </a:solidFill>
              </a:rPr>
              <a:t> </a:t>
            </a:r>
            <a:r>
              <a:rPr lang="en-US" altLang="ja-JP" sz="1200" dirty="0">
                <a:solidFill>
                  <a:srgbClr val="0000FF"/>
                </a:solidFill>
              </a:rPr>
              <a:t>callback</a:t>
            </a:r>
            <a:r>
              <a:rPr lang="ja-JP" altLang="en-US" sz="1200" dirty="0">
                <a:solidFill>
                  <a:srgbClr val="0000FF"/>
                </a:solidFill>
              </a:rPr>
              <a:t>として </a:t>
            </a:r>
            <a:r>
              <a:rPr lang="en-US" altLang="ja-JP" sz="1200" dirty="0" err="1">
                <a:solidFill>
                  <a:srgbClr val="0000FF"/>
                </a:solidFill>
              </a:rPr>
              <a:t>cb</a:t>
            </a:r>
            <a:r>
              <a:rPr lang="en-US" altLang="ja-JP" sz="1200" dirty="0">
                <a:solidFill>
                  <a:srgbClr val="0000FF"/>
                </a:solidFill>
              </a:rPr>
              <a:t>(x)</a:t>
            </a:r>
            <a:r>
              <a:rPr lang="ja-JP" altLang="en-US" sz="1200" dirty="0">
                <a:solidFill>
                  <a:srgbClr val="0000FF"/>
                </a:solidFill>
              </a:rPr>
              <a:t> が呼び出される</a:t>
            </a:r>
            <a:r>
              <a:rPr lang="en-US" altLang="ja-JP" sz="1200" dirty="0">
                <a:solidFill>
                  <a:srgbClr val="000000"/>
                </a:solidFill>
              </a:rPr>
              <a:t>	</a:t>
            </a:r>
          </a:p>
          <a:p>
            <a:pPr>
              <a:defRPr/>
            </a:pPr>
            <a:r>
              <a:rPr lang="en-US" altLang="ja-JP" sz="1200" dirty="0">
                <a:solidFill>
                  <a:srgbClr val="000000"/>
                </a:solidFill>
              </a:rPr>
              <a:t>                 options = {'</a:t>
            </a:r>
            <a:r>
              <a:rPr lang="en-US" altLang="ja-JP" sz="1200" dirty="0" err="1">
                <a:solidFill>
                  <a:srgbClr val="000000"/>
                </a:solidFill>
              </a:rPr>
              <a:t>maxiter</a:t>
            </a:r>
            <a:r>
              <a:rPr lang="en-US" altLang="ja-JP" sz="1200" dirty="0">
                <a:solidFill>
                  <a:srgbClr val="000000"/>
                </a:solidFill>
              </a:rPr>
              <a:t>':</a:t>
            </a:r>
            <a:r>
              <a:rPr lang="en-US" altLang="ja-JP" sz="1200" dirty="0" err="1">
                <a:solidFill>
                  <a:srgbClr val="000000"/>
                </a:solidFill>
              </a:rPr>
              <a:t>maxiter</a:t>
            </a:r>
            <a:r>
              <a:rPr lang="en-US" altLang="ja-JP" sz="1200" dirty="0">
                <a:solidFill>
                  <a:srgbClr val="000000"/>
                </a:solidFill>
              </a:rPr>
              <a:t>, "</a:t>
            </a:r>
            <a:r>
              <a:rPr lang="en-US" altLang="ja-JP" sz="1200" dirty="0" err="1">
                <a:solidFill>
                  <a:srgbClr val="000000"/>
                </a:solidFill>
              </a:rPr>
              <a:t>disp</a:t>
            </a:r>
            <a:r>
              <a:rPr lang="en-US" altLang="ja-JP" sz="1200" dirty="0">
                <a:solidFill>
                  <a:srgbClr val="000000"/>
                </a:solidFill>
              </a:rPr>
              <a:t>":True})</a:t>
            </a:r>
          </a:p>
        </p:txBody>
      </p:sp>
    </p:spTree>
    <p:extLst>
      <p:ext uri="{BB962C8B-B14F-4D97-AF65-F5344CB8AC3E}">
        <p14:creationId xmlns:p14="http://schemas.microsoft.com/office/powerpoint/2010/main" val="177273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1524000" y="0"/>
            <a:ext cx="9144000" cy="69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lang="en-US" altLang="ja-JP" sz="3600" b="1" dirty="0">
                <a:solidFill>
                  <a:srgbClr val="0000FF"/>
                </a:solidFill>
                <a:latin typeface="Times New Roman"/>
                <a:ea typeface="ＭＳ Ｐゴシック"/>
              </a:rPr>
              <a:t>Python tips: </a:t>
            </a:r>
            <a:r>
              <a:rPr lang="en-US" altLang="ja-JP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Early</a:t>
            </a:r>
            <a:r>
              <a:rPr lang="ja-JP" altLang="en-US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 </a:t>
            </a:r>
            <a:r>
              <a:rPr lang="en-US" altLang="ja-JP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Stop</a:t>
            </a:r>
            <a:r>
              <a:rPr lang="ja-JP" altLang="en-US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させる方法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661979" y="644261"/>
            <a:ext cx="8868043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ja-JP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scikit-optimize</a:t>
            </a:r>
            <a:r>
              <a:rPr lang="ja-JP" altLang="en-US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の場合</a:t>
            </a:r>
            <a:r>
              <a:rPr lang="en-US" altLang="ja-JP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:</a:t>
            </a:r>
            <a:r>
              <a:rPr lang="ja-JP" altLang="en-US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 </a:t>
            </a:r>
            <a:r>
              <a:rPr lang="en-US" altLang="ja-JP" sz="16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EarlyStopper</a:t>
            </a:r>
            <a:r>
              <a:rPr lang="ja-JP" altLang="en-US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で最適化を中断する</a:t>
            </a:r>
            <a:br>
              <a:rPr lang="en-US" altLang="ja-JP" sz="1600" dirty="0">
                <a:solidFill>
                  <a:srgbClr val="000000"/>
                </a:solidFill>
                <a:latin typeface="Times New Roman"/>
                <a:ea typeface="ＭＳ Ｐゴシック"/>
              </a:rPr>
            </a:br>
            <a:r>
              <a:rPr lang="ja-JP" altLang="en-US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　　</a:t>
            </a:r>
            <a:r>
              <a:rPr lang="en-US" altLang="ja-JP" sz="1600" dirty="0">
                <a:solidFill>
                  <a:srgbClr val="000000"/>
                </a:solidFill>
                <a:latin typeface="Times New Roman"/>
                <a:ea typeface="ＭＳ Ｐゴシック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https://qiita.com/saiaron/items/8bf6cdf411b48a5ea59e</a:t>
            </a:r>
            <a:endParaRPr lang="en-US" altLang="ja-JP" sz="1600" dirty="0">
              <a:solidFill>
                <a:srgbClr val="000000"/>
              </a:solidFill>
              <a:latin typeface="Times New Roman"/>
              <a:ea typeface="ＭＳ Ｐゴシック"/>
            </a:endParaRPr>
          </a:p>
          <a:p>
            <a:pPr>
              <a:defRPr/>
            </a:pPr>
            <a:r>
              <a:rPr lang="ja-JP" altLang="en-US" sz="1800" dirty="0">
                <a:solidFill>
                  <a:srgbClr val="000000"/>
                </a:solidFill>
                <a:latin typeface="Times New Roman"/>
                <a:ea typeface="ＭＳ Ｐゴシック"/>
              </a:rPr>
              <a:t>　</a:t>
            </a:r>
            <a:endParaRPr lang="en-US" altLang="ja-JP" sz="1800" dirty="0">
              <a:solidFill>
                <a:srgbClr val="000000"/>
              </a:solidFill>
              <a:latin typeface="Times New Roman"/>
              <a:ea typeface="ＭＳ Ｐゴシック"/>
            </a:endParaRPr>
          </a:p>
          <a:p>
            <a:pPr>
              <a:defRPr/>
            </a:pPr>
            <a:r>
              <a:rPr lang="en-US" altLang="ja-JP" sz="1800" b="1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scipy.minimize</a:t>
            </a:r>
            <a:r>
              <a:rPr lang="en-US" altLang="ja-JP" sz="18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()</a:t>
            </a:r>
            <a:r>
              <a:rPr lang="ja-JP" altLang="en-US" sz="18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 では、</a:t>
            </a:r>
            <a:r>
              <a:rPr lang="en-US" altLang="ja-JP" sz="1800" b="1" dirty="0">
                <a:solidFill>
                  <a:srgbClr val="FF0000"/>
                </a:solidFill>
                <a:latin typeface="Times New Roman"/>
                <a:ea typeface="ＭＳ Ｐゴシック"/>
              </a:rPr>
              <a:t>callback()</a:t>
            </a:r>
            <a:r>
              <a:rPr lang="ja-JP" altLang="en-US" sz="1800" b="1" dirty="0">
                <a:solidFill>
                  <a:srgbClr val="FF0000"/>
                </a:solidFill>
                <a:latin typeface="Times New Roman"/>
                <a:ea typeface="ＭＳ Ｐゴシック"/>
              </a:rPr>
              <a:t> が </a:t>
            </a:r>
            <a:r>
              <a:rPr lang="en-US" altLang="ja-JP" sz="1800" b="1" dirty="0">
                <a:solidFill>
                  <a:srgbClr val="FF0000"/>
                </a:solidFill>
                <a:latin typeface="Times New Roman"/>
                <a:ea typeface="ＭＳ Ｐゴシック"/>
              </a:rPr>
              <a:t>False</a:t>
            </a:r>
            <a:r>
              <a:rPr lang="ja-JP" altLang="en-US" sz="1800" b="1" dirty="0">
                <a:solidFill>
                  <a:srgbClr val="FF0000"/>
                </a:solidFill>
                <a:latin typeface="Times New Roman"/>
                <a:ea typeface="ＭＳ Ｐゴシック"/>
              </a:rPr>
              <a:t> を返したら </a:t>
            </a:r>
            <a:r>
              <a:rPr lang="en-US" altLang="ja-JP" sz="1800" b="1" dirty="0">
                <a:solidFill>
                  <a:srgbClr val="FF0000"/>
                </a:solidFill>
                <a:latin typeface="Times New Roman"/>
                <a:ea typeface="ＭＳ Ｐゴシック"/>
              </a:rPr>
              <a:t>Early</a:t>
            </a:r>
            <a:r>
              <a:rPr lang="ja-JP" altLang="en-US" sz="1800" b="1" dirty="0">
                <a:solidFill>
                  <a:srgbClr val="FF0000"/>
                </a:solidFill>
                <a:latin typeface="Times New Roman"/>
                <a:ea typeface="ＭＳ Ｐゴシック"/>
              </a:rPr>
              <a:t> </a:t>
            </a:r>
            <a:r>
              <a:rPr lang="en-US" altLang="ja-JP" sz="1800" b="1" dirty="0">
                <a:solidFill>
                  <a:srgbClr val="FF0000"/>
                </a:solidFill>
                <a:latin typeface="Times New Roman"/>
                <a:ea typeface="ＭＳ Ｐゴシック"/>
              </a:rPr>
              <a:t>Stop</a:t>
            </a:r>
            <a:r>
              <a:rPr lang="ja-JP" altLang="en-US" sz="1800" b="1" dirty="0">
                <a:solidFill>
                  <a:srgbClr val="000000"/>
                </a:solidFill>
                <a:latin typeface="Times New Roman"/>
                <a:ea typeface="ＭＳ Ｐゴシック"/>
              </a:rPr>
              <a:t>する</a:t>
            </a:r>
            <a:endParaRPr lang="en-US" altLang="ja-JP" sz="1800" b="1" dirty="0">
              <a:solidFill>
                <a:srgbClr val="000000"/>
              </a:solidFill>
              <a:latin typeface="Times New Roman"/>
              <a:ea typeface="ＭＳ Ｐゴシック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ja-JP" altLang="en-US" sz="1600" dirty="0">
                <a:solidFill>
                  <a:srgbClr val="FF0000"/>
                </a:solidFill>
                <a:latin typeface="Times New Roman"/>
                <a:ea typeface="ＭＳ Ｐゴシック"/>
              </a:rPr>
              <a:t>割と簡単でお薦め</a:t>
            </a:r>
            <a:r>
              <a:rPr lang="en-US" altLang="ja-JP" sz="1600" dirty="0">
                <a:solidFill>
                  <a:srgbClr val="FF0000"/>
                </a:solidFill>
                <a:latin typeface="Times New Roman"/>
                <a:ea typeface="ＭＳ Ｐゴシック"/>
              </a:rPr>
              <a:t>:</a:t>
            </a:r>
            <a:r>
              <a:rPr lang="ja-JP" altLang="en-US" sz="1600" dirty="0">
                <a:solidFill>
                  <a:srgbClr val="FF0000"/>
                </a:solidFill>
                <a:latin typeface="Times New Roman"/>
                <a:ea typeface="ＭＳ Ｐゴシック"/>
              </a:rPr>
              <a:t> グラフウィンドウを閉じて終了させる</a:t>
            </a:r>
            <a:br>
              <a:rPr lang="en-US" altLang="ja-JP" sz="1600" dirty="0">
                <a:solidFill>
                  <a:srgbClr val="000000"/>
                </a:solidFill>
                <a:latin typeface="Times New Roman"/>
                <a:ea typeface="ＭＳ Ｐゴシック"/>
              </a:rPr>
            </a:br>
            <a:r>
              <a:rPr lang="ja-JP" altLang="en-US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例</a:t>
            </a:r>
            <a:r>
              <a:rPr lang="en-US" altLang="ja-JP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:</a:t>
            </a:r>
            <a:r>
              <a:rPr lang="ja-JP" altLang="en-US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 </a:t>
            </a:r>
            <a:r>
              <a:rPr lang="en-US" altLang="ja-JP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[</a:t>
            </a:r>
            <a:r>
              <a:rPr lang="en-US" altLang="ja-JP" sz="16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tkProg</a:t>
            </a:r>
            <a:r>
              <a:rPr lang="en-US" altLang="ja-JP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]\tkprog_tutorial\optimize\lsq_func.py</a:t>
            </a:r>
            <a:br>
              <a:rPr lang="en-US" altLang="ja-JP" sz="1600" dirty="0">
                <a:solidFill>
                  <a:srgbClr val="000000"/>
                </a:solidFill>
                <a:latin typeface="Times New Roman"/>
                <a:ea typeface="ＭＳ Ｐゴシック"/>
              </a:rPr>
            </a:br>
            <a:r>
              <a:rPr lang="en-US" altLang="ja-JP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(1)</a:t>
            </a:r>
            <a:r>
              <a:rPr lang="ja-JP" altLang="en-US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 最初にグラフを表示したときにウインドウハンドルを保存</a:t>
            </a:r>
            <a:br>
              <a:rPr lang="en-US" altLang="ja-JP" sz="1600" dirty="0">
                <a:solidFill>
                  <a:srgbClr val="000000"/>
                </a:solidFill>
                <a:latin typeface="Times New Roman"/>
                <a:ea typeface="ＭＳ Ｐゴシック"/>
              </a:rPr>
            </a:br>
            <a:r>
              <a:rPr lang="ja-JP" altLang="en-US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　　　</a:t>
            </a:r>
            <a:r>
              <a:rPr lang="en-US" altLang="ja-JP" sz="16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callback.window</a:t>
            </a:r>
            <a:r>
              <a:rPr lang="en-US" altLang="ja-JP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 = </a:t>
            </a:r>
            <a:r>
              <a:rPr lang="en-US" altLang="ja-JP" sz="16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plt.get_current_fig_manager</a:t>
            </a:r>
            <a:r>
              <a:rPr lang="en-US" altLang="ja-JP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().window</a:t>
            </a:r>
            <a:br>
              <a:rPr lang="en-US" altLang="ja-JP" sz="1600" dirty="0">
                <a:solidFill>
                  <a:srgbClr val="000000"/>
                </a:solidFill>
                <a:latin typeface="Times New Roman"/>
                <a:ea typeface="ＭＳ Ｐゴシック"/>
              </a:rPr>
            </a:br>
            <a:r>
              <a:rPr lang="en-US" altLang="ja-JP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(2) callback()</a:t>
            </a:r>
            <a:r>
              <a:rPr lang="ja-JP" altLang="en-US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でウインドウハンドルを取得し、</a:t>
            </a:r>
            <a:r>
              <a:rPr lang="en-US" altLang="ja-JP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(1)</a:t>
            </a:r>
            <a:r>
              <a:rPr lang="ja-JP" altLang="en-US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と比較。</a:t>
            </a:r>
            <a:br>
              <a:rPr lang="en-US" altLang="ja-JP" sz="1600" dirty="0">
                <a:solidFill>
                  <a:srgbClr val="000000"/>
                </a:solidFill>
                <a:latin typeface="Times New Roman"/>
                <a:ea typeface="ＭＳ Ｐゴシック"/>
              </a:rPr>
            </a:br>
            <a:r>
              <a:rPr lang="ja-JP" altLang="en-US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　　 異なっていたら </a:t>
            </a:r>
            <a:r>
              <a:rPr lang="en-US" altLang="ja-JP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False </a:t>
            </a:r>
            <a:r>
              <a:rPr lang="ja-JP" altLang="en-US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を返して </a:t>
            </a:r>
            <a:r>
              <a:rPr lang="en-US" altLang="ja-JP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Early</a:t>
            </a:r>
            <a:r>
              <a:rPr lang="ja-JP" altLang="en-US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 </a:t>
            </a:r>
            <a:r>
              <a:rPr lang="en-US" altLang="ja-JP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Stop</a:t>
            </a:r>
            <a:r>
              <a:rPr lang="ja-JP" altLang="en-US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させる</a:t>
            </a:r>
            <a:br>
              <a:rPr lang="en-US" altLang="ja-JP" sz="1600" dirty="0">
                <a:solidFill>
                  <a:srgbClr val="000000"/>
                </a:solidFill>
                <a:latin typeface="Times New Roman"/>
                <a:ea typeface="ＭＳ Ｐゴシック"/>
              </a:rPr>
            </a:br>
            <a:endParaRPr lang="en-US" altLang="ja-JP" sz="1600" dirty="0">
              <a:solidFill>
                <a:srgbClr val="000000"/>
              </a:solidFill>
              <a:latin typeface="Times New Roman"/>
              <a:ea typeface="ＭＳ Ｐゴシック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ja-JP" altLang="en-US" sz="1600" dirty="0">
                <a:solidFill>
                  <a:srgbClr val="FF0000"/>
                </a:solidFill>
                <a:latin typeface="Times New Roman"/>
                <a:ea typeface="ＭＳ Ｐゴシック"/>
              </a:rPr>
              <a:t>ちょっと複雑だけど正攻法</a:t>
            </a:r>
            <a:r>
              <a:rPr lang="en-US" altLang="ja-JP" sz="1600" dirty="0">
                <a:solidFill>
                  <a:srgbClr val="FF0000"/>
                </a:solidFill>
                <a:latin typeface="Times New Roman"/>
                <a:ea typeface="ＭＳ Ｐゴシック"/>
              </a:rPr>
              <a:t>:</a:t>
            </a:r>
            <a:r>
              <a:rPr lang="ja-JP" altLang="en-US" sz="1600" dirty="0">
                <a:solidFill>
                  <a:srgbClr val="FF0000"/>
                </a:solidFill>
                <a:latin typeface="Times New Roman"/>
                <a:ea typeface="ＭＳ Ｐゴシック"/>
              </a:rPr>
              <a:t> グラフウィンドウにボタンを表示、ボタンを押して終了させる</a:t>
            </a:r>
            <a:br>
              <a:rPr lang="en-US" altLang="ja-JP" sz="1600" dirty="0">
                <a:solidFill>
                  <a:srgbClr val="000000"/>
                </a:solidFill>
                <a:latin typeface="Times New Roman"/>
                <a:ea typeface="ＭＳ Ｐゴシック"/>
              </a:rPr>
            </a:br>
            <a:r>
              <a:rPr lang="en-US" altLang="ja-JP" sz="1400" dirty="0">
                <a:solidFill>
                  <a:srgbClr val="000000"/>
                </a:solidFill>
                <a:latin typeface="Times New Roman"/>
                <a:ea typeface="ＭＳ Ｐゴシック"/>
              </a:rPr>
              <a:t>https://note.com/evjunior/n/n73c43c1b546f</a:t>
            </a:r>
            <a:r>
              <a:rPr lang="ja-JP" altLang="en-US" sz="1400" dirty="0">
                <a:solidFill>
                  <a:srgbClr val="000000"/>
                </a:solidFill>
                <a:latin typeface="Times New Roman"/>
                <a:ea typeface="ＭＳ Ｐゴシック"/>
              </a:rPr>
              <a:t> などを参考にボタンとクリックイベント関数を設定</a:t>
            </a:r>
            <a:br>
              <a:rPr lang="en-US" altLang="ja-JP" sz="1400" dirty="0">
                <a:solidFill>
                  <a:srgbClr val="000000"/>
                </a:solidFill>
                <a:latin typeface="Times New Roman"/>
                <a:ea typeface="ＭＳ Ｐゴシック"/>
              </a:rPr>
            </a:br>
            <a:r>
              <a:rPr lang="ja-JP" altLang="en-US" sz="1400" dirty="0">
                <a:solidFill>
                  <a:srgbClr val="0000FF"/>
                </a:solidFill>
                <a:latin typeface="Times New Roman"/>
                <a:ea typeface="ＭＳ Ｐゴシック"/>
              </a:rPr>
              <a:t>参考</a:t>
            </a:r>
            <a:r>
              <a:rPr lang="en-US" altLang="ja-JP" sz="1400" dirty="0">
                <a:solidFill>
                  <a:srgbClr val="0000FF"/>
                </a:solidFill>
                <a:latin typeface="Times New Roman"/>
                <a:ea typeface="ＭＳ Ｐゴシック"/>
              </a:rPr>
              <a:t>:</a:t>
            </a:r>
            <a:r>
              <a:rPr lang="ja-JP" altLang="en-US" sz="1400" dirty="0">
                <a:solidFill>
                  <a:srgbClr val="0000FF"/>
                </a:solidFill>
                <a:latin typeface="Times New Roman"/>
                <a:ea typeface="ＭＳ Ｐゴシック"/>
              </a:rPr>
              <a:t> </a:t>
            </a:r>
            <a:r>
              <a:rPr lang="en-US" altLang="ja-JP" sz="1400" dirty="0">
                <a:solidFill>
                  <a:srgbClr val="0000FF"/>
                </a:solidFill>
                <a:latin typeface="Times New Roman"/>
                <a:ea typeface="ＭＳ Ｐゴシック"/>
              </a:rPr>
              <a:t>[</a:t>
            </a:r>
            <a:r>
              <a:rPr lang="en-US" altLang="ja-JP" sz="1400" dirty="0" err="1">
                <a:solidFill>
                  <a:srgbClr val="0000FF"/>
                </a:solidFill>
                <a:latin typeface="Times New Roman"/>
                <a:ea typeface="ＭＳ Ｐゴシック"/>
              </a:rPr>
              <a:t>tkProg</a:t>
            </a:r>
            <a:r>
              <a:rPr lang="en-US" altLang="ja-JP" sz="1400" dirty="0">
                <a:solidFill>
                  <a:srgbClr val="0000FF"/>
                </a:solidFill>
                <a:latin typeface="Times New Roman"/>
                <a:ea typeface="ＭＳ Ｐゴシック"/>
              </a:rPr>
              <a:t>]\tkprog_tutorial\optimize\lsq_func.py</a:t>
            </a:r>
            <a:r>
              <a:rPr lang="ja-JP" altLang="en-US" sz="1400" dirty="0">
                <a:solidFill>
                  <a:srgbClr val="0000FF"/>
                </a:solidFill>
                <a:latin typeface="Times New Roman"/>
                <a:ea typeface="ＭＳ Ｐゴシック"/>
              </a:rPr>
              <a:t> で </a:t>
            </a:r>
            <a:r>
              <a:rPr lang="en-US" altLang="ja-JP" sz="1400" dirty="0">
                <a:solidFill>
                  <a:srgbClr val="0000FF"/>
                </a:solidFill>
                <a:latin typeface="Times New Roman"/>
                <a:ea typeface="ＭＳ Ｐゴシック"/>
              </a:rPr>
              <a:t>‘button’</a:t>
            </a:r>
            <a:r>
              <a:rPr lang="ja-JP" altLang="en-US" sz="1400" dirty="0">
                <a:solidFill>
                  <a:srgbClr val="0000FF"/>
                </a:solidFill>
                <a:latin typeface="Times New Roman"/>
                <a:ea typeface="ＭＳ Ｐゴシック"/>
              </a:rPr>
              <a:t> と </a:t>
            </a:r>
            <a:r>
              <a:rPr lang="en-US" altLang="ja-JP" sz="1400" dirty="0">
                <a:solidFill>
                  <a:srgbClr val="0000FF"/>
                </a:solidFill>
                <a:latin typeface="Times New Roman"/>
                <a:ea typeface="ＭＳ Ｐゴシック"/>
              </a:rPr>
              <a:t>‘</a:t>
            </a:r>
            <a:r>
              <a:rPr lang="en-US" altLang="ja-JP" sz="1400" dirty="0" err="1">
                <a:solidFill>
                  <a:srgbClr val="0000FF"/>
                </a:solidFill>
                <a:latin typeface="Times New Roman"/>
                <a:ea typeface="ＭＳ Ｐゴシック"/>
              </a:rPr>
              <a:t>subplots_adjust</a:t>
            </a:r>
            <a:r>
              <a:rPr lang="en-US" altLang="ja-JP" sz="1400" dirty="0">
                <a:solidFill>
                  <a:srgbClr val="0000FF"/>
                </a:solidFill>
                <a:latin typeface="Times New Roman"/>
                <a:ea typeface="ＭＳ Ｐゴシック"/>
              </a:rPr>
              <a:t>’</a:t>
            </a:r>
            <a:r>
              <a:rPr lang="ja-JP" altLang="en-US" sz="1400" dirty="0">
                <a:solidFill>
                  <a:srgbClr val="0000FF"/>
                </a:solidFill>
                <a:latin typeface="Times New Roman"/>
                <a:ea typeface="ＭＳ Ｐゴシック"/>
              </a:rPr>
              <a:t> を検索</a:t>
            </a:r>
            <a:br>
              <a:rPr lang="en-US" altLang="ja-JP" sz="1400" dirty="0">
                <a:solidFill>
                  <a:srgbClr val="000000"/>
                </a:solidFill>
                <a:latin typeface="Times New Roman"/>
                <a:ea typeface="ＭＳ Ｐゴシック"/>
              </a:rPr>
            </a:br>
            <a:r>
              <a:rPr lang="en-US" altLang="ja-JP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(1)</a:t>
            </a:r>
            <a:r>
              <a:rPr lang="ja-JP" altLang="en-US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 ボタンを押したら </a:t>
            </a:r>
            <a:r>
              <a:rPr lang="en-US" altLang="ja-JP" sz="16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stop_flag</a:t>
            </a:r>
            <a:r>
              <a:rPr lang="ja-JP" altLang="en-US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 を</a:t>
            </a:r>
            <a:r>
              <a:rPr lang="en-US" altLang="ja-JP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True</a:t>
            </a:r>
            <a:r>
              <a:rPr lang="ja-JP" altLang="en-US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にする</a:t>
            </a:r>
            <a:br>
              <a:rPr lang="en-US" altLang="ja-JP" sz="1600" dirty="0">
                <a:solidFill>
                  <a:srgbClr val="000000"/>
                </a:solidFill>
                <a:latin typeface="Times New Roman"/>
                <a:ea typeface="ＭＳ Ｐゴシック"/>
              </a:rPr>
            </a:br>
            <a:r>
              <a:rPr lang="en-US" altLang="ja-JP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(2) callback()</a:t>
            </a:r>
            <a:r>
              <a:rPr lang="ja-JP" altLang="en-US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が呼ばれたら、</a:t>
            </a:r>
            <a:r>
              <a:rPr lang="en-US" altLang="ja-JP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 </a:t>
            </a:r>
            <a:r>
              <a:rPr lang="en-US" altLang="ja-JP" sz="16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stop_flag</a:t>
            </a:r>
            <a:r>
              <a:rPr lang="ja-JP" altLang="en-US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 が </a:t>
            </a:r>
            <a:r>
              <a:rPr lang="en-US" altLang="ja-JP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True</a:t>
            </a:r>
            <a:r>
              <a:rPr lang="ja-JP" altLang="en-US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なら </a:t>
            </a:r>
            <a:r>
              <a:rPr lang="en-US" altLang="ja-JP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False </a:t>
            </a:r>
            <a:r>
              <a:rPr lang="ja-JP" altLang="en-US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を返して </a:t>
            </a:r>
            <a:r>
              <a:rPr lang="en-US" altLang="ja-JP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Early</a:t>
            </a:r>
            <a:r>
              <a:rPr lang="ja-JP" altLang="en-US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 </a:t>
            </a:r>
            <a:r>
              <a:rPr lang="en-US" altLang="ja-JP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Stop</a:t>
            </a:r>
            <a:r>
              <a:rPr lang="ja-JP" altLang="en-US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させる</a:t>
            </a:r>
            <a:br>
              <a:rPr lang="en-US" altLang="ja-JP" sz="1600" dirty="0">
                <a:solidFill>
                  <a:srgbClr val="000000"/>
                </a:solidFill>
                <a:latin typeface="Times New Roman"/>
                <a:ea typeface="ＭＳ Ｐゴシック"/>
              </a:rPr>
            </a:br>
            <a:r>
              <a:rPr lang="en-US" altLang="ja-JP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(3)</a:t>
            </a:r>
            <a:r>
              <a:rPr lang="ja-JP" altLang="en-US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 </a:t>
            </a:r>
            <a:r>
              <a:rPr lang="en-US" altLang="ja-JP" sz="16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tight_layout</a:t>
            </a:r>
            <a:r>
              <a:rPr lang="en-US" altLang="ja-JP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()</a:t>
            </a:r>
            <a:r>
              <a:rPr lang="ja-JP" altLang="en-US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 を呼んだら </a:t>
            </a:r>
            <a:r>
              <a:rPr lang="en-US" altLang="ja-JP" sz="16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subplots_adjust</a:t>
            </a:r>
            <a:r>
              <a:rPr lang="en-US" altLang="ja-JP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()</a:t>
            </a:r>
            <a:r>
              <a:rPr lang="ja-JP" altLang="en-US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 を再設定する</a:t>
            </a:r>
            <a:br>
              <a:rPr lang="en-US" altLang="ja-JP" sz="1600" dirty="0">
                <a:solidFill>
                  <a:srgbClr val="000000"/>
                </a:solidFill>
                <a:latin typeface="Times New Roman"/>
                <a:ea typeface="ＭＳ Ｐゴシック"/>
              </a:rPr>
            </a:br>
            <a:r>
              <a:rPr lang="ja-JP" altLang="en-US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　</a:t>
            </a:r>
            <a:endParaRPr lang="en-US" altLang="ja-JP" sz="1600" dirty="0">
              <a:solidFill>
                <a:srgbClr val="000000"/>
              </a:solidFill>
              <a:latin typeface="Times New Roman"/>
              <a:ea typeface="ＭＳ Ｐゴシック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ja-JP" altLang="en-US" sz="1400" dirty="0">
                <a:solidFill>
                  <a:srgbClr val="000000"/>
                </a:solidFill>
                <a:latin typeface="Times New Roman"/>
                <a:ea typeface="ＭＳ Ｐゴシック"/>
              </a:rPr>
              <a:t>ファイル検出</a:t>
            </a:r>
            <a:r>
              <a:rPr lang="en-US" altLang="ja-JP" sz="1400" dirty="0">
                <a:solidFill>
                  <a:srgbClr val="000000"/>
                </a:solidFill>
                <a:latin typeface="Times New Roman"/>
                <a:ea typeface="ＭＳ Ｐゴシック"/>
              </a:rPr>
              <a:t>:</a:t>
            </a:r>
            <a:r>
              <a:rPr lang="ja-JP" altLang="en-US" sz="1400" dirty="0">
                <a:solidFill>
                  <a:srgbClr val="000000"/>
                </a:solidFill>
                <a:latin typeface="Times New Roman"/>
                <a:ea typeface="ＭＳ Ｐゴシック"/>
              </a:rPr>
              <a:t> 面倒くさい</a:t>
            </a:r>
            <a:br>
              <a:rPr lang="en-US" altLang="ja-JP" sz="1400" dirty="0">
                <a:solidFill>
                  <a:srgbClr val="000000"/>
                </a:solidFill>
                <a:latin typeface="Times New Roman"/>
                <a:ea typeface="ＭＳ Ｐゴシック"/>
              </a:rPr>
            </a:br>
            <a:r>
              <a:rPr lang="ja-JP" altLang="en-US" sz="1400" dirty="0">
                <a:solidFill>
                  <a:srgbClr val="000000"/>
                </a:solidFill>
                <a:latin typeface="Times New Roman"/>
                <a:ea typeface="ＭＳ Ｐゴシック"/>
              </a:rPr>
              <a:t>　　　　</a:t>
            </a:r>
            <a:r>
              <a:rPr lang="en-US" altLang="ja-JP" sz="1400" dirty="0">
                <a:solidFill>
                  <a:srgbClr val="000000"/>
                </a:solidFill>
                <a:latin typeface="Times New Roman"/>
                <a:ea typeface="ＭＳ Ｐゴシック"/>
              </a:rPr>
              <a:t>callback</a:t>
            </a:r>
            <a:r>
              <a:rPr lang="ja-JP" altLang="en-US" sz="1400" dirty="0">
                <a:solidFill>
                  <a:srgbClr val="000000"/>
                </a:solidFill>
                <a:latin typeface="Times New Roman"/>
                <a:ea typeface="ＭＳ Ｐゴシック"/>
              </a:rPr>
              <a:t>で </a:t>
            </a:r>
            <a:r>
              <a:rPr lang="en-US" altLang="ja-JP" sz="14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os.path.exists</a:t>
            </a:r>
            <a:r>
              <a:rPr lang="en-US" altLang="ja-JP" sz="1400" dirty="0">
                <a:solidFill>
                  <a:srgbClr val="000000"/>
                </a:solidFill>
                <a:latin typeface="Times New Roman"/>
                <a:ea typeface="ＭＳ Ｐゴシック"/>
              </a:rPr>
              <a:t>(‘STOP’)</a:t>
            </a:r>
            <a:r>
              <a:rPr lang="ja-JP" altLang="en-US" sz="1400" dirty="0">
                <a:solidFill>
                  <a:srgbClr val="000000"/>
                </a:solidFill>
                <a:latin typeface="Times New Roman"/>
                <a:ea typeface="ＭＳ Ｐゴシック"/>
              </a:rPr>
              <a:t> を実行し、</a:t>
            </a:r>
            <a:r>
              <a:rPr lang="en-US" altLang="ja-JP" sz="1400" dirty="0">
                <a:solidFill>
                  <a:srgbClr val="000000"/>
                </a:solidFill>
                <a:latin typeface="Times New Roman"/>
                <a:ea typeface="ＭＳ Ｐゴシック"/>
              </a:rPr>
              <a:t>STOP</a:t>
            </a:r>
            <a:r>
              <a:rPr lang="ja-JP" altLang="en-US" sz="1400" dirty="0">
                <a:solidFill>
                  <a:srgbClr val="000000"/>
                </a:solidFill>
                <a:latin typeface="Times New Roman"/>
                <a:ea typeface="ＭＳ Ｐゴシック"/>
              </a:rPr>
              <a:t>ファイルがあったら中断</a:t>
            </a:r>
            <a:r>
              <a:rPr lang="en-US" altLang="ja-JP" sz="1400" dirty="0">
                <a:solidFill>
                  <a:srgbClr val="000000"/>
                </a:solidFill>
                <a:latin typeface="Times New Roman"/>
                <a:ea typeface="ＭＳ Ｐゴシック"/>
              </a:rPr>
              <a:t> 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ja-JP" altLang="en-US" sz="1400" dirty="0">
                <a:solidFill>
                  <a:srgbClr val="000000"/>
                </a:solidFill>
                <a:latin typeface="Times New Roman"/>
                <a:ea typeface="ＭＳ Ｐゴシック"/>
              </a:rPr>
              <a:t>キーボード入力</a:t>
            </a:r>
            <a:r>
              <a:rPr lang="en-US" altLang="ja-JP" sz="1400" dirty="0">
                <a:solidFill>
                  <a:srgbClr val="000000"/>
                </a:solidFill>
                <a:latin typeface="Times New Roman"/>
                <a:ea typeface="ＭＳ Ｐゴシック"/>
              </a:rPr>
              <a:t>:</a:t>
            </a:r>
            <a:r>
              <a:rPr lang="ja-JP" altLang="en-US" sz="1400" dirty="0">
                <a:solidFill>
                  <a:srgbClr val="000000"/>
                </a:solidFill>
                <a:latin typeface="Times New Roman"/>
                <a:ea typeface="ＭＳ Ｐゴシック"/>
              </a:rPr>
              <a:t> 間違ってキー入力する可能性。入力するキーを覚えていないといけない</a:t>
            </a:r>
            <a:br>
              <a:rPr lang="en-US" altLang="ja-JP" sz="1400" dirty="0">
                <a:solidFill>
                  <a:srgbClr val="000000"/>
                </a:solidFill>
                <a:latin typeface="Times New Roman"/>
                <a:ea typeface="ＭＳ Ｐゴシック"/>
              </a:rPr>
            </a:br>
            <a:r>
              <a:rPr lang="ja-JP" altLang="en-US" sz="1400" dirty="0">
                <a:solidFill>
                  <a:srgbClr val="000000"/>
                </a:solidFill>
                <a:latin typeface="Times New Roman"/>
                <a:ea typeface="ＭＳ Ｐゴシック"/>
              </a:rPr>
              <a:t>　　　　</a:t>
            </a:r>
            <a:r>
              <a:rPr lang="en-US" altLang="ja-JP" sz="1400" dirty="0">
                <a:solidFill>
                  <a:srgbClr val="000000"/>
                </a:solidFill>
                <a:latin typeface="Times New Roman"/>
                <a:ea typeface="ＭＳ Ｐゴシック"/>
              </a:rPr>
              <a:t>keyboard</a:t>
            </a:r>
            <a:r>
              <a:rPr lang="ja-JP" altLang="en-US" sz="1400" dirty="0">
                <a:solidFill>
                  <a:srgbClr val="000000"/>
                </a:solidFill>
                <a:latin typeface="Times New Roman"/>
                <a:ea typeface="ＭＳ Ｐゴシック"/>
              </a:rPr>
              <a:t>モジュール  </a:t>
            </a:r>
            <a:r>
              <a:rPr lang="en-US" altLang="ja-JP" sz="14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keyboard.read_key</a:t>
            </a:r>
            <a:r>
              <a:rPr lang="en-US" altLang="ja-JP" sz="1400" dirty="0">
                <a:solidFill>
                  <a:srgbClr val="000000"/>
                </a:solidFill>
                <a:latin typeface="Times New Roman"/>
                <a:ea typeface="ＭＳ Ｐゴシック"/>
              </a:rPr>
              <a:t>()</a:t>
            </a:r>
            <a:br>
              <a:rPr lang="en-US" altLang="ja-JP" sz="1400" dirty="0">
                <a:solidFill>
                  <a:srgbClr val="000000"/>
                </a:solidFill>
                <a:latin typeface="Times New Roman"/>
                <a:ea typeface="ＭＳ Ｐゴシック"/>
              </a:rPr>
            </a:br>
            <a:r>
              <a:rPr lang="en-US" altLang="ja-JP" sz="1400" dirty="0">
                <a:solidFill>
                  <a:srgbClr val="000000"/>
                </a:solidFill>
                <a:latin typeface="Times New Roman"/>
                <a:ea typeface="ＭＳ Ｐゴシック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https://kuku81kuku81.hatenablog.com/entry/2022/06/16_python_keyboard_AvailableKeyTypes</a:t>
            </a:r>
            <a:r>
              <a:rPr lang="ja-JP" altLang="en-US" sz="1400" dirty="0">
                <a:solidFill>
                  <a:srgbClr val="000000"/>
                </a:solidFill>
                <a:latin typeface="Times New Roman"/>
                <a:ea typeface="ＭＳ Ｐゴシック"/>
              </a:rPr>
              <a:t>　</a:t>
            </a:r>
            <a:endParaRPr lang="en-US" altLang="ja-JP" sz="1400" dirty="0">
              <a:solidFill>
                <a:srgbClr val="000000"/>
              </a:solidFill>
              <a:latin typeface="Times New Roman"/>
              <a:ea typeface="ＭＳ Ｐゴシック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ja-JP" altLang="en-US" sz="1400" dirty="0">
                <a:solidFill>
                  <a:srgbClr val="000000"/>
                </a:solidFill>
                <a:latin typeface="Times New Roman"/>
                <a:ea typeface="ＭＳ Ｐゴシック"/>
              </a:rPr>
              <a:t>割り込み </a:t>
            </a:r>
            <a:r>
              <a:rPr lang="en-US" altLang="ja-JP" sz="1400" dirty="0">
                <a:solidFill>
                  <a:srgbClr val="000000"/>
                </a:solidFill>
                <a:latin typeface="Times New Roman"/>
                <a:ea typeface="ＭＳ Ｐゴシック"/>
              </a:rPr>
              <a:t>(</a:t>
            </a:r>
            <a:r>
              <a:rPr lang="en-US" altLang="ja-JP" sz="14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Ctrl+C</a:t>
            </a:r>
            <a:r>
              <a:rPr lang="en-US" altLang="ja-JP" sz="1400" dirty="0">
                <a:solidFill>
                  <a:srgbClr val="000000"/>
                </a:solidFill>
                <a:latin typeface="Times New Roman"/>
                <a:ea typeface="ＭＳ Ｐゴシック"/>
              </a:rPr>
              <a:t>):</a:t>
            </a:r>
            <a:r>
              <a:rPr lang="ja-JP" altLang="en-US" sz="1400" dirty="0">
                <a:solidFill>
                  <a:srgbClr val="000000"/>
                </a:solidFill>
                <a:latin typeface="Times New Roman"/>
                <a:ea typeface="ＭＳ Ｐゴシック"/>
              </a:rPr>
              <a:t> </a:t>
            </a:r>
            <a:r>
              <a:rPr lang="en-US" altLang="ja-JP" sz="14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scipy</a:t>
            </a:r>
            <a:r>
              <a:rPr lang="ja-JP" altLang="en-US" sz="1400" dirty="0">
                <a:solidFill>
                  <a:srgbClr val="000000"/>
                </a:solidFill>
                <a:latin typeface="Times New Roman"/>
                <a:ea typeface="ＭＳ Ｐゴシック"/>
              </a:rPr>
              <a:t>と共存しない</a:t>
            </a:r>
            <a:br>
              <a:rPr lang="en-US" altLang="ja-JP" sz="1400" dirty="0">
                <a:solidFill>
                  <a:srgbClr val="000000"/>
                </a:solidFill>
                <a:latin typeface="Times New Roman"/>
                <a:ea typeface="ＭＳ Ｐゴシック"/>
              </a:rPr>
            </a:br>
            <a:r>
              <a:rPr lang="ja-JP" altLang="en-US" sz="1400" dirty="0">
                <a:solidFill>
                  <a:srgbClr val="000000"/>
                </a:solidFill>
                <a:latin typeface="Times New Roman"/>
                <a:ea typeface="ＭＳ Ｐゴシック"/>
              </a:rPr>
              <a:t>　　　　</a:t>
            </a:r>
            <a:r>
              <a:rPr lang="en-US" altLang="ja-JP" sz="1400" dirty="0">
                <a:solidFill>
                  <a:srgbClr val="000000"/>
                </a:solidFill>
                <a:latin typeface="Times New Roman"/>
                <a:ea typeface="ＭＳ Ｐゴシック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https://kusanohitoshi.blogspot.com/2017/01/pythonctrl-c.html</a:t>
            </a:r>
            <a:endParaRPr lang="en-US" altLang="ja-JP" sz="1400" dirty="0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04514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1524000" y="0"/>
            <a:ext cx="9144000" cy="69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lang="en-US" altLang="ja-JP" sz="3600" b="1" dirty="0">
                <a:solidFill>
                  <a:srgbClr val="0000FF"/>
                </a:solidFill>
                <a:latin typeface="Times New Roman"/>
                <a:ea typeface="ＭＳ Ｐゴシック"/>
              </a:rPr>
              <a:t>Python tips: </a:t>
            </a:r>
            <a:r>
              <a:rPr lang="en-US" altLang="ja-JP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print()</a:t>
            </a:r>
            <a:r>
              <a:rPr lang="ja-JP" altLang="en-US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の出力先を変える方法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661979" y="786668"/>
            <a:ext cx="886804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ja-JP" sz="1200" b="1" dirty="0">
                <a:solidFill>
                  <a:srgbClr val="000000"/>
                </a:solidFill>
                <a:latin typeface="Times New Roman"/>
                <a:ea typeface="ＭＳ Ｐゴシック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https://ja.stackoverflow.com/questions/42919/python3-%E6%A8%99%E6%BA%96%E9%96%A2%E6%95%B0%E3%81%AB%E5%89%B2%E3%82%8A%E8%BE%BC%E3%81%BF%E5%87%A6%E7%90%86%E3%82%92%E5%85%A5%E3%82%8C%E3%81%9F%E3%81%84</a:t>
            </a:r>
            <a:endParaRPr lang="en-US" altLang="ja-JP" sz="1200" b="1" dirty="0">
              <a:solidFill>
                <a:srgbClr val="000000"/>
              </a:solidFill>
              <a:latin typeface="Times New Roman"/>
              <a:ea typeface="ＭＳ Ｐゴシック"/>
            </a:endParaRPr>
          </a:p>
          <a:p>
            <a:pPr>
              <a:defRPr/>
            </a:pPr>
            <a:endParaRPr lang="en-US" altLang="ja-JP" sz="2000" b="1" dirty="0">
              <a:solidFill>
                <a:srgbClr val="000000"/>
              </a:solidFill>
              <a:latin typeface="Times New Roman"/>
              <a:ea typeface="ＭＳ Ｐゴシック"/>
            </a:endParaRPr>
          </a:p>
          <a:p>
            <a:pPr>
              <a:defRPr/>
            </a:pPr>
            <a:r>
              <a:rPr lang="en-US" altLang="ja-JP" sz="20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builtins</a:t>
            </a:r>
            <a:r>
              <a:rPr lang="ja-JP" altLang="en-US" sz="2000" dirty="0">
                <a:solidFill>
                  <a:srgbClr val="000000"/>
                </a:solidFill>
                <a:latin typeface="Times New Roman"/>
                <a:ea typeface="ＭＳ Ｐゴシック"/>
              </a:rPr>
              <a:t>モジュールに組み込み関数が入っているので、置き換える</a:t>
            </a:r>
            <a:endParaRPr lang="en-US" altLang="ja-JP" sz="2000" dirty="0">
              <a:solidFill>
                <a:srgbClr val="000000"/>
              </a:solidFill>
              <a:latin typeface="Times New Roman"/>
              <a:ea typeface="ＭＳ Ｐゴシック"/>
            </a:endParaRPr>
          </a:p>
          <a:p>
            <a:pPr>
              <a:defRPr/>
            </a:pPr>
            <a:r>
              <a:rPr lang="ja-JP" altLang="en-US" sz="2000" dirty="0">
                <a:solidFill>
                  <a:srgbClr val="FF0000"/>
                </a:solidFill>
                <a:latin typeface="Times New Roman"/>
                <a:ea typeface="ＭＳ Ｐゴシック"/>
              </a:rPr>
              <a:t>ただし、</a:t>
            </a:r>
            <a:r>
              <a:rPr lang="en-US" altLang="ja-JP" sz="2000" dirty="0">
                <a:solidFill>
                  <a:srgbClr val="FF0000"/>
                </a:solidFill>
                <a:latin typeface="Times New Roman"/>
                <a:ea typeface="ＭＳ Ｐゴシック"/>
              </a:rPr>
              <a:t>import</a:t>
            </a:r>
            <a:r>
              <a:rPr lang="ja-JP" altLang="en-US" sz="2000" dirty="0">
                <a:solidFill>
                  <a:srgbClr val="FF0000"/>
                </a:solidFill>
                <a:latin typeface="Times New Roman"/>
                <a:ea typeface="ＭＳ Ｐゴシック"/>
              </a:rPr>
              <a:t> </a:t>
            </a:r>
            <a:r>
              <a:rPr lang="en-US" altLang="ja-JP" sz="2000" dirty="0" err="1">
                <a:solidFill>
                  <a:srgbClr val="FF0000"/>
                </a:solidFill>
                <a:latin typeface="Times New Roman"/>
                <a:ea typeface="ＭＳ Ｐゴシック"/>
              </a:rPr>
              <a:t>builtins</a:t>
            </a:r>
            <a:r>
              <a:rPr lang="ja-JP" altLang="en-US" sz="2000" dirty="0">
                <a:solidFill>
                  <a:srgbClr val="FF0000"/>
                </a:solidFill>
                <a:latin typeface="Times New Roman"/>
                <a:ea typeface="ＭＳ Ｐゴシック"/>
              </a:rPr>
              <a:t> を行って</a:t>
            </a:r>
            <a:r>
              <a:rPr lang="en-US" altLang="ja-JP" sz="2000" dirty="0" err="1">
                <a:solidFill>
                  <a:srgbClr val="FF0000"/>
                </a:solidFill>
                <a:latin typeface="Times New Roman"/>
                <a:ea typeface="ＭＳ Ｐゴシック"/>
              </a:rPr>
              <a:t>builtins.print</a:t>
            </a:r>
            <a:r>
              <a:rPr lang="ja-JP" altLang="en-US" sz="2000" dirty="0">
                <a:solidFill>
                  <a:srgbClr val="FF0000"/>
                </a:solidFill>
                <a:latin typeface="Times New Roman"/>
                <a:ea typeface="ＭＳ Ｐゴシック"/>
              </a:rPr>
              <a:t>を置き換えたファイルにだけ有効</a:t>
            </a:r>
            <a:endParaRPr lang="en-US" altLang="ja-JP" sz="2000" dirty="0">
              <a:solidFill>
                <a:srgbClr val="FF0000"/>
              </a:solidFill>
              <a:latin typeface="Times New Roman"/>
              <a:ea typeface="ＭＳ Ｐゴシック"/>
            </a:endParaRPr>
          </a:p>
          <a:p>
            <a:pPr>
              <a:defRPr/>
            </a:pPr>
            <a:endParaRPr lang="en-US" altLang="ja-JP" sz="1600" b="1" dirty="0">
              <a:solidFill>
                <a:srgbClr val="000000"/>
              </a:solidFill>
              <a:latin typeface="Times New Roman"/>
              <a:ea typeface="ＭＳ Ｐゴシック"/>
            </a:endParaRPr>
          </a:p>
          <a:p>
            <a:pPr>
              <a:defRPr/>
            </a:pPr>
            <a:r>
              <a:rPr lang="en-US" altLang="ja-JP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import </a:t>
            </a:r>
            <a:r>
              <a:rPr lang="en-US" altLang="ja-JP" sz="16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builtins</a:t>
            </a:r>
            <a:endParaRPr lang="en-US" altLang="ja-JP" sz="1600" dirty="0">
              <a:solidFill>
                <a:srgbClr val="000000"/>
              </a:solidFill>
              <a:latin typeface="Times New Roman"/>
              <a:ea typeface="ＭＳ Ｐゴシック"/>
            </a:endParaRPr>
          </a:p>
          <a:p>
            <a:pPr>
              <a:defRPr/>
            </a:pPr>
            <a:endParaRPr lang="en-US" altLang="ja-JP" sz="1600" dirty="0">
              <a:solidFill>
                <a:srgbClr val="000000"/>
              </a:solidFill>
              <a:latin typeface="Times New Roman"/>
              <a:ea typeface="ＭＳ Ｐゴシック"/>
            </a:endParaRPr>
          </a:p>
          <a:p>
            <a:pPr>
              <a:defRPr/>
            </a:pPr>
            <a:r>
              <a:rPr lang="en-US" altLang="ja-JP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# </a:t>
            </a:r>
            <a:r>
              <a:rPr lang="ja-JP" altLang="en-US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もとの組込み</a:t>
            </a:r>
            <a:r>
              <a:rPr lang="en-US" altLang="ja-JP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print</a:t>
            </a:r>
            <a:r>
              <a:rPr lang="ja-JP" altLang="en-US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関数の値を保存しておく</a:t>
            </a:r>
          </a:p>
          <a:p>
            <a:pPr>
              <a:defRPr/>
            </a:pPr>
            <a:r>
              <a:rPr lang="en-US" altLang="ja-JP" sz="16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print_original</a:t>
            </a:r>
            <a:r>
              <a:rPr lang="en-US" altLang="ja-JP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 = print</a:t>
            </a:r>
          </a:p>
          <a:p>
            <a:pPr>
              <a:defRPr/>
            </a:pPr>
            <a:endParaRPr lang="en-US" altLang="ja-JP" sz="1600" dirty="0">
              <a:solidFill>
                <a:srgbClr val="000000"/>
              </a:solidFill>
              <a:latin typeface="Times New Roman"/>
              <a:ea typeface="ＭＳ Ｐゴシック"/>
            </a:endParaRPr>
          </a:p>
          <a:p>
            <a:pPr>
              <a:defRPr/>
            </a:pPr>
            <a:r>
              <a:rPr lang="en-US" altLang="ja-JP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# </a:t>
            </a:r>
            <a:r>
              <a:rPr lang="ja-JP" altLang="en-US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自前の</a:t>
            </a:r>
            <a:r>
              <a:rPr lang="en-US" altLang="ja-JP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print</a:t>
            </a:r>
            <a:r>
              <a:rPr lang="ja-JP" altLang="en-US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用関数を定義する</a:t>
            </a:r>
          </a:p>
          <a:p>
            <a:pPr>
              <a:defRPr/>
            </a:pPr>
            <a:r>
              <a:rPr lang="en-US" altLang="ja-JP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def </a:t>
            </a:r>
            <a:r>
              <a:rPr lang="en-US" altLang="ja-JP" sz="16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my_print</a:t>
            </a:r>
            <a:r>
              <a:rPr lang="en-US" altLang="ja-JP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(*</a:t>
            </a:r>
            <a:r>
              <a:rPr lang="en-US" altLang="ja-JP" sz="16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args</a:t>
            </a:r>
            <a:r>
              <a:rPr lang="en-US" altLang="ja-JP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, **</a:t>
            </a:r>
            <a:r>
              <a:rPr lang="en-US" altLang="ja-JP" sz="16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kwargs</a:t>
            </a:r>
            <a:r>
              <a:rPr lang="en-US" altLang="ja-JP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):</a:t>
            </a:r>
          </a:p>
          <a:p>
            <a:pPr>
              <a:defRPr/>
            </a:pPr>
            <a:r>
              <a:rPr lang="en-US" altLang="ja-JP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 original _print("# </a:t>
            </a:r>
            <a:r>
              <a:rPr lang="ja-JP" altLang="en-US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カスタム版</a:t>
            </a:r>
            <a:r>
              <a:rPr lang="en-US" altLang="ja-JP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print</a:t>
            </a:r>
            <a:r>
              <a:rPr lang="ja-JP" altLang="en-US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が呼ばれました</a:t>
            </a:r>
            <a:r>
              <a:rPr lang="en-US" altLang="ja-JP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")   	# </a:t>
            </a:r>
            <a:r>
              <a:rPr lang="ja-JP" altLang="en-US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追加したい処理</a:t>
            </a:r>
          </a:p>
          <a:p>
            <a:pPr>
              <a:defRPr/>
            </a:pPr>
            <a:r>
              <a:rPr lang="ja-JP" altLang="en-US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    </a:t>
            </a:r>
            <a:r>
              <a:rPr lang="en-US" altLang="ja-JP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return </a:t>
            </a:r>
            <a:r>
              <a:rPr lang="en-US" altLang="ja-JP" sz="16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orig</a:t>
            </a:r>
            <a:r>
              <a:rPr lang="en-US" altLang="ja-JP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_ original(*</a:t>
            </a:r>
            <a:r>
              <a:rPr lang="en-US" altLang="ja-JP" sz="16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args</a:t>
            </a:r>
            <a:r>
              <a:rPr lang="en-US" altLang="ja-JP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 , **</a:t>
            </a:r>
            <a:r>
              <a:rPr lang="en-US" altLang="ja-JP" sz="16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kwargs</a:t>
            </a:r>
            <a:r>
              <a:rPr lang="en-US" altLang="ja-JP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)   		# </a:t>
            </a:r>
            <a:r>
              <a:rPr lang="ja-JP" altLang="en-US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元の</a:t>
            </a:r>
            <a:r>
              <a:rPr lang="en-US" altLang="ja-JP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print</a:t>
            </a:r>
            <a:r>
              <a:rPr lang="ja-JP" altLang="en-US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の呼び出し</a:t>
            </a:r>
          </a:p>
          <a:p>
            <a:pPr>
              <a:defRPr/>
            </a:pPr>
            <a:endParaRPr lang="ja-JP" altLang="en-US" sz="1600" dirty="0">
              <a:solidFill>
                <a:srgbClr val="000000"/>
              </a:solidFill>
              <a:latin typeface="Times New Roman"/>
              <a:ea typeface="ＭＳ Ｐゴシック"/>
            </a:endParaRPr>
          </a:p>
          <a:p>
            <a:pPr>
              <a:defRPr/>
            </a:pPr>
            <a:r>
              <a:rPr lang="en-US" altLang="ja-JP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# </a:t>
            </a:r>
            <a:r>
              <a:rPr lang="ja-JP" altLang="en-US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組込み識別子の</a:t>
            </a:r>
            <a:r>
              <a:rPr lang="en-US" altLang="ja-JP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print</a:t>
            </a:r>
            <a:r>
              <a:rPr lang="ja-JP" altLang="en-US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を</a:t>
            </a:r>
            <a:r>
              <a:rPr lang="en-US" altLang="ja-JP" sz="16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my_print</a:t>
            </a:r>
            <a:r>
              <a:rPr lang="ja-JP" altLang="en-US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に変える</a:t>
            </a:r>
            <a:endParaRPr lang="en-US" altLang="ja-JP" sz="1600" dirty="0">
              <a:solidFill>
                <a:srgbClr val="000000"/>
              </a:solidFill>
              <a:latin typeface="Times New Roman"/>
              <a:ea typeface="ＭＳ Ｐゴシック"/>
            </a:endParaRPr>
          </a:p>
          <a:p>
            <a:pPr>
              <a:defRPr/>
            </a:pPr>
            <a:r>
              <a:rPr lang="en-US" altLang="ja-JP" sz="16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builtins.print</a:t>
            </a:r>
            <a:r>
              <a:rPr lang="en-US" altLang="ja-JP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 = </a:t>
            </a:r>
            <a:r>
              <a:rPr lang="en-US" altLang="ja-JP" sz="16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my_print</a:t>
            </a:r>
            <a:endParaRPr lang="en-US" altLang="ja-JP" sz="1600" dirty="0">
              <a:solidFill>
                <a:srgbClr val="000000"/>
              </a:solidFill>
              <a:latin typeface="Times New Roman"/>
              <a:ea typeface="ＭＳ Ｐゴシック"/>
            </a:endParaRPr>
          </a:p>
          <a:p>
            <a:pPr>
              <a:defRPr/>
            </a:pPr>
            <a:endParaRPr lang="en-US" altLang="ja-JP" sz="1600" dirty="0">
              <a:solidFill>
                <a:srgbClr val="000000"/>
              </a:solidFill>
              <a:latin typeface="Times New Roman"/>
              <a:ea typeface="ＭＳ Ｐゴシック"/>
            </a:endParaRPr>
          </a:p>
          <a:p>
            <a:pPr>
              <a:defRPr/>
            </a:pPr>
            <a:r>
              <a:rPr lang="en-US" altLang="ja-JP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print("hello, world")</a:t>
            </a:r>
          </a:p>
        </p:txBody>
      </p:sp>
    </p:spTree>
    <p:extLst>
      <p:ext uri="{BB962C8B-B14F-4D97-AF65-F5344CB8AC3E}">
        <p14:creationId xmlns:p14="http://schemas.microsoft.com/office/powerpoint/2010/main" val="152920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3495F52E-7BAD-336E-054C-D188CE7A4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9208" y="963161"/>
            <a:ext cx="3861841" cy="5170939"/>
          </a:xfrm>
          <a:prstGeom prst="rect">
            <a:avLst/>
          </a:prstGeom>
        </p:spPr>
      </p:pic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1524000" y="0"/>
            <a:ext cx="9144000" cy="69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lang="en-US" altLang="ja-JP" sz="3600" b="1" kern="0" dirty="0" err="1">
                <a:solidFill>
                  <a:srgbClr val="0000FF"/>
                </a:solidFill>
                <a:latin typeface="Times New Roman"/>
                <a:ea typeface="ＭＳ Ｐゴシック"/>
              </a:rPr>
              <a:t>Peakfit</a:t>
            </a:r>
            <a:endParaRPr lang="ja-JP" altLang="en-US" sz="3600" kern="0" dirty="0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8459E68-04B0-8E0E-2C35-AAE9B993A373}"/>
              </a:ext>
            </a:extLst>
          </p:cNvPr>
          <p:cNvSpPr/>
          <p:nvPr/>
        </p:nvSpPr>
        <p:spPr>
          <a:xfrm>
            <a:off x="1739207" y="4294282"/>
            <a:ext cx="1196282" cy="2956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800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44AA2BE-B965-130E-C908-8F439C96DD3A}"/>
              </a:ext>
            </a:extLst>
          </p:cNvPr>
          <p:cNvSpPr/>
          <p:nvPr/>
        </p:nvSpPr>
        <p:spPr>
          <a:xfrm>
            <a:off x="5410530" y="1060942"/>
            <a:ext cx="52574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1800" dirty="0">
                <a:solidFill>
                  <a:srgbClr val="009900"/>
                </a:solidFill>
              </a:rPr>
              <a:t>[</a:t>
            </a:r>
            <a:r>
              <a:rPr lang="en-US" altLang="ja-JP" sz="1800" dirty="0" err="1">
                <a:solidFill>
                  <a:srgbClr val="009900"/>
                </a:solidFill>
              </a:rPr>
              <a:t>tkProg</a:t>
            </a:r>
            <a:r>
              <a:rPr lang="en-US" altLang="ja-JP" sz="1800" dirty="0">
                <a:solidFill>
                  <a:srgbClr val="009900"/>
                </a:solidFill>
              </a:rPr>
              <a:t>]\</a:t>
            </a:r>
            <a:r>
              <a:rPr lang="en-US" altLang="ja-JP" sz="1800" dirty="0" err="1">
                <a:solidFill>
                  <a:srgbClr val="009900"/>
                </a:solidFill>
              </a:rPr>
              <a:t>tkprog_tutoraial</a:t>
            </a:r>
            <a:r>
              <a:rPr lang="en-US" altLang="ja-JP" sz="1800" dirty="0">
                <a:solidFill>
                  <a:srgbClr val="009900"/>
                </a:solidFill>
              </a:rPr>
              <a:t>\optimize\peak.xlsx</a:t>
            </a:r>
            <a:r>
              <a:rPr lang="ja-JP" altLang="en-US" sz="1800" dirty="0">
                <a:solidFill>
                  <a:srgbClr val="009900"/>
                </a:solidFill>
              </a:rPr>
              <a:t>を選択</a:t>
            </a:r>
            <a:endParaRPr lang="en-US" altLang="ja-JP" sz="1800" dirty="0">
              <a:solidFill>
                <a:srgbClr val="009900"/>
              </a:solidFill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B1CB69F2-A01E-15DB-CEAA-9DD861F7AF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3700" y="1443216"/>
            <a:ext cx="5573044" cy="4838700"/>
          </a:xfrm>
          <a:prstGeom prst="rect">
            <a:avLst/>
          </a:prstGeom>
        </p:spPr>
      </p:pic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AB24C6E6-3808-E069-DF20-E85AC76789EB}"/>
              </a:ext>
            </a:extLst>
          </p:cNvPr>
          <p:cNvCxnSpPr>
            <a:cxnSpLocks/>
          </p:cNvCxnSpPr>
          <p:nvPr/>
        </p:nvCxnSpPr>
        <p:spPr>
          <a:xfrm flipV="1">
            <a:off x="2865811" y="1430275"/>
            <a:ext cx="2820615" cy="28640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40933D89-7A40-20A0-3F81-9A2773E84A91}"/>
              </a:ext>
            </a:extLst>
          </p:cNvPr>
          <p:cNvSpPr/>
          <p:nvPr/>
        </p:nvSpPr>
        <p:spPr>
          <a:xfrm>
            <a:off x="4724400" y="5599208"/>
            <a:ext cx="686130" cy="363443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800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5A83FE54-BA91-B66D-E815-AC4FA4613068}"/>
              </a:ext>
            </a:extLst>
          </p:cNvPr>
          <p:cNvSpPr/>
          <p:nvPr/>
        </p:nvSpPr>
        <p:spPr>
          <a:xfrm>
            <a:off x="5904824" y="5599207"/>
            <a:ext cx="686130" cy="363443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800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1DF013AE-B205-3EAB-FF83-8A5F768FE32D}"/>
              </a:ext>
            </a:extLst>
          </p:cNvPr>
          <p:cNvSpPr/>
          <p:nvPr/>
        </p:nvSpPr>
        <p:spPr>
          <a:xfrm>
            <a:off x="4825948" y="6044476"/>
            <a:ext cx="525747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1800" dirty="0">
                <a:solidFill>
                  <a:srgbClr val="0000FF"/>
                </a:solidFill>
              </a:rPr>
              <a:t>まず </a:t>
            </a:r>
            <a:r>
              <a:rPr lang="en-US" altLang="ja-JP" sz="1800" dirty="0">
                <a:solidFill>
                  <a:srgbClr val="0000FF"/>
                </a:solidFill>
              </a:rPr>
              <a:t>simulate</a:t>
            </a:r>
          </a:p>
          <a:p>
            <a:pPr>
              <a:defRPr/>
            </a:pPr>
            <a:r>
              <a:rPr lang="ja-JP" altLang="en-US" sz="1800" dirty="0">
                <a:solidFill>
                  <a:srgbClr val="0000FF"/>
                </a:solidFill>
              </a:rPr>
              <a:t>初期値を修正してから </a:t>
            </a:r>
            <a:r>
              <a:rPr lang="en-US" altLang="ja-JP" sz="1800" dirty="0">
                <a:solidFill>
                  <a:srgbClr val="0000FF"/>
                </a:solidFill>
              </a:rPr>
              <a:t>fit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8CC8F52-6E25-C2ED-0BB5-FA4329B2F83B}"/>
              </a:ext>
            </a:extLst>
          </p:cNvPr>
          <p:cNvSpPr/>
          <p:nvPr/>
        </p:nvSpPr>
        <p:spPr>
          <a:xfrm>
            <a:off x="4882751" y="3724275"/>
            <a:ext cx="3172356" cy="15240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800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1225CFC2-D256-1D81-7617-A2040E25596B}"/>
              </a:ext>
            </a:extLst>
          </p:cNvPr>
          <p:cNvSpPr/>
          <p:nvPr/>
        </p:nvSpPr>
        <p:spPr>
          <a:xfrm>
            <a:off x="8140484" y="3625333"/>
            <a:ext cx="203221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1800" dirty="0">
                <a:solidFill>
                  <a:srgbClr val="0000FF"/>
                </a:solidFill>
              </a:rPr>
              <a:t>Gauss</a:t>
            </a:r>
            <a:r>
              <a:rPr lang="ja-JP" altLang="en-US" sz="1800" dirty="0">
                <a:solidFill>
                  <a:srgbClr val="0000FF"/>
                </a:solidFill>
              </a:rPr>
              <a:t>関数を選択</a:t>
            </a:r>
            <a:endParaRPr lang="en-US" altLang="ja-JP" sz="1800" dirty="0">
              <a:solidFill>
                <a:srgbClr val="0000FF"/>
              </a:solidFill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BAEECC8A-B6D4-9A2B-F54B-285A862D55B8}"/>
              </a:ext>
            </a:extLst>
          </p:cNvPr>
          <p:cNvSpPr/>
          <p:nvPr/>
        </p:nvSpPr>
        <p:spPr>
          <a:xfrm>
            <a:off x="5197260" y="2525943"/>
            <a:ext cx="1615769" cy="15240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800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31FD02E6-63FD-DFD8-164A-43DBD536E1CD}"/>
              </a:ext>
            </a:extLst>
          </p:cNvPr>
          <p:cNvSpPr/>
          <p:nvPr/>
        </p:nvSpPr>
        <p:spPr>
          <a:xfrm>
            <a:off x="7045477" y="2417476"/>
            <a:ext cx="241284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1800" dirty="0">
                <a:solidFill>
                  <a:srgbClr val="0000FF"/>
                </a:solidFill>
              </a:rPr>
              <a:t>アルゴリズムを選択</a:t>
            </a:r>
            <a:endParaRPr lang="en-US" altLang="ja-JP" sz="1800" dirty="0">
              <a:solidFill>
                <a:srgbClr val="0000FF"/>
              </a:solidFill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352071C-0962-E701-1E84-73AFFB5005F0}"/>
              </a:ext>
            </a:extLst>
          </p:cNvPr>
          <p:cNvSpPr/>
          <p:nvPr/>
        </p:nvSpPr>
        <p:spPr>
          <a:xfrm>
            <a:off x="6137883" y="2788952"/>
            <a:ext cx="241284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1800">
                <a:solidFill>
                  <a:srgbClr val="0000FF"/>
                </a:solidFill>
              </a:rPr>
              <a:t>Excel</a:t>
            </a:r>
            <a:r>
              <a:rPr lang="ja-JP" altLang="en-US" sz="1800" dirty="0">
                <a:solidFill>
                  <a:srgbClr val="0000FF"/>
                </a:solidFill>
              </a:rPr>
              <a:t>の列を選択</a:t>
            </a:r>
            <a:endParaRPr lang="en-US" altLang="ja-JP" sz="1800" dirty="0">
              <a:solidFill>
                <a:srgbClr val="0000FF"/>
              </a:solidFill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7A0991A2-B9F0-1430-6FF5-FABD38E48F38}"/>
              </a:ext>
            </a:extLst>
          </p:cNvPr>
          <p:cNvSpPr/>
          <p:nvPr/>
        </p:nvSpPr>
        <p:spPr>
          <a:xfrm>
            <a:off x="4835853" y="2829668"/>
            <a:ext cx="1260148" cy="304058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800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927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25B6AAF-DDCE-4F49-92E7-5A9C1459B0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48" t="20776" r="4310" b="4877"/>
          <a:stretch/>
        </p:blipFill>
        <p:spPr>
          <a:xfrm>
            <a:off x="2279576" y="2780928"/>
            <a:ext cx="7704856" cy="3816424"/>
          </a:xfrm>
          <a:prstGeom prst="rect">
            <a:avLst/>
          </a:prstGeom>
        </p:spPr>
      </p:pic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762000"/>
          </a:xfrm>
          <a:noFill/>
        </p:spPr>
        <p:txBody>
          <a:bodyPr/>
          <a:lstStyle/>
          <a:p>
            <a:pPr eaLnBrk="1" hangingPunct="1"/>
            <a:r>
              <a:rPr lang="en-US" altLang="ja-JP" sz="3600" b="1" i="1" dirty="0">
                <a:solidFill>
                  <a:srgbClr val="0000FF"/>
                </a:solidFill>
              </a:rPr>
              <a:t>Ex.</a:t>
            </a:r>
            <a:r>
              <a:rPr lang="en-US" altLang="ja-JP" sz="3600" b="1" dirty="0">
                <a:solidFill>
                  <a:srgbClr val="0000FF"/>
                </a:solidFill>
              </a:rPr>
              <a:t>:</a:t>
            </a:r>
            <a:r>
              <a:rPr lang="ja-JP" altLang="en-US" sz="3600" b="1" dirty="0">
                <a:solidFill>
                  <a:srgbClr val="0000FF"/>
                </a:solidFill>
              </a:rPr>
              <a:t> </a:t>
            </a:r>
            <a:r>
              <a:rPr lang="en-US" altLang="ja-JP" sz="3600" b="1" dirty="0">
                <a:solidFill>
                  <a:srgbClr val="0000FF"/>
                </a:solidFill>
              </a:rPr>
              <a:t>Curve</a:t>
            </a:r>
            <a:r>
              <a:rPr lang="ja-JP" altLang="en-US" sz="3600" b="1" dirty="0">
                <a:solidFill>
                  <a:srgbClr val="0000FF"/>
                </a:solidFill>
              </a:rPr>
              <a:t> </a:t>
            </a:r>
            <a:r>
              <a:rPr lang="en-US" altLang="ja-JP" sz="3600" b="1" dirty="0">
                <a:solidFill>
                  <a:srgbClr val="0000FF"/>
                </a:solidFill>
              </a:rPr>
              <a:t>fit</a:t>
            </a:r>
            <a:r>
              <a:rPr lang="ja-JP" altLang="en-US" sz="3600" b="1" dirty="0">
                <a:solidFill>
                  <a:srgbClr val="0000FF"/>
                </a:solidFill>
              </a:rPr>
              <a:t> </a:t>
            </a:r>
            <a:r>
              <a:rPr lang="en-US" altLang="ja-JP" sz="3600" b="1" dirty="0">
                <a:solidFill>
                  <a:srgbClr val="0000FF"/>
                </a:solidFill>
              </a:rPr>
              <a:t>to Gaussian peak</a:t>
            </a:r>
            <a:endParaRPr lang="ja-JP" altLang="en-US" sz="3600" b="1" dirty="0">
              <a:solidFill>
                <a:srgbClr val="0000FF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A2F2E43-E2E1-478F-BF91-57EC645C0B25}"/>
              </a:ext>
            </a:extLst>
          </p:cNvPr>
          <p:cNvSpPr/>
          <p:nvPr/>
        </p:nvSpPr>
        <p:spPr>
          <a:xfrm>
            <a:off x="1692941" y="557247"/>
            <a:ext cx="8586646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dirty="0">
                <a:solidFill>
                  <a:srgbClr val="000000"/>
                </a:solidFill>
              </a:rPr>
              <a:t>Usage: python</a:t>
            </a:r>
            <a:r>
              <a:rPr lang="ja-JP" altLang="en-US" dirty="0">
                <a:solidFill>
                  <a:srgbClr val="000000"/>
                </a:solidFill>
              </a:rPr>
              <a:t> peakfit-scipy-minimize</a:t>
            </a:r>
            <a:r>
              <a:rPr lang="en-US" altLang="ja-JP" dirty="0">
                <a:solidFill>
                  <a:srgbClr val="000000"/>
                </a:solidFill>
              </a:rPr>
              <a:t>.</a:t>
            </a:r>
            <a:r>
              <a:rPr lang="en-US" altLang="ja-JP" dirty="0" err="1">
                <a:solidFill>
                  <a:srgbClr val="000000"/>
                </a:solidFill>
              </a:rPr>
              <a:t>py</a:t>
            </a:r>
            <a:r>
              <a:rPr lang="en-US" altLang="ja-JP" dirty="0">
                <a:solidFill>
                  <a:srgbClr val="000000"/>
                </a:solidFill>
              </a:rPr>
              <a:t> I0 x0 w</a:t>
            </a:r>
          </a:p>
          <a:p>
            <a:pPr>
              <a:defRPr/>
            </a:pPr>
            <a:r>
              <a:rPr lang="en-US" altLang="ja-JP" dirty="0">
                <a:solidFill>
                  <a:srgbClr val="000000"/>
                </a:solidFill>
              </a:rPr>
              <a:t>uses </a:t>
            </a:r>
            <a:r>
              <a:rPr lang="en-US" altLang="ja-JP" b="1" dirty="0" err="1">
                <a:solidFill>
                  <a:srgbClr val="FF0000"/>
                </a:solidFill>
              </a:rPr>
              <a:t>scipy.minimize</a:t>
            </a:r>
            <a:r>
              <a:rPr lang="en-US" altLang="ja-JP" b="1" dirty="0">
                <a:solidFill>
                  <a:srgbClr val="FF0000"/>
                </a:solidFill>
              </a:rPr>
              <a:t>()</a:t>
            </a:r>
            <a:r>
              <a:rPr lang="en-US" altLang="ja-JP" dirty="0">
                <a:solidFill>
                  <a:srgbClr val="000000"/>
                </a:solidFill>
              </a:rPr>
              <a:t> function, employs conjugate gradient method</a:t>
            </a:r>
          </a:p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altLang="ja-JP" dirty="0">
                <a:solidFill>
                  <a:srgbClr val="009900"/>
                </a:solidFill>
              </a:rPr>
              <a:t>python</a:t>
            </a:r>
            <a:r>
              <a:rPr lang="ja-JP" altLang="en-US" dirty="0">
                <a:solidFill>
                  <a:srgbClr val="009900"/>
                </a:solidFill>
              </a:rPr>
              <a:t> peakfit-scipy-minimize</a:t>
            </a:r>
            <a:r>
              <a:rPr lang="en-US" altLang="ja-JP" dirty="0">
                <a:solidFill>
                  <a:srgbClr val="009900"/>
                </a:solidFill>
              </a:rPr>
              <a:t>.</a:t>
            </a:r>
            <a:r>
              <a:rPr lang="en-US" altLang="ja-JP" dirty="0" err="1">
                <a:solidFill>
                  <a:srgbClr val="009900"/>
                </a:solidFill>
              </a:rPr>
              <a:t>py</a:t>
            </a:r>
            <a:r>
              <a:rPr lang="en-US" altLang="ja-JP" dirty="0">
                <a:solidFill>
                  <a:srgbClr val="009900"/>
                </a:solidFill>
              </a:rPr>
              <a:t> </a:t>
            </a:r>
          </a:p>
          <a:p>
            <a:pPr>
              <a:defRPr/>
            </a:pPr>
            <a:r>
              <a:rPr lang="en-US" altLang="ja-JP" dirty="0">
                <a:solidFill>
                  <a:srgbClr val="000000"/>
                </a:solidFill>
              </a:rPr>
              <a:t>   Target peak: Gaussian function, I0 = 1.1, x0 = 0.4, w = 0.4</a:t>
            </a:r>
            <a:br>
              <a:rPr lang="en-US" altLang="ja-JP" dirty="0">
                <a:solidFill>
                  <a:srgbClr val="000000"/>
                </a:solidFill>
              </a:rPr>
            </a:br>
            <a:r>
              <a:rPr lang="en-US" altLang="ja-JP" dirty="0">
                <a:solidFill>
                  <a:srgbClr val="009900"/>
                </a:solidFill>
              </a:rPr>
              <a:t>   default: I0 = 1.3, x0 = 0.6, w = 0.1 </a:t>
            </a:r>
          </a:p>
        </p:txBody>
      </p:sp>
    </p:spTree>
    <p:extLst>
      <p:ext uri="{BB962C8B-B14F-4D97-AF65-F5344CB8AC3E}">
        <p14:creationId xmlns:p14="http://schemas.microsoft.com/office/powerpoint/2010/main" val="370163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762000"/>
          </a:xfrm>
          <a:noFill/>
        </p:spPr>
        <p:txBody>
          <a:bodyPr/>
          <a:lstStyle/>
          <a:p>
            <a:pPr eaLnBrk="1" hangingPunct="1"/>
            <a:r>
              <a:rPr lang="en-US" altLang="ja-JP" sz="3600" b="1" dirty="0">
                <a:solidFill>
                  <a:srgbClr val="0000FF"/>
                </a:solidFill>
              </a:rPr>
              <a:t>Converging range</a:t>
            </a:r>
            <a:endParaRPr lang="ja-JP" altLang="en-US" sz="3600" b="1" dirty="0">
              <a:solidFill>
                <a:srgbClr val="0000FF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A2F2E43-E2E1-478F-BF91-57EC645C0B25}"/>
              </a:ext>
            </a:extLst>
          </p:cNvPr>
          <p:cNvSpPr/>
          <p:nvPr/>
        </p:nvSpPr>
        <p:spPr>
          <a:xfrm>
            <a:off x="1692942" y="557248"/>
            <a:ext cx="761721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dirty="0">
                <a:solidFill>
                  <a:srgbClr val="009900"/>
                </a:solidFill>
              </a:rPr>
              <a:t>python</a:t>
            </a:r>
            <a:r>
              <a:rPr lang="ja-JP" altLang="en-US" dirty="0">
                <a:solidFill>
                  <a:srgbClr val="009900"/>
                </a:solidFill>
              </a:rPr>
              <a:t> peakfit-scipy-minimize</a:t>
            </a:r>
            <a:r>
              <a:rPr lang="en-US" altLang="ja-JP" dirty="0">
                <a:solidFill>
                  <a:srgbClr val="009900"/>
                </a:solidFill>
              </a:rPr>
              <a:t>.</a:t>
            </a:r>
            <a:r>
              <a:rPr lang="en-US" altLang="ja-JP" dirty="0" err="1">
                <a:solidFill>
                  <a:srgbClr val="009900"/>
                </a:solidFill>
              </a:rPr>
              <a:t>py</a:t>
            </a:r>
            <a:r>
              <a:rPr lang="en-US" altLang="ja-JP" dirty="0">
                <a:solidFill>
                  <a:srgbClr val="009900"/>
                </a:solidFill>
              </a:rPr>
              <a:t> 1.3 0.8 0.1 </a:t>
            </a:r>
          </a:p>
          <a:p>
            <a:pPr>
              <a:defRPr/>
            </a:pPr>
            <a:r>
              <a:rPr lang="en-US" altLang="ja-JP" dirty="0">
                <a:solidFill>
                  <a:srgbClr val="000000"/>
                </a:solidFill>
              </a:rPr>
              <a:t>   Target peak: Gaussian function, I0 = 1.1, x0 = 0.4, w = 0.4</a:t>
            </a:r>
            <a:br>
              <a:rPr lang="en-US" altLang="ja-JP" dirty="0">
                <a:solidFill>
                  <a:srgbClr val="000000"/>
                </a:solidFill>
              </a:rPr>
            </a:br>
            <a:r>
              <a:rPr lang="en-US" altLang="ja-JP" dirty="0">
                <a:solidFill>
                  <a:srgbClr val="009900"/>
                </a:solidFill>
              </a:rPr>
              <a:t>default: I0 = 1.3, </a:t>
            </a:r>
            <a:r>
              <a:rPr lang="en-US" altLang="ja-JP" dirty="0">
                <a:solidFill>
                  <a:srgbClr val="FF0000"/>
                </a:solidFill>
              </a:rPr>
              <a:t>x0 = 0.8</a:t>
            </a:r>
            <a:r>
              <a:rPr lang="en-US" altLang="ja-JP" dirty="0">
                <a:solidFill>
                  <a:srgbClr val="009900"/>
                </a:solidFill>
              </a:rPr>
              <a:t>, w = 0.1 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C50E6AD-3330-FE2F-7531-57D7114356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13" t="19311" r="6689" b="4183"/>
          <a:stretch/>
        </p:blipFill>
        <p:spPr>
          <a:xfrm>
            <a:off x="1991544" y="1781618"/>
            <a:ext cx="8064896" cy="395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72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92CA69-3AE9-4CDE-E819-193BFA776A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>
            <a:extLst>
              <a:ext uri="{FF2B5EF4-FFF2-40B4-BE49-F238E27FC236}">
                <a16:creationId xmlns:a16="http://schemas.microsoft.com/office/drawing/2014/main" id="{B1DB1FB1-F80E-89C6-1665-8BBF410E1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"/>
            <a:ext cx="9144000" cy="692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lang="ja-JP" altLang="en-US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初期値を変えられるように</a:t>
            </a:r>
            <a:r>
              <a:rPr lang="en-US" altLang="ja-JP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:</a:t>
            </a:r>
            <a:r>
              <a:rPr lang="ja-JP" altLang="en-US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 </a:t>
            </a:r>
            <a:r>
              <a:rPr lang="en-US" altLang="ja-JP" sz="3600" b="1" kern="0" dirty="0">
                <a:solidFill>
                  <a:srgbClr val="0000FF"/>
                </a:solidFill>
                <a:latin typeface="Times New Roman"/>
                <a:ea typeface="ＭＳ Ｐゴシック"/>
              </a:rPr>
              <a:t>nlsq_curvefit2.py</a:t>
            </a:r>
            <a:endParaRPr lang="ja-JP" altLang="en-US" sz="2800" kern="0" dirty="0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D4291A5-1BA7-A521-2856-2BD7F767CDCC}"/>
              </a:ext>
            </a:extLst>
          </p:cNvPr>
          <p:cNvSpPr txBox="1"/>
          <p:nvPr/>
        </p:nvSpPr>
        <p:spPr>
          <a:xfrm>
            <a:off x="360040" y="692696"/>
            <a:ext cx="11856640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000" b="1" dirty="0">
                <a:solidFill>
                  <a:srgbClr val="FF0000"/>
                </a:solidFill>
              </a:rPr>
              <a:t>import sys</a:t>
            </a:r>
          </a:p>
          <a:p>
            <a:endParaRPr lang="en-US" altLang="ja-JP" sz="2000" dirty="0"/>
          </a:p>
          <a:p>
            <a:r>
              <a:rPr lang="en-US" altLang="ja-JP" sz="2000" dirty="0"/>
              <a:t># </a:t>
            </a:r>
            <a:r>
              <a:rPr lang="ja-JP" altLang="en-US" sz="2000" dirty="0"/>
              <a:t>パラメータの初期値</a:t>
            </a:r>
          </a:p>
          <a:p>
            <a:r>
              <a:rPr lang="en-US" altLang="ja-JP" sz="2000" dirty="0"/>
              <a:t>p0=[2.0, 2.0, 0.5]</a:t>
            </a:r>
          </a:p>
          <a:p>
            <a:endParaRPr lang="en-US" altLang="ja-JP" sz="2000" dirty="0"/>
          </a:p>
          <a:p>
            <a:r>
              <a:rPr lang="en-US" altLang="ja-JP" sz="2000" b="1" dirty="0" err="1">
                <a:solidFill>
                  <a:srgbClr val="FF0000"/>
                </a:solidFill>
              </a:rPr>
              <a:t>argv</a:t>
            </a:r>
            <a:r>
              <a:rPr lang="en-US" altLang="ja-JP" sz="2000" b="1" dirty="0">
                <a:solidFill>
                  <a:srgbClr val="FF0000"/>
                </a:solidFill>
              </a:rPr>
              <a:t> = </a:t>
            </a:r>
            <a:r>
              <a:rPr lang="en-US" altLang="ja-JP" sz="2000" b="1" dirty="0" err="1">
                <a:solidFill>
                  <a:srgbClr val="FF0000"/>
                </a:solidFill>
              </a:rPr>
              <a:t>sys.argv</a:t>
            </a:r>
            <a:endParaRPr lang="en-US" altLang="ja-JP" sz="2000" b="1" dirty="0">
              <a:solidFill>
                <a:srgbClr val="FF0000"/>
              </a:solidFill>
            </a:endParaRPr>
          </a:p>
          <a:p>
            <a:r>
              <a:rPr lang="en-US" altLang="ja-JP" sz="2000" b="1" dirty="0" err="1">
                <a:solidFill>
                  <a:srgbClr val="FF0000"/>
                </a:solidFill>
              </a:rPr>
              <a:t>narg</a:t>
            </a:r>
            <a:r>
              <a:rPr lang="en-US" altLang="ja-JP" sz="2000" b="1" dirty="0">
                <a:solidFill>
                  <a:srgbClr val="FF0000"/>
                </a:solidFill>
              </a:rPr>
              <a:t> = </a:t>
            </a:r>
            <a:r>
              <a:rPr lang="en-US" altLang="ja-JP" sz="2000" b="1" dirty="0" err="1">
                <a:solidFill>
                  <a:srgbClr val="FF0000"/>
                </a:solidFill>
              </a:rPr>
              <a:t>len</a:t>
            </a:r>
            <a:r>
              <a:rPr lang="en-US" altLang="ja-JP" sz="2000" b="1" dirty="0">
                <a:solidFill>
                  <a:srgbClr val="FF0000"/>
                </a:solidFill>
              </a:rPr>
              <a:t>(</a:t>
            </a:r>
            <a:r>
              <a:rPr lang="en-US" altLang="ja-JP" sz="2000" b="1" dirty="0" err="1">
                <a:solidFill>
                  <a:srgbClr val="FF0000"/>
                </a:solidFill>
              </a:rPr>
              <a:t>argv</a:t>
            </a:r>
            <a:r>
              <a:rPr lang="en-US" altLang="ja-JP" sz="2000" b="1" dirty="0">
                <a:solidFill>
                  <a:srgbClr val="FF0000"/>
                </a:solidFill>
              </a:rPr>
              <a:t>)</a:t>
            </a:r>
          </a:p>
          <a:p>
            <a:r>
              <a:rPr lang="en-US" altLang="ja-JP" sz="2000" b="1" dirty="0">
                <a:solidFill>
                  <a:srgbClr val="FF0000"/>
                </a:solidFill>
              </a:rPr>
              <a:t>if </a:t>
            </a:r>
            <a:r>
              <a:rPr lang="en-US" altLang="ja-JP" sz="2000" b="1" dirty="0" err="1">
                <a:solidFill>
                  <a:srgbClr val="FF0000"/>
                </a:solidFill>
              </a:rPr>
              <a:t>narg</a:t>
            </a:r>
            <a:r>
              <a:rPr lang="en-US" altLang="ja-JP" sz="2000" b="1" dirty="0">
                <a:solidFill>
                  <a:srgbClr val="FF0000"/>
                </a:solidFill>
              </a:rPr>
              <a:t> == 1:</a:t>
            </a:r>
          </a:p>
          <a:p>
            <a:r>
              <a:rPr lang="en-US" altLang="ja-JP" sz="2000" b="1" dirty="0">
                <a:solidFill>
                  <a:srgbClr val="FF0000"/>
                </a:solidFill>
              </a:rPr>
              <a:t>    print(f"\</a:t>
            </a:r>
            <a:r>
              <a:rPr lang="en-US" altLang="ja-JP" sz="2000" b="1" dirty="0" err="1">
                <a:solidFill>
                  <a:srgbClr val="FF0000"/>
                </a:solidFill>
              </a:rPr>
              <a:t>nUsage</a:t>
            </a:r>
            <a:r>
              <a:rPr lang="en-US" altLang="ja-JP" sz="2000" b="1" dirty="0">
                <a:solidFill>
                  <a:srgbClr val="FF0000"/>
                </a:solidFill>
              </a:rPr>
              <a:t>: {</a:t>
            </a:r>
            <a:r>
              <a:rPr lang="en-US" altLang="ja-JP" sz="2000" b="1" dirty="0" err="1">
                <a:solidFill>
                  <a:srgbClr val="FF0000"/>
                </a:solidFill>
              </a:rPr>
              <a:t>argv</a:t>
            </a:r>
            <a:r>
              <a:rPr lang="en-US" altLang="ja-JP" sz="2000" b="1" dirty="0">
                <a:solidFill>
                  <a:srgbClr val="FF0000"/>
                </a:solidFill>
              </a:rPr>
              <a:t>[0]} [a] [x0] [w]\n")</a:t>
            </a:r>
          </a:p>
          <a:p>
            <a:r>
              <a:rPr lang="en-US" altLang="ja-JP" sz="2000" b="1" dirty="0">
                <a:solidFill>
                  <a:srgbClr val="FF0000"/>
                </a:solidFill>
              </a:rPr>
              <a:t>    </a:t>
            </a:r>
            <a:r>
              <a:rPr lang="en-US" altLang="ja-JP" sz="2000" b="1" dirty="0" err="1">
                <a:solidFill>
                  <a:srgbClr val="FF0000"/>
                </a:solidFill>
              </a:rPr>
              <a:t>sys.exit</a:t>
            </a:r>
            <a:r>
              <a:rPr lang="en-US" altLang="ja-JP" sz="2000" b="1" dirty="0">
                <a:solidFill>
                  <a:srgbClr val="FF0000"/>
                </a:solidFill>
              </a:rPr>
              <a:t>(1)</a:t>
            </a:r>
          </a:p>
          <a:p>
            <a:r>
              <a:rPr lang="en-US" altLang="ja-JP" sz="2000" b="1" dirty="0">
                <a:solidFill>
                  <a:srgbClr val="FF0000"/>
                </a:solidFill>
              </a:rPr>
              <a:t>if </a:t>
            </a:r>
            <a:r>
              <a:rPr lang="en-US" altLang="ja-JP" sz="2000" b="1" dirty="0" err="1">
                <a:solidFill>
                  <a:srgbClr val="FF0000"/>
                </a:solidFill>
              </a:rPr>
              <a:t>narg</a:t>
            </a:r>
            <a:r>
              <a:rPr lang="en-US" altLang="ja-JP" sz="2000" b="1" dirty="0">
                <a:solidFill>
                  <a:srgbClr val="FF0000"/>
                </a:solidFill>
              </a:rPr>
              <a:t> &gt;= 2:</a:t>
            </a:r>
          </a:p>
          <a:p>
            <a:r>
              <a:rPr lang="en-US" altLang="ja-JP" sz="2000" b="1" dirty="0">
                <a:solidFill>
                  <a:srgbClr val="FF0000"/>
                </a:solidFill>
              </a:rPr>
              <a:t>    p0[0] = float(</a:t>
            </a:r>
            <a:r>
              <a:rPr lang="en-US" altLang="ja-JP" sz="2000" b="1" dirty="0" err="1">
                <a:solidFill>
                  <a:srgbClr val="FF0000"/>
                </a:solidFill>
              </a:rPr>
              <a:t>argv</a:t>
            </a:r>
            <a:r>
              <a:rPr lang="en-US" altLang="ja-JP" sz="2000" b="1" dirty="0">
                <a:solidFill>
                  <a:srgbClr val="FF0000"/>
                </a:solidFill>
              </a:rPr>
              <a:t>[1])</a:t>
            </a:r>
          </a:p>
          <a:p>
            <a:r>
              <a:rPr lang="en-US" altLang="ja-JP" sz="2000" b="1" dirty="0">
                <a:solidFill>
                  <a:srgbClr val="FF0000"/>
                </a:solidFill>
              </a:rPr>
              <a:t>if </a:t>
            </a:r>
            <a:r>
              <a:rPr lang="en-US" altLang="ja-JP" sz="2000" b="1" dirty="0" err="1">
                <a:solidFill>
                  <a:srgbClr val="FF0000"/>
                </a:solidFill>
              </a:rPr>
              <a:t>narg</a:t>
            </a:r>
            <a:r>
              <a:rPr lang="en-US" altLang="ja-JP" sz="2000" b="1" dirty="0">
                <a:solidFill>
                  <a:srgbClr val="FF0000"/>
                </a:solidFill>
              </a:rPr>
              <a:t> &gt;= 3:</a:t>
            </a:r>
          </a:p>
          <a:p>
            <a:r>
              <a:rPr lang="en-US" altLang="ja-JP" sz="2000" b="1" dirty="0">
                <a:solidFill>
                  <a:srgbClr val="FF0000"/>
                </a:solidFill>
              </a:rPr>
              <a:t>    p0[1] = float(</a:t>
            </a:r>
            <a:r>
              <a:rPr lang="en-US" altLang="ja-JP" sz="2000" b="1" dirty="0" err="1">
                <a:solidFill>
                  <a:srgbClr val="FF0000"/>
                </a:solidFill>
              </a:rPr>
              <a:t>argv</a:t>
            </a:r>
            <a:r>
              <a:rPr lang="en-US" altLang="ja-JP" sz="2000" b="1" dirty="0">
                <a:solidFill>
                  <a:srgbClr val="FF0000"/>
                </a:solidFill>
              </a:rPr>
              <a:t>[2])</a:t>
            </a:r>
          </a:p>
          <a:p>
            <a:r>
              <a:rPr lang="en-US" altLang="ja-JP" sz="2000" b="1" dirty="0">
                <a:solidFill>
                  <a:srgbClr val="FF0000"/>
                </a:solidFill>
              </a:rPr>
              <a:t>if </a:t>
            </a:r>
            <a:r>
              <a:rPr lang="en-US" altLang="ja-JP" sz="2000" b="1" dirty="0" err="1">
                <a:solidFill>
                  <a:srgbClr val="FF0000"/>
                </a:solidFill>
              </a:rPr>
              <a:t>narg</a:t>
            </a:r>
            <a:r>
              <a:rPr lang="en-US" altLang="ja-JP" sz="2000" b="1" dirty="0">
                <a:solidFill>
                  <a:srgbClr val="FF0000"/>
                </a:solidFill>
              </a:rPr>
              <a:t> &gt;= 4:</a:t>
            </a:r>
          </a:p>
          <a:p>
            <a:r>
              <a:rPr lang="en-US" altLang="ja-JP" sz="2000" b="1" dirty="0">
                <a:solidFill>
                  <a:srgbClr val="FF0000"/>
                </a:solidFill>
              </a:rPr>
              <a:t>    p0[2] = float(</a:t>
            </a:r>
            <a:r>
              <a:rPr lang="en-US" altLang="ja-JP" sz="2000" b="1" dirty="0" err="1">
                <a:solidFill>
                  <a:srgbClr val="FF0000"/>
                </a:solidFill>
              </a:rPr>
              <a:t>argv</a:t>
            </a:r>
            <a:r>
              <a:rPr lang="en-US" altLang="ja-JP" sz="2000" b="1" dirty="0">
                <a:solidFill>
                  <a:srgbClr val="FF0000"/>
                </a:solidFill>
              </a:rPr>
              <a:t>[3])</a:t>
            </a:r>
          </a:p>
          <a:p>
            <a:endParaRPr lang="en-US" altLang="ja-JP" sz="2000" dirty="0"/>
          </a:p>
          <a:p>
            <a:r>
              <a:rPr lang="en-US" altLang="ja-JP" sz="2000" dirty="0"/>
              <a:t>print()</a:t>
            </a:r>
          </a:p>
          <a:p>
            <a:r>
              <a:rPr lang="en-US" altLang="ja-JP" sz="2000" dirty="0"/>
              <a:t>print(</a:t>
            </a:r>
            <a:r>
              <a:rPr lang="en-US" altLang="ja-JP" sz="2000" dirty="0" err="1"/>
              <a:t>f“Initial</a:t>
            </a:r>
            <a:r>
              <a:rPr lang="en-US" altLang="ja-JP" sz="2000" dirty="0"/>
              <a:t> parameters: a={p0[0]}, x0={p0[1]}, w={p0[2]}”) </a:t>
            </a:r>
            <a:r>
              <a:rPr lang="en-US" altLang="ja-JP" sz="2000" b="1" dirty="0">
                <a:solidFill>
                  <a:srgbClr val="FF0000"/>
                </a:solidFill>
              </a:rPr>
              <a:t>  #</a:t>
            </a:r>
            <a:r>
              <a:rPr lang="ja-JP" altLang="en-US" sz="2000" b="1" dirty="0">
                <a:solidFill>
                  <a:srgbClr val="FF0000"/>
                </a:solidFill>
              </a:rPr>
              <a:t>必ずパラメータの</a:t>
            </a:r>
            <a:r>
              <a:rPr lang="en-US" altLang="ja-JP" sz="2000" b="1" dirty="0">
                <a:solidFill>
                  <a:srgbClr val="FF0000"/>
                </a:solidFill>
              </a:rPr>
              <a:t>repeat</a:t>
            </a:r>
            <a:r>
              <a:rPr lang="ja-JP" altLang="en-US" sz="2000" b="1" dirty="0">
                <a:solidFill>
                  <a:srgbClr val="FF0000"/>
                </a:solidFill>
              </a:rPr>
              <a:t>を出力する</a:t>
            </a:r>
            <a:endParaRPr lang="en-US" altLang="ja-JP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03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762000"/>
          </a:xfrm>
          <a:noFill/>
        </p:spPr>
        <p:txBody>
          <a:bodyPr/>
          <a:lstStyle/>
          <a:p>
            <a:pPr eaLnBrk="1" hangingPunct="1"/>
            <a:r>
              <a:rPr lang="en-US" altLang="ja-JP" sz="3600" b="1" dirty="0">
                <a:solidFill>
                  <a:srgbClr val="0000FF"/>
                </a:solidFill>
              </a:rPr>
              <a:t>Diverged</a:t>
            </a:r>
            <a:endParaRPr lang="ja-JP" altLang="en-US" sz="3600" b="1" dirty="0">
              <a:solidFill>
                <a:srgbClr val="0000FF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A2F2E43-E2E1-478F-BF91-57EC645C0B25}"/>
              </a:ext>
            </a:extLst>
          </p:cNvPr>
          <p:cNvSpPr/>
          <p:nvPr/>
        </p:nvSpPr>
        <p:spPr>
          <a:xfrm>
            <a:off x="1692942" y="557247"/>
            <a:ext cx="761721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dirty="0">
                <a:solidFill>
                  <a:srgbClr val="009900"/>
                </a:solidFill>
              </a:rPr>
              <a:t>python</a:t>
            </a:r>
            <a:r>
              <a:rPr lang="ja-JP" altLang="en-US" dirty="0">
                <a:solidFill>
                  <a:srgbClr val="009900"/>
                </a:solidFill>
              </a:rPr>
              <a:t> peakfit-scipy-minimize</a:t>
            </a:r>
            <a:r>
              <a:rPr lang="en-US" altLang="ja-JP" dirty="0">
                <a:solidFill>
                  <a:srgbClr val="009900"/>
                </a:solidFill>
              </a:rPr>
              <a:t>.</a:t>
            </a:r>
            <a:r>
              <a:rPr lang="en-US" altLang="ja-JP" dirty="0" err="1">
                <a:solidFill>
                  <a:srgbClr val="009900"/>
                </a:solidFill>
              </a:rPr>
              <a:t>py</a:t>
            </a:r>
            <a:r>
              <a:rPr lang="en-US" altLang="ja-JP" dirty="0">
                <a:solidFill>
                  <a:srgbClr val="009900"/>
                </a:solidFill>
              </a:rPr>
              <a:t> </a:t>
            </a:r>
            <a:r>
              <a:rPr lang="en-US" altLang="ja-JP" dirty="0">
                <a:solidFill>
                  <a:srgbClr val="FF0000"/>
                </a:solidFill>
              </a:rPr>
              <a:t>1.3 0.9</a:t>
            </a:r>
            <a:r>
              <a:rPr lang="en-US" altLang="ja-JP" dirty="0">
                <a:solidFill>
                  <a:srgbClr val="009900"/>
                </a:solidFill>
              </a:rPr>
              <a:t> 0.1 </a:t>
            </a:r>
          </a:p>
          <a:p>
            <a:pPr>
              <a:defRPr/>
            </a:pPr>
            <a:r>
              <a:rPr lang="en-US" altLang="ja-JP" dirty="0">
                <a:solidFill>
                  <a:srgbClr val="000000"/>
                </a:solidFill>
              </a:rPr>
              <a:t>   Target peak: Gaussian function, I0 = 1.1, x0 = 0.4, w = 0.4</a:t>
            </a:r>
            <a:br>
              <a:rPr lang="en-US" altLang="ja-JP" dirty="0">
                <a:solidFill>
                  <a:srgbClr val="000000"/>
                </a:solidFill>
              </a:rPr>
            </a:br>
            <a:r>
              <a:rPr lang="en-US" altLang="ja-JP" dirty="0">
                <a:solidFill>
                  <a:srgbClr val="009900"/>
                </a:solidFill>
              </a:rPr>
              <a:t>default: I0 = 1.3, </a:t>
            </a:r>
            <a:r>
              <a:rPr lang="en-US" altLang="ja-JP" dirty="0">
                <a:solidFill>
                  <a:srgbClr val="FF0000"/>
                </a:solidFill>
              </a:rPr>
              <a:t>x0 = 0.9</a:t>
            </a:r>
            <a:r>
              <a:rPr lang="en-US" altLang="ja-JP" dirty="0">
                <a:solidFill>
                  <a:srgbClr val="009900"/>
                </a:solidFill>
              </a:rPr>
              <a:t>, w = 0.1 </a:t>
            </a:r>
          </a:p>
          <a:p>
            <a:pPr>
              <a:defRPr/>
            </a:pPr>
            <a:endParaRPr lang="en-US" altLang="ja-JP" dirty="0">
              <a:solidFill>
                <a:srgbClr val="009900"/>
              </a:solidFill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05B0F5E-7357-5E19-ADC6-5441F1649D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3" t="19800" r="5501" b="3153"/>
          <a:stretch/>
        </p:blipFill>
        <p:spPr>
          <a:xfrm>
            <a:off x="1991544" y="1753652"/>
            <a:ext cx="8424936" cy="3979604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4650A4E-B9B5-3686-A250-DF0061082B5B}"/>
              </a:ext>
            </a:extLst>
          </p:cNvPr>
          <p:cNvSpPr txBox="1"/>
          <p:nvPr/>
        </p:nvSpPr>
        <p:spPr>
          <a:xfrm>
            <a:off x="1631504" y="6074132"/>
            <a:ext cx="82878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ja-JP" sz="2800" b="1" dirty="0">
                <a:solidFill>
                  <a:srgbClr val="FF0000"/>
                </a:solidFill>
              </a:rPr>
              <a:t>Initial peak must be in the FWHM of the target peak</a:t>
            </a:r>
            <a:endParaRPr lang="ja-JP" alt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762000"/>
          </a:xfrm>
          <a:noFill/>
        </p:spPr>
        <p:txBody>
          <a:bodyPr/>
          <a:lstStyle/>
          <a:p>
            <a:pPr eaLnBrk="1" hangingPunct="1"/>
            <a:r>
              <a:rPr lang="en-US" altLang="ja-JP" sz="3600" b="1" dirty="0">
                <a:solidFill>
                  <a:srgbClr val="0000FF"/>
                </a:solidFill>
              </a:rPr>
              <a:t>Converged</a:t>
            </a:r>
            <a:endParaRPr lang="ja-JP" altLang="en-US" sz="3600" b="1" dirty="0">
              <a:solidFill>
                <a:srgbClr val="0000FF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A2F2E43-E2E1-478F-BF91-57EC645C0B25}"/>
              </a:ext>
            </a:extLst>
          </p:cNvPr>
          <p:cNvSpPr/>
          <p:nvPr/>
        </p:nvSpPr>
        <p:spPr>
          <a:xfrm>
            <a:off x="1692942" y="557248"/>
            <a:ext cx="761721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dirty="0">
                <a:solidFill>
                  <a:srgbClr val="009900"/>
                </a:solidFill>
              </a:rPr>
              <a:t>python</a:t>
            </a:r>
            <a:r>
              <a:rPr lang="ja-JP" altLang="en-US" dirty="0">
                <a:solidFill>
                  <a:srgbClr val="009900"/>
                </a:solidFill>
              </a:rPr>
              <a:t> peakfit-scipy-minimize</a:t>
            </a:r>
            <a:r>
              <a:rPr lang="en-US" altLang="ja-JP" dirty="0">
                <a:solidFill>
                  <a:srgbClr val="009900"/>
                </a:solidFill>
              </a:rPr>
              <a:t>.</a:t>
            </a:r>
            <a:r>
              <a:rPr lang="en-US" altLang="ja-JP" dirty="0" err="1">
                <a:solidFill>
                  <a:srgbClr val="009900"/>
                </a:solidFill>
              </a:rPr>
              <a:t>py</a:t>
            </a:r>
            <a:r>
              <a:rPr lang="en-US" altLang="ja-JP" dirty="0">
                <a:solidFill>
                  <a:srgbClr val="009900"/>
                </a:solidFill>
              </a:rPr>
              <a:t> </a:t>
            </a:r>
            <a:r>
              <a:rPr lang="en-US" altLang="ja-JP" dirty="0">
                <a:solidFill>
                  <a:srgbClr val="FF0000"/>
                </a:solidFill>
              </a:rPr>
              <a:t>0.2 1.1</a:t>
            </a:r>
            <a:r>
              <a:rPr lang="en-US" altLang="ja-JP" dirty="0">
                <a:solidFill>
                  <a:srgbClr val="009900"/>
                </a:solidFill>
              </a:rPr>
              <a:t> 0.1 </a:t>
            </a:r>
          </a:p>
          <a:p>
            <a:pPr>
              <a:defRPr/>
            </a:pPr>
            <a:r>
              <a:rPr lang="en-US" altLang="ja-JP" dirty="0">
                <a:solidFill>
                  <a:srgbClr val="000000"/>
                </a:solidFill>
              </a:rPr>
              <a:t>   Target peak: Gaussian function, I0 = 1.1, x0 = 0.4, w = 0.4</a:t>
            </a:r>
            <a:br>
              <a:rPr lang="en-US" altLang="ja-JP" dirty="0">
                <a:solidFill>
                  <a:srgbClr val="000000"/>
                </a:solidFill>
              </a:rPr>
            </a:br>
            <a:r>
              <a:rPr lang="en-US" altLang="ja-JP" dirty="0">
                <a:solidFill>
                  <a:srgbClr val="009900"/>
                </a:solidFill>
              </a:rPr>
              <a:t>default: </a:t>
            </a:r>
            <a:r>
              <a:rPr lang="en-US" altLang="ja-JP" dirty="0">
                <a:solidFill>
                  <a:srgbClr val="FF0000"/>
                </a:solidFill>
              </a:rPr>
              <a:t>I0 = 0.2</a:t>
            </a:r>
            <a:r>
              <a:rPr lang="en-US" altLang="ja-JP" dirty="0">
                <a:solidFill>
                  <a:srgbClr val="009900"/>
                </a:solidFill>
              </a:rPr>
              <a:t>, </a:t>
            </a:r>
            <a:r>
              <a:rPr lang="en-US" altLang="ja-JP" dirty="0">
                <a:solidFill>
                  <a:srgbClr val="FF0000"/>
                </a:solidFill>
              </a:rPr>
              <a:t>x0 = 1.1</a:t>
            </a:r>
            <a:r>
              <a:rPr lang="en-US" altLang="ja-JP" dirty="0">
                <a:solidFill>
                  <a:srgbClr val="009900"/>
                </a:solidFill>
              </a:rPr>
              <a:t>, w = 0.1 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4650A4E-B9B5-3686-A250-DF0061082B5B}"/>
              </a:ext>
            </a:extLst>
          </p:cNvPr>
          <p:cNvSpPr txBox="1"/>
          <p:nvPr/>
        </p:nvSpPr>
        <p:spPr>
          <a:xfrm>
            <a:off x="1631504" y="5877273"/>
            <a:ext cx="80586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ja-JP" sz="2800" b="1" dirty="0">
                <a:solidFill>
                  <a:srgbClr val="FF0000"/>
                </a:solidFill>
              </a:rPr>
              <a:t>If I0 is close to the target curve, it can be converged</a:t>
            </a:r>
            <a:br>
              <a:rPr lang="en-US" altLang="ja-JP" sz="2800" b="1" dirty="0">
                <a:solidFill>
                  <a:srgbClr val="FF0000"/>
                </a:solidFill>
              </a:rPr>
            </a:br>
            <a:r>
              <a:rPr lang="en-US" altLang="ja-JP" sz="2000" b="1" dirty="0">
                <a:solidFill>
                  <a:srgbClr val="FF0000"/>
                </a:solidFill>
              </a:rPr>
              <a:t>even if the initial peak position is out of the FWHM of the target peak</a:t>
            </a:r>
            <a:endParaRPr lang="ja-JP" altLang="en-US" sz="2000" b="1" dirty="0">
              <a:solidFill>
                <a:srgbClr val="FF0000"/>
              </a:solidFill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6100788A-6703-8CDA-345F-5F57AECB47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51" t="21077" r="4519" b="2988"/>
          <a:stretch/>
        </p:blipFill>
        <p:spPr>
          <a:xfrm>
            <a:off x="1991544" y="1811176"/>
            <a:ext cx="8058616" cy="392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3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762000"/>
          </a:xfrm>
          <a:noFill/>
        </p:spPr>
        <p:txBody>
          <a:bodyPr/>
          <a:lstStyle/>
          <a:p>
            <a:pPr eaLnBrk="1" hangingPunct="1"/>
            <a:r>
              <a:rPr lang="en-US" altLang="ja-JP" sz="3600" b="1" dirty="0">
                <a:solidFill>
                  <a:srgbClr val="0000FF"/>
                </a:solidFill>
              </a:rPr>
              <a:t>Converged</a:t>
            </a:r>
            <a:endParaRPr lang="ja-JP" altLang="en-US" sz="3600" b="1" dirty="0">
              <a:solidFill>
                <a:srgbClr val="0000FF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A2F2E43-E2E1-478F-BF91-57EC645C0B25}"/>
              </a:ext>
            </a:extLst>
          </p:cNvPr>
          <p:cNvSpPr/>
          <p:nvPr/>
        </p:nvSpPr>
        <p:spPr>
          <a:xfrm>
            <a:off x="1692942" y="557248"/>
            <a:ext cx="761721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dirty="0">
                <a:solidFill>
                  <a:srgbClr val="009900"/>
                </a:solidFill>
              </a:rPr>
              <a:t>python</a:t>
            </a:r>
            <a:r>
              <a:rPr lang="ja-JP" altLang="en-US" dirty="0">
                <a:solidFill>
                  <a:srgbClr val="009900"/>
                </a:solidFill>
              </a:rPr>
              <a:t> peakfit-scipy-minimize</a:t>
            </a:r>
            <a:r>
              <a:rPr lang="en-US" altLang="ja-JP" dirty="0">
                <a:solidFill>
                  <a:srgbClr val="009900"/>
                </a:solidFill>
              </a:rPr>
              <a:t>.</a:t>
            </a:r>
            <a:r>
              <a:rPr lang="en-US" altLang="ja-JP" dirty="0" err="1">
                <a:solidFill>
                  <a:srgbClr val="009900"/>
                </a:solidFill>
              </a:rPr>
              <a:t>py</a:t>
            </a:r>
            <a:r>
              <a:rPr lang="en-US" altLang="ja-JP" dirty="0">
                <a:solidFill>
                  <a:srgbClr val="009900"/>
                </a:solidFill>
              </a:rPr>
              <a:t> </a:t>
            </a:r>
            <a:r>
              <a:rPr lang="en-US" altLang="ja-JP" dirty="0">
                <a:solidFill>
                  <a:srgbClr val="FF0000"/>
                </a:solidFill>
              </a:rPr>
              <a:t>0.2 2.1</a:t>
            </a:r>
            <a:r>
              <a:rPr lang="en-US" altLang="ja-JP" dirty="0">
                <a:solidFill>
                  <a:srgbClr val="009900"/>
                </a:solidFill>
              </a:rPr>
              <a:t> </a:t>
            </a:r>
            <a:r>
              <a:rPr lang="en-US" altLang="ja-JP" dirty="0">
                <a:solidFill>
                  <a:srgbClr val="FF0000"/>
                </a:solidFill>
              </a:rPr>
              <a:t>1.1</a:t>
            </a:r>
            <a:r>
              <a:rPr lang="en-US" altLang="ja-JP" dirty="0">
                <a:solidFill>
                  <a:srgbClr val="009900"/>
                </a:solidFill>
              </a:rPr>
              <a:t> </a:t>
            </a:r>
          </a:p>
          <a:p>
            <a:pPr>
              <a:defRPr/>
            </a:pPr>
            <a:r>
              <a:rPr lang="en-US" altLang="ja-JP" dirty="0">
                <a:solidFill>
                  <a:srgbClr val="000000"/>
                </a:solidFill>
              </a:rPr>
              <a:t>   Target peak: Gaussian function, I0 = 1.1, x0 = 0.4, w = 0.4</a:t>
            </a:r>
            <a:br>
              <a:rPr lang="en-US" altLang="ja-JP" dirty="0">
                <a:solidFill>
                  <a:srgbClr val="000000"/>
                </a:solidFill>
              </a:rPr>
            </a:br>
            <a:r>
              <a:rPr lang="en-US" altLang="ja-JP" dirty="0">
                <a:solidFill>
                  <a:srgbClr val="009900"/>
                </a:solidFill>
              </a:rPr>
              <a:t>default: </a:t>
            </a:r>
            <a:r>
              <a:rPr lang="en-US" altLang="ja-JP" dirty="0">
                <a:solidFill>
                  <a:srgbClr val="FF0000"/>
                </a:solidFill>
              </a:rPr>
              <a:t>I0 = 0.2</a:t>
            </a:r>
            <a:r>
              <a:rPr lang="en-US" altLang="ja-JP" dirty="0">
                <a:solidFill>
                  <a:srgbClr val="009900"/>
                </a:solidFill>
              </a:rPr>
              <a:t>, </a:t>
            </a:r>
            <a:r>
              <a:rPr lang="en-US" altLang="ja-JP" dirty="0">
                <a:solidFill>
                  <a:srgbClr val="FF0000"/>
                </a:solidFill>
              </a:rPr>
              <a:t>x0 = 2.1</a:t>
            </a:r>
            <a:r>
              <a:rPr lang="en-US" altLang="ja-JP" dirty="0">
                <a:solidFill>
                  <a:srgbClr val="009900"/>
                </a:solidFill>
              </a:rPr>
              <a:t>, </a:t>
            </a:r>
            <a:r>
              <a:rPr lang="en-US" altLang="ja-JP" dirty="0">
                <a:solidFill>
                  <a:srgbClr val="FF0000"/>
                </a:solidFill>
              </a:rPr>
              <a:t>w = 1.1</a:t>
            </a:r>
            <a:r>
              <a:rPr lang="en-US" altLang="ja-JP" dirty="0">
                <a:solidFill>
                  <a:srgbClr val="009900"/>
                </a:solidFill>
              </a:rPr>
              <a:t> 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4650A4E-B9B5-3686-A250-DF0061082B5B}"/>
              </a:ext>
            </a:extLst>
          </p:cNvPr>
          <p:cNvSpPr txBox="1"/>
          <p:nvPr/>
        </p:nvSpPr>
        <p:spPr>
          <a:xfrm>
            <a:off x="1631505" y="5877272"/>
            <a:ext cx="84731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ja-JP" sz="2800" b="1" dirty="0">
                <a:solidFill>
                  <a:srgbClr val="FF0000"/>
                </a:solidFill>
              </a:rPr>
              <a:t>If peaks are overlapped satisfactory, can be converged</a:t>
            </a:r>
            <a:endParaRPr lang="ja-JP" altLang="en-US" sz="2000" b="1" dirty="0">
              <a:solidFill>
                <a:srgbClr val="FF0000"/>
              </a:solidFill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43802E9-4401-6085-380A-35D93909A5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00" t="20724" r="6688" b="4182"/>
          <a:stretch/>
        </p:blipFill>
        <p:spPr>
          <a:xfrm>
            <a:off x="2063552" y="1782518"/>
            <a:ext cx="7992888" cy="387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762000"/>
          </a:xfrm>
        </p:spPr>
        <p:txBody>
          <a:bodyPr/>
          <a:lstStyle/>
          <a:p>
            <a:pPr eaLnBrk="1" hangingPunct="1"/>
            <a:r>
              <a:rPr lang="ja-JP" altLang="en-US" sz="3600" b="1" dirty="0">
                <a:solidFill>
                  <a:srgbClr val="0000FF"/>
                </a:solidFill>
              </a:rPr>
              <a:t>非線形 </a:t>
            </a:r>
            <a:r>
              <a:rPr lang="en-US" altLang="ja-JP" sz="3600" b="1" dirty="0">
                <a:solidFill>
                  <a:srgbClr val="0000FF"/>
                </a:solidFill>
              </a:rPr>
              <a:t>(</a:t>
            </a:r>
            <a:r>
              <a:rPr lang="ja-JP" altLang="en-US" sz="3600" b="1" dirty="0">
                <a:solidFill>
                  <a:srgbClr val="0000FF"/>
                </a:solidFill>
              </a:rPr>
              <a:t>多値</a:t>
            </a:r>
            <a:r>
              <a:rPr lang="en-US" altLang="ja-JP" sz="3600" b="1" dirty="0">
                <a:solidFill>
                  <a:srgbClr val="0000FF"/>
                </a:solidFill>
              </a:rPr>
              <a:t>)</a:t>
            </a:r>
            <a:r>
              <a:rPr lang="ja-JP" altLang="en-US" sz="3600" b="1" dirty="0">
                <a:solidFill>
                  <a:srgbClr val="0000FF"/>
                </a:solidFill>
              </a:rPr>
              <a:t> 方程式の注意</a:t>
            </a: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1487488" y="606168"/>
            <a:ext cx="91440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4163" indent="-284163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ja-JP" altLang="en-US" sz="2800" dirty="0">
                <a:solidFill>
                  <a:srgbClr val="FF0000"/>
                </a:solidFill>
              </a:rPr>
              <a:t>・ 解が複数ある場合も</a:t>
            </a:r>
            <a:endParaRPr lang="en-US" altLang="ja-JP" sz="2800" dirty="0">
              <a:solidFill>
                <a:srgbClr val="FF0000"/>
              </a:solidFill>
            </a:endParaRPr>
          </a:p>
          <a:p>
            <a:pPr eaLnBrk="1" hangingPunct="1">
              <a:spcBef>
                <a:spcPts val="0"/>
              </a:spcBef>
              <a:defRPr/>
            </a:pPr>
            <a:r>
              <a:rPr lang="ja-JP" altLang="en-US" sz="2800" dirty="0">
                <a:solidFill>
                  <a:srgbClr val="FF0000"/>
                </a:solidFill>
              </a:rPr>
              <a:t>・ ほとんどの場合、</a:t>
            </a:r>
            <a:r>
              <a:rPr lang="en-US" altLang="ja-JP" sz="2800" dirty="0">
                <a:solidFill>
                  <a:srgbClr val="FF0000"/>
                </a:solidFill>
              </a:rPr>
              <a:t>1</a:t>
            </a:r>
            <a:r>
              <a:rPr lang="ja-JP" altLang="en-US" sz="2800" dirty="0">
                <a:solidFill>
                  <a:srgbClr val="FF0000"/>
                </a:solidFill>
              </a:rPr>
              <a:t>度の計算で最適解を求めることは無理</a:t>
            </a:r>
            <a:endParaRPr lang="en-US" altLang="ja-JP" sz="2800" dirty="0">
              <a:solidFill>
                <a:srgbClr val="FF0000"/>
              </a:solidFill>
            </a:endParaRPr>
          </a:p>
          <a:p>
            <a:pPr eaLnBrk="1" hangingPunct="1">
              <a:spcBef>
                <a:spcPts val="0"/>
              </a:spcBef>
              <a:defRPr/>
            </a:pPr>
            <a:r>
              <a:rPr lang="ja-JP" altLang="en-US" sz="2800" dirty="0">
                <a:solidFill>
                  <a:srgbClr val="000000"/>
                </a:solidFill>
              </a:rPr>
              <a:t>　　　・収束したことを確認する</a:t>
            </a:r>
            <a:endParaRPr lang="en-US" altLang="ja-JP" sz="2800" dirty="0">
              <a:solidFill>
                <a:srgbClr val="000000"/>
              </a:solidFill>
            </a:endParaRPr>
          </a:p>
          <a:p>
            <a:pPr eaLnBrk="1" hangingPunct="1">
              <a:spcBef>
                <a:spcPts val="0"/>
              </a:spcBef>
              <a:defRPr/>
            </a:pPr>
            <a:r>
              <a:rPr lang="ja-JP" altLang="en-US" sz="2800" dirty="0">
                <a:solidFill>
                  <a:srgbClr val="000000"/>
                </a:solidFill>
              </a:rPr>
              <a:t>　　　・大域最小値を求める </a:t>
            </a:r>
            <a:br>
              <a:rPr lang="en-US" altLang="ja-JP" sz="2800" dirty="0">
                <a:solidFill>
                  <a:srgbClr val="000000"/>
                </a:solidFill>
              </a:rPr>
            </a:br>
            <a:r>
              <a:rPr lang="ja-JP" altLang="en-US" sz="2800" dirty="0">
                <a:solidFill>
                  <a:srgbClr val="000000"/>
                </a:solidFill>
              </a:rPr>
              <a:t>　　　　　　</a:t>
            </a:r>
            <a:r>
              <a:rPr lang="en-US" altLang="ja-JP" sz="2800" dirty="0">
                <a:solidFill>
                  <a:srgbClr val="000000"/>
                </a:solidFill>
                <a:sym typeface="Wingdings" panose="05000000000000000000" pitchFamily="2" charset="2"/>
              </a:rPr>
              <a:t></a:t>
            </a:r>
            <a:r>
              <a:rPr lang="ja-JP" alt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局所極小値 </a:t>
            </a:r>
            <a:r>
              <a:rPr lang="en-US" altLang="ja-JP" sz="2800" dirty="0">
                <a:solidFill>
                  <a:srgbClr val="000000"/>
                </a:solidFill>
                <a:sym typeface="Wingdings" panose="05000000000000000000" pitchFamily="2" charset="2"/>
              </a:rPr>
              <a:t>(local</a:t>
            </a:r>
            <a:r>
              <a:rPr lang="ja-JP" alt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altLang="ja-JP" sz="2800" dirty="0">
                <a:solidFill>
                  <a:srgbClr val="000000"/>
                </a:solidFill>
                <a:sym typeface="Wingdings" panose="05000000000000000000" pitchFamily="2" charset="2"/>
              </a:rPr>
              <a:t>minimum</a:t>
            </a:r>
            <a:r>
              <a:rPr lang="ja-JP" alt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に落ち込む</a:t>
            </a:r>
            <a:r>
              <a:rPr lang="en-US" altLang="ja-JP" sz="2800" dirty="0">
                <a:solidFill>
                  <a:srgbClr val="000000"/>
                </a:solidFill>
                <a:sym typeface="Wingdings" panose="05000000000000000000" pitchFamily="2" charset="2"/>
              </a:rPr>
              <a:t>)</a:t>
            </a:r>
            <a:r>
              <a:rPr lang="ja-JP" alt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endParaRPr lang="ja-JP" altLang="en-US" sz="2800" dirty="0">
              <a:solidFill>
                <a:srgbClr val="000000"/>
              </a:solidFill>
            </a:endParaRPr>
          </a:p>
        </p:txBody>
      </p:sp>
      <p:sp>
        <p:nvSpPr>
          <p:cNvPr id="3076" name="Freeform 4"/>
          <p:cNvSpPr>
            <a:spLocks/>
          </p:cNvSpPr>
          <p:nvPr/>
        </p:nvSpPr>
        <p:spPr bwMode="auto">
          <a:xfrm>
            <a:off x="3890864" y="2752854"/>
            <a:ext cx="3369469" cy="3628474"/>
          </a:xfrm>
          <a:custGeom>
            <a:avLst/>
            <a:gdLst>
              <a:gd name="T0" fmla="*/ 0 w 1415"/>
              <a:gd name="T1" fmla="*/ 2147483647 h 697"/>
              <a:gd name="T2" fmla="*/ 2147483647 w 1415"/>
              <a:gd name="T3" fmla="*/ 2147483647 h 697"/>
              <a:gd name="T4" fmla="*/ 2147483647 w 1415"/>
              <a:gd name="T5" fmla="*/ 2147483647 h 697"/>
              <a:gd name="T6" fmla="*/ 2147483647 w 1415"/>
              <a:gd name="T7" fmla="*/ 2147483647 h 697"/>
              <a:gd name="T8" fmla="*/ 2147483647 w 1415"/>
              <a:gd name="T9" fmla="*/ 2147483647 h 697"/>
              <a:gd name="T10" fmla="*/ 2147483647 w 1415"/>
              <a:gd name="T11" fmla="*/ 2147483647 h 697"/>
              <a:gd name="T12" fmla="*/ 2147483647 w 1415"/>
              <a:gd name="T13" fmla="*/ 2147483647 h 697"/>
              <a:gd name="T14" fmla="*/ 2147483647 w 1415"/>
              <a:gd name="T15" fmla="*/ 2147483647 h 697"/>
              <a:gd name="T16" fmla="*/ 2147483647 w 1415"/>
              <a:gd name="T17" fmla="*/ 2147483647 h 697"/>
              <a:gd name="T18" fmla="*/ 2147483647 w 1415"/>
              <a:gd name="T19" fmla="*/ 2147483647 h 697"/>
              <a:gd name="T20" fmla="*/ 2147483647 w 1415"/>
              <a:gd name="T21" fmla="*/ 2147483647 h 697"/>
              <a:gd name="T22" fmla="*/ 2147483647 w 1415"/>
              <a:gd name="T23" fmla="*/ 2147483647 h 697"/>
              <a:gd name="T24" fmla="*/ 2147483647 w 1415"/>
              <a:gd name="T25" fmla="*/ 2147483647 h 697"/>
              <a:gd name="T26" fmla="*/ 2147483647 w 1415"/>
              <a:gd name="T27" fmla="*/ 2147483647 h 697"/>
              <a:gd name="T28" fmla="*/ 2147483647 w 1415"/>
              <a:gd name="T29" fmla="*/ 2147483647 h 697"/>
              <a:gd name="T30" fmla="*/ 2147483647 w 1415"/>
              <a:gd name="T31" fmla="*/ 2147483647 h 697"/>
              <a:gd name="T32" fmla="*/ 2147483647 w 1415"/>
              <a:gd name="T33" fmla="*/ 2147483647 h 697"/>
              <a:gd name="T34" fmla="*/ 2147483647 w 1415"/>
              <a:gd name="T35" fmla="*/ 2147483647 h 697"/>
              <a:gd name="T36" fmla="*/ 2147483647 w 1415"/>
              <a:gd name="T37" fmla="*/ 2147483647 h 697"/>
              <a:gd name="T38" fmla="*/ 2147483647 w 1415"/>
              <a:gd name="T39" fmla="*/ 2147483647 h 697"/>
              <a:gd name="T40" fmla="*/ 2147483647 w 1415"/>
              <a:gd name="T41" fmla="*/ 2147483647 h 697"/>
              <a:gd name="T42" fmla="*/ 2147483647 w 1415"/>
              <a:gd name="T43" fmla="*/ 2147483647 h 697"/>
              <a:gd name="T44" fmla="*/ 2147483647 w 1415"/>
              <a:gd name="T45" fmla="*/ 0 h 69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415"/>
              <a:gd name="T70" fmla="*/ 0 h 697"/>
              <a:gd name="T71" fmla="*/ 1415 w 1415"/>
              <a:gd name="T72" fmla="*/ 697 h 697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415" h="697">
                <a:moveTo>
                  <a:pt x="0" y="119"/>
                </a:moveTo>
                <a:cubicBezTo>
                  <a:pt x="12" y="199"/>
                  <a:pt x="24" y="279"/>
                  <a:pt x="48" y="359"/>
                </a:cubicBezTo>
                <a:cubicBezTo>
                  <a:pt x="72" y="439"/>
                  <a:pt x="116" y="544"/>
                  <a:pt x="144" y="599"/>
                </a:cubicBezTo>
                <a:cubicBezTo>
                  <a:pt x="172" y="654"/>
                  <a:pt x="195" y="681"/>
                  <a:pt x="219" y="689"/>
                </a:cubicBezTo>
                <a:cubicBezTo>
                  <a:pt x="243" y="697"/>
                  <a:pt x="269" y="670"/>
                  <a:pt x="288" y="647"/>
                </a:cubicBezTo>
                <a:cubicBezTo>
                  <a:pt x="307" y="624"/>
                  <a:pt x="317" y="585"/>
                  <a:pt x="336" y="551"/>
                </a:cubicBezTo>
                <a:cubicBezTo>
                  <a:pt x="355" y="517"/>
                  <a:pt x="380" y="454"/>
                  <a:pt x="401" y="445"/>
                </a:cubicBezTo>
                <a:cubicBezTo>
                  <a:pt x="422" y="436"/>
                  <a:pt x="442" y="476"/>
                  <a:pt x="463" y="495"/>
                </a:cubicBezTo>
                <a:cubicBezTo>
                  <a:pt x="484" y="514"/>
                  <a:pt x="507" y="556"/>
                  <a:pt x="526" y="557"/>
                </a:cubicBezTo>
                <a:cubicBezTo>
                  <a:pt x="545" y="558"/>
                  <a:pt x="561" y="527"/>
                  <a:pt x="576" y="503"/>
                </a:cubicBezTo>
                <a:cubicBezTo>
                  <a:pt x="591" y="479"/>
                  <a:pt x="598" y="445"/>
                  <a:pt x="614" y="413"/>
                </a:cubicBezTo>
                <a:cubicBezTo>
                  <a:pt x="630" y="381"/>
                  <a:pt x="654" y="320"/>
                  <a:pt x="672" y="311"/>
                </a:cubicBezTo>
                <a:cubicBezTo>
                  <a:pt x="690" y="302"/>
                  <a:pt x="704" y="335"/>
                  <a:pt x="720" y="359"/>
                </a:cubicBezTo>
                <a:cubicBezTo>
                  <a:pt x="736" y="383"/>
                  <a:pt x="744" y="439"/>
                  <a:pt x="768" y="455"/>
                </a:cubicBezTo>
                <a:cubicBezTo>
                  <a:pt x="792" y="471"/>
                  <a:pt x="840" y="471"/>
                  <a:pt x="864" y="455"/>
                </a:cubicBezTo>
                <a:cubicBezTo>
                  <a:pt x="888" y="439"/>
                  <a:pt x="888" y="407"/>
                  <a:pt x="912" y="359"/>
                </a:cubicBezTo>
                <a:cubicBezTo>
                  <a:pt x="936" y="311"/>
                  <a:pt x="984" y="175"/>
                  <a:pt x="1008" y="167"/>
                </a:cubicBezTo>
                <a:cubicBezTo>
                  <a:pt x="1032" y="159"/>
                  <a:pt x="1040" y="263"/>
                  <a:pt x="1056" y="311"/>
                </a:cubicBezTo>
                <a:cubicBezTo>
                  <a:pt x="1072" y="359"/>
                  <a:pt x="1088" y="407"/>
                  <a:pt x="1104" y="455"/>
                </a:cubicBezTo>
                <a:cubicBezTo>
                  <a:pt x="1120" y="503"/>
                  <a:pt x="1128" y="575"/>
                  <a:pt x="1152" y="599"/>
                </a:cubicBezTo>
                <a:cubicBezTo>
                  <a:pt x="1176" y="623"/>
                  <a:pt x="1221" y="632"/>
                  <a:pt x="1248" y="599"/>
                </a:cubicBezTo>
                <a:cubicBezTo>
                  <a:pt x="1275" y="566"/>
                  <a:pt x="1287" y="501"/>
                  <a:pt x="1315" y="401"/>
                </a:cubicBezTo>
                <a:cubicBezTo>
                  <a:pt x="1343" y="301"/>
                  <a:pt x="1394" y="84"/>
                  <a:pt x="1415" y="0"/>
                </a:cubicBez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 flipV="1">
            <a:off x="3503712" y="2792227"/>
            <a:ext cx="0" cy="373311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3009666" y="2814028"/>
            <a:ext cx="49404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defRPr/>
            </a:pPr>
            <a:r>
              <a:rPr lang="ja-JP" altLang="en-US" b="1" dirty="0">
                <a:solidFill>
                  <a:srgbClr val="0000FF"/>
                </a:solidFill>
              </a:rPr>
              <a:t>誤</a:t>
            </a:r>
            <a:br>
              <a:rPr lang="en-US" altLang="ja-JP" b="1" dirty="0">
                <a:solidFill>
                  <a:srgbClr val="0000FF"/>
                </a:solidFill>
              </a:rPr>
            </a:br>
            <a:r>
              <a:rPr lang="ja-JP" altLang="en-US" b="1" dirty="0">
                <a:solidFill>
                  <a:srgbClr val="0000FF"/>
                </a:solidFill>
              </a:rPr>
              <a:t>差</a:t>
            </a:r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 flipV="1">
            <a:off x="3503713" y="6525344"/>
            <a:ext cx="403244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7475588" y="6279704"/>
            <a:ext cx="15007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defRPr/>
            </a:pPr>
            <a:r>
              <a:rPr lang="ja-JP" altLang="en-US" b="1" dirty="0">
                <a:solidFill>
                  <a:srgbClr val="0000FF"/>
                </a:solidFill>
              </a:rPr>
              <a:t>パラメータ</a:t>
            </a:r>
          </a:p>
        </p:txBody>
      </p:sp>
      <p:sp>
        <p:nvSpPr>
          <p:cNvPr id="3081" name="Oval 9"/>
          <p:cNvSpPr>
            <a:spLocks noChangeArrowheads="1"/>
          </p:cNvSpPr>
          <p:nvPr/>
        </p:nvSpPr>
        <p:spPr bwMode="auto">
          <a:xfrm>
            <a:off x="7002034" y="4658784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" name="円/楕円 1"/>
          <p:cNvSpPr/>
          <p:nvPr/>
        </p:nvSpPr>
        <p:spPr>
          <a:xfrm>
            <a:off x="4223792" y="6197973"/>
            <a:ext cx="432048" cy="2467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  <p:sp>
        <p:nvSpPr>
          <p:cNvPr id="11" name="円/楕円 10"/>
          <p:cNvSpPr/>
          <p:nvPr/>
        </p:nvSpPr>
        <p:spPr>
          <a:xfrm>
            <a:off x="4949974" y="5517233"/>
            <a:ext cx="432048" cy="246735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  <p:sp>
        <p:nvSpPr>
          <p:cNvPr id="13" name="円/楕円 12"/>
          <p:cNvSpPr/>
          <p:nvPr/>
        </p:nvSpPr>
        <p:spPr>
          <a:xfrm>
            <a:off x="5663952" y="5085185"/>
            <a:ext cx="432048" cy="246735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  <p:sp>
        <p:nvSpPr>
          <p:cNvPr id="14" name="円/楕円 13"/>
          <p:cNvSpPr/>
          <p:nvPr/>
        </p:nvSpPr>
        <p:spPr>
          <a:xfrm>
            <a:off x="6528048" y="5848807"/>
            <a:ext cx="432048" cy="246735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63669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1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914400"/>
          </a:xfrm>
          <a:noFill/>
        </p:spPr>
        <p:txBody>
          <a:bodyPr/>
          <a:lstStyle/>
          <a:p>
            <a:pPr eaLnBrk="1" hangingPunct="1"/>
            <a:r>
              <a:rPr lang="ja-JP" altLang="en-US" sz="3600" b="1" dirty="0">
                <a:solidFill>
                  <a:srgbClr val="0000FF"/>
                </a:solidFill>
              </a:rPr>
              <a:t>非線形最適化アルゴルリズムの傾向</a:t>
            </a:r>
          </a:p>
        </p:txBody>
      </p:sp>
      <p:graphicFrame>
        <p:nvGraphicFramePr>
          <p:cNvPr id="2" name="表 1"/>
          <p:cNvGraphicFramePr>
            <a:graphicFrameLocks noGrp="1"/>
          </p:cNvGraphicFramePr>
          <p:nvPr/>
        </p:nvGraphicFramePr>
        <p:xfrm>
          <a:off x="2567608" y="857232"/>
          <a:ext cx="6768752" cy="347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42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/>
                        <a:t>A</a:t>
                      </a:r>
                      <a:endParaRPr kumimoji="1" lang="ja-JP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3200" dirty="0"/>
                        <a:t>B</a:t>
                      </a:r>
                      <a:endParaRPr lang="ja-JP" alt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3200" dirty="0"/>
                        <a:t>収束速度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3200" dirty="0"/>
                        <a:t>×</a:t>
                      </a:r>
                      <a:endParaRPr kumimoji="1" lang="ja-JP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sz="3200" dirty="0"/>
                        <a:t>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3200" dirty="0"/>
                        <a:t>収束安定性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3200" dirty="0"/>
                        <a:t>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sz="3200" dirty="0"/>
                        <a:t>×</a:t>
                      </a:r>
                      <a:endParaRPr lang="ja-JP" alt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3200" dirty="0"/>
                        <a:t>安定収束範囲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3200" dirty="0"/>
                        <a:t>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sz="3200" dirty="0"/>
                        <a:t>×</a:t>
                      </a:r>
                      <a:endParaRPr lang="ja-JP" alt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ja-JP" alt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3200" dirty="0"/>
                        <a:t>使い方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3200" dirty="0"/>
                        <a:t>第一段階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sz="3200" dirty="0"/>
                        <a:t>第二段階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テキスト ボックス 3"/>
          <p:cNvSpPr txBox="1"/>
          <p:nvPr/>
        </p:nvSpPr>
        <p:spPr>
          <a:xfrm>
            <a:off x="1881158" y="4500570"/>
            <a:ext cx="81439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ja-JP" b="1" dirty="0">
                <a:solidFill>
                  <a:srgbClr val="000000"/>
                </a:solidFill>
                <a:latin typeface="Times New Roman"/>
                <a:ea typeface="ＭＳ Ｐゴシック"/>
              </a:rPr>
              <a:t>A: </a:t>
            </a:r>
            <a:r>
              <a:rPr lang="ja-JP" altLang="en-US" b="1" dirty="0">
                <a:solidFill>
                  <a:srgbClr val="000000"/>
                </a:solidFill>
                <a:latin typeface="Times New Roman"/>
                <a:ea typeface="ＭＳ Ｐゴシック"/>
              </a:rPr>
              <a:t>単体 </a:t>
            </a:r>
            <a:r>
              <a:rPr lang="en-US" altLang="ja-JP" b="1" dirty="0">
                <a:solidFill>
                  <a:srgbClr val="000000"/>
                </a:solidFill>
                <a:latin typeface="Times New Roman"/>
                <a:ea typeface="ＭＳ Ｐゴシック"/>
              </a:rPr>
              <a:t>(Simplex)</a:t>
            </a:r>
            <a:r>
              <a:rPr lang="ja-JP" altLang="en-US" b="1" dirty="0">
                <a:solidFill>
                  <a:srgbClr val="000000"/>
                </a:solidFill>
                <a:latin typeface="Times New Roman"/>
                <a:ea typeface="ＭＳ Ｐゴシック"/>
              </a:rPr>
              <a:t> 法</a:t>
            </a:r>
          </a:p>
          <a:p>
            <a:pPr>
              <a:defRPr/>
            </a:pPr>
            <a:r>
              <a:rPr lang="en-US" altLang="ja-JP" b="1" dirty="0">
                <a:solidFill>
                  <a:srgbClr val="FF0000"/>
                </a:solidFill>
                <a:latin typeface="Times New Roman"/>
                <a:ea typeface="ＭＳ Ｐゴシック"/>
              </a:rPr>
              <a:t>A,B: </a:t>
            </a:r>
            <a:r>
              <a:rPr lang="ja-JP" altLang="en-US" b="1" dirty="0">
                <a:solidFill>
                  <a:srgbClr val="FF0000"/>
                </a:solidFill>
                <a:latin typeface="Times New Roman"/>
                <a:ea typeface="ＭＳ Ｐゴシック"/>
              </a:rPr>
              <a:t>共役勾配法 </a:t>
            </a:r>
            <a:r>
              <a:rPr lang="en-US" altLang="ja-JP" b="1" dirty="0">
                <a:solidFill>
                  <a:srgbClr val="FF0000"/>
                </a:solidFill>
                <a:latin typeface="Times New Roman"/>
                <a:ea typeface="ＭＳ Ｐゴシック"/>
              </a:rPr>
              <a:t>(Conjugate</a:t>
            </a:r>
            <a:r>
              <a:rPr lang="ja-JP" altLang="en-US" b="1" dirty="0">
                <a:solidFill>
                  <a:srgbClr val="FF0000"/>
                </a:solidFill>
                <a:latin typeface="Times New Roman"/>
                <a:ea typeface="ＭＳ Ｐゴシック"/>
              </a:rPr>
              <a:t> </a:t>
            </a:r>
            <a:r>
              <a:rPr lang="en-US" altLang="ja-JP" b="1" dirty="0">
                <a:solidFill>
                  <a:srgbClr val="FF0000"/>
                </a:solidFill>
                <a:latin typeface="Times New Roman"/>
                <a:ea typeface="ＭＳ Ｐゴシック"/>
              </a:rPr>
              <a:t>Gradient:</a:t>
            </a:r>
            <a:r>
              <a:rPr lang="ja-JP" altLang="en-US" b="1" dirty="0">
                <a:solidFill>
                  <a:srgbClr val="FF0000"/>
                </a:solidFill>
                <a:latin typeface="Times New Roman"/>
                <a:ea typeface="ＭＳ Ｐゴシック"/>
              </a:rPr>
              <a:t> </a:t>
            </a:r>
            <a:r>
              <a:rPr lang="en-US" altLang="ja-JP" b="1" dirty="0">
                <a:solidFill>
                  <a:srgbClr val="FF0000"/>
                </a:solidFill>
                <a:latin typeface="Times New Roman"/>
                <a:ea typeface="ＭＳ Ｐゴシック"/>
              </a:rPr>
              <a:t>CG)</a:t>
            </a:r>
          </a:p>
          <a:p>
            <a:pPr>
              <a:defRPr/>
            </a:pPr>
            <a:r>
              <a:rPr lang="en-US" altLang="ja-JP" b="1" dirty="0">
                <a:solidFill>
                  <a:srgbClr val="FF0000"/>
                </a:solidFill>
                <a:latin typeface="Times New Roman"/>
                <a:ea typeface="ＭＳ Ｐゴシック"/>
              </a:rPr>
              <a:t>B: </a:t>
            </a:r>
            <a:r>
              <a:rPr lang="ja-JP" altLang="en-US" b="1" dirty="0">
                <a:solidFill>
                  <a:srgbClr val="FF0000"/>
                </a:solidFill>
                <a:latin typeface="Times New Roman"/>
                <a:ea typeface="ＭＳ Ｐゴシック"/>
              </a:rPr>
              <a:t>最急降下法 </a:t>
            </a:r>
            <a:r>
              <a:rPr lang="en-US" altLang="ja-JP" b="1" dirty="0">
                <a:solidFill>
                  <a:srgbClr val="FF0000"/>
                </a:solidFill>
                <a:latin typeface="Times New Roman"/>
                <a:ea typeface="ＭＳ Ｐゴシック"/>
              </a:rPr>
              <a:t>(Steepest</a:t>
            </a:r>
            <a:r>
              <a:rPr lang="ja-JP" altLang="en-US" b="1" dirty="0">
                <a:solidFill>
                  <a:srgbClr val="FF0000"/>
                </a:solidFill>
                <a:latin typeface="Times New Roman"/>
                <a:ea typeface="ＭＳ Ｐゴシック"/>
              </a:rPr>
              <a:t> </a:t>
            </a:r>
            <a:r>
              <a:rPr lang="en-US" altLang="ja-JP" b="1" dirty="0">
                <a:solidFill>
                  <a:srgbClr val="FF0000"/>
                </a:solidFill>
                <a:latin typeface="Times New Roman"/>
                <a:ea typeface="ＭＳ Ｐゴシック"/>
              </a:rPr>
              <a:t>Descent:</a:t>
            </a:r>
            <a:r>
              <a:rPr lang="ja-JP" altLang="en-US" b="1" dirty="0">
                <a:solidFill>
                  <a:srgbClr val="FF0000"/>
                </a:solidFill>
                <a:latin typeface="Times New Roman"/>
                <a:ea typeface="ＭＳ Ｐゴシック"/>
              </a:rPr>
              <a:t> </a:t>
            </a:r>
            <a:r>
              <a:rPr lang="en-US" altLang="ja-JP" b="1" dirty="0">
                <a:solidFill>
                  <a:srgbClr val="FF0000"/>
                </a:solidFill>
                <a:latin typeface="Times New Roman"/>
                <a:ea typeface="ＭＳ Ｐゴシック"/>
              </a:rPr>
              <a:t>SD)</a:t>
            </a:r>
          </a:p>
          <a:p>
            <a:pPr>
              <a:defRPr/>
            </a:pPr>
            <a:r>
              <a:rPr lang="en-US" altLang="ja-JP" b="1" dirty="0">
                <a:solidFill>
                  <a:srgbClr val="000000"/>
                </a:solidFill>
                <a:latin typeface="Times New Roman"/>
                <a:ea typeface="ＭＳ Ｐゴシック"/>
              </a:rPr>
              <a:t>B: Newton-Raphson</a:t>
            </a:r>
            <a:r>
              <a:rPr lang="ja-JP" altLang="en-US" b="1" dirty="0">
                <a:solidFill>
                  <a:srgbClr val="000000"/>
                </a:solidFill>
                <a:latin typeface="Times New Roman"/>
                <a:ea typeface="ＭＳ Ｐゴシック"/>
              </a:rPr>
              <a:t>法　・準</a:t>
            </a:r>
            <a:r>
              <a:rPr lang="en-US" altLang="ja-JP" b="1" dirty="0">
                <a:solidFill>
                  <a:srgbClr val="000000"/>
                </a:solidFill>
                <a:latin typeface="Times New Roman"/>
                <a:ea typeface="ＭＳ Ｐゴシック"/>
              </a:rPr>
              <a:t>Newton</a:t>
            </a:r>
            <a:r>
              <a:rPr lang="ja-JP" altLang="en-US" b="1" dirty="0">
                <a:solidFill>
                  <a:srgbClr val="000000"/>
                </a:solidFill>
                <a:latin typeface="Times New Roman"/>
                <a:ea typeface="ＭＳ Ｐゴシック"/>
              </a:rPr>
              <a:t>法</a:t>
            </a:r>
            <a:endParaRPr lang="en-US" altLang="ja-JP" b="1" dirty="0">
              <a:solidFill>
                <a:srgbClr val="000000"/>
              </a:solidFill>
              <a:latin typeface="Times New Roman"/>
              <a:ea typeface="ＭＳ Ｐゴシック"/>
            </a:endParaRPr>
          </a:p>
          <a:p>
            <a:pPr>
              <a:defRPr/>
            </a:pPr>
            <a:r>
              <a:rPr lang="ja-JP" altLang="en-US" b="1" dirty="0">
                <a:solidFill>
                  <a:srgbClr val="FF0000"/>
                </a:solidFill>
                <a:latin typeface="Times New Roman"/>
                <a:ea typeface="ＭＳ Ｐゴシック"/>
              </a:rPr>
              <a:t>　　・</a:t>
            </a:r>
            <a:r>
              <a:rPr lang="en-US" altLang="ja-JP" b="1" dirty="0">
                <a:solidFill>
                  <a:srgbClr val="FF0000"/>
                </a:solidFill>
                <a:latin typeface="Times New Roman"/>
                <a:ea typeface="ＭＳ Ｐゴシック"/>
              </a:rPr>
              <a:t>Davidson-Fletcher-Powell (DFP)</a:t>
            </a:r>
          </a:p>
          <a:p>
            <a:pPr>
              <a:defRPr/>
            </a:pPr>
            <a:r>
              <a:rPr lang="ja-JP" altLang="en-US" b="1" dirty="0">
                <a:solidFill>
                  <a:srgbClr val="FF0000"/>
                </a:solidFill>
                <a:latin typeface="Times New Roman"/>
                <a:ea typeface="ＭＳ Ｐゴシック"/>
              </a:rPr>
              <a:t>　　・</a:t>
            </a:r>
            <a:r>
              <a:rPr lang="en-US" altLang="ja-JP" b="1" dirty="0" err="1">
                <a:solidFill>
                  <a:srgbClr val="FF0000"/>
                </a:solidFill>
                <a:latin typeface="Times New Roman"/>
                <a:ea typeface="ＭＳ Ｐゴシック"/>
              </a:rPr>
              <a:t>Broyden</a:t>
            </a:r>
            <a:r>
              <a:rPr lang="en-US" altLang="ja-JP" b="1" dirty="0">
                <a:solidFill>
                  <a:srgbClr val="FF0000"/>
                </a:solidFill>
                <a:latin typeface="Times New Roman"/>
                <a:ea typeface="ＭＳ Ｐゴシック"/>
              </a:rPr>
              <a:t>-Fletcher-Goldfarb-</a:t>
            </a:r>
            <a:r>
              <a:rPr lang="en-US" altLang="ja-JP" b="1" dirty="0" err="1">
                <a:solidFill>
                  <a:srgbClr val="FF0000"/>
                </a:solidFill>
                <a:latin typeface="Times New Roman"/>
                <a:ea typeface="ＭＳ Ｐゴシック"/>
              </a:rPr>
              <a:t>Shanno</a:t>
            </a:r>
            <a:r>
              <a:rPr lang="en-US" altLang="ja-JP" b="1" dirty="0">
                <a:solidFill>
                  <a:srgbClr val="FF0000"/>
                </a:solidFill>
                <a:latin typeface="Times New Roman"/>
                <a:ea typeface="ＭＳ Ｐゴシック"/>
              </a:rPr>
              <a:t> (BFGS)</a:t>
            </a:r>
          </a:p>
        </p:txBody>
      </p:sp>
    </p:spTree>
    <p:extLst>
      <p:ext uri="{BB962C8B-B14F-4D97-AF65-F5344CB8AC3E}">
        <p14:creationId xmlns:p14="http://schemas.microsoft.com/office/powerpoint/2010/main" val="132072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12_標準デザイン">
  <a:themeElements>
    <a:clrScheme name="標準デザイン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01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3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3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pitchFamily="50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標準デザイン">
  <a:themeElements>
    <a:clrScheme name="標準デザイン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標準デザイン">
  <a:themeElements>
    <a:clrScheme name="標準デザイン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9_標準デザイン">
  <a:themeElements>
    <a:clrScheme name="標準デザイン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6_標準デザイン">
  <a:themeElements>
    <a:clrScheme name="標準デザイン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pitchFamily="50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11359</TotalTime>
  <Words>11607</Words>
  <Application>Microsoft Office PowerPoint</Application>
  <PresentationFormat>ワイド画面</PresentationFormat>
  <Paragraphs>1232</Paragraphs>
  <Slides>94</Slides>
  <Notes>93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6</vt:i4>
      </vt:variant>
      <vt:variant>
        <vt:lpstr>埋め込まれた OLE サーバー</vt:lpstr>
      </vt:variant>
      <vt:variant>
        <vt:i4>3</vt:i4>
      </vt:variant>
      <vt:variant>
        <vt:lpstr>スライド タイトル</vt:lpstr>
      </vt:variant>
      <vt:variant>
        <vt:i4>94</vt:i4>
      </vt:variant>
    </vt:vector>
  </HeadingPairs>
  <TitlesOfParts>
    <vt:vector size="110" baseType="lpstr">
      <vt:lpstr>Arial Unicode MS</vt:lpstr>
      <vt:lpstr>ＭＳ Ｐゴシック</vt:lpstr>
      <vt:lpstr>Arial</vt:lpstr>
      <vt:lpstr>Cambria Math</vt:lpstr>
      <vt:lpstr>Symbol</vt:lpstr>
      <vt:lpstr>Times New Roman</vt:lpstr>
      <vt:lpstr>Wingdings</vt:lpstr>
      <vt:lpstr>12_標準デザイン</vt:lpstr>
      <vt:lpstr>101_標準デザイン</vt:lpstr>
      <vt:lpstr>5_標準デザイン</vt:lpstr>
      <vt:lpstr>1_標準デザイン</vt:lpstr>
      <vt:lpstr>29_標準デザイン</vt:lpstr>
      <vt:lpstr>16_標準デザイン</vt:lpstr>
      <vt:lpstr>Worksheet</vt:lpstr>
      <vt:lpstr>ワークシート</vt:lpstr>
      <vt:lpstr>数式</vt:lpstr>
      <vt:lpstr>最適化: 最大化問題、最小化問題</vt:lpstr>
      <vt:lpstr>最小化問題: 安定構造 (構造緩和計算)</vt:lpstr>
      <vt:lpstr>複雑な結晶の構造緩和： 12CaO･7Al2O3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質問: 過学習の判断方法</vt:lpstr>
      <vt:lpstr>PowerPoint プレゼンテーション</vt:lpstr>
      <vt:lpstr>Kernel ridge回帰</vt:lpstr>
      <vt:lpstr>過学習している例</vt:lpstr>
      <vt:lpstr>基底関数 (幅 w) の選択で過学習を抑える</vt:lpstr>
      <vt:lpstr>正則化で過学習を抑える (この例では効果が無い)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非線形最適化</vt:lpstr>
      <vt:lpstr>最小化問題と最小二乗法</vt:lpstr>
      <vt:lpstr>多変数最適化問題例: 粉末XRDのピーク分離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二分法 (bisection method): 単調関数</vt:lpstr>
      <vt:lpstr>半導体の EF の求め方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数値微分: 中央差分を取る</vt:lpstr>
      <vt:lpstr>高次の公式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分光解析に使われるプロファイルモデル</vt:lpstr>
      <vt:lpstr>カーブフィット</vt:lpstr>
      <vt:lpstr>Program: peakfit-scipy-simple.py</vt:lpstr>
      <vt:lpstr>Program: peakfit-scipy-minimize.py</vt:lpstr>
      <vt:lpstr>Program: peakfit-scipy-minimize.py</vt:lpstr>
      <vt:lpstr>Python tips: scipy.minimize()のcallback</vt:lpstr>
      <vt:lpstr>PowerPoint プレゼンテーション</vt:lpstr>
      <vt:lpstr>PowerPoint プレゼンテーション</vt:lpstr>
      <vt:lpstr>PowerPoint プレゼンテーション</vt:lpstr>
      <vt:lpstr>Ex.: Curve fit to Gaussian peak</vt:lpstr>
      <vt:lpstr>Converging range</vt:lpstr>
      <vt:lpstr>Diverged</vt:lpstr>
      <vt:lpstr>Converged</vt:lpstr>
      <vt:lpstr>Converged</vt:lpstr>
      <vt:lpstr>非線形 (多値) 方程式の注意</vt:lpstr>
      <vt:lpstr>非線形最適化アルゴルリズムの傾向</vt:lpstr>
    </vt:vector>
  </TitlesOfParts>
  <Company>Tokyo Institute ｏｆ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Toshio Kamiya</dc:creator>
  <cp:lastModifiedBy>利夫 神谷</cp:lastModifiedBy>
  <cp:revision>1024</cp:revision>
  <cp:lastPrinted>2018-06-11T02:02:32Z</cp:lastPrinted>
  <dcterms:created xsi:type="dcterms:W3CDTF">2007-04-10T12:04:37Z</dcterms:created>
  <dcterms:modified xsi:type="dcterms:W3CDTF">2025-12-25T02:14:05Z</dcterms:modified>
</cp:coreProperties>
</file>