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  <p:sldMasterId id="2147483705" r:id="rId2"/>
  </p:sldMasterIdLst>
  <p:notesMasterIdLst>
    <p:notesMasterId r:id="rId4"/>
  </p:notesMasterIdLst>
  <p:sldIdLst>
    <p:sldId id="4992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E920E"/>
    <a:srgbClr val="002060"/>
    <a:srgbClr val="014F97"/>
    <a:srgbClr val="FFFF00"/>
    <a:srgbClr val="FF0066"/>
    <a:srgbClr val="FF7D00"/>
    <a:srgbClr val="FF3EFF"/>
    <a:srgbClr val="E8BC49"/>
    <a:srgbClr val="9393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31" autoAdjust="0"/>
    <p:restoredTop sz="95127" autoAdjust="0"/>
  </p:normalViewPr>
  <p:slideViewPr>
    <p:cSldViewPr snapToGrid="0">
      <p:cViewPr>
        <p:scale>
          <a:sx n="125" d="100"/>
          <a:sy n="125" d="100"/>
        </p:scale>
        <p:origin x="156" y="648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92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5E8F7B-28ED-438E-8C80-84CFFDA28EB9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98C0C3-4464-4D55-94B5-DAC4AAED035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1246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9F52FC-85CF-4425-874C-A7039119B761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3485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485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602666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99207-A22D-4C0B-8BC6-0A450BE7DC2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067138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40E7A-912F-41C1-BF35-14C8FF108CE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126784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F57D0-4F26-4BA8-BA24-6AEA5CF165B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5506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7564" y="41337"/>
            <a:ext cx="11456869" cy="6443459"/>
          </a:xfrm>
          <a:prstGeom prst="rect">
            <a:avLst/>
          </a:prstGeom>
        </p:spPr>
      </p:pic>
      <p:sp>
        <p:nvSpPr>
          <p:cNvPr id="4" name="正方形/長方形 3"/>
          <p:cNvSpPr/>
          <p:nvPr userDrawn="1"/>
        </p:nvSpPr>
        <p:spPr>
          <a:xfrm>
            <a:off x="11067083" y="-4242"/>
            <a:ext cx="936104" cy="119427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0" y="-4242"/>
            <a:ext cx="12192000" cy="139180"/>
          </a:xfrm>
          <a:prstGeom prst="rect">
            <a:avLst/>
          </a:prstGeom>
          <a:solidFill>
            <a:srgbClr val="987D1C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508484" y="3909153"/>
            <a:ext cx="11175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1886970"/>
            <a:ext cx="10363200" cy="1470025"/>
          </a:xfrm>
        </p:spPr>
        <p:txBody>
          <a:bodyPr>
            <a:normAutofit/>
          </a:bodyPr>
          <a:lstStyle>
            <a:lvl1pPr algn="ctr">
              <a:defRPr sz="3000" baseline="0">
                <a:solidFill>
                  <a:schemeClr val="accent5">
                    <a:lumMod val="50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4340696"/>
            <a:ext cx="8534400" cy="1464568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rgbClr val="203864"/>
                </a:solidFill>
                <a:latin typeface="+mj-ea"/>
                <a:ea typeface="+mj-ea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/>
              <a:t>マスタ サブタイトルの書式設定</a:t>
            </a:r>
          </a:p>
        </p:txBody>
      </p:sp>
      <p:pic>
        <p:nvPicPr>
          <p:cNvPr id="9" name="図 8" descr="flag_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070" y="11088"/>
            <a:ext cx="1109861" cy="154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567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1" y="126752"/>
            <a:ext cx="10753195" cy="709963"/>
          </a:xfrm>
        </p:spPr>
        <p:txBody>
          <a:bodyPr bIns="0"/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cxnSp>
        <p:nvCxnSpPr>
          <p:cNvPr id="4" name="直線コネクタ 3"/>
          <p:cNvCxnSpPr/>
          <p:nvPr userDrawn="1"/>
        </p:nvCxnSpPr>
        <p:spPr>
          <a:xfrm flipV="1">
            <a:off x="1" y="842404"/>
            <a:ext cx="4463819" cy="1"/>
          </a:xfrm>
          <a:prstGeom prst="line">
            <a:avLst/>
          </a:prstGeom>
          <a:ln w="63500" cmpd="dbl">
            <a:solidFill>
              <a:srgbClr val="022C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5827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340768"/>
            <a:ext cx="5384800" cy="496855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340768"/>
            <a:ext cx="5384800" cy="496855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cxnSp>
        <p:nvCxnSpPr>
          <p:cNvPr id="5" name="直線コネクタ 4"/>
          <p:cNvCxnSpPr/>
          <p:nvPr userDrawn="1"/>
        </p:nvCxnSpPr>
        <p:spPr>
          <a:xfrm flipV="1">
            <a:off x="1" y="842404"/>
            <a:ext cx="4463819" cy="1"/>
          </a:xfrm>
          <a:prstGeom prst="line">
            <a:avLst/>
          </a:prstGeom>
          <a:ln w="63500" cmpd="dbl">
            <a:solidFill>
              <a:srgbClr val="022C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938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079561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 userDrawn="1"/>
        </p:nvSpPr>
        <p:spPr>
          <a:xfrm>
            <a:off x="0" y="0"/>
            <a:ext cx="12192000" cy="134938"/>
          </a:xfrm>
          <a:prstGeom prst="rect">
            <a:avLst/>
          </a:prstGeom>
          <a:solidFill>
            <a:srgbClr val="987D1C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10246408" y="6351712"/>
            <a:ext cx="1879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A50868-C88D-6B49-8F6F-2FC5D73B70AB}" type="slidenum">
              <a:rPr kumimoji="1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/>
            </a:endParaRPr>
          </a:p>
        </p:txBody>
      </p:sp>
      <p:pic>
        <p:nvPicPr>
          <p:cNvPr id="5" name="図 4" descr="flag_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070" y="11088"/>
            <a:ext cx="1109861" cy="154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458020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2CC2344-3C51-1546-8129-9C54973DD3EE}"/>
              </a:ext>
            </a:extLst>
          </p:cNvPr>
          <p:cNvSpPr/>
          <p:nvPr userDrawn="1"/>
        </p:nvSpPr>
        <p:spPr>
          <a:xfrm>
            <a:off x="9819861" y="0"/>
            <a:ext cx="2372139" cy="1351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正方形/長方形 1"/>
          <p:cNvSpPr/>
          <p:nvPr userDrawn="1"/>
        </p:nvSpPr>
        <p:spPr>
          <a:xfrm>
            <a:off x="0" y="0"/>
            <a:ext cx="12192000" cy="134938"/>
          </a:xfrm>
          <a:prstGeom prst="rect">
            <a:avLst/>
          </a:prstGeom>
          <a:solidFill>
            <a:srgbClr val="987D1C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5" name="直線コネクタ 4"/>
          <p:cNvCxnSpPr/>
          <p:nvPr userDrawn="1"/>
        </p:nvCxnSpPr>
        <p:spPr>
          <a:xfrm flipV="1">
            <a:off x="1" y="842404"/>
            <a:ext cx="4463819" cy="1"/>
          </a:xfrm>
          <a:prstGeom prst="line">
            <a:avLst/>
          </a:prstGeom>
          <a:ln w="63500" cmpd="dbl">
            <a:solidFill>
              <a:srgbClr val="022C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図 5" descr="flag_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070" y="11088"/>
            <a:ext cx="1109861" cy="154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707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FC073-8E43-4A27-BC9F-D283EADCF08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33531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34A21-2771-4A8E-B948-BC987F9A10E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047074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5A94D-BEFC-47F2-ADD9-CC1CDE86D83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835986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CA061-458E-441E-BCEC-B7AB8E52ABF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118386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69594-6B2C-4AE0-AD8D-E8464A0C5F9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229108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55A36-BB40-443C-9791-3BA8CB4CEEB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277144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F339D-AEDF-4C4B-BCEA-4EC7967453A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770809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96F01-06F7-43B2-91C5-9275A55F7CE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005723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000000"/>
                </a:solidFill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000000"/>
                </a:solidFill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000000"/>
                </a:solidFill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826E72-A05E-4B5E-AEF3-9B9A3E33DAE4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517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35361" y="116632"/>
            <a:ext cx="10753195" cy="720080"/>
          </a:xfrm>
          <a:prstGeom prst="rect">
            <a:avLst/>
          </a:prstGeom>
        </p:spPr>
        <p:txBody>
          <a:bodyPr vert="horz" lIns="91440" tIns="45720" rIns="91440" bIns="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23392" y="1268762"/>
            <a:ext cx="10959008" cy="5256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10246408" y="6351712"/>
            <a:ext cx="1879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A50868-C88D-6B49-8F6F-2FC5D73B70AB}" type="slidenum">
              <a:rPr kumimoji="1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/>
            </a:endParaRPr>
          </a:p>
        </p:txBody>
      </p:sp>
      <p:sp>
        <p:nvSpPr>
          <p:cNvPr id="9" name="正方形/長方形 8"/>
          <p:cNvSpPr/>
          <p:nvPr userDrawn="1"/>
        </p:nvSpPr>
        <p:spPr>
          <a:xfrm>
            <a:off x="0" y="0"/>
            <a:ext cx="12192000" cy="134938"/>
          </a:xfrm>
          <a:prstGeom prst="rect">
            <a:avLst/>
          </a:prstGeom>
          <a:solidFill>
            <a:srgbClr val="987D1C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12" name="図 11" descr="flogs.png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97903" y="9248"/>
            <a:ext cx="681675" cy="89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54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</p:sldLayoutIdLst>
  <p:hf hdr="0" ftr="0" dt="0"/>
  <p:txStyles>
    <p:titleStyle>
      <a:lvl1pPr algn="l" defTabSz="685800" rtl="0" eaLnBrk="1" latinLnBrk="0" hangingPunct="1">
        <a:spcBef>
          <a:spcPct val="0"/>
        </a:spcBef>
        <a:buNone/>
        <a:defRPr kumimoji="1" sz="2700" kern="1200" baseline="0">
          <a:solidFill>
            <a:schemeClr val="accent5">
              <a:lumMod val="50000"/>
            </a:schemeClr>
          </a:solidFill>
          <a:latin typeface="Verdana" panose="020B0604030504040204" pitchFamily="34" charset="0"/>
          <a:ea typeface="メイリオ" panose="020B0604030504040204" pitchFamily="50" charset="-128"/>
          <a:cs typeface="+mj-cs"/>
        </a:defRPr>
      </a:lvl1pPr>
    </p:titleStyle>
    <p:bodyStyle>
      <a:lvl1pPr marL="257175" indent="-270000" algn="l" defTabSz="685800" rtl="0" eaLnBrk="1" latinLnBrk="0" hangingPunct="1">
        <a:spcBef>
          <a:spcPts val="900"/>
        </a:spcBef>
        <a:buFont typeface="Wingdings" panose="05000000000000000000" pitchFamily="2" charset="2"/>
        <a:buChar char="l"/>
        <a:defRPr kumimoji="1" sz="2400" kern="1200" baseline="0">
          <a:solidFill>
            <a:srgbClr val="203864"/>
          </a:solidFill>
          <a:latin typeface="Verdana" panose="020B0604030504040204" pitchFamily="34" charset="0"/>
          <a:ea typeface="メイリオ" panose="020B0604030504040204" pitchFamily="50" charset="-128"/>
          <a:cs typeface="+mn-cs"/>
        </a:defRPr>
      </a:lvl1pPr>
      <a:lvl2pPr marL="557213" indent="-270000" algn="l" defTabSz="685800" rtl="0" eaLnBrk="1" latinLnBrk="0" hangingPunct="1">
        <a:spcBef>
          <a:spcPts val="150"/>
        </a:spcBef>
        <a:buFont typeface="Wingdings" panose="05000000000000000000" pitchFamily="2" charset="2"/>
        <a:buChar char="n"/>
        <a:defRPr kumimoji="1" sz="2100" kern="1200" baseline="0">
          <a:solidFill>
            <a:schemeClr val="bg2">
              <a:lumMod val="50000"/>
            </a:schemeClr>
          </a:solidFill>
          <a:latin typeface="Verdana" panose="020B0604030504040204" pitchFamily="34" charset="0"/>
          <a:ea typeface="メイリオ" panose="020B0604030504040204" pitchFamily="50" charset="-128"/>
          <a:cs typeface="+mn-cs"/>
        </a:defRPr>
      </a:lvl2pPr>
      <a:lvl3pPr marL="740569" indent="-271463" algn="l" defTabSz="685800" rtl="0" eaLnBrk="1" latinLnBrk="0" hangingPunct="1">
        <a:spcBef>
          <a:spcPts val="150"/>
        </a:spcBef>
        <a:buFont typeface="Wingdings" panose="05000000000000000000" pitchFamily="2" charset="2"/>
        <a:buChar char="l"/>
        <a:defRPr kumimoji="1" sz="1800" kern="1200" baseline="0">
          <a:solidFill>
            <a:schemeClr val="bg2">
              <a:lumMod val="50000"/>
            </a:schemeClr>
          </a:solidFill>
          <a:latin typeface="Verdana" panose="020B0604030504040204" pitchFamily="34" charset="0"/>
          <a:ea typeface="メイリオ" panose="020B0604030504040204" pitchFamily="50" charset="-128"/>
          <a:cs typeface="+mn-cs"/>
        </a:defRPr>
      </a:lvl3pPr>
      <a:lvl4pPr marL="1012031" indent="-339329" algn="l" defTabSz="685800" rtl="0" eaLnBrk="1" latinLnBrk="0" hangingPunct="1">
        <a:spcBef>
          <a:spcPts val="150"/>
        </a:spcBef>
        <a:buFont typeface="Wingdings" panose="05000000000000000000" pitchFamily="2" charset="2"/>
        <a:buChar char="l"/>
        <a:defRPr kumimoji="1" sz="1800" kern="1200" baseline="0">
          <a:solidFill>
            <a:schemeClr val="bg2">
              <a:lumMod val="50000"/>
            </a:schemeClr>
          </a:solidFill>
          <a:latin typeface="Verdana" panose="020B0604030504040204" pitchFamily="34" charset="0"/>
          <a:ea typeface="メイリオ" panose="020B0604030504040204" pitchFamily="50" charset="-128"/>
          <a:cs typeface="+mn-cs"/>
        </a:defRPr>
      </a:lvl4pPr>
      <a:lvl5pPr marL="1276350" indent="-332185" algn="l" defTabSz="685800" rtl="0" eaLnBrk="1" latinLnBrk="0" hangingPunct="1">
        <a:spcBef>
          <a:spcPts val="150"/>
        </a:spcBef>
        <a:buFont typeface="Wingdings" panose="05000000000000000000" pitchFamily="2" charset="2"/>
        <a:buChar char="l"/>
        <a:defRPr kumimoji="1" sz="1800" kern="1200" baseline="0">
          <a:solidFill>
            <a:schemeClr val="bg2">
              <a:lumMod val="50000"/>
            </a:schemeClr>
          </a:solidFill>
          <a:latin typeface="Verdana" panose="020B0604030504040204" pitchFamily="34" charset="0"/>
          <a:ea typeface="メイリオ" panose="020B0604030504040204" pitchFamily="50" charset="-128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0"/>
            <a:ext cx="9144000" cy="581774"/>
          </a:xfrm>
        </p:spPr>
        <p:txBody>
          <a:bodyPr/>
          <a:lstStyle/>
          <a:p>
            <a:pPr eaLnBrk="1" hangingPunct="1"/>
            <a:r>
              <a:rPr lang="ja-JP" altLang="en-US" sz="3200" b="1" dirty="0">
                <a:solidFill>
                  <a:srgbClr val="0000FF"/>
                </a:solidFill>
                <a:ea typeface="ＨＧ丸ゴシックB" charset="-128"/>
              </a:rPr>
              <a:t>エラー・バグ報告の仕方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BF8ADE0-3A05-4698-B59F-58853EC5015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7515"/>
          <a:stretch/>
        </p:blipFill>
        <p:spPr>
          <a:xfrm>
            <a:off x="1919536" y="548681"/>
            <a:ext cx="7668344" cy="2059643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BFDC4E1-D973-4105-895E-6C00864E7929}"/>
              </a:ext>
            </a:extLst>
          </p:cNvPr>
          <p:cNvSpPr/>
          <p:nvPr/>
        </p:nvSpPr>
        <p:spPr>
          <a:xfrm>
            <a:off x="1847528" y="1071026"/>
            <a:ext cx="6264696" cy="1375753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ＭＳ Ｐゴシック"/>
              <a:cs typeface="+mn-cs"/>
            </a:endParaRP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933D6528-3A69-415C-B7C6-C39BA107EC68}"/>
              </a:ext>
            </a:extLst>
          </p:cNvPr>
          <p:cNvCxnSpPr>
            <a:cxnSpLocks/>
          </p:cNvCxnSpPr>
          <p:nvPr/>
        </p:nvCxnSpPr>
        <p:spPr>
          <a:xfrm flipV="1">
            <a:off x="3215680" y="2500498"/>
            <a:ext cx="241696" cy="432048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48">
            <a:extLst>
              <a:ext uri="{FF2B5EF4-FFF2-40B4-BE49-F238E27FC236}">
                <a16:creationId xmlns:a16="http://schemas.microsoft.com/office/drawing/2014/main" id="{D66DB75E-6579-474D-A031-399684437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7232" y="2673490"/>
            <a:ext cx="8784976" cy="646331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Python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などの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interpreter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型言語は、エラーを起こしたプログラム行数、内容、原因などを表示してくれる。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9" name="Text Box 48">
            <a:extLst>
              <a:ext uri="{FF2B5EF4-FFF2-40B4-BE49-F238E27FC236}">
                <a16:creationId xmlns:a16="http://schemas.microsoft.com/office/drawing/2014/main" id="{E2A90B70-628D-49ED-943C-5CF959C92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264" y="3356994"/>
            <a:ext cx="8784976" cy="29546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バグレポート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: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 以下の内容をまとめて報告すること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1.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OS (Windows11, OS X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など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)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 とプログラム環境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(python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、</a:t>
            </a:r>
            <a:r>
              <a:rPr kumimoji="1" lang="en-US" altLang="ja-JP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Jupyter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など） とバージョン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2.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 実行したプログラムの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バージョン 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(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不明な場合はファイルのタイムスタンプ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)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。</a:t>
            </a:r>
            <a:b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</a:b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　あるいはプログラム自身を添付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3.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 入力ファイル、出力ファイルを添付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4.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 エラーメッセージのスクリーンショット、</a:t>
            </a:r>
            <a:b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</a:b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　 あるいはコンソール出力のファイル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　　　　コンソール出力の取り方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(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リダイレクト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&gt;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 を使ってファイルに落とす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)</a:t>
            </a:r>
            <a:b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</a:b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                     c:&gt; 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実行コマンドライン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&gt;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out.txt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　　　　とすると、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”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実行コマンドライン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”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 のコンソール出力が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out.txt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に保存されます。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479835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0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Verdana"/>
        <a:ea typeface="メイリオ"/>
        <a:cs typeface=""/>
      </a:majorFont>
      <a:minorFont>
        <a:latin typeface="Verdana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>
            <a:latin typeface="ＭＳ Ｐゴシック" panose="020B0600070205080204" pitchFamily="50" charset="-128"/>
            <a:ea typeface="ＭＳ Ｐゴシック" panose="020B0600070205080204" pitchFamily="50" charset="-128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39927</TotalTime>
  <Words>151</Words>
  <Application>Microsoft Office PowerPoint</Application>
  <PresentationFormat>ワイド画面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等线</vt:lpstr>
      <vt:lpstr>ＨＧ丸ゴシックB</vt:lpstr>
      <vt:lpstr>ＭＳ Ｐゴシック</vt:lpstr>
      <vt:lpstr>Arial</vt:lpstr>
      <vt:lpstr>Calibri</vt:lpstr>
      <vt:lpstr>Times New Roman</vt:lpstr>
      <vt:lpstr>Verdana</vt:lpstr>
      <vt:lpstr>Wingdings</vt:lpstr>
      <vt:lpstr>101_標準デザイン</vt:lpstr>
      <vt:lpstr>Office テーマ</vt:lpstr>
      <vt:lpstr>エラー・バグ報告の仕方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HE XINYI</dc:creator>
  <cp:lastModifiedBy>利夫 神谷</cp:lastModifiedBy>
  <cp:revision>1858</cp:revision>
  <cp:lastPrinted>2019-01-16T07:11:21Z</cp:lastPrinted>
  <dcterms:created xsi:type="dcterms:W3CDTF">2018-09-23T14:38:03Z</dcterms:created>
  <dcterms:modified xsi:type="dcterms:W3CDTF">2025-01-21T20:09:03Z</dcterms:modified>
</cp:coreProperties>
</file>