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125" r:id="rId2"/>
    <p:sldMasterId id="2147484137" r:id="rId3"/>
  </p:sldMasterIdLst>
  <p:notesMasterIdLst>
    <p:notesMasterId r:id="rId7"/>
  </p:notesMasterIdLst>
  <p:sldIdLst>
    <p:sldId id="3834" r:id="rId4"/>
    <p:sldId id="3837" r:id="rId5"/>
    <p:sldId id="506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1" autoAdjust="0"/>
  </p:normalViewPr>
  <p:slideViewPr>
    <p:cSldViewPr snapToGrid="0">
      <p:cViewPr>
        <p:scale>
          <a:sx n="100" d="100"/>
          <a:sy n="100" d="100"/>
        </p:scale>
        <p:origin x="1050" y="1002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33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E3C07-2B3B-2B68-46D9-383223394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CF3FE599-BE53-DBF4-C6E8-E530C7A28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E769D2-9CBE-4645-88D3-F8ECEFDAAFD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1FB4E722-4AE8-7386-F0D9-DDC1955D10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0663" y="811213"/>
            <a:ext cx="7199313" cy="4049712"/>
          </a:xfrm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1A2DDD3E-8F09-AE6A-DD7C-DB15B764B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9925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32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410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80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553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317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945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124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87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444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05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0EAE-FF84-4C07-8573-4BED38EFD5B7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414C-67FF-4134-8564-0B5C78321B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26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18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313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923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27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976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2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55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83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656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4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4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6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ython.org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2mate.mdxes.iir.isct.ac.jp/D2MatE/python/python_install.htm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nf.mdxes.iir.isct.ac.jp/D2MatE/python/python_histor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www.anaconda.com/download" TargetMode="External"/><Relationship Id="rId5" Type="http://schemas.openxmlformats.org/officeDocument/2006/relationships/hyperlink" Target="https://www.python.org/downloads/release/python-3131/" TargetMode="External"/><Relationship Id="rId4" Type="http://schemas.openxmlformats.org/officeDocument/2006/relationships/hyperlink" Target="https://www.python.org/download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9D53E4-A941-4BB4-A1CE-3FB0FBB8A73F}"/>
              </a:ext>
            </a:extLst>
          </p:cNvPr>
          <p:cNvSpPr txBox="1"/>
          <p:nvPr/>
        </p:nvSpPr>
        <p:spPr>
          <a:xfrm>
            <a:off x="1524001" y="1361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推奨</a:t>
            </a:r>
            <a:r>
              <a:rPr lang="en-US" altLang="ja-JP" sz="3600" b="1" dirty="0">
                <a:solidFill>
                  <a:srgbClr val="0000FF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python</a:t>
            </a:r>
            <a:endParaRPr lang="ja-JP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C5C37CC-3D6D-465D-B251-161ACB2814E9}"/>
              </a:ext>
            </a:extLst>
          </p:cNvPr>
          <p:cNvSpPr txBox="1"/>
          <p:nvPr/>
        </p:nvSpPr>
        <p:spPr>
          <a:xfrm>
            <a:off x="542924" y="689105"/>
            <a:ext cx="1157287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defRPr>
            </a:lvl1pPr>
            <a:lvl2pPr defTabSz="914400">
              <a:defRPr kumimoji="1"/>
            </a:lvl2pPr>
            <a:lvl3pPr defTabSz="914400">
              <a:defRPr kumimoji="1"/>
            </a:lvl3pPr>
            <a:lvl4pPr defTabSz="914400">
              <a:defRPr kumimoji="1"/>
            </a:lvl4pPr>
            <a:lvl5pPr defTabSz="914400">
              <a:defRPr kumimoji="1"/>
            </a:lvl5pPr>
            <a:lvl6pPr defTabSz="914400">
              <a:defRPr kumimoji="1"/>
            </a:lvl6pPr>
            <a:lvl7pPr defTabSz="914400">
              <a:defRPr kumimoji="1"/>
            </a:lvl7pPr>
            <a:lvl8pPr defTabSz="914400">
              <a:defRPr kumimoji="1"/>
            </a:lvl8pPr>
            <a:lvl9pPr defTabSz="914400">
              <a:defRPr kumimoji="1"/>
            </a:lvl9pPr>
          </a:lstStyle>
          <a:p>
            <a:r>
              <a:rPr lang="en-US" altLang="ja-JP" sz="2400" dirty="0" err="1">
                <a:solidFill>
                  <a:srgbClr val="000000"/>
                </a:solidFill>
                <a:ea typeface="ＭＳ ゴシック" panose="020B0609070205080204" pitchFamily="49" charset="-128"/>
              </a:rPr>
              <a:t>CPython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C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言語で書かれた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の実装。</a:t>
            </a:r>
            <a:b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Anaconda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も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C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言語で書かれているが、ここでは</a:t>
            </a:r>
            <a:b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本家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python.org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で配布されているものを</a:t>
            </a:r>
            <a:r>
              <a:rPr lang="en-US" altLang="ja-JP" sz="2400" dirty="0" err="1">
                <a:solidFill>
                  <a:srgbClr val="000000"/>
                </a:solidFill>
                <a:ea typeface="ＭＳ ゴシック" panose="020B0609070205080204" pitchFamily="49" charset="-128"/>
              </a:rPr>
              <a:t>CPython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あるいは標準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と呼ぶ。</a:t>
            </a:r>
            <a:endParaRPr lang="en-US" altLang="ja-JP" sz="2400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入手先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: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  <a:hlinkClick r:id="rId2"/>
              </a:rPr>
              <a:t>http://python.org</a:t>
            </a:r>
            <a:endParaRPr lang="en-US" altLang="ja-JP" sz="2400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  <a:p>
            <a:endParaRPr lang="en-US" altLang="ja-JP" sz="2400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その他の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python:</a:t>
            </a:r>
            <a:b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</a:b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anaconda,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 err="1">
                <a:solidFill>
                  <a:srgbClr val="000000"/>
                </a:solidFill>
                <a:ea typeface="ＭＳ ゴシック" panose="020B0609070205080204" pitchFamily="49" charset="-128"/>
              </a:rPr>
              <a:t>miniconda</a:t>
            </a:r>
            <a:endParaRPr lang="en-US" altLang="ja-JP" sz="2400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Windows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Store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、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Linux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、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macOS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のデフォルト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(</a:t>
            </a:r>
            <a:r>
              <a:rPr lang="en-US" altLang="ja-JP" sz="2400" dirty="0" err="1">
                <a:solidFill>
                  <a:srgbClr val="000000"/>
                </a:solidFill>
                <a:ea typeface="ＭＳ ゴシック" panose="020B0609070205080204" pitchFamily="49" charset="-128"/>
              </a:rPr>
              <a:t>Cpython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だが、古いかも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)</a:t>
            </a:r>
          </a:p>
          <a:p>
            <a:endParaRPr lang="en-US" altLang="ja-JP" sz="2400" dirty="0">
              <a:solidFill>
                <a:srgbClr val="000000"/>
              </a:solidFill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Windows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Store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版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python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の場所 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(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使用は推奨しない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)</a:t>
            </a:r>
          </a:p>
          <a:p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&gt;</a:t>
            </a:r>
            <a:r>
              <a:rPr lang="ja-JP" altLang="en-US" sz="2400" dirty="0">
                <a:solidFill>
                  <a:srgbClr val="000000"/>
                </a:solidFill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ea typeface="ＭＳ ゴシック" panose="020B0609070205080204" pitchFamily="49" charset="-128"/>
              </a:rPr>
              <a:t>where python</a:t>
            </a: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ea typeface="ＭＳ ゴシック" panose="020B0609070205080204" pitchFamily="49" charset="-128"/>
              </a:rPr>
              <a:t>　　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ea typeface="ＭＳ ゴシック" panose="020B0609070205080204" pitchFamily="49" charset="-128"/>
              </a:rPr>
              <a:t>C:\Users\tkami\AppData\Local\Microsoft\WindowsApps\python.exe</a:t>
            </a: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必要があれば、環境変数</a:t>
            </a:r>
            <a:r>
              <a:rPr lang="en-US" altLang="ja-JP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PATH</a:t>
            </a:r>
            <a:r>
              <a:rPr lang="ja-JP" altLang="en-US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に 　</a:t>
            </a:r>
            <a:endParaRPr lang="en-US" altLang="ja-JP" sz="2400" dirty="0">
              <a:solidFill>
                <a:schemeClr val="tx1"/>
              </a:solidFill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C:\Users\tkami\AppData\Local\Microsoft\WindowsApps</a:t>
            </a:r>
          </a:p>
          <a:p>
            <a:r>
              <a:rPr lang="ja-JP" altLang="en-US" sz="2400" dirty="0">
                <a:solidFill>
                  <a:schemeClr val="tx1"/>
                </a:solidFill>
                <a:ea typeface="ＭＳ ゴシック" panose="020B0609070205080204" pitchFamily="49" charset="-128"/>
              </a:rPr>
              <a:t>などを追加する</a:t>
            </a:r>
            <a:endParaRPr lang="en-US" altLang="ja-JP" sz="2400" dirty="0">
              <a:solidFill>
                <a:schemeClr val="tx1"/>
              </a:solidFill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65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9D53E4-A941-4BB4-A1CE-3FB0FBB8A73F}"/>
              </a:ext>
            </a:extLst>
          </p:cNvPr>
          <p:cNvSpPr txBox="1"/>
          <p:nvPr/>
        </p:nvSpPr>
        <p:spPr>
          <a:xfrm>
            <a:off x="1524001" y="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kumimoji="0" lang="en-US" altLang="ja-JP" sz="3600" b="1" dirty="0">
                <a:solidFill>
                  <a:srgbClr val="0000FF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python</a:t>
            </a:r>
            <a:r>
              <a:rPr kumimoji="0" lang="ja-JP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のインストール</a:t>
            </a:r>
            <a:endParaRPr kumimoji="0" lang="ja-JP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87F6BBE-4186-46E0-9063-BC60C2B156D0}"/>
              </a:ext>
            </a:extLst>
          </p:cNvPr>
          <p:cNvSpPr txBox="1"/>
          <p:nvPr/>
        </p:nvSpPr>
        <p:spPr>
          <a:xfrm>
            <a:off x="1701801" y="597575"/>
            <a:ext cx="856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altLang="ja-JP" dirty="0">
                <a:hlinkClick r:id="rId2"/>
              </a:rPr>
              <a:t>http://d2mate.mdxes.iir.isct.ac.jp/D2MatE/python/python_install.html</a:t>
            </a:r>
            <a:endParaRPr kumimoji="0" lang="en-US" altLang="ja-JP" b="1" dirty="0">
              <a:solidFill>
                <a:srgbClr val="FF0000"/>
              </a:solidFill>
              <a:latin typeface="Times New Roman" panose="02020603050405020304" pitchFamily="18" charset="0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8BBAE5-5C3B-2A26-4447-B6267D70F05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8714" r="11955" b="26944"/>
          <a:stretch/>
        </p:blipFill>
        <p:spPr>
          <a:xfrm>
            <a:off x="1920982" y="966907"/>
            <a:ext cx="7778797" cy="558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6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2E0932-FD6C-F845-C590-34F063CE6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2822D04-7824-6FAA-9B3C-4FA7DB203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macOS</a:t>
            </a:r>
            <a:r>
              <a:rPr lang="ja-JP" altLang="en-US" sz="3600" b="1" dirty="0">
                <a:solidFill>
                  <a:srgbClr val="0000FF"/>
                </a:solidFill>
              </a:rPr>
              <a:t>などへの最新版</a:t>
            </a:r>
            <a:r>
              <a:rPr lang="en-US" altLang="ja-JP" sz="3600" b="1" dirty="0">
                <a:solidFill>
                  <a:srgbClr val="0000FF"/>
                </a:solidFill>
              </a:rPr>
              <a:t>python</a:t>
            </a:r>
            <a:r>
              <a:rPr lang="ja-JP" altLang="en-US" sz="3600" b="1" dirty="0">
                <a:solidFill>
                  <a:srgbClr val="0000FF"/>
                </a:solidFill>
              </a:rPr>
              <a:t>のインストール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B224F240-0E1B-56C0-0DD7-B015BC8B3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692696"/>
            <a:ext cx="11952312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macOS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python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は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version 3.9.6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しかない。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python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version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ごとの機能は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http://conf.mdxes.iir.isct.ac.jp/D2MatE/python/python_history.html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参考のこと。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・ 材料計算科学基礎で使っているプログラムは、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version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3.6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以降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で動くはず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自己参照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文字列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f”{x=}”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を使う場合は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3.8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以降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・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Linux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や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macOS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のコンソール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(BSD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Unix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ベース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では、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パッケージマネージャでは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最新版を扱えないことも多い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。新しい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python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を使いたい場合は自分で入れる。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CPython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(python.org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の標準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python)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ただし、パッケージマネージャと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競合問題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が生じる可能性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https://www.python.org/downloads/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https://www.python.org/downloads/release/python-3131/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Anaconda/</a:t>
            </a:r>
            <a:r>
              <a:rPr kumimoji="1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miniconda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最近、商用利用では無料ではなくなった。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  パッケージマネージャ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conda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と、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pip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を両方使うとパッケージの競合が発生する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https://www.anaconda.com/download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08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377</Words>
  <Application>Microsoft Office PowerPoint</Application>
  <PresentationFormat>ワイド画面</PresentationFormat>
  <Paragraphs>30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ゴシック</vt:lpstr>
      <vt:lpstr>游ゴシック</vt:lpstr>
      <vt:lpstr>Arial</vt:lpstr>
      <vt:lpstr>Calibri</vt:lpstr>
      <vt:lpstr>Calibri Light</vt:lpstr>
      <vt:lpstr>Times New Roman</vt:lpstr>
      <vt:lpstr>Office テーマ</vt:lpstr>
      <vt:lpstr>Office 2013 - 2022 テーマ</vt:lpstr>
      <vt:lpstr>12_標準デザイン</vt:lpstr>
      <vt:lpstr>PowerPoint プレゼンテーション</vt:lpstr>
      <vt:lpstr>PowerPoint プレゼンテーション</vt:lpstr>
      <vt:lpstr>macOSなどへの最新版pythonのインストール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利夫 神谷</cp:lastModifiedBy>
  <cp:revision>152</cp:revision>
  <dcterms:created xsi:type="dcterms:W3CDTF">2013-04-22T01:26:47Z</dcterms:created>
  <dcterms:modified xsi:type="dcterms:W3CDTF">2025-01-22T00:59:48Z</dcterms:modified>
</cp:coreProperties>
</file>