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705" r:id="rId2"/>
  </p:sldMasterIdLst>
  <p:notesMasterIdLst>
    <p:notesMasterId r:id="rId4"/>
  </p:notesMasterIdLst>
  <p:sldIdLst>
    <p:sldId id="499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E920E"/>
    <a:srgbClr val="002060"/>
    <a:srgbClr val="014F97"/>
    <a:srgbClr val="FFFF00"/>
    <a:srgbClr val="FF0066"/>
    <a:srgbClr val="FF7D00"/>
    <a:srgbClr val="FF3EFF"/>
    <a:srgbClr val="E8BC49"/>
    <a:srgbClr val="93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31" autoAdjust="0"/>
    <p:restoredTop sz="95127" autoAdjust="0"/>
  </p:normalViewPr>
  <p:slideViewPr>
    <p:cSldViewPr snapToGrid="0">
      <p:cViewPr>
        <p:scale>
          <a:sx n="125" d="100"/>
          <a:sy n="125" d="100"/>
        </p:scale>
        <p:origin x="156" y="648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E8F7B-28ED-438E-8C80-84CFFDA28EB9}" type="datetimeFigureOut">
              <a:rPr lang="zh-CN" altLang="en-US" smtClean="0"/>
              <a:t>2025/1/22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8C0C3-4464-4D55-94B5-DAC4AAED03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4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9F52FC-85CF-4425-874C-A7039119B761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48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0266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99207-A22D-4C0B-8BC6-0A450BE7DC2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06713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40E7A-912F-41C1-BF35-14C8FF108CE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12678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F57D0-4F26-4BA8-BA24-6AEA5CF165B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550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564" y="41337"/>
            <a:ext cx="11456869" cy="6443459"/>
          </a:xfrm>
          <a:prstGeom prst="rect">
            <a:avLst/>
          </a:prstGeom>
        </p:spPr>
      </p:pic>
      <p:sp>
        <p:nvSpPr>
          <p:cNvPr id="4" name="正方形/長方形 3"/>
          <p:cNvSpPr/>
          <p:nvPr userDrawn="1"/>
        </p:nvSpPr>
        <p:spPr>
          <a:xfrm>
            <a:off x="11067083" y="-4242"/>
            <a:ext cx="936104" cy="119427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-4242"/>
            <a:ext cx="12192000" cy="139180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508484" y="3909153"/>
            <a:ext cx="11175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1886970"/>
            <a:ext cx="10363200" cy="1470025"/>
          </a:xfrm>
        </p:spPr>
        <p:txBody>
          <a:bodyPr>
            <a:normAutofit/>
          </a:bodyPr>
          <a:lstStyle>
            <a:lvl1pPr algn="ctr">
              <a:defRPr sz="3000" baseline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4340696"/>
            <a:ext cx="85344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203864"/>
                </a:solidFill>
                <a:latin typeface="+mj-ea"/>
                <a:ea typeface="+mj-e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pic>
        <p:nvPicPr>
          <p:cNvPr id="9" name="図 8" descr="flag_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070" y="11088"/>
            <a:ext cx="1109861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67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5361" y="126752"/>
            <a:ext cx="10753195" cy="709963"/>
          </a:xfrm>
        </p:spPr>
        <p:txBody>
          <a:bodyPr bIns="0"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4" name="直線コネクタ 3"/>
          <p:cNvCxnSpPr/>
          <p:nvPr userDrawn="1"/>
        </p:nvCxnSpPr>
        <p:spPr>
          <a:xfrm flipV="1">
            <a:off x="1" y="842404"/>
            <a:ext cx="4463819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827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340768"/>
            <a:ext cx="53848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340768"/>
            <a:ext cx="53848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4"/>
            <a:ext cx="4463819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938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795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12192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10246408" y="6351712"/>
            <a:ext cx="187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pic>
        <p:nvPicPr>
          <p:cNvPr id="5" name="図 4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070" y="11088"/>
            <a:ext cx="1109861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5802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CC2344-3C51-1546-8129-9C54973DD3EE}"/>
              </a:ext>
            </a:extLst>
          </p:cNvPr>
          <p:cNvSpPr/>
          <p:nvPr userDrawn="1"/>
        </p:nvSpPr>
        <p:spPr>
          <a:xfrm>
            <a:off x="9819861" y="0"/>
            <a:ext cx="2372139" cy="1351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12192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4"/>
            <a:ext cx="4463819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070" y="11088"/>
            <a:ext cx="1109861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70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FC073-8E43-4A27-BC9F-D283EADCF08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3353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34A21-2771-4A8E-B948-BC987F9A10E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04707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5A94D-BEFC-47F2-ADD9-CC1CDE86D83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83598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A061-458E-441E-BCEC-B7AB8E52ABF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183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69594-6B2C-4AE0-AD8D-E8464A0C5F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22910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55A36-BB40-443C-9791-3BA8CB4CEEB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277144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F339D-AEDF-4C4B-BCEA-4EC7967453A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770809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96F01-06F7-43B2-91C5-9275A55F7CE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00572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826E72-A05E-4B5E-AEF3-9B9A3E33DAE4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17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35361" y="116632"/>
            <a:ext cx="10753195" cy="72008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23392" y="1268762"/>
            <a:ext cx="10959008" cy="5256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0246408" y="6351712"/>
            <a:ext cx="187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0"/>
            <a:ext cx="12192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2" name="図 11" descr="flogs.pn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97903" y="9248"/>
            <a:ext cx="681675" cy="89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kumimoji="1" sz="2700" kern="1200" baseline="0">
          <a:solidFill>
            <a:schemeClr val="accent5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j-cs"/>
        </a:defRPr>
      </a:lvl1pPr>
    </p:titleStyle>
    <p:bodyStyle>
      <a:lvl1pPr marL="257175" indent="-270000" algn="l" defTabSz="685800" rtl="0" eaLnBrk="1" latinLnBrk="0" hangingPunct="1">
        <a:spcBef>
          <a:spcPts val="900"/>
        </a:spcBef>
        <a:buFont typeface="Wingdings" panose="05000000000000000000" pitchFamily="2" charset="2"/>
        <a:buChar char="l"/>
        <a:defRPr kumimoji="1" sz="2400" kern="1200" baseline="0">
          <a:solidFill>
            <a:srgbClr val="203864"/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1pPr>
      <a:lvl2pPr marL="557213" indent="-270000" algn="l" defTabSz="685800" rtl="0" eaLnBrk="1" latinLnBrk="0" hangingPunct="1">
        <a:spcBef>
          <a:spcPts val="150"/>
        </a:spcBef>
        <a:buFont typeface="Wingdings" panose="05000000000000000000" pitchFamily="2" charset="2"/>
        <a:buChar char="n"/>
        <a:defRPr kumimoji="1" sz="21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2pPr>
      <a:lvl3pPr marL="740569" indent="-271463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3pPr>
      <a:lvl4pPr marL="1012031" indent="-339329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4pPr>
      <a:lvl5pPr marL="1276350" indent="-332185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0"/>
            <a:ext cx="9144000" cy="581774"/>
          </a:xfrm>
        </p:spPr>
        <p:txBody>
          <a:bodyPr/>
          <a:lstStyle/>
          <a:p>
            <a:pPr eaLnBrk="1" hangingPunct="1"/>
            <a:r>
              <a:rPr lang="ja-JP" altLang="en-US" sz="3200" b="1" dirty="0">
                <a:solidFill>
                  <a:srgbClr val="0000FF"/>
                </a:solidFill>
                <a:ea typeface="ＨＧ丸ゴシックB" charset="-128"/>
              </a:rPr>
              <a:t>エラー・バグ報告の仕方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BF8ADE0-3A05-4698-B59F-58853EC501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7515"/>
          <a:stretch/>
        </p:blipFill>
        <p:spPr>
          <a:xfrm>
            <a:off x="1919536" y="548681"/>
            <a:ext cx="7668344" cy="2059643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FDC4E1-D973-4105-895E-6C00864E7929}"/>
              </a:ext>
            </a:extLst>
          </p:cNvPr>
          <p:cNvSpPr/>
          <p:nvPr/>
        </p:nvSpPr>
        <p:spPr>
          <a:xfrm>
            <a:off x="1847528" y="1071026"/>
            <a:ext cx="6264696" cy="1375753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933D6528-3A69-415C-B7C6-C39BA107EC68}"/>
              </a:ext>
            </a:extLst>
          </p:cNvPr>
          <p:cNvCxnSpPr>
            <a:cxnSpLocks/>
          </p:cNvCxnSpPr>
          <p:nvPr/>
        </p:nvCxnSpPr>
        <p:spPr>
          <a:xfrm flipV="1">
            <a:off x="3215680" y="2500498"/>
            <a:ext cx="241696" cy="43204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48">
            <a:extLst>
              <a:ext uri="{FF2B5EF4-FFF2-40B4-BE49-F238E27FC236}">
                <a16:creationId xmlns:a16="http://schemas.microsoft.com/office/drawing/2014/main" id="{D66DB75E-6579-474D-A031-399684437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7232" y="2673490"/>
            <a:ext cx="8784976" cy="646331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Python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などの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interpreter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型言語は、エラーを起こしたプログラム行数、内容、原因などを表示してくれる。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Text Box 48">
            <a:extLst>
              <a:ext uri="{FF2B5EF4-FFF2-40B4-BE49-F238E27FC236}">
                <a16:creationId xmlns:a16="http://schemas.microsoft.com/office/drawing/2014/main" id="{E2A90B70-628D-49ED-943C-5CF959C92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9264" y="3356994"/>
            <a:ext cx="8784976" cy="295465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バグレポート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: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以下の内容をまとめて報告すること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1.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OS (Windows11, OS X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など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とプログラム環境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(python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、</a:t>
            </a:r>
            <a:r>
              <a:rPr kumimoji="1" lang="en-US" altLang="ja-JP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Jupyter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など） とバージョン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2.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実行したプログラムの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バージョン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不明な場合はファイルのタイムスタンプ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。</a:t>
            </a:r>
            <a:b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あるいはプログラム自身を添付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3.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入力ファイル、出力ファイルを添付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4.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エラーメッセージのスクリーンショット、</a:t>
            </a:r>
            <a:b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 あるいはコンソール出力のファイル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コンソール出力の取り方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リダイレクト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&gt;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を使ってファイルに落とす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b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                    c:&gt;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実行コマンドライン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&gt;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out.txt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　とすると、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”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実行コマンドライン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”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のコンソール出力が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out.txt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に保存されます。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479835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39927</TotalTime>
  <Words>151</Words>
  <Application>Microsoft Office PowerPoint</Application>
  <PresentationFormat>ワイド画面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等线</vt:lpstr>
      <vt:lpstr>ＨＧ丸ゴシックB</vt:lpstr>
      <vt:lpstr>ＭＳ Ｐゴシック</vt:lpstr>
      <vt:lpstr>Arial</vt:lpstr>
      <vt:lpstr>Calibri</vt:lpstr>
      <vt:lpstr>Times New Roman</vt:lpstr>
      <vt:lpstr>Verdana</vt:lpstr>
      <vt:lpstr>Wingdings</vt:lpstr>
      <vt:lpstr>101_標準デザイン</vt:lpstr>
      <vt:lpstr>Office テーマ</vt:lpstr>
      <vt:lpstr>エラー・バグ報告の仕方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HE XINYI</dc:creator>
  <cp:lastModifiedBy>利夫 神谷</cp:lastModifiedBy>
  <cp:revision>1858</cp:revision>
  <cp:lastPrinted>2019-01-16T07:11:21Z</cp:lastPrinted>
  <dcterms:created xsi:type="dcterms:W3CDTF">2018-09-23T14:38:03Z</dcterms:created>
  <dcterms:modified xsi:type="dcterms:W3CDTF">2025-01-21T20:09:03Z</dcterms:modified>
</cp:coreProperties>
</file>