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6"/>
  </p:notesMasterIdLst>
  <p:sldIdLst>
    <p:sldId id="4917" r:id="rId2"/>
    <p:sldId id="4918" r:id="rId3"/>
    <p:sldId id="4919" r:id="rId4"/>
    <p:sldId id="4920" r:id="rId5"/>
    <p:sldId id="4921" r:id="rId6"/>
    <p:sldId id="4936" r:id="rId7"/>
    <p:sldId id="4937" r:id="rId8"/>
    <p:sldId id="4938" r:id="rId9"/>
    <p:sldId id="4941" r:id="rId10"/>
    <p:sldId id="4922" r:id="rId11"/>
    <p:sldId id="4939" r:id="rId12"/>
    <p:sldId id="4940" r:id="rId13"/>
    <p:sldId id="4924" r:id="rId14"/>
    <p:sldId id="492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920E"/>
    <a:srgbClr val="014F97"/>
    <a:srgbClr val="FFFF00"/>
    <a:srgbClr val="FF0066"/>
    <a:srgbClr val="002060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5" autoAdjust="0"/>
    <p:restoredTop sz="95127" autoAdjust="0"/>
  </p:normalViewPr>
  <p:slideViewPr>
    <p:cSldViewPr snapToGrid="0">
      <p:cViewPr>
        <p:scale>
          <a:sx n="75" d="100"/>
          <a:sy n="75" d="100"/>
        </p:scale>
        <p:origin x="1896" y="154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12192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8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6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303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658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69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1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902" y="9248"/>
            <a:ext cx="681675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342900" indent="-360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l"/>
        <a:defRPr kumimoji="1" sz="32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742950" indent="-360000" algn="l" defTabSz="914400" rtl="0" eaLnBrk="1" latinLnBrk="0" hangingPunct="1">
        <a:spcBef>
          <a:spcPts val="200"/>
        </a:spcBef>
        <a:buFont typeface="Wingdings" panose="05000000000000000000" pitchFamily="2" charset="2"/>
        <a:buChar char="n"/>
        <a:defRPr kumimoji="1" sz="2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987425" indent="-361950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349375" indent="-452438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701800" indent="-442913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VASP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計算支援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BC9C621-D15D-DFA6-0C97-F599F000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80728"/>
            <a:ext cx="4359042" cy="587727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C23BA-0991-D0D9-A48E-DBC568FC8B94}"/>
              </a:ext>
            </a:extLst>
          </p:cNvPr>
          <p:cNvSpPr txBox="1"/>
          <p:nvPr/>
        </p:nvSpPr>
        <p:spPr>
          <a:xfrm>
            <a:off x="5080959" y="612844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Init for DoVASP.sh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Config and 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・自動計算スクリプトの条件設定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・実行支援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Post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計算結果の要約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DOS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Band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構造、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Fat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ファイル変換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(POSCAR=&gt;CIF)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（・物性計算： 動作未確認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Defect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・欠陥計算補正・可視化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BoltzTraP2,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ALAMODE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可視化</a:t>
            </a:r>
          </a:p>
        </p:txBody>
      </p:sp>
    </p:spTree>
    <p:extLst>
      <p:ext uri="{BB962C8B-B14F-4D97-AF65-F5344CB8AC3E}">
        <p14:creationId xmlns:p14="http://schemas.microsoft.com/office/powerpoint/2010/main" val="123106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6750"/>
            <a:ext cx="10753195" cy="709963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fat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band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853F094-272F-0FE0-ACAD-6A8B2CB4E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0" y="980728"/>
            <a:ext cx="681426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128462" y="2132856"/>
            <a:ext cx="594420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プログラム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pymatgen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原子・軌道の寄与率を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band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構造図で可視化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25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band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62B78D9-A67F-53D6-78A0-2BE6A0A8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5"/>
          <a:stretch/>
        </p:blipFill>
        <p:spPr>
          <a:xfrm>
            <a:off x="3928894" y="1916219"/>
            <a:ext cx="2867741" cy="381330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39B360D-2D5E-63F9-F184-033E49B99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3"/>
          <a:stretch/>
        </p:blipFill>
        <p:spPr>
          <a:xfrm>
            <a:off x="1246189" y="1916220"/>
            <a:ext cx="2896107" cy="38506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20D74A0-0279-FE91-887D-CF9A0E1110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9"/>
          <a:stretch/>
        </p:blipFill>
        <p:spPr>
          <a:xfrm>
            <a:off x="7299895" y="1916219"/>
            <a:ext cx="2896107" cy="383199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C75F16-EA5D-E13D-7329-6C82D22CD6F2}"/>
              </a:ext>
            </a:extLst>
          </p:cNvPr>
          <p:cNvSpPr txBox="1"/>
          <p:nvPr/>
        </p:nvSpPr>
        <p:spPr>
          <a:xfrm>
            <a:off x="1258752" y="1624451"/>
            <a:ext cx="8876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0E920E"/>
                </a:solidFill>
              </a:rPr>
              <a:t>Mode=band                         </a:t>
            </a:r>
            <a:r>
              <a:rPr lang="en-US" altLang="ja-JP" b="1" dirty="0" err="1">
                <a:solidFill>
                  <a:srgbClr val="0E920E"/>
                </a:solidFill>
              </a:rPr>
              <a:t>bandlline</a:t>
            </a:r>
            <a:r>
              <a:rPr lang="en-US" altLang="ja-JP" b="1" dirty="0">
                <a:solidFill>
                  <a:srgbClr val="0E920E"/>
                </a:solidFill>
              </a:rPr>
              <a:t>                                </a:t>
            </a:r>
            <a:r>
              <a:rPr lang="en-US" altLang="ja-JP" b="1" dirty="0" err="1">
                <a:solidFill>
                  <a:srgbClr val="0E920E"/>
                </a:solidFill>
              </a:rPr>
              <a:t>bandocc</a:t>
            </a:r>
            <a:endParaRPr lang="en-US" altLang="ja-JP" b="1" dirty="0">
              <a:solidFill>
                <a:srgbClr val="0E9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0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fat band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9B90447-E462-2AD0-F20D-4C6D9597E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0" t="11550" r="6738" b="46451"/>
          <a:stretch/>
        </p:blipFill>
        <p:spPr>
          <a:xfrm>
            <a:off x="4226868" y="3868318"/>
            <a:ext cx="7992888" cy="28803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4E384A7-CC65-A5D9-988E-EB1C0F21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1" t="13548" r="8602" b="6422"/>
          <a:stretch/>
        </p:blipFill>
        <p:spPr>
          <a:xfrm>
            <a:off x="31676" y="843982"/>
            <a:ext cx="58326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7E39F23-767E-E222-5186-5A09A46F8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870993"/>
            <a:ext cx="6814263" cy="6858000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6750"/>
            <a:ext cx="10753195" cy="709963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file converter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128462" y="2132856"/>
            <a:ext cx="5944202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Python/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perl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プログラム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CIF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ファイル作成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アニメーションファイル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(XSF)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作成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  　</a:t>
            </a:r>
            <a:r>
              <a:rPr kumimoji="1" lang="en-US" altLang="ja-JP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XCrySDen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が必要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将来的に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VMD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などへ対応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1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26750"/>
            <a:ext cx="10753195" cy="709963"/>
          </a:xfrm>
        </p:spPr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properties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9924542-9563-1A82-283E-1847F42F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08" y="836713"/>
            <a:ext cx="681426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128462" y="1916832"/>
            <a:ext cx="5944202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プログラム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Bader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電荷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(Linux)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Madelung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フォノン以外の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自由エネルギー項計算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半導体物性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動作未確認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Band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有効質量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DOS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有効質量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電子密度マップを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VESTA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で</a:t>
            </a:r>
            <a:b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読み込めるように拡張子変換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39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VASP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依頼計算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FC23BA-0991-D0D9-A48E-DBC568FC8B94}"/>
              </a:ext>
            </a:extLst>
          </p:cNvPr>
          <p:cNvSpPr txBox="1"/>
          <p:nvPr/>
        </p:nvSpPr>
        <p:spPr>
          <a:xfrm>
            <a:off x="119336" y="98072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必要なもの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CIF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ファイル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条件設定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初期値のままでもほぼ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自分で条件を選んでも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Windows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版で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DosVASP.sh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と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入力ファイルを作る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DA3251-98BE-D7C6-D179-CCAE16C5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2" y="4244345"/>
            <a:ext cx="5553075" cy="2514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119336" y="339090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１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CIF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ファイルの選択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１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．自動計算用ファイルのコピー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17495BC-912F-6D3E-1F8A-5FCA8EF4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048" y="-38100"/>
            <a:ext cx="6268768" cy="6858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BBA44C-9090-1195-1789-16BC4278C908}"/>
              </a:ext>
            </a:extLst>
          </p:cNvPr>
          <p:cNvSpPr txBox="1"/>
          <p:nvPr/>
        </p:nvSpPr>
        <p:spPr>
          <a:xfrm>
            <a:off x="8544272" y="2564904"/>
            <a:ext cx="2208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2a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．タスク選択</a:t>
            </a:r>
          </a:p>
        </p:txBody>
      </p:sp>
    </p:spTree>
    <p:extLst>
      <p:ext uri="{BB962C8B-B14F-4D97-AF65-F5344CB8AC3E}">
        <p14:creationId xmlns:p14="http://schemas.microsoft.com/office/powerpoint/2010/main" val="180621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VASP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依頼計算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490944" y="1340768"/>
            <a:ext cx="5944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3a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．計算条件設定。通常はデフォルトで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・高精度計算の場合はいくつか変更が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必要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・スピン分極計算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LSDA,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PBE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以外の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DFT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汎関数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混合汎関数計算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は要相談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0AC0F2-D26E-9479-89D2-4FF8BD55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80728"/>
            <a:ext cx="626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0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VASP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依頼計算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490944" y="1340768"/>
            <a:ext cx="5944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．入力ファイル作成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INCAR,POSCAR,POTCAR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は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perl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/bash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スクリプトで作成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Windows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版でも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．バンド計算用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kpath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ファイル作成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VASPKIT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を使っているため、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Linux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のみで動作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5a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．実行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VASP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のライセンスが必要なので、実行は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東工大が行う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60D857-A4A1-3663-E955-C5426EC3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76" y="836713"/>
            <a:ext cx="626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summary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7AFAAD2-091F-6590-9116-A074D59D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923"/>
            <a:ext cx="681426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219198" y="1953612"/>
            <a:ext cx="594420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 計算結果要約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.txt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、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.html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、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.csv</a:t>
            </a:r>
          </a:p>
        </p:txBody>
      </p:sp>
    </p:spTree>
    <p:extLst>
      <p:ext uri="{BB962C8B-B14F-4D97-AF65-F5344CB8AC3E}">
        <p14:creationId xmlns:p14="http://schemas.microsoft.com/office/powerpoint/2010/main" val="309834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summary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ABD87A-327D-C36C-2449-62A23880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/>
          <a:stretch/>
        </p:blipFill>
        <p:spPr>
          <a:xfrm>
            <a:off x="4946764" y="836713"/>
            <a:ext cx="7245236" cy="60212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576A8A-9450-BEBC-4E6B-1979EE750F24}"/>
              </a:ext>
            </a:extLst>
          </p:cNvPr>
          <p:cNvSpPr txBox="1"/>
          <p:nvPr/>
        </p:nvSpPr>
        <p:spPr>
          <a:xfrm>
            <a:off x="335360" y="1265527"/>
            <a:ext cx="614045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ef: 0.0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OUTCAR: .\OUTCAR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EIGENVAL: .\EIGENVAL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nspin  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nkpoint: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nband  :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nlines:726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Efermi  : 0.835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 band  : 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 kpoint: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N spin  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Band gap: 0.719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Bottom of conduction band: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Energy : 1.549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K point: #1 k=['0.0000000E+00', '0.0000000E+00', '0.0000000E+00']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Band   :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Spin   :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Top of valence band: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Energy : 0.830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K point: #1 k=['0.0000000E+00', '0.0000000E+00', '0.0000000E+00']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Band   : 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メイリオ"/>
                <a:cs typeface="+mn-cs"/>
              </a:rPr>
              <a:t>  Spin   : 1</a:t>
            </a:r>
          </a:p>
        </p:txBody>
      </p:sp>
    </p:spTree>
    <p:extLst>
      <p:ext uri="{BB962C8B-B14F-4D97-AF65-F5344CB8AC3E}">
        <p14:creationId xmlns:p14="http://schemas.microsoft.com/office/powerpoint/2010/main" val="249942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DOS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0599DF6-737B-9A73-6BBA-AAAFC6EE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" y="692696"/>
            <a:ext cx="6814263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7961206-4FCB-23AC-5223-B45043CA5664}"/>
              </a:ext>
            </a:extLst>
          </p:cNvPr>
          <p:cNvSpPr txBox="1"/>
          <p:nvPr/>
        </p:nvSpPr>
        <p:spPr>
          <a:xfrm>
            <a:off x="6168008" y="2182212"/>
            <a:ext cx="594420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Python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プログラム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DOS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の可視化、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CSV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変換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PDOS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に未対応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VASPKIT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(Linux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のみ）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t/PDOS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の可視化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24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DOS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ADFC12-D553-999A-F689-269F3430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9" b="7408"/>
          <a:stretch/>
        </p:blipFill>
        <p:spPr>
          <a:xfrm>
            <a:off x="0" y="1166543"/>
            <a:ext cx="7639050" cy="554461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3BF70E-0036-CEDE-541F-E114055F98AE}"/>
              </a:ext>
            </a:extLst>
          </p:cNvPr>
          <p:cNvSpPr txBox="1"/>
          <p:nvPr/>
        </p:nvSpPr>
        <p:spPr>
          <a:xfrm>
            <a:off x="6097488" y="4365104"/>
            <a:ext cx="594420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幅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0.1eV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Gauss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関数で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smearing</a:t>
            </a:r>
          </a:p>
        </p:txBody>
      </p:sp>
    </p:spTree>
    <p:extLst>
      <p:ext uri="{BB962C8B-B14F-4D97-AF65-F5344CB8AC3E}">
        <p14:creationId xmlns:p14="http://schemas.microsoft.com/office/powerpoint/2010/main" val="32474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C9628C7-1038-433F-BD64-C9A466AA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Post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process:</a:t>
            </a:r>
            <a:r>
              <a:rPr lang="ja-JP" altLang="en-US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DOS</a:t>
            </a:r>
            <a:endParaRPr lang="ja-JP" altLang="en-US" b="1" dirty="0">
              <a:solidFill>
                <a:schemeClr val="tx1"/>
              </a:solidFill>
              <a:latin typeface="Hiragino Kaku Gothic ProN W6" panose="020B0300000000000000" pitchFamily="34" charset="-128"/>
              <a:ea typeface="Hiragino Kaku Gothic ProN W6" panose="020B0300000000000000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C16748-2906-C98C-49FB-0752E5DB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65" y="998935"/>
            <a:ext cx="6518635" cy="58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619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38864</TotalTime>
  <Words>579</Words>
  <Application>Microsoft Office PowerPoint</Application>
  <PresentationFormat>ワイド画面</PresentationFormat>
  <Paragraphs>110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等线</vt:lpstr>
      <vt:lpstr>Hiragino Kaku Gothic ProN W6</vt:lpstr>
      <vt:lpstr>ＭＳ Ｐゴシック</vt:lpstr>
      <vt:lpstr>Meiryo</vt:lpstr>
      <vt:lpstr>Meiryo</vt:lpstr>
      <vt:lpstr>Arial</vt:lpstr>
      <vt:lpstr>Calibri</vt:lpstr>
      <vt:lpstr>Verdana</vt:lpstr>
      <vt:lpstr>Wingdings</vt:lpstr>
      <vt:lpstr>2_Office テーマ</vt:lpstr>
      <vt:lpstr>VASP計算支援</vt:lpstr>
      <vt:lpstr>VASP依頼計算</vt:lpstr>
      <vt:lpstr>VASP依頼計算</vt:lpstr>
      <vt:lpstr>VASP依頼計算</vt:lpstr>
      <vt:lpstr>Post process: summary</vt:lpstr>
      <vt:lpstr>Post process: summary</vt:lpstr>
      <vt:lpstr>Post process: DOS</vt:lpstr>
      <vt:lpstr>Post process: DOS</vt:lpstr>
      <vt:lpstr>Post process: DOS</vt:lpstr>
      <vt:lpstr>Post process: fat band</vt:lpstr>
      <vt:lpstr>Post process: band</vt:lpstr>
      <vt:lpstr>Post process: fat band</vt:lpstr>
      <vt:lpstr>Post process: file converter</vt:lpstr>
      <vt:lpstr>Post process: properties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利夫 神谷</cp:lastModifiedBy>
  <cp:revision>1782</cp:revision>
  <cp:lastPrinted>2019-01-16T07:11:21Z</cp:lastPrinted>
  <dcterms:created xsi:type="dcterms:W3CDTF">2018-09-23T14:38:03Z</dcterms:created>
  <dcterms:modified xsi:type="dcterms:W3CDTF">2023-06-28T08:26:52Z</dcterms:modified>
</cp:coreProperties>
</file>