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931" r:id="rId2"/>
    <p:sldMasterId id="2147483955" r:id="rId3"/>
    <p:sldMasterId id="2147484041" r:id="rId4"/>
    <p:sldMasterId id="2147484053" r:id="rId5"/>
    <p:sldMasterId id="2147484066" r:id="rId6"/>
  </p:sldMasterIdLst>
  <p:notesMasterIdLst>
    <p:notesMasterId r:id="rId25"/>
  </p:notesMasterIdLst>
  <p:sldIdLst>
    <p:sldId id="4801" r:id="rId7"/>
    <p:sldId id="4950" r:id="rId8"/>
    <p:sldId id="4951" r:id="rId9"/>
    <p:sldId id="4926" r:id="rId10"/>
    <p:sldId id="4927" r:id="rId11"/>
    <p:sldId id="4889" r:id="rId12"/>
    <p:sldId id="4890" r:id="rId13"/>
    <p:sldId id="4937" r:id="rId14"/>
    <p:sldId id="4942" r:id="rId15"/>
    <p:sldId id="4944" r:id="rId16"/>
    <p:sldId id="4945" r:id="rId17"/>
    <p:sldId id="4947" r:id="rId18"/>
    <p:sldId id="4928" r:id="rId19"/>
    <p:sldId id="4948" r:id="rId20"/>
    <p:sldId id="4949" r:id="rId21"/>
    <p:sldId id="1014" r:id="rId22"/>
    <p:sldId id="4953" r:id="rId23"/>
    <p:sldId id="4952" r:id="rId2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神谷 利夫" initials="神谷" lastIdx="2" clrIdx="0">
    <p:extLst>
      <p:ext uri="{19B8F6BF-5375-455C-9EA6-DF929625EA0E}">
        <p15:presenceInfo xmlns:p15="http://schemas.microsoft.com/office/powerpoint/2012/main" userId="7d9dfa9c7fba71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3" autoAdjust="0"/>
    <p:restoredTop sz="96652" autoAdjust="0"/>
  </p:normalViewPr>
  <p:slideViewPr>
    <p:cSldViewPr snapToGrid="0">
      <p:cViewPr varScale="1">
        <p:scale>
          <a:sx n="95" d="100"/>
          <a:sy n="95" d="100"/>
        </p:scale>
        <p:origin x="114" y="3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50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v\tkamiya\doc1.current\doc.&#35611;&#32681;\&#35336;&#31639;&#26448;&#26009;&#23398;&#29305;&#35542;\&#25968;&#20516;&#35336;&#31639;&#12487;&#12540;&#12479;\Optimize\Trajectory\Trajectory-S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v\tkamiya\doc1.current\doc.&#35611;&#32681;\&#35336;&#31639;&#26448;&#26009;&#23398;&#29305;&#35542;\&#25968;&#20516;&#35336;&#31639;&#12487;&#12540;&#12479;\Optimize\Trajectory\Trajectory-S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722643892814368E-2"/>
          <c:y val="4.4912280701754383E-2"/>
          <c:w val="0.93570507570048889"/>
          <c:h val="0.9382456140350877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func!$B$1</c:f>
              <c:strCache>
                <c:ptCount val="1"/>
                <c:pt idx="0">
                  <c:v>y</c:v>
                </c:pt>
              </c:strCache>
            </c:strRef>
          </c:tx>
          <c:spPr>
            <a:ln w="31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func!$A$2:$A$740</c:f>
              <c:numCache>
                <c:formatCode>General</c:formatCode>
                <c:ptCount val="739"/>
                <c:pt idx="0">
                  <c:v>0.2</c:v>
                </c:pt>
                <c:pt idx="1">
                  <c:v>0.196961550602616</c:v>
                </c:pt>
                <c:pt idx="2">
                  <c:v>0.18793852415786999</c:v>
                </c:pt>
                <c:pt idx="3">
                  <c:v>0.17320508075839799</c:v>
                </c:pt>
                <c:pt idx="4">
                  <c:v>0.15320888862638399</c:v>
                </c:pt>
                <c:pt idx="5">
                  <c:v>0.12855752194116299</c:v>
                </c:pt>
                <c:pt idx="6">
                  <c:v>0.10000000000523</c:v>
                </c:pt>
                <c:pt idx="7">
                  <c:v>6.8404028671754893E-2</c:v>
                </c:pt>
                <c:pt idx="8">
                  <c:v>3.47296355413165E-2</c:v>
                </c:pt>
                <c:pt idx="9" formatCode="0.00E+00">
                  <c:v>9.0593433091628504E-12</c:v>
                </c:pt>
                <c:pt idx="10">
                  <c:v>-3.47296355234731E-2</c:v>
                </c:pt>
                <c:pt idx="11">
                  <c:v>-6.8404028654728999E-2</c:v>
                </c:pt>
                <c:pt idx="12">
                  <c:v>-9.9999999989539207E-2</c:v>
                </c:pt>
                <c:pt idx="13">
                  <c:v>-0.12855752192728401</c:v>
                </c:pt>
                <c:pt idx="14">
                  <c:v>-0.153208888614737</c:v>
                </c:pt>
                <c:pt idx="15">
                  <c:v>-0.17320508074933799</c:v>
                </c:pt>
                <c:pt idx="16">
                  <c:v>-0.187938524151673</c:v>
                </c:pt>
                <c:pt idx="17">
                  <c:v>-0.19696155059946999</c:v>
                </c:pt>
                <c:pt idx="18">
                  <c:v>-0.2</c:v>
                </c:pt>
                <c:pt idx="19">
                  <c:v>-0.19696155060576301</c:v>
                </c:pt>
                <c:pt idx="20">
                  <c:v>-0.18793852416406701</c:v>
                </c:pt>
                <c:pt idx="21">
                  <c:v>-0.173205080767457</c:v>
                </c:pt>
                <c:pt idx="22">
                  <c:v>-0.15320888863803001</c:v>
                </c:pt>
                <c:pt idx="23">
                  <c:v>-0.128557521955043</c:v>
                </c:pt>
                <c:pt idx="24">
                  <c:v>-0.10000000002092201</c:v>
                </c:pt>
                <c:pt idx="25">
                  <c:v>-6.8404028688780802E-2</c:v>
                </c:pt>
                <c:pt idx="26">
                  <c:v>-3.4729635559159901E-2</c:v>
                </c:pt>
                <c:pt idx="27" formatCode="0.00E+00">
                  <c:v>-2.71779411096466E-11</c:v>
                </c:pt>
                <c:pt idx="28">
                  <c:v>3.4729635505629797E-2</c:v>
                </c:pt>
                <c:pt idx="29">
                  <c:v>6.8404028637702993E-2</c:v>
                </c:pt>
                <c:pt idx="30">
                  <c:v>9.9999999973847994E-2</c:v>
                </c:pt>
                <c:pt idx="31">
                  <c:v>0.128557521913404</c:v>
                </c:pt>
                <c:pt idx="32">
                  <c:v>0.15320888860309101</c:v>
                </c:pt>
                <c:pt idx="33">
                  <c:v>0.17320508074027899</c:v>
                </c:pt>
                <c:pt idx="34">
                  <c:v>0.18793852414547599</c:v>
                </c:pt>
                <c:pt idx="35">
                  <c:v>0.196961550596324</c:v>
                </c:pt>
                <c:pt idx="36">
                  <c:v>0.2</c:v>
                </c:pt>
                <c:pt idx="37">
                  <c:v>0.19696155060890899</c:v>
                </c:pt>
                <c:pt idx="38">
                  <c:v>0.18793852417026399</c:v>
                </c:pt>
                <c:pt idx="39">
                  <c:v>0.173205080776516</c:v>
                </c:pt>
                <c:pt idx="40">
                  <c:v>0.15320888864967699</c:v>
                </c:pt>
                <c:pt idx="41">
                  <c:v>0.12855752196892301</c:v>
                </c:pt>
                <c:pt idx="42">
                  <c:v>0.100000000036613</c:v>
                </c:pt>
                <c:pt idx="43">
                  <c:v>6.8404028705806794E-2</c:v>
                </c:pt>
                <c:pt idx="44">
                  <c:v>3.47296355770031E-2</c:v>
                </c:pt>
                <c:pt idx="45" formatCode="0.00E+00">
                  <c:v>4.5296627727972298E-11</c:v>
                </c:pt>
                <c:pt idx="46">
                  <c:v>-3.4729635487786202E-2</c:v>
                </c:pt>
                <c:pt idx="47">
                  <c:v>-6.8404028620677002E-2</c:v>
                </c:pt>
                <c:pt idx="48">
                  <c:v>-9.9999999958156796E-2</c:v>
                </c:pt>
                <c:pt idx="49">
                  <c:v>-0.12855752189952399</c:v>
                </c:pt>
                <c:pt idx="50">
                  <c:v>-0.15320888859144399</c:v>
                </c:pt>
                <c:pt idx="51">
                  <c:v>-0.17320508073122001</c:v>
                </c:pt>
                <c:pt idx="52">
                  <c:v>-0.187938524139279</c:v>
                </c:pt>
                <c:pt idx="53">
                  <c:v>-0.19696155059317799</c:v>
                </c:pt>
                <c:pt idx="54">
                  <c:v>-0.2</c:v>
                </c:pt>
                <c:pt idx="55">
                  <c:v>-0.196961550612055</c:v>
                </c:pt>
                <c:pt idx="56">
                  <c:v>-0.18793852417646101</c:v>
                </c:pt>
                <c:pt idx="57">
                  <c:v>-0.173205080785576</c:v>
                </c:pt>
                <c:pt idx="58">
                  <c:v>-0.15320888866132301</c:v>
                </c:pt>
                <c:pt idx="59">
                  <c:v>-0.12855752198280199</c:v>
                </c:pt>
                <c:pt idx="60">
                  <c:v>-0.100000000052304</c:v>
                </c:pt>
                <c:pt idx="61">
                  <c:v>-6.8404028722832702E-2</c:v>
                </c:pt>
                <c:pt idx="62">
                  <c:v>-3.4729635594846701E-2</c:v>
                </c:pt>
                <c:pt idx="63" formatCode="0.00E+00">
                  <c:v>-6.3415314346297996E-11</c:v>
                </c:pt>
                <c:pt idx="64">
                  <c:v>3.4729635469942899E-2</c:v>
                </c:pt>
                <c:pt idx="65">
                  <c:v>6.8404028603651204E-2</c:v>
                </c:pt>
                <c:pt idx="66">
                  <c:v>9.9999999942465695E-2</c:v>
                </c:pt>
                <c:pt idx="67">
                  <c:v>0.12855752188564401</c:v>
                </c:pt>
                <c:pt idx="68">
                  <c:v>0.153208888579798</c:v>
                </c:pt>
                <c:pt idx="69">
                  <c:v>0.17320508072216001</c:v>
                </c:pt>
                <c:pt idx="70">
                  <c:v>0.18793852413308201</c:v>
                </c:pt>
                <c:pt idx="71">
                  <c:v>0.19696155059003101</c:v>
                </c:pt>
                <c:pt idx="72">
                  <c:v>0.2</c:v>
                </c:pt>
                <c:pt idx="74">
                  <c:v>0.316227766016838</c:v>
                </c:pt>
                <c:pt idx="75">
                  <c:v>0.31142355569138902</c:v>
                </c:pt>
                <c:pt idx="76">
                  <c:v>0.29715689821472402</c:v>
                </c:pt>
                <c:pt idx="77">
                  <c:v>0.27386127875497002</c:v>
                </c:pt>
                <c:pt idx="78">
                  <c:v>0.24224452292121901</c:v>
                </c:pt>
                <c:pt idx="79">
                  <c:v>0.20326728984057399</c:v>
                </c:pt>
                <c:pt idx="80">
                  <c:v>0.15811388301668899</c:v>
                </c:pt>
                <c:pt idx="81">
                  <c:v>0.108156265867104</c:v>
                </c:pt>
                <c:pt idx="82">
                  <c:v>5.4912375309047398E-2</c:v>
                </c:pt>
                <c:pt idx="83" formatCode="0.00E+00">
                  <c:v>1.4324079481180801E-11</c:v>
                </c:pt>
                <c:pt idx="84">
                  <c:v>-5.4912375280834501E-2</c:v>
                </c:pt>
                <c:pt idx="85">
                  <c:v>-0.10815626584018399</c:v>
                </c:pt>
                <c:pt idx="86">
                  <c:v>-0.15811388299187901</c:v>
                </c:pt>
                <c:pt idx="87">
                  <c:v>-0.20326728981862799</c:v>
                </c:pt>
                <c:pt idx="88">
                  <c:v>-0.24224452290280499</c:v>
                </c:pt>
                <c:pt idx="89">
                  <c:v>-0.27386127874064597</c:v>
                </c:pt>
                <c:pt idx="90">
                  <c:v>-0.29715689820492602</c:v>
                </c:pt>
                <c:pt idx="91">
                  <c:v>-0.311423555686414</c:v>
                </c:pt>
                <c:pt idx="92">
                  <c:v>-0.316227766016838</c:v>
                </c:pt>
                <c:pt idx="93">
                  <c:v>-0.31142355569636399</c:v>
                </c:pt>
                <c:pt idx="94">
                  <c:v>-0.29715689822452201</c:v>
                </c:pt>
                <c:pt idx="95">
                  <c:v>-0.273861278769294</c:v>
                </c:pt>
                <c:pt idx="96">
                  <c:v>-0.242244522939634</c:v>
                </c:pt>
                <c:pt idx="97">
                  <c:v>-0.20326728986251899</c:v>
                </c:pt>
                <c:pt idx="98">
                  <c:v>-0.15811388304149901</c:v>
                </c:pt>
                <c:pt idx="99">
                  <c:v>-0.108156265894024</c:v>
                </c:pt>
                <c:pt idx="100">
                  <c:v>-5.4912375337260302E-2</c:v>
                </c:pt>
                <c:pt idx="101" formatCode="0.00E+00">
                  <c:v>-4.29720980102036E-11</c:v>
                </c:pt>
                <c:pt idx="102">
                  <c:v>5.4912375252621798E-2</c:v>
                </c:pt>
                <c:pt idx="103">
                  <c:v>0.108156265813263</c:v>
                </c:pt>
                <c:pt idx="104">
                  <c:v>0.15811388296706899</c:v>
                </c:pt>
                <c:pt idx="105">
                  <c:v>0.20326728979668199</c:v>
                </c:pt>
                <c:pt idx="106">
                  <c:v>0.24224452288439</c:v>
                </c:pt>
                <c:pt idx="107">
                  <c:v>0.27386127872632199</c:v>
                </c:pt>
                <c:pt idx="108">
                  <c:v>0.29715689819512803</c:v>
                </c:pt>
                <c:pt idx="109">
                  <c:v>0.31142355568143898</c:v>
                </c:pt>
                <c:pt idx="110">
                  <c:v>0.316227766016838</c:v>
                </c:pt>
                <c:pt idx="111">
                  <c:v>0.31142355570133801</c:v>
                </c:pt>
                <c:pt idx="112">
                  <c:v>0.29715689823432101</c:v>
                </c:pt>
                <c:pt idx="113">
                  <c:v>0.27386127878361899</c:v>
                </c:pt>
                <c:pt idx="114">
                  <c:v>0.24224452295804899</c:v>
                </c:pt>
                <c:pt idx="115">
                  <c:v>0.20326728988446499</c:v>
                </c:pt>
                <c:pt idx="116">
                  <c:v>0.158113883066309</c:v>
                </c:pt>
                <c:pt idx="117">
                  <c:v>0.108156265920945</c:v>
                </c:pt>
                <c:pt idx="118">
                  <c:v>5.4912375365472998E-2</c:v>
                </c:pt>
                <c:pt idx="119" formatCode="0.00E+00">
                  <c:v>7.1620256972565101E-11</c:v>
                </c:pt>
                <c:pt idx="120">
                  <c:v>-5.4912375224408602E-2</c:v>
                </c:pt>
                <c:pt idx="121">
                  <c:v>-0.10815626578634301</c:v>
                </c:pt>
                <c:pt idx="122">
                  <c:v>-0.158113882942259</c:v>
                </c:pt>
                <c:pt idx="123">
                  <c:v>-0.20326728977473599</c:v>
                </c:pt>
                <c:pt idx="124">
                  <c:v>-0.242244522865975</c:v>
                </c:pt>
                <c:pt idx="125">
                  <c:v>-0.273861278711998</c:v>
                </c:pt>
                <c:pt idx="126">
                  <c:v>-0.29715689818532898</c:v>
                </c:pt>
                <c:pt idx="127">
                  <c:v>-0.31142355567646501</c:v>
                </c:pt>
                <c:pt idx="128">
                  <c:v>-0.316227766016838</c:v>
                </c:pt>
                <c:pt idx="129">
                  <c:v>-0.31142355570631303</c:v>
                </c:pt>
                <c:pt idx="130">
                  <c:v>-0.29715689824411901</c:v>
                </c:pt>
                <c:pt idx="131">
                  <c:v>-0.27386127879794298</c:v>
                </c:pt>
                <c:pt idx="132">
                  <c:v>-0.24224452297646301</c:v>
                </c:pt>
                <c:pt idx="133">
                  <c:v>-0.20326728990641099</c:v>
                </c:pt>
                <c:pt idx="134">
                  <c:v>-0.15811388309111901</c:v>
                </c:pt>
                <c:pt idx="135">
                  <c:v>-0.108156265947865</c:v>
                </c:pt>
                <c:pt idx="136">
                  <c:v>-5.4912375393686201E-2</c:v>
                </c:pt>
                <c:pt idx="137" formatCode="0.00E+00">
                  <c:v>-1.00268415934927E-10</c:v>
                </c:pt>
                <c:pt idx="138">
                  <c:v>5.4912375196196003E-2</c:v>
                </c:pt>
                <c:pt idx="139">
                  <c:v>0.108156265759423</c:v>
                </c:pt>
                <c:pt idx="140">
                  <c:v>0.15811388291744899</c:v>
                </c:pt>
                <c:pt idx="141">
                  <c:v>0.20326728975279101</c:v>
                </c:pt>
                <c:pt idx="142">
                  <c:v>0.24224452284756101</c:v>
                </c:pt>
                <c:pt idx="143">
                  <c:v>0.27386127869767402</c:v>
                </c:pt>
                <c:pt idx="144">
                  <c:v>0.29715689817553098</c:v>
                </c:pt>
                <c:pt idx="145">
                  <c:v>0.31142355567148999</c:v>
                </c:pt>
                <c:pt idx="146">
                  <c:v>0.316227766016838</c:v>
                </c:pt>
                <c:pt idx="148">
                  <c:v>0.44721359549995798</c:v>
                </c:pt>
                <c:pt idx="149">
                  <c:v>0.44041941610121499</c:v>
                </c:pt>
                <c:pt idx="150">
                  <c:v>0.420243315607984</c:v>
                </c:pt>
                <c:pt idx="151">
                  <c:v>0.387298334624118</c:v>
                </c:pt>
                <c:pt idx="152">
                  <c:v>0.34258548972578801</c:v>
                </c:pt>
                <c:pt idx="153">
                  <c:v>0.28746335807936202</c:v>
                </c:pt>
                <c:pt idx="154">
                  <c:v>0.223606797761674</c:v>
                </c:pt>
                <c:pt idx="155">
                  <c:v>0.15295605804488899</c:v>
                </c:pt>
                <c:pt idx="156">
                  <c:v>7.7657825904176303E-2</c:v>
                </c:pt>
                <c:pt idx="157" formatCode="0.00E+00">
                  <c:v>2.0257307470796E-11</c:v>
                </c:pt>
                <c:pt idx="158">
                  <c:v>-7.7657825864277302E-2</c:v>
                </c:pt>
                <c:pt idx="159">
                  <c:v>-0.152956058006818</c:v>
                </c:pt>
                <c:pt idx="160">
                  <c:v>-0.22360679772658801</c:v>
                </c:pt>
                <c:pt idx="161">
                  <c:v>-0.28746335804832601</c:v>
                </c:pt>
                <c:pt idx="162">
                  <c:v>-0.342585489699746</c:v>
                </c:pt>
                <c:pt idx="163">
                  <c:v>-0.38729833460386098</c:v>
                </c:pt>
                <c:pt idx="164">
                  <c:v>-0.42024331559412698</c:v>
                </c:pt>
                <c:pt idx="165">
                  <c:v>-0.44041941609418001</c:v>
                </c:pt>
                <c:pt idx="166">
                  <c:v>-0.44721359549995798</c:v>
                </c:pt>
                <c:pt idx="167">
                  <c:v>-0.44041941610824997</c:v>
                </c:pt>
                <c:pt idx="168">
                  <c:v>-0.42024331562184097</c:v>
                </c:pt>
                <c:pt idx="169">
                  <c:v>-0.38729833464437502</c:v>
                </c:pt>
                <c:pt idx="170">
                  <c:v>-0.34258548975183001</c:v>
                </c:pt>
                <c:pt idx="171">
                  <c:v>-0.28746335811039803</c:v>
                </c:pt>
                <c:pt idx="172">
                  <c:v>-0.22360679779676099</c:v>
                </c:pt>
                <c:pt idx="173">
                  <c:v>-0.15295605808296001</c:v>
                </c:pt>
                <c:pt idx="174">
                  <c:v>-7.7657825944075401E-2</c:v>
                </c:pt>
                <c:pt idx="175" formatCode="0.00E+00">
                  <c:v>-6.0771723809655803E-11</c:v>
                </c:pt>
                <c:pt idx="176">
                  <c:v>7.7657825824378496E-2</c:v>
                </c:pt>
                <c:pt idx="177">
                  <c:v>0.15295605796874601</c:v>
                </c:pt>
                <c:pt idx="178">
                  <c:v>0.22360679769150099</c:v>
                </c:pt>
                <c:pt idx="179">
                  <c:v>0.28746335801729</c:v>
                </c:pt>
                <c:pt idx="180">
                  <c:v>0.342585489673704</c:v>
                </c:pt>
                <c:pt idx="181">
                  <c:v>0.38729833458360302</c:v>
                </c:pt>
                <c:pt idx="182">
                  <c:v>0.420243315580271</c:v>
                </c:pt>
                <c:pt idx="183">
                  <c:v>0.44041941608714402</c:v>
                </c:pt>
                <c:pt idx="184">
                  <c:v>0.44721359549995798</c:v>
                </c:pt>
                <c:pt idx="185">
                  <c:v>0.44041941611528501</c:v>
                </c:pt>
                <c:pt idx="186">
                  <c:v>0.420243315635698</c:v>
                </c:pt>
                <c:pt idx="187">
                  <c:v>0.38729833466463198</c:v>
                </c:pt>
                <c:pt idx="188">
                  <c:v>0.34258548977787301</c:v>
                </c:pt>
                <c:pt idx="189">
                  <c:v>0.28746335814143398</c:v>
                </c:pt>
                <c:pt idx="190">
                  <c:v>0.223606797831848</c:v>
                </c:pt>
                <c:pt idx="191">
                  <c:v>0.152956058121031</c:v>
                </c:pt>
                <c:pt idx="192">
                  <c:v>7.7657825983974096E-2</c:v>
                </c:pt>
                <c:pt idx="193" formatCode="0.00E+00">
                  <c:v>1.01286338751248E-10</c:v>
                </c:pt>
                <c:pt idx="194">
                  <c:v>-7.7657825784478995E-2</c:v>
                </c:pt>
                <c:pt idx="195">
                  <c:v>-0.15295605793067499</c:v>
                </c:pt>
                <c:pt idx="196">
                  <c:v>-0.223606797656415</c:v>
                </c:pt>
                <c:pt idx="197">
                  <c:v>-0.287463357986254</c:v>
                </c:pt>
                <c:pt idx="198">
                  <c:v>-0.342585489647662</c:v>
                </c:pt>
                <c:pt idx="199">
                  <c:v>-0.387298334563346</c:v>
                </c:pt>
                <c:pt idx="200">
                  <c:v>-0.42024331556641398</c:v>
                </c:pt>
                <c:pt idx="201">
                  <c:v>-0.44041941608010898</c:v>
                </c:pt>
                <c:pt idx="202">
                  <c:v>-0.44721359549995798</c:v>
                </c:pt>
                <c:pt idx="203">
                  <c:v>-0.44041941612232099</c:v>
                </c:pt>
                <c:pt idx="204">
                  <c:v>-0.42024331564955397</c:v>
                </c:pt>
                <c:pt idx="205">
                  <c:v>-0.38729833468489</c:v>
                </c:pt>
                <c:pt idx="206">
                  <c:v>-0.34258548980391501</c:v>
                </c:pt>
                <c:pt idx="207">
                  <c:v>-0.28746335817246998</c:v>
                </c:pt>
                <c:pt idx="208">
                  <c:v>-0.22360679786693399</c:v>
                </c:pt>
                <c:pt idx="209">
                  <c:v>-0.15295605815910199</c:v>
                </c:pt>
                <c:pt idx="210">
                  <c:v>-7.7657826023873597E-2</c:v>
                </c:pt>
                <c:pt idx="211" formatCode="0.00E+00">
                  <c:v>-1.4180095369284001E-10</c:v>
                </c:pt>
                <c:pt idx="212">
                  <c:v>7.76578257445803E-2</c:v>
                </c:pt>
                <c:pt idx="213">
                  <c:v>0.152956057892604</c:v>
                </c:pt>
                <c:pt idx="214">
                  <c:v>0.22360679762132801</c:v>
                </c:pt>
                <c:pt idx="215">
                  <c:v>0.28746335795521799</c:v>
                </c:pt>
                <c:pt idx="216">
                  <c:v>0.342585489621619</c:v>
                </c:pt>
                <c:pt idx="217">
                  <c:v>0.38729833454308898</c:v>
                </c:pt>
                <c:pt idx="218">
                  <c:v>0.42024331555255701</c:v>
                </c:pt>
                <c:pt idx="219">
                  <c:v>0.440419416073074</c:v>
                </c:pt>
                <c:pt idx="220">
                  <c:v>0.44721359549995798</c:v>
                </c:pt>
                <c:pt idx="222">
                  <c:v>0.54772255750516596</c:v>
                </c:pt>
                <c:pt idx="223">
                  <c:v>0.53940142113124101</c:v>
                </c:pt>
                <c:pt idx="224">
                  <c:v>0.51469084552747602</c:v>
                </c:pt>
                <c:pt idx="225">
                  <c:v>0.47434164902939202</c:v>
                </c:pt>
                <c:pt idx="226">
                  <c:v>0.41957982155483498</c:v>
                </c:pt>
                <c:pt idx="227">
                  <c:v>0.352069273520702</c:v>
                </c:pt>
                <c:pt idx="228">
                  <c:v>0.27386127876690702</c:v>
                </c:pt>
                <c:pt idx="229">
                  <c:v>0.187332147638752</c:v>
                </c:pt>
                <c:pt idx="230">
                  <c:v>9.5111023999560798E-2</c:v>
                </c:pt>
                <c:pt idx="231" formatCode="0.00E+00">
                  <c:v>2.4810033433059901E-11</c:v>
                </c:pt>
                <c:pt idx="232">
                  <c:v>-9.5111023950694706E-2</c:v>
                </c:pt>
                <c:pt idx="233">
                  <c:v>-0.18733214759212399</c:v>
                </c:pt>
                <c:pt idx="234">
                  <c:v>-0.27386127872393501</c:v>
                </c:pt>
                <c:pt idx="235">
                  <c:v>-0.35206927348269101</c:v>
                </c:pt>
                <c:pt idx="236">
                  <c:v>-0.41957982152293999</c:v>
                </c:pt>
                <c:pt idx="237">
                  <c:v>-0.47434164900458198</c:v>
                </c:pt>
                <c:pt idx="238">
                  <c:v>-0.51469084551050504</c:v>
                </c:pt>
                <c:pt idx="239">
                  <c:v>-0.53940142112262501</c:v>
                </c:pt>
                <c:pt idx="240">
                  <c:v>-0.54772255750516596</c:v>
                </c:pt>
                <c:pt idx="241">
                  <c:v>-0.53940142113985801</c:v>
                </c:pt>
                <c:pt idx="242">
                  <c:v>-0.514690845544447</c:v>
                </c:pt>
                <c:pt idx="243">
                  <c:v>-0.47434164905420201</c:v>
                </c:pt>
                <c:pt idx="244">
                  <c:v>-0.41957982158673002</c:v>
                </c:pt>
                <c:pt idx="245">
                  <c:v>-0.35206927355871398</c:v>
                </c:pt>
                <c:pt idx="246">
                  <c:v>-0.27386127880987898</c:v>
                </c:pt>
                <c:pt idx="247">
                  <c:v>-0.18733214768537901</c:v>
                </c:pt>
                <c:pt idx="248">
                  <c:v>-9.5111024048427001E-2</c:v>
                </c:pt>
                <c:pt idx="249" formatCode="0.00E+00">
                  <c:v>-7.4429857061502E-11</c:v>
                </c:pt>
                <c:pt idx="250">
                  <c:v>9.5111023901828906E-2</c:v>
                </c:pt>
                <c:pt idx="251">
                  <c:v>0.18733214754549701</c:v>
                </c:pt>
                <c:pt idx="252">
                  <c:v>0.27386127868096299</c:v>
                </c:pt>
                <c:pt idx="253">
                  <c:v>0.35206927344467998</c:v>
                </c:pt>
                <c:pt idx="254">
                  <c:v>0.419579821491045</c:v>
                </c:pt>
                <c:pt idx="255">
                  <c:v>0.47434164897977199</c:v>
                </c:pt>
                <c:pt idx="256">
                  <c:v>0.51469084549353405</c:v>
                </c:pt>
                <c:pt idx="257">
                  <c:v>0.53940142111400802</c:v>
                </c:pt>
                <c:pt idx="258">
                  <c:v>0.54772255750516596</c:v>
                </c:pt>
                <c:pt idx="259">
                  <c:v>0.539401421148474</c:v>
                </c:pt>
                <c:pt idx="260">
                  <c:v>0.51469084556141798</c:v>
                </c:pt>
                <c:pt idx="261">
                  <c:v>0.474341649079012</c:v>
                </c:pt>
                <c:pt idx="262">
                  <c:v>0.419579821618625</c:v>
                </c:pt>
                <c:pt idx="263">
                  <c:v>0.35206927359672402</c:v>
                </c:pt>
                <c:pt idx="264">
                  <c:v>0.273861278852851</c:v>
                </c:pt>
                <c:pt idx="265">
                  <c:v>0.18733214773200699</c:v>
                </c:pt>
                <c:pt idx="266">
                  <c:v>9.5111024097292801E-2</c:v>
                </c:pt>
                <c:pt idx="267" formatCode="0.00E+00">
                  <c:v>1.2404992392762199E-10</c:v>
                </c:pt>
                <c:pt idx="268">
                  <c:v>-9.5111023852962107E-2</c:v>
                </c:pt>
                <c:pt idx="269">
                  <c:v>-0.18733214749886901</c:v>
                </c:pt>
                <c:pt idx="270">
                  <c:v>-0.27386127863799098</c:v>
                </c:pt>
                <c:pt idx="271">
                  <c:v>-0.35206927340666899</c:v>
                </c:pt>
                <c:pt idx="272">
                  <c:v>-0.41957982145915002</c:v>
                </c:pt>
                <c:pt idx="273">
                  <c:v>-0.474341648954962</c:v>
                </c:pt>
                <c:pt idx="274">
                  <c:v>-0.51469084547656296</c:v>
                </c:pt>
                <c:pt idx="275">
                  <c:v>-0.53940142110539202</c:v>
                </c:pt>
                <c:pt idx="276">
                  <c:v>-0.54772255750516596</c:v>
                </c:pt>
                <c:pt idx="277">
                  <c:v>-0.53940142115709</c:v>
                </c:pt>
                <c:pt idx="278">
                  <c:v>-0.51469084557838896</c:v>
                </c:pt>
                <c:pt idx="279">
                  <c:v>-0.47434164910382198</c:v>
                </c:pt>
                <c:pt idx="280">
                  <c:v>-0.41957982165051999</c:v>
                </c:pt>
                <c:pt idx="281">
                  <c:v>-0.352069273634736</c:v>
                </c:pt>
                <c:pt idx="282">
                  <c:v>-0.27386127889582301</c:v>
                </c:pt>
                <c:pt idx="283">
                  <c:v>-0.187332147778634</c:v>
                </c:pt>
                <c:pt idx="284">
                  <c:v>-9.5111024146159504E-2</c:v>
                </c:pt>
                <c:pt idx="285" formatCode="0.00E+00">
                  <c:v>-1.73669990793742E-10</c:v>
                </c:pt>
                <c:pt idx="286">
                  <c:v>9.5111023804096403E-2</c:v>
                </c:pt>
                <c:pt idx="287">
                  <c:v>0.187332147452242</c:v>
                </c:pt>
                <c:pt idx="288">
                  <c:v>0.27386127859501902</c:v>
                </c:pt>
                <c:pt idx="289">
                  <c:v>0.35206927336865801</c:v>
                </c:pt>
                <c:pt idx="290">
                  <c:v>0.41957982142725497</c:v>
                </c:pt>
                <c:pt idx="291">
                  <c:v>0.47434164893015202</c:v>
                </c:pt>
                <c:pt idx="292">
                  <c:v>0.51469084545959198</c:v>
                </c:pt>
                <c:pt idx="293">
                  <c:v>0.53940142109677602</c:v>
                </c:pt>
                <c:pt idx="294">
                  <c:v>0.54772255750516596</c:v>
                </c:pt>
                <c:pt idx="296">
                  <c:v>0.63245553203367599</c:v>
                </c:pt>
                <c:pt idx="297">
                  <c:v>0.62284711138277804</c:v>
                </c:pt>
                <c:pt idx="298">
                  <c:v>0.59431379642944804</c:v>
                </c:pt>
                <c:pt idx="299">
                  <c:v>0.54772255750994103</c:v>
                </c:pt>
                <c:pt idx="300">
                  <c:v>0.48448904584243901</c:v>
                </c:pt>
                <c:pt idx="301">
                  <c:v>0.40653457968114698</c:v>
                </c:pt>
                <c:pt idx="302">
                  <c:v>0.31622776603337799</c:v>
                </c:pt>
                <c:pt idx="303">
                  <c:v>0.216312531734208</c:v>
                </c:pt>
                <c:pt idx="304">
                  <c:v>0.109824750618095</c:v>
                </c:pt>
                <c:pt idx="305" formatCode="0.00E+00">
                  <c:v>2.8648158962361501E-11</c:v>
                </c:pt>
                <c:pt idx="306">
                  <c:v>-0.109824750561669</c:v>
                </c:pt>
                <c:pt idx="307">
                  <c:v>-0.21631253168036699</c:v>
                </c:pt>
                <c:pt idx="308">
                  <c:v>-0.31622776598375801</c:v>
                </c:pt>
                <c:pt idx="309">
                  <c:v>-0.40653457963725598</c:v>
                </c:pt>
                <c:pt idx="310">
                  <c:v>-0.48448904580560898</c:v>
                </c:pt>
                <c:pt idx="311">
                  <c:v>-0.54772255748129295</c:v>
                </c:pt>
                <c:pt idx="312">
                  <c:v>-0.59431379640985205</c:v>
                </c:pt>
                <c:pt idx="313">
                  <c:v>-0.622847111372828</c:v>
                </c:pt>
                <c:pt idx="314">
                  <c:v>-0.63245553203367599</c:v>
                </c:pt>
                <c:pt idx="315">
                  <c:v>-0.62284711139272697</c:v>
                </c:pt>
                <c:pt idx="316">
                  <c:v>-0.59431379644904503</c:v>
                </c:pt>
                <c:pt idx="317">
                  <c:v>-0.54772255753858901</c:v>
                </c:pt>
                <c:pt idx="318">
                  <c:v>-0.484489045879268</c:v>
                </c:pt>
                <c:pt idx="319">
                  <c:v>-0.40653457972503898</c:v>
                </c:pt>
                <c:pt idx="320">
                  <c:v>-0.31622776608299802</c:v>
                </c:pt>
                <c:pt idx="321">
                  <c:v>-0.21631253178804899</c:v>
                </c:pt>
                <c:pt idx="322">
                  <c:v>-0.10982475067452099</c:v>
                </c:pt>
                <c:pt idx="323" formatCode="0.00E+00">
                  <c:v>-8.5944196020407096E-11</c:v>
                </c:pt>
                <c:pt idx="324">
                  <c:v>0.109824750505244</c:v>
                </c:pt>
                <c:pt idx="325">
                  <c:v>0.216312531626526</c:v>
                </c:pt>
                <c:pt idx="326">
                  <c:v>0.31622776593413798</c:v>
                </c:pt>
                <c:pt idx="327">
                  <c:v>0.40653457959336398</c:v>
                </c:pt>
                <c:pt idx="328">
                  <c:v>0.48448904576877999</c:v>
                </c:pt>
                <c:pt idx="329">
                  <c:v>0.54772255745264498</c:v>
                </c:pt>
                <c:pt idx="330">
                  <c:v>0.59431379639025494</c:v>
                </c:pt>
                <c:pt idx="331">
                  <c:v>0.62284711136287896</c:v>
                </c:pt>
                <c:pt idx="332">
                  <c:v>0.63245553203367599</c:v>
                </c:pt>
                <c:pt idx="333">
                  <c:v>0.62284711140267601</c:v>
                </c:pt>
                <c:pt idx="334">
                  <c:v>0.59431379646864102</c:v>
                </c:pt>
                <c:pt idx="335">
                  <c:v>0.54772255756723698</c:v>
                </c:pt>
                <c:pt idx="336">
                  <c:v>0.48448904591609698</c:v>
                </c:pt>
                <c:pt idx="337">
                  <c:v>0.40653457976892998</c:v>
                </c:pt>
                <c:pt idx="338">
                  <c:v>0.31622776613261799</c:v>
                </c:pt>
                <c:pt idx="339">
                  <c:v>0.21631253184189</c:v>
                </c:pt>
                <c:pt idx="340">
                  <c:v>0.109824750730946</c:v>
                </c:pt>
                <c:pt idx="341" formatCode="0.00E+00">
                  <c:v>1.4324051394513E-10</c:v>
                </c:pt>
                <c:pt idx="342">
                  <c:v>-0.109824750448817</c:v>
                </c:pt>
                <c:pt idx="343">
                  <c:v>-0.21631253157268501</c:v>
                </c:pt>
                <c:pt idx="344">
                  <c:v>-0.31622776588451801</c:v>
                </c:pt>
                <c:pt idx="345">
                  <c:v>-0.40653457954947297</c:v>
                </c:pt>
                <c:pt idx="346">
                  <c:v>-0.48448904573195101</c:v>
                </c:pt>
                <c:pt idx="347">
                  <c:v>-0.547722557423996</c:v>
                </c:pt>
                <c:pt idx="348">
                  <c:v>-0.59431379637065895</c:v>
                </c:pt>
                <c:pt idx="349">
                  <c:v>-0.62284711135292903</c:v>
                </c:pt>
                <c:pt idx="350">
                  <c:v>-0.63245553203367599</c:v>
                </c:pt>
                <c:pt idx="351">
                  <c:v>-0.62284711141262605</c:v>
                </c:pt>
                <c:pt idx="352">
                  <c:v>-0.59431379648823701</c:v>
                </c:pt>
                <c:pt idx="353">
                  <c:v>-0.54772255759588495</c:v>
                </c:pt>
                <c:pt idx="354">
                  <c:v>-0.48448904595292602</c:v>
                </c:pt>
                <c:pt idx="355">
                  <c:v>-0.40653457981282098</c:v>
                </c:pt>
                <c:pt idx="356">
                  <c:v>-0.31622776618223802</c:v>
                </c:pt>
                <c:pt idx="357">
                  <c:v>-0.21631253189572999</c:v>
                </c:pt>
                <c:pt idx="358">
                  <c:v>-0.109824750787372</c:v>
                </c:pt>
                <c:pt idx="359" formatCode="0.00E+00">
                  <c:v>-2.00536831869853E-10</c:v>
                </c:pt>
                <c:pt idx="360">
                  <c:v>0.10982475039239201</c:v>
                </c:pt>
                <c:pt idx="361">
                  <c:v>0.216312531518845</c:v>
                </c:pt>
                <c:pt idx="362">
                  <c:v>0.31622776583489898</c:v>
                </c:pt>
                <c:pt idx="363">
                  <c:v>0.40653457950558097</c:v>
                </c:pt>
                <c:pt idx="364">
                  <c:v>0.48448904569512102</c:v>
                </c:pt>
                <c:pt idx="365">
                  <c:v>0.54772255739534803</c:v>
                </c:pt>
                <c:pt idx="366">
                  <c:v>0.59431379635106296</c:v>
                </c:pt>
                <c:pt idx="367">
                  <c:v>0.62284711134297999</c:v>
                </c:pt>
                <c:pt idx="368">
                  <c:v>0.63245553203367599</c:v>
                </c:pt>
                <c:pt idx="370">
                  <c:v>0.70710678118654802</c:v>
                </c:pt>
                <c:pt idx="371">
                  <c:v>0.69636424032063704</c:v>
                </c:pt>
                <c:pt idx="372">
                  <c:v>0.66446302439110905</c:v>
                </c:pt>
                <c:pt idx="373">
                  <c:v>0.61237243570113298</c:v>
                </c:pt>
                <c:pt idx="374">
                  <c:v>0.54167522042885197</c:v>
                </c:pt>
                <c:pt idx="375">
                  <c:v>0.45451947768567502</c:v>
                </c:pt>
                <c:pt idx="376">
                  <c:v>0.35355339061176599</c:v>
                </c:pt>
                <c:pt idx="377">
                  <c:v>0.24184476267138499</c:v>
                </c:pt>
                <c:pt idx="378">
                  <c:v>0.122787803997011</c:v>
                </c:pt>
                <c:pt idx="379" formatCode="0.00E+00">
                  <c:v>3.20296154350301E-11</c:v>
                </c:pt>
                <c:pt idx="380">
                  <c:v>-0.12278780393392499</c:v>
                </c:pt>
                <c:pt idx="381">
                  <c:v>-0.24184476261118901</c:v>
                </c:pt>
                <c:pt idx="382">
                  <c:v>-0.35355339055628898</c:v>
                </c:pt>
                <c:pt idx="383">
                  <c:v>-0.454519477636603</c:v>
                </c:pt>
                <c:pt idx="384">
                  <c:v>-0.54167522038767602</c:v>
                </c:pt>
                <c:pt idx="385">
                  <c:v>-0.61237243566910304</c:v>
                </c:pt>
                <c:pt idx="386">
                  <c:v>-0.66446302436920002</c:v>
                </c:pt>
                <c:pt idx="387">
                  <c:v>-0.69636424030951305</c:v>
                </c:pt>
                <c:pt idx="388">
                  <c:v>-0.70710678118654802</c:v>
                </c:pt>
                <c:pt idx="389">
                  <c:v>-0.69636424033176103</c:v>
                </c:pt>
                <c:pt idx="390">
                  <c:v>-0.66446302441301897</c:v>
                </c:pt>
                <c:pt idx="391">
                  <c:v>-0.61237243573316202</c:v>
                </c:pt>
                <c:pt idx="392">
                  <c:v>-0.54167522047002803</c:v>
                </c:pt>
                <c:pt idx="393">
                  <c:v>-0.45451947773474699</c:v>
                </c:pt>
                <c:pt idx="394">
                  <c:v>-0.35355339066724301</c:v>
                </c:pt>
                <c:pt idx="395">
                  <c:v>-0.24184476273158001</c:v>
                </c:pt>
                <c:pt idx="396">
                  <c:v>-0.122787804060097</c:v>
                </c:pt>
                <c:pt idx="397" formatCode="0.00E+00">
                  <c:v>-9.6088532286598702E-11</c:v>
                </c:pt>
                <c:pt idx="398">
                  <c:v>0.12278780387084</c:v>
                </c:pt>
                <c:pt idx="399">
                  <c:v>0.24184476255099299</c:v>
                </c:pt>
                <c:pt idx="400">
                  <c:v>0.35355339050081303</c:v>
                </c:pt>
                <c:pt idx="401">
                  <c:v>0.45451947758752997</c:v>
                </c:pt>
                <c:pt idx="402">
                  <c:v>0.54167522034649995</c:v>
                </c:pt>
                <c:pt idx="403">
                  <c:v>0.612372435637074</c:v>
                </c:pt>
                <c:pt idx="404">
                  <c:v>0.66446302434728999</c:v>
                </c:pt>
                <c:pt idx="405">
                  <c:v>0.69636424029838995</c:v>
                </c:pt>
                <c:pt idx="406">
                  <c:v>0.70710678118654802</c:v>
                </c:pt>
                <c:pt idx="407">
                  <c:v>0.69636424034288402</c:v>
                </c:pt>
                <c:pt idx="408">
                  <c:v>0.664463024434928</c:v>
                </c:pt>
                <c:pt idx="409">
                  <c:v>0.61237243576519196</c:v>
                </c:pt>
                <c:pt idx="410">
                  <c:v>0.54167522051120498</c:v>
                </c:pt>
                <c:pt idx="411">
                  <c:v>0.45451947778381901</c:v>
                </c:pt>
                <c:pt idx="412">
                  <c:v>0.35355339072272002</c:v>
                </c:pt>
                <c:pt idx="413">
                  <c:v>0.241844762791776</c:v>
                </c:pt>
                <c:pt idx="414">
                  <c:v>0.12278780412318201</c:v>
                </c:pt>
                <c:pt idx="415" formatCode="0.00E+00">
                  <c:v>1.60147763156659E-10</c:v>
                </c:pt>
                <c:pt idx="416">
                  <c:v>-0.122787803807753</c:v>
                </c:pt>
                <c:pt idx="417">
                  <c:v>-0.24184476249079701</c:v>
                </c:pt>
                <c:pt idx="418">
                  <c:v>-0.35355339044533601</c:v>
                </c:pt>
                <c:pt idx="419">
                  <c:v>-0.454519477538459</c:v>
                </c:pt>
                <c:pt idx="420">
                  <c:v>-0.541675220305323</c:v>
                </c:pt>
                <c:pt idx="421">
                  <c:v>-0.61237243560504395</c:v>
                </c:pt>
                <c:pt idx="422">
                  <c:v>-0.66446302432538096</c:v>
                </c:pt>
                <c:pt idx="423">
                  <c:v>-0.69636424028726596</c:v>
                </c:pt>
                <c:pt idx="424">
                  <c:v>-0.70710678118654802</c:v>
                </c:pt>
                <c:pt idx="425">
                  <c:v>-0.69636424035400801</c:v>
                </c:pt>
                <c:pt idx="426">
                  <c:v>-0.66446302445683703</c:v>
                </c:pt>
                <c:pt idx="427">
                  <c:v>-0.612372435797222</c:v>
                </c:pt>
                <c:pt idx="428">
                  <c:v>-0.54167522055238104</c:v>
                </c:pt>
                <c:pt idx="429">
                  <c:v>-0.45451947783289098</c:v>
                </c:pt>
                <c:pt idx="430">
                  <c:v>-0.35355339077819598</c:v>
                </c:pt>
                <c:pt idx="431">
                  <c:v>-0.24184476285197201</c:v>
                </c:pt>
                <c:pt idx="432">
                  <c:v>-0.122787804186269</c:v>
                </c:pt>
                <c:pt idx="433" formatCode="0.00E+00">
                  <c:v>-2.24206994026719E-10</c:v>
                </c:pt>
                <c:pt idx="434">
                  <c:v>0.12278780374466799</c:v>
                </c:pt>
                <c:pt idx="435">
                  <c:v>0.24184476243060199</c:v>
                </c:pt>
                <c:pt idx="436">
                  <c:v>0.353553390389859</c:v>
                </c:pt>
                <c:pt idx="437">
                  <c:v>0.45451947748938598</c:v>
                </c:pt>
                <c:pt idx="438">
                  <c:v>0.54167522026414705</c:v>
                </c:pt>
                <c:pt idx="439">
                  <c:v>0.61237243557301502</c:v>
                </c:pt>
                <c:pt idx="440">
                  <c:v>0.66446302430347104</c:v>
                </c:pt>
                <c:pt idx="441">
                  <c:v>0.69636424027614197</c:v>
                </c:pt>
                <c:pt idx="442">
                  <c:v>0.70710678118654802</c:v>
                </c:pt>
                <c:pt idx="444">
                  <c:v>0.77459666924148296</c:v>
                </c:pt>
                <c:pt idx="445">
                  <c:v>0.76282880532712305</c:v>
                </c:pt>
                <c:pt idx="446">
                  <c:v>0.72788277417423197</c:v>
                </c:pt>
                <c:pt idx="447">
                  <c:v>0.67082039325578502</c:v>
                </c:pt>
                <c:pt idx="448">
                  <c:v>0.59337547414093095</c:v>
                </c:pt>
                <c:pt idx="449">
                  <c:v>0.49790114150782</c:v>
                </c:pt>
                <c:pt idx="450">
                  <c:v>0.387298334640999</c:v>
                </c:pt>
                <c:pt idx="451">
                  <c:v>0.26492766385920202</c:v>
                </c:pt>
                <c:pt idx="452">
                  <c:v>0.13450730007137199</c:v>
                </c:pt>
                <c:pt idx="453" formatCode="0.00E+00">
                  <c:v>3.50866857639633E-11</c:v>
                </c:pt>
                <c:pt idx="454">
                  <c:v>-0.13450730000226499</c:v>
                </c:pt>
                <c:pt idx="455">
                  <c:v>-0.26492766379325999</c:v>
                </c:pt>
                <c:pt idx="456">
                  <c:v>-0.387298334580227</c:v>
                </c:pt>
                <c:pt idx="457">
                  <c:v>-0.497901141454064</c:v>
                </c:pt>
                <c:pt idx="458">
                  <c:v>-0.59337547409582503</c:v>
                </c:pt>
                <c:pt idx="459">
                  <c:v>-0.67082039322069797</c:v>
                </c:pt>
                <c:pt idx="460">
                  <c:v>-0.72788277415023095</c:v>
                </c:pt>
                <c:pt idx="461">
                  <c:v>-0.76282880531493702</c:v>
                </c:pt>
                <c:pt idx="462">
                  <c:v>-0.77459666924148296</c:v>
                </c:pt>
                <c:pt idx="463">
                  <c:v>-0.76282880533930797</c:v>
                </c:pt>
                <c:pt idx="464">
                  <c:v>-0.727882774198232</c:v>
                </c:pt>
                <c:pt idx="465">
                  <c:v>-0.67082039329087095</c:v>
                </c:pt>
                <c:pt idx="466">
                  <c:v>-0.59337547418603698</c:v>
                </c:pt>
                <c:pt idx="467">
                  <c:v>-0.497901141561576</c:v>
                </c:pt>
                <c:pt idx="468">
                  <c:v>-0.387298334701771</c:v>
                </c:pt>
                <c:pt idx="469">
                  <c:v>-0.264927663925143</c:v>
                </c:pt>
                <c:pt idx="470">
                  <c:v>-0.13450730014047901</c:v>
                </c:pt>
                <c:pt idx="471" formatCode="0.00E+00">
                  <c:v>-1.05259713301867E-10</c:v>
                </c:pt>
                <c:pt idx="472">
                  <c:v>0.13450729993315799</c:v>
                </c:pt>
                <c:pt idx="473">
                  <c:v>0.26492766372731902</c:v>
                </c:pt>
                <c:pt idx="474">
                  <c:v>0.387298334519456</c:v>
                </c:pt>
                <c:pt idx="475">
                  <c:v>0.497901141400308</c:v>
                </c:pt>
                <c:pt idx="476">
                  <c:v>0.593375474050718</c:v>
                </c:pt>
                <c:pt idx="477">
                  <c:v>0.67082039318561204</c:v>
                </c:pt>
                <c:pt idx="478">
                  <c:v>0.72788277412623004</c:v>
                </c:pt>
                <c:pt idx="479">
                  <c:v>0.76282880530275199</c:v>
                </c:pt>
                <c:pt idx="480">
                  <c:v>0.77459666924148296</c:v>
                </c:pt>
                <c:pt idx="481">
                  <c:v>0.762828805351494</c:v>
                </c:pt>
                <c:pt idx="482">
                  <c:v>0.72788277422223302</c:v>
                </c:pt>
                <c:pt idx="483">
                  <c:v>0.670820393325958</c:v>
                </c:pt>
                <c:pt idx="484">
                  <c:v>0.59337547423114401</c:v>
                </c:pt>
                <c:pt idx="485">
                  <c:v>0.497901141615332</c:v>
                </c:pt>
                <c:pt idx="486">
                  <c:v>0.387298334762543</c:v>
                </c:pt>
                <c:pt idx="487">
                  <c:v>0.26492766399108397</c:v>
                </c:pt>
                <c:pt idx="488">
                  <c:v>0.13450730020958601</c:v>
                </c:pt>
                <c:pt idx="489" formatCode="0.00E+00">
                  <c:v>1.7543308482979399E-10</c:v>
                </c:pt>
                <c:pt idx="490">
                  <c:v>-0.13450729986405</c:v>
                </c:pt>
                <c:pt idx="491">
                  <c:v>-0.26492766366137799</c:v>
                </c:pt>
                <c:pt idx="492">
                  <c:v>-0.387298334458684</c:v>
                </c:pt>
                <c:pt idx="493">
                  <c:v>-0.497901141346553</c:v>
                </c:pt>
                <c:pt idx="494">
                  <c:v>-0.59337547400561197</c:v>
                </c:pt>
                <c:pt idx="495">
                  <c:v>-0.670820393150525</c:v>
                </c:pt>
                <c:pt idx="496">
                  <c:v>-0.72788277410223001</c:v>
                </c:pt>
                <c:pt idx="497">
                  <c:v>-0.76282880529056596</c:v>
                </c:pt>
                <c:pt idx="498">
                  <c:v>-0.77459666924148296</c:v>
                </c:pt>
                <c:pt idx="499">
                  <c:v>-0.76282880536367903</c:v>
                </c:pt>
                <c:pt idx="500">
                  <c:v>-0.72788277424623304</c:v>
                </c:pt>
                <c:pt idx="501">
                  <c:v>-0.67082039336104504</c:v>
                </c:pt>
                <c:pt idx="502">
                  <c:v>-0.59337547427625104</c:v>
                </c:pt>
                <c:pt idx="503">
                  <c:v>-0.497901141669088</c:v>
                </c:pt>
                <c:pt idx="504">
                  <c:v>-0.38729833482331399</c:v>
                </c:pt>
                <c:pt idx="505">
                  <c:v>-0.264927664057025</c:v>
                </c:pt>
                <c:pt idx="506">
                  <c:v>-0.13450730027869401</c:v>
                </c:pt>
                <c:pt idx="507" formatCode="0.00E+00">
                  <c:v>-2.4560645635772001E-10</c:v>
                </c:pt>
                <c:pt idx="508">
                  <c:v>0.134507299794943</c:v>
                </c:pt>
                <c:pt idx="509">
                  <c:v>0.26492766359543701</c:v>
                </c:pt>
                <c:pt idx="510">
                  <c:v>0.387298334397912</c:v>
                </c:pt>
                <c:pt idx="511">
                  <c:v>0.497901141292797</c:v>
                </c:pt>
                <c:pt idx="512">
                  <c:v>0.59337547396050505</c:v>
                </c:pt>
                <c:pt idx="513">
                  <c:v>0.67082039311543795</c:v>
                </c:pt>
                <c:pt idx="514">
                  <c:v>0.72788277407822899</c:v>
                </c:pt>
                <c:pt idx="515">
                  <c:v>0.76282880527838104</c:v>
                </c:pt>
                <c:pt idx="516">
                  <c:v>0.77459666924148296</c:v>
                </c:pt>
                <c:pt idx="518">
                  <c:v>0.83666002653407601</c:v>
                </c:pt>
                <c:pt idx="519">
                  <c:v>0.823949280766889</c:v>
                </c:pt>
                <c:pt idx="520">
                  <c:v>0.78620325304349303</c:v>
                </c:pt>
                <c:pt idx="521">
                  <c:v>0.72456883731578803</c:v>
                </c:pt>
                <c:pt idx="522">
                  <c:v>0.64091876411703197</c:v>
                </c:pt>
                <c:pt idx="523">
                  <c:v>0.53779469859224405</c:v>
                </c:pt>
                <c:pt idx="524">
                  <c:v>0.418330013288918</c:v>
                </c:pt>
                <c:pt idx="525">
                  <c:v>0.28615458221774098</c:v>
                </c:pt>
                <c:pt idx="526">
                  <c:v>0.145284488967583</c:v>
                </c:pt>
                <c:pt idx="527" formatCode="0.00E+00">
                  <c:v>3.78979520671274E-11</c:v>
                </c:pt>
                <c:pt idx="528">
                  <c:v>-0.14528448889293899</c:v>
                </c:pt>
                <c:pt idx="529">
                  <c:v>-0.28615458214651601</c:v>
                </c:pt>
                <c:pt idx="530">
                  <c:v>-0.41833001322327701</c:v>
                </c:pt>
                <c:pt idx="531">
                  <c:v>-0.53779469853418105</c:v>
                </c:pt>
                <c:pt idx="532">
                  <c:v>-0.64091876406831205</c:v>
                </c:pt>
                <c:pt idx="533">
                  <c:v>-0.72456883727789001</c:v>
                </c:pt>
                <c:pt idx="534">
                  <c:v>-0.78620325301756999</c:v>
                </c:pt>
                <c:pt idx="535">
                  <c:v>-0.82394928075372698</c:v>
                </c:pt>
                <c:pt idx="536">
                  <c:v>-0.83666002653407601</c:v>
                </c:pt>
                <c:pt idx="537">
                  <c:v>-0.82394928078005003</c:v>
                </c:pt>
                <c:pt idx="538">
                  <c:v>-0.78620325306941696</c:v>
                </c:pt>
                <c:pt idx="539">
                  <c:v>-0.72456883735368605</c:v>
                </c:pt>
                <c:pt idx="540">
                  <c:v>-0.640918764165752</c:v>
                </c:pt>
                <c:pt idx="541">
                  <c:v>-0.53779469865030705</c:v>
                </c:pt>
                <c:pt idx="542">
                  <c:v>-0.41833001335455899</c:v>
                </c:pt>
                <c:pt idx="543">
                  <c:v>-0.28615458228896501</c:v>
                </c:pt>
                <c:pt idx="544">
                  <c:v>-0.14528448904222699</c:v>
                </c:pt>
                <c:pt idx="545" formatCode="0.00E+00">
                  <c:v>-1.13693484649692E-10</c:v>
                </c:pt>
                <c:pt idx="546">
                  <c:v>0.145284488818295</c:v>
                </c:pt>
                <c:pt idx="547">
                  <c:v>0.28615458207529099</c:v>
                </c:pt>
                <c:pt idx="548">
                  <c:v>0.41833001315763602</c:v>
                </c:pt>
                <c:pt idx="549">
                  <c:v>0.53779469847611805</c:v>
                </c:pt>
                <c:pt idx="550">
                  <c:v>0.64091876401959103</c:v>
                </c:pt>
                <c:pt idx="551">
                  <c:v>0.72456883723999299</c:v>
                </c:pt>
                <c:pt idx="552">
                  <c:v>0.78620325299164595</c:v>
                </c:pt>
                <c:pt idx="553">
                  <c:v>0.82394928074056495</c:v>
                </c:pt>
                <c:pt idx="554">
                  <c:v>0.83666002653407601</c:v>
                </c:pt>
                <c:pt idx="555">
                  <c:v>0.82394928079321195</c:v>
                </c:pt>
                <c:pt idx="556">
                  <c:v>0.786203253095341</c:v>
                </c:pt>
                <c:pt idx="557">
                  <c:v>0.72456883739158395</c:v>
                </c:pt>
                <c:pt idx="558">
                  <c:v>0.64091876421447302</c:v>
                </c:pt>
                <c:pt idx="559">
                  <c:v>0.53779469870836905</c:v>
                </c:pt>
                <c:pt idx="560">
                  <c:v>0.41833001342019999</c:v>
                </c:pt>
                <c:pt idx="561">
                  <c:v>0.28615458236018998</c:v>
                </c:pt>
                <c:pt idx="562">
                  <c:v>0.145284489116871</c:v>
                </c:pt>
                <c:pt idx="563" formatCode="0.00E+00">
                  <c:v>1.89489388783947E-10</c:v>
                </c:pt>
                <c:pt idx="564">
                  <c:v>-0.14528448874364999</c:v>
                </c:pt>
                <c:pt idx="565">
                  <c:v>-0.28615458200406702</c:v>
                </c:pt>
                <c:pt idx="566">
                  <c:v>-0.41833001309199502</c:v>
                </c:pt>
                <c:pt idx="567">
                  <c:v>-0.53779469841805505</c:v>
                </c:pt>
                <c:pt idx="568">
                  <c:v>-0.640918763970871</c:v>
                </c:pt>
                <c:pt idx="569">
                  <c:v>-0.72456883720209397</c:v>
                </c:pt>
                <c:pt idx="570">
                  <c:v>-0.78620325296572202</c:v>
                </c:pt>
                <c:pt idx="571">
                  <c:v>-0.82394928072740303</c:v>
                </c:pt>
                <c:pt idx="572">
                  <c:v>-0.83666002653407601</c:v>
                </c:pt>
                <c:pt idx="573">
                  <c:v>-0.82394928080637397</c:v>
                </c:pt>
                <c:pt idx="574">
                  <c:v>-0.78620325312126405</c:v>
                </c:pt>
                <c:pt idx="575">
                  <c:v>-0.72456883742948197</c:v>
                </c:pt>
                <c:pt idx="576">
                  <c:v>-0.64091876426319405</c:v>
                </c:pt>
                <c:pt idx="577">
                  <c:v>-0.53779469876643204</c:v>
                </c:pt>
                <c:pt idx="578">
                  <c:v>-0.41833001348584098</c:v>
                </c:pt>
                <c:pt idx="579">
                  <c:v>-0.28615458243141401</c:v>
                </c:pt>
                <c:pt idx="580">
                  <c:v>-0.14528448919151599</c:v>
                </c:pt>
                <c:pt idx="581" formatCode="0.00E+00">
                  <c:v>-2.6528529291820198E-10</c:v>
                </c:pt>
                <c:pt idx="582">
                  <c:v>0.14528448866900601</c:v>
                </c:pt>
                <c:pt idx="583">
                  <c:v>0.28615458193284199</c:v>
                </c:pt>
                <c:pt idx="584">
                  <c:v>0.41833001302635497</c:v>
                </c:pt>
                <c:pt idx="585">
                  <c:v>0.53779469835999205</c:v>
                </c:pt>
                <c:pt idx="586">
                  <c:v>0.64091876392214997</c:v>
                </c:pt>
                <c:pt idx="587">
                  <c:v>0.72456883716419695</c:v>
                </c:pt>
                <c:pt idx="588">
                  <c:v>0.78620325293979898</c:v>
                </c:pt>
                <c:pt idx="589">
                  <c:v>0.82394928071424101</c:v>
                </c:pt>
                <c:pt idx="590">
                  <c:v>0.83666002653407601</c:v>
                </c:pt>
                <c:pt idx="592">
                  <c:v>0.89442719099991597</c:v>
                </c:pt>
                <c:pt idx="593">
                  <c:v>0.88083883220242998</c:v>
                </c:pt>
                <c:pt idx="594">
                  <c:v>0.84048663121596801</c:v>
                </c:pt>
                <c:pt idx="595">
                  <c:v>0.774596669248236</c:v>
                </c:pt>
                <c:pt idx="596">
                  <c:v>0.68517097945157701</c:v>
                </c:pt>
                <c:pt idx="597">
                  <c:v>0.57492671615872404</c:v>
                </c:pt>
                <c:pt idx="598">
                  <c:v>0.44721359552334899</c:v>
                </c:pt>
                <c:pt idx="599">
                  <c:v>0.30591211608977698</c:v>
                </c:pt>
                <c:pt idx="600">
                  <c:v>0.15531565180835299</c:v>
                </c:pt>
                <c:pt idx="601" formatCode="0.00E+00">
                  <c:v>4.0514614941592001E-11</c:v>
                </c:pt>
                <c:pt idx="602">
                  <c:v>-0.15531565172855499</c:v>
                </c:pt>
                <c:pt idx="603">
                  <c:v>-0.30591211601363499</c:v>
                </c:pt>
                <c:pt idx="604">
                  <c:v>-0.44721359545317602</c:v>
                </c:pt>
                <c:pt idx="605">
                  <c:v>-0.57492671609665202</c:v>
                </c:pt>
                <c:pt idx="606">
                  <c:v>-0.68517097939949201</c:v>
                </c:pt>
                <c:pt idx="607">
                  <c:v>-0.77459666920772097</c:v>
                </c:pt>
                <c:pt idx="608">
                  <c:v>-0.84048663118825495</c:v>
                </c:pt>
                <c:pt idx="609">
                  <c:v>-0.88083883218835901</c:v>
                </c:pt>
                <c:pt idx="610">
                  <c:v>-0.89442719099991597</c:v>
                </c:pt>
                <c:pt idx="611">
                  <c:v>-0.88083883221650106</c:v>
                </c:pt>
                <c:pt idx="612">
                  <c:v>-0.84048663124368195</c:v>
                </c:pt>
                <c:pt idx="613">
                  <c:v>-0.77459666928875004</c:v>
                </c:pt>
                <c:pt idx="614">
                  <c:v>-0.68517097950366102</c:v>
                </c:pt>
                <c:pt idx="615">
                  <c:v>-0.57492671622079605</c:v>
                </c:pt>
                <c:pt idx="616">
                  <c:v>-0.44721359559352197</c:v>
                </c:pt>
                <c:pt idx="617">
                  <c:v>-0.30591211616592001</c:v>
                </c:pt>
                <c:pt idx="618">
                  <c:v>-0.155315651888151</c:v>
                </c:pt>
                <c:pt idx="619" formatCode="0.00E+00">
                  <c:v>-1.2154344761931199E-10</c:v>
                </c:pt>
                <c:pt idx="620">
                  <c:v>0.15531565164875699</c:v>
                </c:pt>
                <c:pt idx="621">
                  <c:v>0.30591211593749301</c:v>
                </c:pt>
                <c:pt idx="622">
                  <c:v>0.44721359538300298</c:v>
                </c:pt>
                <c:pt idx="623">
                  <c:v>0.57492671603458001</c:v>
                </c:pt>
                <c:pt idx="624">
                  <c:v>0.685170979347408</c:v>
                </c:pt>
                <c:pt idx="625">
                  <c:v>0.77459666916720704</c:v>
                </c:pt>
                <c:pt idx="626">
                  <c:v>0.84048663116054101</c:v>
                </c:pt>
                <c:pt idx="627">
                  <c:v>0.88083883217428904</c:v>
                </c:pt>
                <c:pt idx="628">
                  <c:v>0.89442719099991597</c:v>
                </c:pt>
                <c:pt idx="629">
                  <c:v>0.88083883223057102</c:v>
                </c:pt>
                <c:pt idx="630">
                  <c:v>0.840486631271395</c:v>
                </c:pt>
                <c:pt idx="631">
                  <c:v>0.77459666932926496</c:v>
                </c:pt>
                <c:pt idx="632">
                  <c:v>0.68517097955574602</c:v>
                </c:pt>
                <c:pt idx="633">
                  <c:v>0.57492671628286696</c:v>
                </c:pt>
                <c:pt idx="634">
                  <c:v>0.44721359566369601</c:v>
                </c:pt>
                <c:pt idx="635">
                  <c:v>0.30591211624206199</c:v>
                </c:pt>
                <c:pt idx="636">
                  <c:v>0.155315651967948</c:v>
                </c:pt>
                <c:pt idx="637" formatCode="0.00E+00">
                  <c:v>2.0257267750249601E-10</c:v>
                </c:pt>
                <c:pt idx="638">
                  <c:v>-0.15531565156895799</c:v>
                </c:pt>
                <c:pt idx="639">
                  <c:v>-0.30591211586134998</c:v>
                </c:pt>
                <c:pt idx="640">
                  <c:v>-0.447213595312829</c:v>
                </c:pt>
                <c:pt idx="641">
                  <c:v>-0.57492671597250899</c:v>
                </c:pt>
                <c:pt idx="642">
                  <c:v>-0.685170979295324</c:v>
                </c:pt>
                <c:pt idx="643">
                  <c:v>-0.77459666912669201</c:v>
                </c:pt>
                <c:pt idx="644">
                  <c:v>-0.84048663113282795</c:v>
                </c:pt>
                <c:pt idx="645">
                  <c:v>-0.88083883216021797</c:v>
                </c:pt>
                <c:pt idx="646">
                  <c:v>-0.89442719099991597</c:v>
                </c:pt>
                <c:pt idx="647">
                  <c:v>-0.88083883224464099</c:v>
                </c:pt>
                <c:pt idx="648">
                  <c:v>-0.84048663129910905</c:v>
                </c:pt>
                <c:pt idx="649">
                  <c:v>-0.77459666936978</c:v>
                </c:pt>
                <c:pt idx="650">
                  <c:v>-0.68517097960783002</c:v>
                </c:pt>
                <c:pt idx="651">
                  <c:v>-0.57492671634493897</c:v>
                </c:pt>
                <c:pt idx="652">
                  <c:v>-0.44721359573386799</c:v>
                </c:pt>
                <c:pt idx="653">
                  <c:v>-0.30591211631820397</c:v>
                </c:pt>
                <c:pt idx="654">
                  <c:v>-0.155315652047747</c:v>
                </c:pt>
                <c:pt idx="655" formatCode="0.00E+00">
                  <c:v>-2.8360190738568002E-10</c:v>
                </c:pt>
                <c:pt idx="656">
                  <c:v>0.15531565148916099</c:v>
                </c:pt>
                <c:pt idx="657">
                  <c:v>0.30591211578520799</c:v>
                </c:pt>
                <c:pt idx="658">
                  <c:v>0.44721359524265702</c:v>
                </c:pt>
                <c:pt idx="659">
                  <c:v>0.57492671591043598</c:v>
                </c:pt>
                <c:pt idx="660">
                  <c:v>0.685170979243239</c:v>
                </c:pt>
                <c:pt idx="661">
                  <c:v>0.77459666908617797</c:v>
                </c:pt>
                <c:pt idx="662">
                  <c:v>0.84048663110511401</c:v>
                </c:pt>
                <c:pt idx="663">
                  <c:v>0.880838832146148</c:v>
                </c:pt>
                <c:pt idx="664">
                  <c:v>0.89442719099991597</c:v>
                </c:pt>
                <c:pt idx="666">
                  <c:v>0.94868329805051399</c:v>
                </c:pt>
                <c:pt idx="667">
                  <c:v>0.93427066707416595</c:v>
                </c:pt>
                <c:pt idx="668">
                  <c:v>0.89147069464417195</c:v>
                </c:pt>
                <c:pt idx="669">
                  <c:v>0.82158383626491105</c:v>
                </c:pt>
                <c:pt idx="670">
                  <c:v>0.72673356876365802</c:v>
                </c:pt>
                <c:pt idx="671">
                  <c:v>0.609801869521721</c:v>
                </c:pt>
                <c:pt idx="672">
                  <c:v>0.47434164905006698</c:v>
                </c:pt>
                <c:pt idx="673">
                  <c:v>0.32446879760131198</c:v>
                </c:pt>
                <c:pt idx="674">
                  <c:v>0.16473712592714199</c:v>
                </c:pt>
                <c:pt idx="675" formatCode="0.00E+00">
                  <c:v>4.2972238443542297E-11</c:v>
                </c:pt>
                <c:pt idx="676">
                  <c:v>-0.164737125842504</c:v>
                </c:pt>
                <c:pt idx="677">
                  <c:v>-0.32446879752055102</c:v>
                </c:pt>
                <c:pt idx="678">
                  <c:v>-0.47434164897563702</c:v>
                </c:pt>
                <c:pt idx="679">
                  <c:v>-0.60980186945588299</c:v>
                </c:pt>
                <c:pt idx="680">
                  <c:v>-0.72673356870841399</c:v>
                </c:pt>
                <c:pt idx="681">
                  <c:v>-0.82158383622193898</c:v>
                </c:pt>
                <c:pt idx="682">
                  <c:v>-0.89147069461477801</c:v>
                </c:pt>
                <c:pt idx="683">
                  <c:v>-0.934270667059242</c:v>
                </c:pt>
                <c:pt idx="684">
                  <c:v>-0.94868329805051399</c:v>
                </c:pt>
                <c:pt idx="685">
                  <c:v>-0.93427066708909101</c:v>
                </c:pt>
                <c:pt idx="686">
                  <c:v>-0.89147069467356699</c:v>
                </c:pt>
                <c:pt idx="687">
                  <c:v>-0.82158383630788301</c:v>
                </c:pt>
                <c:pt idx="688">
                  <c:v>-0.72673356881890105</c:v>
                </c:pt>
                <c:pt idx="689">
                  <c:v>-0.609801869587558</c:v>
                </c:pt>
                <c:pt idx="690">
                  <c:v>-0.474341649124497</c:v>
                </c:pt>
                <c:pt idx="691">
                  <c:v>-0.32446879768207298</c:v>
                </c:pt>
                <c:pt idx="692">
                  <c:v>-0.164737126011781</c:v>
                </c:pt>
                <c:pt idx="693" formatCode="0.00E+00">
                  <c:v>-1.2891629403061101E-10</c:v>
                </c:pt>
                <c:pt idx="694">
                  <c:v>0.16473712575786501</c:v>
                </c:pt>
                <c:pt idx="695">
                  <c:v>0.32446879743978901</c:v>
                </c:pt>
                <c:pt idx="696">
                  <c:v>0.474341648901207</c:v>
                </c:pt>
                <c:pt idx="697">
                  <c:v>0.60980186939004599</c:v>
                </c:pt>
                <c:pt idx="698">
                  <c:v>0.72673356865316996</c:v>
                </c:pt>
                <c:pt idx="699">
                  <c:v>0.82158383617896702</c:v>
                </c:pt>
                <c:pt idx="700">
                  <c:v>0.89147069458538297</c:v>
                </c:pt>
                <c:pt idx="701">
                  <c:v>0.93427066704431805</c:v>
                </c:pt>
                <c:pt idx="702">
                  <c:v>0.94868329805051399</c:v>
                </c:pt>
                <c:pt idx="703">
                  <c:v>0.93427066710401496</c:v>
                </c:pt>
                <c:pt idx="704">
                  <c:v>0.89147069470296203</c:v>
                </c:pt>
                <c:pt idx="705">
                  <c:v>0.82158383635085597</c:v>
                </c:pt>
                <c:pt idx="706">
                  <c:v>0.72673356887414597</c:v>
                </c:pt>
                <c:pt idx="707">
                  <c:v>0.609801869653395</c:v>
                </c:pt>
                <c:pt idx="708">
                  <c:v>0.47434164919892702</c:v>
                </c:pt>
                <c:pt idx="709">
                  <c:v>0.32446879776283399</c:v>
                </c:pt>
                <c:pt idx="710">
                  <c:v>0.164737126096419</c:v>
                </c:pt>
                <c:pt idx="711" formatCode="0.00E+00">
                  <c:v>2.1486077091769499E-10</c:v>
                </c:pt>
                <c:pt idx="712">
                  <c:v>-0.16473712567322599</c:v>
                </c:pt>
                <c:pt idx="713">
                  <c:v>-0.32446879735902801</c:v>
                </c:pt>
                <c:pt idx="714">
                  <c:v>-0.47434164882677698</c:v>
                </c:pt>
                <c:pt idx="715">
                  <c:v>-0.60980186932420899</c:v>
                </c:pt>
                <c:pt idx="716">
                  <c:v>-0.72673356859792604</c:v>
                </c:pt>
                <c:pt idx="717">
                  <c:v>-0.82158383613599395</c:v>
                </c:pt>
                <c:pt idx="718">
                  <c:v>-0.89147069455598804</c:v>
                </c:pt>
                <c:pt idx="719">
                  <c:v>-0.93427066702939399</c:v>
                </c:pt>
                <c:pt idx="720">
                  <c:v>-0.94868329805051399</c:v>
                </c:pt>
                <c:pt idx="721">
                  <c:v>-0.93427066711893902</c:v>
                </c:pt>
                <c:pt idx="722">
                  <c:v>-0.89147069473235596</c:v>
                </c:pt>
                <c:pt idx="723">
                  <c:v>-0.82158383639382804</c:v>
                </c:pt>
                <c:pt idx="724">
                  <c:v>-0.72673356892939001</c:v>
                </c:pt>
                <c:pt idx="725">
                  <c:v>-0.609801869719232</c:v>
                </c:pt>
                <c:pt idx="726">
                  <c:v>-0.47434164927335598</c:v>
                </c:pt>
                <c:pt idx="727">
                  <c:v>-0.324468797843595</c:v>
                </c:pt>
                <c:pt idx="728">
                  <c:v>-0.16473712618105901</c:v>
                </c:pt>
                <c:pt idx="729" formatCode="0.00E+00">
                  <c:v>-3.0080524780478001E-10</c:v>
                </c:pt>
                <c:pt idx="730">
                  <c:v>0.164737125588588</c:v>
                </c:pt>
                <c:pt idx="731">
                  <c:v>0.324468797278268</c:v>
                </c:pt>
                <c:pt idx="732">
                  <c:v>0.47434164875234802</c:v>
                </c:pt>
                <c:pt idx="733">
                  <c:v>0.60980186925837099</c:v>
                </c:pt>
                <c:pt idx="734">
                  <c:v>0.72673356854268201</c:v>
                </c:pt>
                <c:pt idx="735">
                  <c:v>0.82158383609302299</c:v>
                </c:pt>
                <c:pt idx="736">
                  <c:v>0.891470694526594</c:v>
                </c:pt>
                <c:pt idx="737">
                  <c:v>0.93427066701447004</c:v>
                </c:pt>
                <c:pt idx="738">
                  <c:v>0.94868329805051399</c:v>
                </c:pt>
              </c:numCache>
            </c:numRef>
          </c:xVal>
          <c:yVal>
            <c:numRef>
              <c:f>func!$B$2:$B$740</c:f>
              <c:numCache>
                <c:formatCode>General</c:formatCode>
                <c:ptCount val="739"/>
                <c:pt idx="0">
                  <c:v>0</c:v>
                </c:pt>
                <c:pt idx="1">
                  <c:v>7.7657825884226706E-2</c:v>
                </c:pt>
                <c:pt idx="2">
                  <c:v>0.15295605802585299</c:v>
                </c:pt>
                <c:pt idx="3">
                  <c:v>0.223606797744131</c:v>
                </c:pt>
                <c:pt idx="4">
                  <c:v>0.28746335806384399</c:v>
                </c:pt>
                <c:pt idx="5">
                  <c:v>0.34258548971276698</c:v>
                </c:pt>
                <c:pt idx="6">
                  <c:v>0.38729833461398899</c:v>
                </c:pt>
                <c:pt idx="7">
                  <c:v>0.42024331560105599</c:v>
                </c:pt>
                <c:pt idx="8">
                  <c:v>0.44041941609769703</c:v>
                </c:pt>
                <c:pt idx="9">
                  <c:v>0.44721359549995798</c:v>
                </c:pt>
                <c:pt idx="10">
                  <c:v>0.44041941610473301</c:v>
                </c:pt>
                <c:pt idx="11">
                  <c:v>0.42024331561491302</c:v>
                </c:pt>
                <c:pt idx="12">
                  <c:v>0.38729833463424701</c:v>
                </c:pt>
                <c:pt idx="13">
                  <c:v>0.34258548973880998</c:v>
                </c:pt>
                <c:pt idx="14">
                  <c:v>0.28746335809487999</c:v>
                </c:pt>
                <c:pt idx="15">
                  <c:v>0.22360679777921799</c:v>
                </c:pt>
                <c:pt idx="16">
                  <c:v>0.15295605806392401</c:v>
                </c:pt>
                <c:pt idx="17">
                  <c:v>7.7657825924125706E-2</c:v>
                </c:pt>
                <c:pt idx="18">
                  <c:v>0</c:v>
                </c:pt>
                <c:pt idx="19">
                  <c:v>7.7657825844327399E-2</c:v>
                </c:pt>
                <c:pt idx="20">
                  <c:v>0.152956057987782</c:v>
                </c:pt>
                <c:pt idx="21">
                  <c:v>0.22360679770904501</c:v>
                </c:pt>
                <c:pt idx="22">
                  <c:v>0.28746335803280798</c:v>
                </c:pt>
                <c:pt idx="23">
                  <c:v>0.34258548968672498</c:v>
                </c:pt>
                <c:pt idx="24">
                  <c:v>0.38729833459373197</c:v>
                </c:pt>
                <c:pt idx="25">
                  <c:v>0.42024331558719902</c:v>
                </c:pt>
                <c:pt idx="26">
                  <c:v>0.44041941609066199</c:v>
                </c:pt>
                <c:pt idx="27">
                  <c:v>0.44721359549995798</c:v>
                </c:pt>
                <c:pt idx="28">
                  <c:v>0.44041941611176799</c:v>
                </c:pt>
                <c:pt idx="29">
                  <c:v>0.42024331562876899</c:v>
                </c:pt>
                <c:pt idx="30">
                  <c:v>0.38729833465450397</c:v>
                </c:pt>
                <c:pt idx="31">
                  <c:v>0.34258548976485198</c:v>
                </c:pt>
                <c:pt idx="32">
                  <c:v>0.287463358125916</c:v>
                </c:pt>
                <c:pt idx="33">
                  <c:v>0.22360679781430401</c:v>
                </c:pt>
                <c:pt idx="34">
                  <c:v>0.152956058101996</c:v>
                </c:pt>
                <c:pt idx="35">
                  <c:v>7.7657825964024402E-2</c:v>
                </c:pt>
                <c:pt idx="36">
                  <c:v>0</c:v>
                </c:pt>
                <c:pt idx="37">
                  <c:v>-7.7657825804428607E-2</c:v>
                </c:pt>
                <c:pt idx="38">
                  <c:v>-0.15295605794971101</c:v>
                </c:pt>
                <c:pt idx="39">
                  <c:v>-0.223606797673958</c:v>
                </c:pt>
                <c:pt idx="40">
                  <c:v>-0.28746335800177197</c:v>
                </c:pt>
                <c:pt idx="41">
                  <c:v>-0.34258548966068297</c:v>
                </c:pt>
                <c:pt idx="42">
                  <c:v>-0.38729833457347501</c:v>
                </c:pt>
                <c:pt idx="43">
                  <c:v>-0.42024331557334199</c:v>
                </c:pt>
                <c:pt idx="44">
                  <c:v>-0.440419416083627</c:v>
                </c:pt>
                <c:pt idx="45">
                  <c:v>-0.44721359549995798</c:v>
                </c:pt>
                <c:pt idx="46">
                  <c:v>-0.44041941611880298</c:v>
                </c:pt>
                <c:pt idx="47">
                  <c:v>-0.42024331564262601</c:v>
                </c:pt>
                <c:pt idx="48">
                  <c:v>-0.38729833467476099</c:v>
                </c:pt>
                <c:pt idx="49">
                  <c:v>-0.34258548979089398</c:v>
                </c:pt>
                <c:pt idx="50">
                  <c:v>-0.28746335815695101</c:v>
                </c:pt>
                <c:pt idx="51">
                  <c:v>-0.223606797849391</c:v>
                </c:pt>
                <c:pt idx="52">
                  <c:v>-0.15295605814006699</c:v>
                </c:pt>
                <c:pt idx="53">
                  <c:v>-7.7657826003923694E-2</c:v>
                </c:pt>
                <c:pt idx="54">
                  <c:v>0</c:v>
                </c:pt>
                <c:pt idx="55">
                  <c:v>-7.7657825764529703E-2</c:v>
                </c:pt>
                <c:pt idx="56">
                  <c:v>-0.15295605791163999</c:v>
                </c:pt>
                <c:pt idx="57">
                  <c:v>-0.22360679763887101</c:v>
                </c:pt>
                <c:pt idx="58">
                  <c:v>-0.28746335797073602</c:v>
                </c:pt>
                <c:pt idx="59">
                  <c:v>-0.34258548963464103</c:v>
                </c:pt>
                <c:pt idx="60">
                  <c:v>-0.38729833455321799</c:v>
                </c:pt>
                <c:pt idx="61">
                  <c:v>-0.42024331555948602</c:v>
                </c:pt>
                <c:pt idx="62">
                  <c:v>-0.44041941607659102</c:v>
                </c:pt>
                <c:pt idx="63">
                  <c:v>-0.44721359549995798</c:v>
                </c:pt>
                <c:pt idx="64">
                  <c:v>-0.44041941612583801</c:v>
                </c:pt>
                <c:pt idx="65">
                  <c:v>-0.42024331565648299</c:v>
                </c:pt>
                <c:pt idx="66">
                  <c:v>-0.38729833469501801</c:v>
                </c:pt>
                <c:pt idx="67">
                  <c:v>-0.34258548981693598</c:v>
                </c:pt>
                <c:pt idx="68">
                  <c:v>-0.28746335818798802</c:v>
                </c:pt>
                <c:pt idx="69">
                  <c:v>-0.22360679788447799</c:v>
                </c:pt>
                <c:pt idx="70">
                  <c:v>-0.15295605817813801</c:v>
                </c:pt>
                <c:pt idx="71">
                  <c:v>-7.7657826043822306E-2</c:v>
                </c:pt>
                <c:pt idx="72">
                  <c:v>0</c:v>
                </c:pt>
                <c:pt idx="74">
                  <c:v>0</c:v>
                </c:pt>
                <c:pt idx="75">
                  <c:v>0.122787803965468</c:v>
                </c:pt>
                <c:pt idx="76">
                  <c:v>0.24184476264128699</c:v>
                </c:pt>
                <c:pt idx="77">
                  <c:v>0.35355339058402802</c:v>
                </c:pt>
                <c:pt idx="78">
                  <c:v>0.45451947766113898</c:v>
                </c:pt>
                <c:pt idx="79">
                  <c:v>0.54167522040826399</c:v>
                </c:pt>
                <c:pt idx="80">
                  <c:v>0.61237243568511801</c:v>
                </c:pt>
                <c:pt idx="81">
                  <c:v>0.66446302438015403</c:v>
                </c:pt>
                <c:pt idx="82">
                  <c:v>0.69636424031507504</c:v>
                </c:pt>
                <c:pt idx="83">
                  <c:v>0.70710678118654802</c:v>
                </c:pt>
                <c:pt idx="84">
                  <c:v>0.69636424032619904</c:v>
                </c:pt>
                <c:pt idx="85">
                  <c:v>0.66446302440206395</c:v>
                </c:pt>
                <c:pt idx="86">
                  <c:v>0.61237243571714794</c:v>
                </c:pt>
                <c:pt idx="87">
                  <c:v>0.54167522044944005</c:v>
                </c:pt>
                <c:pt idx="88">
                  <c:v>0.45451947771021101</c:v>
                </c:pt>
                <c:pt idx="89">
                  <c:v>0.35355339063950397</c:v>
                </c:pt>
                <c:pt idx="90">
                  <c:v>0.241844762701483</c:v>
                </c:pt>
                <c:pt idx="91">
                  <c:v>0.12278780402855401</c:v>
                </c:pt>
                <c:pt idx="92">
                  <c:v>0</c:v>
                </c:pt>
                <c:pt idx="93">
                  <c:v>0.122787803902382</c:v>
                </c:pt>
                <c:pt idx="94">
                  <c:v>0.241844762581091</c:v>
                </c:pt>
                <c:pt idx="95">
                  <c:v>0.353553390528551</c:v>
                </c:pt>
                <c:pt idx="96">
                  <c:v>0.45451947761206701</c:v>
                </c:pt>
                <c:pt idx="97">
                  <c:v>0.54167522036708704</c:v>
                </c:pt>
                <c:pt idx="98">
                  <c:v>0.61237243565308797</c:v>
                </c:pt>
                <c:pt idx="99">
                  <c:v>0.664463024358245</c:v>
                </c:pt>
                <c:pt idx="100">
                  <c:v>0.69636424030395105</c:v>
                </c:pt>
                <c:pt idx="101">
                  <c:v>0.70710678118654802</c:v>
                </c:pt>
                <c:pt idx="102">
                  <c:v>0.69636424033732203</c:v>
                </c:pt>
                <c:pt idx="103">
                  <c:v>0.66446302442397298</c:v>
                </c:pt>
                <c:pt idx="104">
                  <c:v>0.61237243574917699</c:v>
                </c:pt>
                <c:pt idx="105">
                  <c:v>0.541675220490617</c:v>
                </c:pt>
                <c:pt idx="106">
                  <c:v>0.45451947775928297</c:v>
                </c:pt>
                <c:pt idx="107">
                  <c:v>0.35355339069498098</c:v>
                </c:pt>
                <c:pt idx="108">
                  <c:v>0.24184476276167899</c:v>
                </c:pt>
                <c:pt idx="109">
                  <c:v>0.122787804091639</c:v>
                </c:pt>
                <c:pt idx="110">
                  <c:v>0</c:v>
                </c:pt>
                <c:pt idx="111">
                  <c:v>-0.12278780383929599</c:v>
                </c:pt>
                <c:pt idx="112">
                  <c:v>-0.24184476252089501</c:v>
                </c:pt>
                <c:pt idx="113">
                  <c:v>-0.35355339047307399</c:v>
                </c:pt>
                <c:pt idx="114">
                  <c:v>-0.45451947756299499</c:v>
                </c:pt>
                <c:pt idx="115">
                  <c:v>-0.54167522032591098</c:v>
                </c:pt>
                <c:pt idx="116">
                  <c:v>-0.61237243562105903</c:v>
                </c:pt>
                <c:pt idx="117">
                  <c:v>-0.66446302433633497</c:v>
                </c:pt>
                <c:pt idx="118">
                  <c:v>-0.69636424029282795</c:v>
                </c:pt>
                <c:pt idx="119">
                  <c:v>-0.70710678118654802</c:v>
                </c:pt>
                <c:pt idx="120">
                  <c:v>-0.69636424034844602</c:v>
                </c:pt>
                <c:pt idx="121">
                  <c:v>-0.66446302444588301</c:v>
                </c:pt>
                <c:pt idx="122">
                  <c:v>-0.61237243578120704</c:v>
                </c:pt>
                <c:pt idx="123">
                  <c:v>-0.54167522053179296</c:v>
                </c:pt>
                <c:pt idx="124">
                  <c:v>-0.454519477808355</c:v>
                </c:pt>
                <c:pt idx="125">
                  <c:v>-0.353553390750458</c:v>
                </c:pt>
                <c:pt idx="126">
                  <c:v>-0.241844762821874</c:v>
                </c:pt>
                <c:pt idx="127">
                  <c:v>-0.122787804154726</c:v>
                </c:pt>
                <c:pt idx="128">
                  <c:v>0</c:v>
                </c:pt>
                <c:pt idx="129">
                  <c:v>-0.122787803776211</c:v>
                </c:pt>
                <c:pt idx="130">
                  <c:v>-0.2418447624607</c:v>
                </c:pt>
                <c:pt idx="131">
                  <c:v>-0.35355339041759698</c:v>
                </c:pt>
                <c:pt idx="132">
                  <c:v>-0.45451947751392202</c:v>
                </c:pt>
                <c:pt idx="133">
                  <c:v>-0.54167522028473503</c:v>
                </c:pt>
                <c:pt idx="134">
                  <c:v>-0.61237243558902998</c:v>
                </c:pt>
                <c:pt idx="135">
                  <c:v>-0.66446302431442605</c:v>
                </c:pt>
                <c:pt idx="136">
                  <c:v>-0.69636424028170396</c:v>
                </c:pt>
                <c:pt idx="137">
                  <c:v>-0.70710678118654802</c:v>
                </c:pt>
                <c:pt idx="138">
                  <c:v>-0.69636424035957001</c:v>
                </c:pt>
                <c:pt idx="139">
                  <c:v>-0.66446302446779204</c:v>
                </c:pt>
                <c:pt idx="140">
                  <c:v>-0.61237243581323597</c:v>
                </c:pt>
                <c:pt idx="141">
                  <c:v>-0.54167522057297002</c:v>
                </c:pt>
                <c:pt idx="142">
                  <c:v>-0.45451947785742702</c:v>
                </c:pt>
                <c:pt idx="143">
                  <c:v>-0.35355339080593501</c:v>
                </c:pt>
                <c:pt idx="144">
                  <c:v>-0.24184476288206999</c:v>
                </c:pt>
                <c:pt idx="145">
                  <c:v>-0.12278780421781101</c:v>
                </c:pt>
                <c:pt idx="146">
                  <c:v>0</c:v>
                </c:pt>
                <c:pt idx="148" formatCode="0.00E+00">
                  <c:v>1.05367121277235E-8</c:v>
                </c:pt>
                <c:pt idx="149">
                  <c:v>0.17364817766197399</c:v>
                </c:pt>
                <c:pt idx="150">
                  <c:v>0.34202014331621</c:v>
                </c:pt>
                <c:pt idx="151">
                  <c:v>0.49999999998692402</c:v>
                </c:pt>
                <c:pt idx="152">
                  <c:v>0.64278760967111703</c:v>
                </c:pt>
                <c:pt idx="153">
                  <c:v>0.76604444310280195</c:v>
                </c:pt>
                <c:pt idx="154">
                  <c:v>0.86602540376934001</c:v>
                </c:pt>
                <c:pt idx="155">
                  <c:v>0.93969262077385896</c:v>
                </c:pt>
                <c:pt idx="156">
                  <c:v>0.98480775300521595</c:v>
                </c:pt>
                <c:pt idx="157">
                  <c:v>1</c:v>
                </c:pt>
                <c:pt idx="158">
                  <c:v>0.98480775302094803</c:v>
                </c:pt>
                <c:pt idx="159">
                  <c:v>0.93969262080484295</c:v>
                </c:pt>
                <c:pt idx="160">
                  <c:v>0.866025403814636</c:v>
                </c:pt>
                <c:pt idx="161">
                  <c:v>0.76604444316103504</c:v>
                </c:pt>
                <c:pt idx="162">
                  <c:v>0.64278760974051596</c:v>
                </c:pt>
                <c:pt idx="163">
                  <c:v>0.50000000006538003</c:v>
                </c:pt>
                <c:pt idx="164">
                  <c:v>0.34202014340134002</c:v>
                </c:pt>
                <c:pt idx="165">
                  <c:v>0.17364817775119001</c:v>
                </c:pt>
                <c:pt idx="166" formatCode="0.00E+00">
                  <c:v>1.05367121277235E-8</c:v>
                </c:pt>
                <c:pt idx="167">
                  <c:v>0.173648177572757</c:v>
                </c:pt>
                <c:pt idx="168">
                  <c:v>0.34202014323107999</c:v>
                </c:pt>
                <c:pt idx="169">
                  <c:v>0.499999999908468</c:v>
                </c:pt>
                <c:pt idx="170">
                  <c:v>0.64278760960171899</c:v>
                </c:pt>
                <c:pt idx="171">
                  <c:v>0.76604444304456998</c:v>
                </c:pt>
                <c:pt idx="172">
                  <c:v>0.86602540372404302</c:v>
                </c:pt>
                <c:pt idx="173">
                  <c:v>0.93969262074287396</c:v>
                </c:pt>
                <c:pt idx="174">
                  <c:v>0.98480775298948497</c:v>
                </c:pt>
                <c:pt idx="175">
                  <c:v>1</c:v>
                </c:pt>
                <c:pt idx="176">
                  <c:v>0.984807753036679</c:v>
                </c:pt>
                <c:pt idx="177">
                  <c:v>0.93969262083582805</c:v>
                </c:pt>
                <c:pt idx="178">
                  <c:v>0.86602540385993299</c:v>
                </c:pt>
                <c:pt idx="179">
                  <c:v>0.76604444321926701</c:v>
                </c:pt>
                <c:pt idx="180">
                  <c:v>0.64278760980991401</c:v>
                </c:pt>
                <c:pt idx="181">
                  <c:v>0.50000000014383605</c:v>
                </c:pt>
                <c:pt idx="182">
                  <c:v>0.34202014348646897</c:v>
                </c:pt>
                <c:pt idx="183">
                  <c:v>0.17364817784040801</c:v>
                </c:pt>
                <c:pt idx="184" formatCode="0.00E+00">
                  <c:v>-1.05367121277235E-8</c:v>
                </c:pt>
                <c:pt idx="185">
                  <c:v>-0.173648177483541</c:v>
                </c:pt>
                <c:pt idx="186">
                  <c:v>-0.34202014314595103</c:v>
                </c:pt>
                <c:pt idx="187">
                  <c:v>-0.49999999983001198</c:v>
                </c:pt>
                <c:pt idx="188">
                  <c:v>-0.64278760953232095</c:v>
                </c:pt>
                <c:pt idx="189">
                  <c:v>-0.766044442986338</c:v>
                </c:pt>
                <c:pt idx="190">
                  <c:v>-0.86602540367874603</c:v>
                </c:pt>
                <c:pt idx="191">
                  <c:v>-0.93969262071188897</c:v>
                </c:pt>
                <c:pt idx="192">
                  <c:v>-0.984807752973754</c:v>
                </c:pt>
                <c:pt idx="193">
                  <c:v>-1</c:v>
                </c:pt>
                <c:pt idx="194">
                  <c:v>-0.98480775305241097</c:v>
                </c:pt>
                <c:pt idx="195">
                  <c:v>-0.93969262086681304</c:v>
                </c:pt>
                <c:pt idx="196">
                  <c:v>-0.86602540390522997</c:v>
                </c:pt>
                <c:pt idx="197">
                  <c:v>-0.76604444327749899</c:v>
                </c:pt>
                <c:pt idx="198">
                  <c:v>-0.64278760987931205</c:v>
                </c:pt>
                <c:pt idx="199">
                  <c:v>-0.50000000022229296</c:v>
                </c:pt>
                <c:pt idx="200">
                  <c:v>-0.34202014357159899</c:v>
                </c:pt>
                <c:pt idx="201">
                  <c:v>-0.173648177929625</c:v>
                </c:pt>
                <c:pt idx="202" formatCode="0.00E+00">
                  <c:v>-1.05367121277235E-8</c:v>
                </c:pt>
                <c:pt idx="203">
                  <c:v>-0.17364817739432301</c:v>
                </c:pt>
                <c:pt idx="204">
                  <c:v>-0.34202014306082101</c:v>
                </c:pt>
                <c:pt idx="205">
                  <c:v>-0.49999999975155601</c:v>
                </c:pt>
                <c:pt idx="206">
                  <c:v>-0.64278760946292202</c:v>
                </c:pt>
                <c:pt idx="207">
                  <c:v>-0.76604444292810603</c:v>
                </c:pt>
                <c:pt idx="208">
                  <c:v>-0.86602540363345004</c:v>
                </c:pt>
                <c:pt idx="209">
                  <c:v>-0.93969262068090498</c:v>
                </c:pt>
                <c:pt idx="210">
                  <c:v>-0.98480775295802203</c:v>
                </c:pt>
                <c:pt idx="211">
                  <c:v>-1</c:v>
                </c:pt>
                <c:pt idx="212">
                  <c:v>-0.98480775306814206</c:v>
                </c:pt>
                <c:pt idx="213">
                  <c:v>-0.93969262089779704</c:v>
                </c:pt>
                <c:pt idx="214">
                  <c:v>-0.86602540395052596</c:v>
                </c:pt>
                <c:pt idx="215">
                  <c:v>-0.76604444333573196</c:v>
                </c:pt>
                <c:pt idx="216">
                  <c:v>-0.64278760994871198</c:v>
                </c:pt>
                <c:pt idx="217">
                  <c:v>-0.50000000030074798</c:v>
                </c:pt>
                <c:pt idx="218">
                  <c:v>-0.342020143656729</c:v>
                </c:pt>
                <c:pt idx="219">
                  <c:v>-0.173648178018841</c:v>
                </c:pt>
                <c:pt idx="220" formatCode="0.00E+00">
                  <c:v>-1.05367121277235E-8</c:v>
                </c:pt>
                <c:pt idx="222" formatCode="0.00E+00">
                  <c:v>2.1073424255447001E-8</c:v>
                </c:pt>
                <c:pt idx="223">
                  <c:v>0.21267471501799801</c:v>
                </c:pt>
                <c:pt idx="224">
                  <c:v>0.41888741643914501</c:v>
                </c:pt>
                <c:pt idx="225">
                  <c:v>0.61237243567977995</c:v>
                </c:pt>
                <c:pt idx="226">
                  <c:v>0.78725082833876003</c:v>
                </c:pt>
                <c:pt idx="227">
                  <c:v>0.93820900294818299</c:v>
                </c:pt>
                <c:pt idx="228">
                  <c:v>1.06066017176133</c:v>
                </c:pt>
                <c:pt idx="229">
                  <c:v>1.1508837179773099</c:v>
                </c:pt>
                <c:pt idx="230">
                  <c:v>1.2061382447998099</c:v>
                </c:pt>
                <c:pt idx="231">
                  <c:v>1.2247448713915901</c:v>
                </c:pt>
                <c:pt idx="232">
                  <c:v>1.2061382448190801</c:v>
                </c:pt>
                <c:pt idx="233">
                  <c:v>1.15088371801525</c:v>
                </c:pt>
                <c:pt idx="234">
                  <c:v>1.06066017181681</c:v>
                </c:pt>
                <c:pt idx="235">
                  <c:v>0.93820900301950305</c:v>
                </c:pt>
                <c:pt idx="236">
                  <c:v>0.78725082842375504</c:v>
                </c:pt>
                <c:pt idx="237">
                  <c:v>0.61237243577586797</c:v>
                </c:pt>
                <c:pt idx="238">
                  <c:v>0.418887416543407</c:v>
                </c:pt>
                <c:pt idx="239">
                  <c:v>0.21267471512726699</c:v>
                </c:pt>
                <c:pt idx="240" formatCode="0.00E+00">
                  <c:v>2.1073424255447001E-8</c:v>
                </c:pt>
                <c:pt idx="241">
                  <c:v>0.21267471490872999</c:v>
                </c:pt>
                <c:pt idx="242">
                  <c:v>0.41888741633488302</c:v>
                </c:pt>
                <c:pt idx="243">
                  <c:v>0.61237243558369103</c:v>
                </c:pt>
                <c:pt idx="244">
                  <c:v>0.78725082825376502</c:v>
                </c:pt>
                <c:pt idx="245">
                  <c:v>0.93820900287686304</c:v>
                </c:pt>
                <c:pt idx="246">
                  <c:v>1.0606601717058499</c:v>
                </c:pt>
                <c:pt idx="247">
                  <c:v>1.1508837179393601</c:v>
                </c:pt>
                <c:pt idx="248">
                  <c:v>1.20613824478055</c:v>
                </c:pt>
                <c:pt idx="249">
                  <c:v>1.2247448713915901</c:v>
                </c:pt>
                <c:pt idx="250">
                  <c:v>1.20613824483835</c:v>
                </c:pt>
                <c:pt idx="251">
                  <c:v>1.1508837180531999</c:v>
                </c:pt>
                <c:pt idx="252">
                  <c:v>1.0606601718722799</c:v>
                </c:pt>
                <c:pt idx="253">
                  <c:v>0.938209003090823</c:v>
                </c:pt>
                <c:pt idx="254">
                  <c:v>0.78725082850875105</c:v>
                </c:pt>
                <c:pt idx="255">
                  <c:v>0.612372435871957</c:v>
                </c:pt>
                <c:pt idx="256">
                  <c:v>0.41888741664766899</c:v>
                </c:pt>
                <c:pt idx="257">
                  <c:v>0.212674715236533</c:v>
                </c:pt>
                <c:pt idx="258" formatCode="0.00E+00">
                  <c:v>-2.1073424255447001E-8</c:v>
                </c:pt>
                <c:pt idx="259">
                  <c:v>-0.21267471479946301</c:v>
                </c:pt>
                <c:pt idx="260">
                  <c:v>-0.41888741623062098</c:v>
                </c:pt>
                <c:pt idx="261">
                  <c:v>-0.61237243548760201</c:v>
                </c:pt>
                <c:pt idx="262">
                  <c:v>-0.78725082816876901</c:v>
                </c:pt>
                <c:pt idx="263">
                  <c:v>-0.93820900280554398</c:v>
                </c:pt>
                <c:pt idx="264">
                  <c:v>-1.0606601716503801</c:v>
                </c:pt>
                <c:pt idx="265">
                  <c:v>-1.15088371790141</c:v>
                </c:pt>
                <c:pt idx="266">
                  <c:v>-1.2061382447612801</c:v>
                </c:pt>
                <c:pt idx="267">
                  <c:v>-1.2247448713915901</c:v>
                </c:pt>
                <c:pt idx="268">
                  <c:v>-1.2061382448576099</c:v>
                </c:pt>
                <c:pt idx="269">
                  <c:v>-1.15088371809115</c:v>
                </c:pt>
                <c:pt idx="270">
                  <c:v>-1.06066017192776</c:v>
                </c:pt>
                <c:pt idx="271">
                  <c:v>-0.93820900316214195</c:v>
                </c:pt>
                <c:pt idx="272">
                  <c:v>-0.78725082859374496</c:v>
                </c:pt>
                <c:pt idx="273">
                  <c:v>-0.61237243596804602</c:v>
                </c:pt>
                <c:pt idx="274">
                  <c:v>-0.41888741675193097</c:v>
                </c:pt>
                <c:pt idx="275">
                  <c:v>-0.21267471534580301</c:v>
                </c:pt>
                <c:pt idx="276" formatCode="0.00E+00">
                  <c:v>-2.1073424255447001E-8</c:v>
                </c:pt>
                <c:pt idx="277">
                  <c:v>-0.212674714690195</c:v>
                </c:pt>
                <c:pt idx="278">
                  <c:v>-0.41888741612635899</c:v>
                </c:pt>
                <c:pt idx="279">
                  <c:v>-0.61237243539151398</c:v>
                </c:pt>
                <c:pt idx="280">
                  <c:v>-0.787250828083773</c:v>
                </c:pt>
                <c:pt idx="281">
                  <c:v>-0.93820900273422503</c:v>
                </c:pt>
                <c:pt idx="282">
                  <c:v>-1.0606601715949</c:v>
                </c:pt>
                <c:pt idx="283">
                  <c:v>-1.1508837178634601</c:v>
                </c:pt>
                <c:pt idx="284">
                  <c:v>-1.2061382447420099</c:v>
                </c:pt>
                <c:pt idx="285">
                  <c:v>-1.2247448713915901</c:v>
                </c:pt>
                <c:pt idx="286">
                  <c:v>-1.20613824487688</c:v>
                </c:pt>
                <c:pt idx="287">
                  <c:v>-1.1508837181291001</c:v>
                </c:pt>
                <c:pt idx="288">
                  <c:v>-1.06066017198324</c:v>
                </c:pt>
                <c:pt idx="289">
                  <c:v>-0.93820900323346201</c:v>
                </c:pt>
                <c:pt idx="290">
                  <c:v>-0.78725082867874197</c:v>
                </c:pt>
                <c:pt idx="291">
                  <c:v>-0.61237243606413405</c:v>
                </c:pt>
                <c:pt idx="292">
                  <c:v>-0.41888741685619302</c:v>
                </c:pt>
                <c:pt idx="293">
                  <c:v>-0.21267471545507</c:v>
                </c:pt>
                <c:pt idx="294" formatCode="0.00E+00">
                  <c:v>-2.1073424255447001E-8</c:v>
                </c:pt>
                <c:pt idx="296">
                  <c:v>0</c:v>
                </c:pt>
                <c:pt idx="297">
                  <c:v>0.245575607930937</c:v>
                </c:pt>
                <c:pt idx="298">
                  <c:v>0.48368952528257397</c:v>
                </c:pt>
                <c:pt idx="299">
                  <c:v>0.70710678116805503</c:v>
                </c:pt>
                <c:pt idx="300">
                  <c:v>0.90903895532227796</c:v>
                </c:pt>
                <c:pt idx="301">
                  <c:v>1.08335044081653</c:v>
                </c:pt>
                <c:pt idx="302">
                  <c:v>1.22474487137024</c:v>
                </c:pt>
                <c:pt idx="303">
                  <c:v>1.3289260487603101</c:v>
                </c:pt>
                <c:pt idx="304">
                  <c:v>1.3927284806301501</c:v>
                </c:pt>
                <c:pt idx="305">
                  <c:v>1.4142135623731</c:v>
                </c:pt>
                <c:pt idx="306">
                  <c:v>1.3927284806524001</c:v>
                </c:pt>
                <c:pt idx="307">
                  <c:v>1.3289260488041299</c:v>
                </c:pt>
                <c:pt idx="308">
                  <c:v>1.2247448714343001</c:v>
                </c:pt>
                <c:pt idx="309">
                  <c:v>1.0833504408988801</c:v>
                </c:pt>
                <c:pt idx="310">
                  <c:v>0.90903895542042101</c:v>
                </c:pt>
                <c:pt idx="311">
                  <c:v>0.70710678127900894</c:v>
                </c:pt>
                <c:pt idx="312">
                  <c:v>0.483689525402965</c:v>
                </c:pt>
                <c:pt idx="313">
                  <c:v>0.24557560805710699</c:v>
                </c:pt>
                <c:pt idx="314">
                  <c:v>0</c:v>
                </c:pt>
                <c:pt idx="315">
                  <c:v>0.24557560780476301</c:v>
                </c:pt>
                <c:pt idx="316">
                  <c:v>0.483689525162182</c:v>
                </c:pt>
                <c:pt idx="317">
                  <c:v>0.70710678105710201</c:v>
                </c:pt>
                <c:pt idx="318">
                  <c:v>0.90903895522413403</c:v>
                </c:pt>
                <c:pt idx="319">
                  <c:v>1.0833504407341801</c:v>
                </c:pt>
                <c:pt idx="320">
                  <c:v>1.2247448713061799</c:v>
                </c:pt>
                <c:pt idx="321">
                  <c:v>1.32892604871649</c:v>
                </c:pt>
                <c:pt idx="322">
                  <c:v>1.3927284806079001</c:v>
                </c:pt>
                <c:pt idx="323">
                  <c:v>1.4142135623731</c:v>
                </c:pt>
                <c:pt idx="324">
                  <c:v>1.3927284806746401</c:v>
                </c:pt>
                <c:pt idx="325">
                  <c:v>1.32892604884795</c:v>
                </c:pt>
                <c:pt idx="326">
                  <c:v>1.22474487149835</c:v>
                </c:pt>
                <c:pt idx="327">
                  <c:v>1.08335044098123</c:v>
                </c:pt>
                <c:pt idx="328">
                  <c:v>0.90903895551856595</c:v>
                </c:pt>
                <c:pt idx="329">
                  <c:v>0.70710678138996197</c:v>
                </c:pt>
                <c:pt idx="330">
                  <c:v>0.48368952552335698</c:v>
                </c:pt>
                <c:pt idx="331">
                  <c:v>0.245575608183279</c:v>
                </c:pt>
                <c:pt idx="332">
                  <c:v>0</c:v>
                </c:pt>
                <c:pt idx="333">
                  <c:v>-0.24557560767859199</c:v>
                </c:pt>
                <c:pt idx="334">
                  <c:v>-0.48368952504179102</c:v>
                </c:pt>
                <c:pt idx="335">
                  <c:v>-0.70710678094614798</c:v>
                </c:pt>
                <c:pt idx="336">
                  <c:v>-0.90903895512598898</c:v>
                </c:pt>
                <c:pt idx="337">
                  <c:v>-1.08335044065182</c:v>
                </c:pt>
                <c:pt idx="338">
                  <c:v>-1.2247448712421201</c:v>
                </c:pt>
                <c:pt idx="339">
                  <c:v>-1.3289260486726699</c:v>
                </c:pt>
                <c:pt idx="340">
                  <c:v>-1.3927284805856599</c:v>
                </c:pt>
                <c:pt idx="341">
                  <c:v>-1.4142135623731</c:v>
                </c:pt>
                <c:pt idx="342">
                  <c:v>-1.39272848069689</c:v>
                </c:pt>
                <c:pt idx="343">
                  <c:v>-1.32892604889177</c:v>
                </c:pt>
                <c:pt idx="344">
                  <c:v>-1.2247448715624101</c:v>
                </c:pt>
                <c:pt idx="345">
                  <c:v>-1.0833504410635899</c:v>
                </c:pt>
                <c:pt idx="346">
                  <c:v>-0.909038955616709</c:v>
                </c:pt>
                <c:pt idx="347">
                  <c:v>-0.70710678150091699</c:v>
                </c:pt>
                <c:pt idx="348">
                  <c:v>-0.48368952564374901</c:v>
                </c:pt>
                <c:pt idx="349">
                  <c:v>-0.24557560830945199</c:v>
                </c:pt>
                <c:pt idx="350">
                  <c:v>0</c:v>
                </c:pt>
                <c:pt idx="351">
                  <c:v>-0.245575607552421</c:v>
                </c:pt>
                <c:pt idx="352">
                  <c:v>-0.48368952492139999</c:v>
                </c:pt>
                <c:pt idx="353">
                  <c:v>-0.70710678083519396</c:v>
                </c:pt>
                <c:pt idx="354">
                  <c:v>-0.90903895502784504</c:v>
                </c:pt>
                <c:pt idx="355">
                  <c:v>-1.0833504405694701</c:v>
                </c:pt>
                <c:pt idx="356">
                  <c:v>-1.22474487117806</c:v>
                </c:pt>
                <c:pt idx="357">
                  <c:v>-1.3289260486288501</c:v>
                </c:pt>
                <c:pt idx="358">
                  <c:v>-1.3927284805634099</c:v>
                </c:pt>
                <c:pt idx="359">
                  <c:v>-1.4142135623731</c:v>
                </c:pt>
                <c:pt idx="360">
                  <c:v>-1.39272848071914</c:v>
                </c:pt>
                <c:pt idx="361">
                  <c:v>-1.3289260489355801</c:v>
                </c:pt>
                <c:pt idx="362">
                  <c:v>-1.2247448716264699</c:v>
                </c:pt>
                <c:pt idx="363">
                  <c:v>-1.08335044114594</c:v>
                </c:pt>
                <c:pt idx="364">
                  <c:v>-0.90903895571485505</c:v>
                </c:pt>
                <c:pt idx="365">
                  <c:v>-0.70710678161187002</c:v>
                </c:pt>
                <c:pt idx="366">
                  <c:v>-0.48368952576413998</c:v>
                </c:pt>
                <c:pt idx="367">
                  <c:v>-0.24557560843562301</c:v>
                </c:pt>
                <c:pt idx="368">
                  <c:v>0</c:v>
                </c:pt>
                <c:pt idx="370">
                  <c:v>0</c:v>
                </c:pt>
                <c:pt idx="371">
                  <c:v>0.27456187647470498</c:v>
                </c:pt>
                <c:pt idx="372">
                  <c:v>0.54078132926821898</c:v>
                </c:pt>
                <c:pt idx="373">
                  <c:v>0.79056941502141997</c:v>
                </c:pt>
                <c:pt idx="374">
                  <c:v>1.016336449148</c:v>
                </c:pt>
                <c:pt idx="375">
                  <c:v>1.21122261456006</c:v>
                </c:pt>
                <c:pt idx="376">
                  <c:v>1.36930639373904</c:v>
                </c:pt>
                <c:pt idx="377">
                  <c:v>1.48578449104913</c:v>
                </c:pt>
                <c:pt idx="378">
                  <c:v>1.55711777844451</c:v>
                </c:pt>
                <c:pt idx="379">
                  <c:v>1.58113883008419</c:v>
                </c:pt>
                <c:pt idx="380">
                  <c:v>1.5571177784693799</c:v>
                </c:pt>
                <c:pt idx="381">
                  <c:v>1.4857844910981199</c:v>
                </c:pt>
                <c:pt idx="382">
                  <c:v>1.36930639381066</c:v>
                </c:pt>
                <c:pt idx="383">
                  <c:v>1.2112226146521301</c:v>
                </c:pt>
                <c:pt idx="384">
                  <c:v>1.01633644925773</c:v>
                </c:pt>
                <c:pt idx="385">
                  <c:v>0.79056941514546897</c:v>
                </c:pt>
                <c:pt idx="386">
                  <c:v>0.54078132940281998</c:v>
                </c:pt>
                <c:pt idx="387">
                  <c:v>0.27456187661576797</c:v>
                </c:pt>
                <c:pt idx="388">
                  <c:v>0</c:v>
                </c:pt>
                <c:pt idx="389">
                  <c:v>0.27456187633363999</c:v>
                </c:pt>
                <c:pt idx="390">
                  <c:v>0.54078132913361698</c:v>
                </c:pt>
                <c:pt idx="391">
                  <c:v>0.79056941489736898</c:v>
                </c:pt>
                <c:pt idx="392">
                  <c:v>1.01633644903827</c:v>
                </c:pt>
                <c:pt idx="393">
                  <c:v>1.2112226144679901</c:v>
                </c:pt>
                <c:pt idx="394">
                  <c:v>1.3693063936674199</c:v>
                </c:pt>
                <c:pt idx="395">
                  <c:v>1.4857844910001301</c:v>
                </c:pt>
                <c:pt idx="396">
                  <c:v>1.5571177784196299</c:v>
                </c:pt>
                <c:pt idx="397">
                  <c:v>1.58113883008419</c:v>
                </c:pt>
                <c:pt idx="398">
                  <c:v>1.55711777849425</c:v>
                </c:pt>
                <c:pt idx="399">
                  <c:v>1.4857844911471101</c:v>
                </c:pt>
                <c:pt idx="400">
                  <c:v>1.36930639388228</c:v>
                </c:pt>
                <c:pt idx="401">
                  <c:v>1.21122261474421</c:v>
                </c:pt>
                <c:pt idx="402">
                  <c:v>1.01633644936746</c:v>
                </c:pt>
                <c:pt idx="403">
                  <c:v>0.79056941526951896</c:v>
                </c:pt>
                <c:pt idx="404">
                  <c:v>0.54078132953742297</c:v>
                </c:pt>
                <c:pt idx="405">
                  <c:v>0.27456187675683302</c:v>
                </c:pt>
                <c:pt idx="406">
                  <c:v>0</c:v>
                </c:pt>
                <c:pt idx="407">
                  <c:v>-0.27456187619257499</c:v>
                </c:pt>
                <c:pt idx="408">
                  <c:v>-0.54078132899901499</c:v>
                </c:pt>
                <c:pt idx="409">
                  <c:v>-0.79056941477331999</c:v>
                </c:pt>
                <c:pt idx="410">
                  <c:v>-1.01633644892855</c:v>
                </c:pt>
                <c:pt idx="411">
                  <c:v>-1.2112226143759099</c:v>
                </c:pt>
                <c:pt idx="412">
                  <c:v>-1.3693063935958001</c:v>
                </c:pt>
                <c:pt idx="413">
                  <c:v>-1.48578449095114</c:v>
                </c:pt>
                <c:pt idx="414">
                  <c:v>-1.5571177783947601</c:v>
                </c:pt>
                <c:pt idx="415">
                  <c:v>-1.58113883008419</c:v>
                </c:pt>
                <c:pt idx="416">
                  <c:v>-1.5571177785191299</c:v>
                </c:pt>
                <c:pt idx="417">
                  <c:v>-1.4857844911961</c:v>
                </c:pt>
                <c:pt idx="418">
                  <c:v>-1.3693063939539001</c:v>
                </c:pt>
                <c:pt idx="419">
                  <c:v>-1.2112226148362799</c:v>
                </c:pt>
                <c:pt idx="420">
                  <c:v>-1.01633644947719</c:v>
                </c:pt>
                <c:pt idx="421">
                  <c:v>-0.79056941539356995</c:v>
                </c:pt>
                <c:pt idx="422">
                  <c:v>-0.54078132967202497</c:v>
                </c:pt>
                <c:pt idx="423">
                  <c:v>-0.27456187689789802</c:v>
                </c:pt>
                <c:pt idx="424">
                  <c:v>0</c:v>
                </c:pt>
                <c:pt idx="425">
                  <c:v>-0.274561876051512</c:v>
                </c:pt>
                <c:pt idx="426">
                  <c:v>-0.54078132886441399</c:v>
                </c:pt>
                <c:pt idx="427">
                  <c:v>-0.790569414649269</c:v>
                </c:pt>
                <c:pt idx="428">
                  <c:v>-1.01633644881882</c:v>
                </c:pt>
                <c:pt idx="429">
                  <c:v>-1.21122261428384</c:v>
                </c:pt>
                <c:pt idx="430">
                  <c:v>-1.36930639352418</c:v>
                </c:pt>
                <c:pt idx="431">
                  <c:v>-1.48578449090215</c:v>
                </c:pt>
                <c:pt idx="432">
                  <c:v>-1.55711777836989</c:v>
                </c:pt>
                <c:pt idx="433">
                  <c:v>-1.58113883008419</c:v>
                </c:pt>
                <c:pt idx="434">
                  <c:v>-1.557117778544</c:v>
                </c:pt>
                <c:pt idx="435">
                  <c:v>-1.4857844912450899</c:v>
                </c:pt>
                <c:pt idx="436">
                  <c:v>-1.3693063940255199</c:v>
                </c:pt>
                <c:pt idx="437">
                  <c:v>-1.21122261492835</c:v>
                </c:pt>
                <c:pt idx="438">
                  <c:v>-1.01633644958692</c:v>
                </c:pt>
                <c:pt idx="439">
                  <c:v>-0.79056941551761895</c:v>
                </c:pt>
                <c:pt idx="440">
                  <c:v>-0.54078132980662696</c:v>
                </c:pt>
                <c:pt idx="441">
                  <c:v>-0.27456187703896001</c:v>
                </c:pt>
                <c:pt idx="442">
                  <c:v>0</c:v>
                </c:pt>
                <c:pt idx="444">
                  <c:v>0</c:v>
                </c:pt>
                <c:pt idx="445">
                  <c:v>0.30076746635228602</c:v>
                </c:pt>
                <c:pt idx="446">
                  <c:v>0.59239626543566404</c:v>
                </c:pt>
                <c:pt idx="447">
                  <c:v>0.86602540376179005</c:v>
                </c:pt>
                <c:pt idx="448">
                  <c:v>1.1133407984261301</c:v>
                </c:pt>
                <c:pt idx="449">
                  <c:v>1.3268278963098601</c:v>
                </c:pt>
                <c:pt idx="450">
                  <c:v>1.49999999997385</c:v>
                </c:pt>
                <c:pt idx="451">
                  <c:v>1.6275953626778801</c:v>
                </c:pt>
                <c:pt idx="452">
                  <c:v>1.70573706389278</c:v>
                </c:pt>
                <c:pt idx="453">
                  <c:v>1.7320508075688801</c:v>
                </c:pt>
                <c:pt idx="454">
                  <c:v>1.70573706392002</c:v>
                </c:pt>
                <c:pt idx="455">
                  <c:v>1.62759536273154</c:v>
                </c:pt>
                <c:pt idx="456">
                  <c:v>1.5000000000522999</c:v>
                </c:pt>
                <c:pt idx="457">
                  <c:v>1.3268278964107201</c:v>
                </c:pt>
                <c:pt idx="458">
                  <c:v>1.1133407985463299</c:v>
                </c:pt>
                <c:pt idx="459">
                  <c:v>0.86602540389768001</c:v>
                </c:pt>
                <c:pt idx="460">
                  <c:v>0.59239626558311298</c:v>
                </c:pt>
                <c:pt idx="461">
                  <c:v>0.30076746650681302</c:v>
                </c:pt>
                <c:pt idx="462">
                  <c:v>0</c:v>
                </c:pt>
                <c:pt idx="463">
                  <c:v>0.30076746619775702</c:v>
                </c:pt>
                <c:pt idx="464">
                  <c:v>0.59239626528821498</c:v>
                </c:pt>
                <c:pt idx="465">
                  <c:v>0.86602540362589997</c:v>
                </c:pt>
                <c:pt idx="466">
                  <c:v>1.11334079830593</c:v>
                </c:pt>
                <c:pt idx="467">
                  <c:v>1.3268278962090001</c:v>
                </c:pt>
                <c:pt idx="468">
                  <c:v>1.4999999998953899</c:v>
                </c:pt>
                <c:pt idx="469">
                  <c:v>1.6275953626242099</c:v>
                </c:pt>
                <c:pt idx="470">
                  <c:v>1.70573706386553</c:v>
                </c:pt>
                <c:pt idx="471">
                  <c:v>1.7320508075688801</c:v>
                </c:pt>
                <c:pt idx="472">
                  <c:v>1.70573706394727</c:v>
                </c:pt>
                <c:pt idx="473">
                  <c:v>1.62759536278521</c:v>
                </c:pt>
                <c:pt idx="474">
                  <c:v>1.5000000001307601</c:v>
                </c:pt>
                <c:pt idx="475">
                  <c:v>1.3268278965115801</c:v>
                </c:pt>
                <c:pt idx="476">
                  <c:v>1.11334079866653</c:v>
                </c:pt>
                <c:pt idx="477">
                  <c:v>0.86602540403356998</c:v>
                </c:pt>
                <c:pt idx="478">
                  <c:v>0.59239626573056303</c:v>
                </c:pt>
                <c:pt idx="479">
                  <c:v>0.30076746666134202</c:v>
                </c:pt>
                <c:pt idx="480">
                  <c:v>0</c:v>
                </c:pt>
                <c:pt idx="481">
                  <c:v>-0.30076746604322901</c:v>
                </c:pt>
                <c:pt idx="482">
                  <c:v>-0.59239626514076704</c:v>
                </c:pt>
                <c:pt idx="483">
                  <c:v>-0.86602540349001</c:v>
                </c:pt>
                <c:pt idx="484">
                  <c:v>-1.11334079818572</c:v>
                </c:pt>
                <c:pt idx="485">
                  <c:v>-1.3268278961081399</c:v>
                </c:pt>
                <c:pt idx="486">
                  <c:v>-1.49999999981694</c:v>
                </c:pt>
                <c:pt idx="487">
                  <c:v>-1.6275953625705399</c:v>
                </c:pt>
                <c:pt idx="488">
                  <c:v>-1.7057370638382801</c:v>
                </c:pt>
                <c:pt idx="489">
                  <c:v>-1.7320508075688801</c:v>
                </c:pt>
                <c:pt idx="490">
                  <c:v>-1.70573706397452</c:v>
                </c:pt>
                <c:pt idx="491">
                  <c:v>-1.62759536283888</c:v>
                </c:pt>
                <c:pt idx="492">
                  <c:v>-1.50000000020922</c:v>
                </c:pt>
                <c:pt idx="493">
                  <c:v>-1.32682789661244</c:v>
                </c:pt>
                <c:pt idx="494">
                  <c:v>-1.1133407987867301</c:v>
                </c:pt>
                <c:pt idx="495">
                  <c:v>-0.86602540416946105</c:v>
                </c:pt>
                <c:pt idx="496">
                  <c:v>-0.59239626587801197</c:v>
                </c:pt>
                <c:pt idx="497">
                  <c:v>-0.30076746681587002</c:v>
                </c:pt>
                <c:pt idx="498">
                  <c:v>0</c:v>
                </c:pt>
                <c:pt idx="499">
                  <c:v>-0.30076746588870001</c:v>
                </c:pt>
                <c:pt idx="500">
                  <c:v>-0.59239626499331799</c:v>
                </c:pt>
                <c:pt idx="501">
                  <c:v>-0.86602540335412004</c:v>
                </c:pt>
                <c:pt idx="502">
                  <c:v>-1.1133407980655201</c:v>
                </c:pt>
                <c:pt idx="503">
                  <c:v>-1.3268278960072799</c:v>
                </c:pt>
                <c:pt idx="504">
                  <c:v>-1.4999999997384801</c:v>
                </c:pt>
                <c:pt idx="505">
                  <c:v>-1.62759536251688</c:v>
                </c:pt>
                <c:pt idx="506">
                  <c:v>-1.7057370638110301</c:v>
                </c:pt>
                <c:pt idx="507">
                  <c:v>-1.7320508075688801</c:v>
                </c:pt>
                <c:pt idx="508">
                  <c:v>-1.7057370640017699</c:v>
                </c:pt>
                <c:pt idx="509">
                  <c:v>-1.6275953628925499</c:v>
                </c:pt>
                <c:pt idx="510">
                  <c:v>-1.5000000002876701</c:v>
                </c:pt>
                <c:pt idx="511">
                  <c:v>-1.32682789671331</c:v>
                </c:pt>
                <c:pt idx="512">
                  <c:v>-1.1133407989069299</c:v>
                </c:pt>
                <c:pt idx="513">
                  <c:v>-0.86602540430535002</c:v>
                </c:pt>
                <c:pt idx="514">
                  <c:v>-0.59239626602546003</c:v>
                </c:pt>
                <c:pt idx="515">
                  <c:v>-0.30076746697039802</c:v>
                </c:pt>
                <c:pt idx="516">
                  <c:v>0</c:v>
                </c:pt>
                <c:pt idx="518">
                  <c:v>0</c:v>
                </c:pt>
                <c:pt idx="519">
                  <c:v>0.32486599332437899</c:v>
                </c:pt>
                <c:pt idx="520">
                  <c:v>0.63986109783228995</c:v>
                </c:pt>
                <c:pt idx="521">
                  <c:v>0.93541434666902201</c:v>
                </c:pt>
                <c:pt idx="522">
                  <c:v>1.20254550392635</c:v>
                </c:pt>
                <c:pt idx="523">
                  <c:v>1.43313792456637</c:v>
                </c:pt>
                <c:pt idx="524">
                  <c:v>1.6201851745737199</c:v>
                </c:pt>
                <c:pt idx="525">
                  <c:v>1.75800391790774</c:v>
                </c:pt>
                <c:pt idx="526">
                  <c:v>1.8424066017921099</c:v>
                </c:pt>
                <c:pt idx="527">
                  <c:v>1.87082869338697</c:v>
                </c:pt>
                <c:pt idx="528">
                  <c:v>1.8424066018215399</c:v>
                </c:pt>
                <c:pt idx="529">
                  <c:v>1.7580039179657001</c:v>
                </c:pt>
                <c:pt idx="530">
                  <c:v>1.6201851746584599</c:v>
                </c:pt>
                <c:pt idx="531">
                  <c:v>1.43313792467531</c:v>
                </c:pt>
                <c:pt idx="532">
                  <c:v>1.2025455040561801</c:v>
                </c:pt>
                <c:pt idx="533">
                  <c:v>0.93541434681580005</c:v>
                </c:pt>
                <c:pt idx="534">
                  <c:v>0.639861097991552</c:v>
                </c:pt>
                <c:pt idx="535">
                  <c:v>0.32486599349128897</c:v>
                </c:pt>
                <c:pt idx="536">
                  <c:v>0</c:v>
                </c:pt>
                <c:pt idx="537">
                  <c:v>0.324865993157469</c:v>
                </c:pt>
                <c:pt idx="538">
                  <c:v>0.63986109767302601</c:v>
                </c:pt>
                <c:pt idx="539">
                  <c:v>0.93541434652224398</c:v>
                </c:pt>
                <c:pt idx="540">
                  <c:v>1.20254550379652</c:v>
                </c:pt>
                <c:pt idx="541">
                  <c:v>1.4331379244574201</c:v>
                </c:pt>
                <c:pt idx="542">
                  <c:v>1.6201851744889799</c:v>
                </c:pt>
                <c:pt idx="543">
                  <c:v>1.7580039178497699</c:v>
                </c:pt>
                <c:pt idx="544">
                  <c:v>1.8424066017626799</c:v>
                </c:pt>
                <c:pt idx="545">
                  <c:v>1.87082869338697</c:v>
                </c:pt>
                <c:pt idx="546">
                  <c:v>1.8424066018509699</c:v>
                </c:pt>
                <c:pt idx="547">
                  <c:v>1.75800391802367</c:v>
                </c:pt>
                <c:pt idx="548">
                  <c:v>1.6201851747431999</c:v>
                </c:pt>
                <c:pt idx="549">
                  <c:v>1.43313792478425</c:v>
                </c:pt>
                <c:pt idx="550">
                  <c:v>1.20254550418602</c:v>
                </c:pt>
                <c:pt idx="551">
                  <c:v>0.93541434696257697</c:v>
                </c:pt>
                <c:pt idx="552">
                  <c:v>0.63986109815081604</c:v>
                </c:pt>
                <c:pt idx="553">
                  <c:v>0.32486599365819802</c:v>
                </c:pt>
                <c:pt idx="554">
                  <c:v>0</c:v>
                </c:pt>
                <c:pt idx="555">
                  <c:v>-0.32486599299056002</c:v>
                </c:pt>
                <c:pt idx="556">
                  <c:v>-0.63986109751376397</c:v>
                </c:pt>
                <c:pt idx="557">
                  <c:v>-0.93541434637546605</c:v>
                </c:pt>
                <c:pt idx="558">
                  <c:v>-1.2025455036666901</c:v>
                </c:pt>
                <c:pt idx="559">
                  <c:v>-1.4331379243484801</c:v>
                </c:pt>
                <c:pt idx="560">
                  <c:v>-1.6201851744042299</c:v>
                </c:pt>
                <c:pt idx="561">
                  <c:v>-1.7580039177918001</c:v>
                </c:pt>
                <c:pt idx="562">
                  <c:v>-1.8424066017332501</c:v>
                </c:pt>
                <c:pt idx="563">
                  <c:v>-1.87082869338697</c:v>
                </c:pt>
                <c:pt idx="564">
                  <c:v>-1.8424066018804</c:v>
                </c:pt>
                <c:pt idx="565">
                  <c:v>-1.75800391808164</c:v>
                </c:pt>
                <c:pt idx="566">
                  <c:v>-1.6201851748279399</c:v>
                </c:pt>
                <c:pt idx="567">
                  <c:v>-1.4331379248931899</c:v>
                </c:pt>
                <c:pt idx="568">
                  <c:v>-1.2025455043158499</c:v>
                </c:pt>
                <c:pt idx="569">
                  <c:v>-0.935414347109357</c:v>
                </c:pt>
                <c:pt idx="570">
                  <c:v>-0.63986109831007898</c:v>
                </c:pt>
                <c:pt idx="571">
                  <c:v>-0.324865993825108</c:v>
                </c:pt>
                <c:pt idx="572">
                  <c:v>0</c:v>
                </c:pt>
                <c:pt idx="573">
                  <c:v>-0.32486599282364997</c:v>
                </c:pt>
                <c:pt idx="574">
                  <c:v>-0.63986109735450103</c:v>
                </c:pt>
                <c:pt idx="575">
                  <c:v>-0.93541434622868802</c:v>
                </c:pt>
                <c:pt idx="576">
                  <c:v>-1.20254550353685</c:v>
                </c:pt>
                <c:pt idx="577">
                  <c:v>-1.4331379242395399</c:v>
                </c:pt>
                <c:pt idx="578">
                  <c:v>-1.6201851743194899</c:v>
                </c:pt>
                <c:pt idx="579">
                  <c:v>-1.75800391773384</c:v>
                </c:pt>
                <c:pt idx="580">
                  <c:v>-1.8424066017038201</c:v>
                </c:pt>
                <c:pt idx="581">
                  <c:v>-1.87082869338697</c:v>
                </c:pt>
                <c:pt idx="582">
                  <c:v>-1.84240660190983</c:v>
                </c:pt>
                <c:pt idx="583">
                  <c:v>-1.7580039181396001</c:v>
                </c:pt>
                <c:pt idx="584">
                  <c:v>-1.6201851749126901</c:v>
                </c:pt>
                <c:pt idx="585">
                  <c:v>-1.4331379250021401</c:v>
                </c:pt>
                <c:pt idx="586">
                  <c:v>-1.2025455044456801</c:v>
                </c:pt>
                <c:pt idx="587">
                  <c:v>-0.93541434725613404</c:v>
                </c:pt>
                <c:pt idx="588">
                  <c:v>-0.63986109846934203</c:v>
                </c:pt>
                <c:pt idx="589">
                  <c:v>-0.32486599399201599</c:v>
                </c:pt>
                <c:pt idx="590">
                  <c:v>0</c:v>
                </c:pt>
                <c:pt idx="592" formatCode="0.00E+00">
                  <c:v>2.1073424255447001E-8</c:v>
                </c:pt>
                <c:pt idx="593">
                  <c:v>0.34729635532394898</c:v>
                </c:pt>
                <c:pt idx="594">
                  <c:v>0.68404028663242</c:v>
                </c:pt>
                <c:pt idx="595">
                  <c:v>0.99999999997384803</c:v>
                </c:pt>
                <c:pt idx="596">
                  <c:v>1.2855752193422401</c:v>
                </c:pt>
                <c:pt idx="597">
                  <c:v>1.5320888862055999</c:v>
                </c:pt>
                <c:pt idx="598">
                  <c:v>1.73205080753868</c:v>
                </c:pt>
                <c:pt idx="599">
                  <c:v>1.8793852415477199</c:v>
                </c:pt>
                <c:pt idx="600">
                  <c:v>1.9696155060104299</c:v>
                </c:pt>
                <c:pt idx="601">
                  <c:v>2</c:v>
                </c:pt>
                <c:pt idx="602">
                  <c:v>1.9696155060419001</c:v>
                </c:pt>
                <c:pt idx="603">
                  <c:v>1.8793852416096899</c:v>
                </c:pt>
                <c:pt idx="604">
                  <c:v>1.73205080762927</c:v>
                </c:pt>
                <c:pt idx="605">
                  <c:v>1.5320888863220701</c:v>
                </c:pt>
                <c:pt idx="606">
                  <c:v>1.2855752194810299</c:v>
                </c:pt>
                <c:pt idx="607">
                  <c:v>1.0000000001307601</c:v>
                </c:pt>
                <c:pt idx="608">
                  <c:v>0.68404028680267903</c:v>
                </c:pt>
                <c:pt idx="609">
                  <c:v>0.34729635550238103</c:v>
                </c:pt>
                <c:pt idx="610" formatCode="0.00E+00">
                  <c:v>2.1073424255447001E-8</c:v>
                </c:pt>
                <c:pt idx="611">
                  <c:v>0.34729635514551299</c:v>
                </c:pt>
                <c:pt idx="612">
                  <c:v>0.68404028646216097</c:v>
                </c:pt>
                <c:pt idx="613">
                  <c:v>0.99999999981693599</c:v>
                </c:pt>
                <c:pt idx="614">
                  <c:v>1.28557521920344</c:v>
                </c:pt>
                <c:pt idx="615">
                  <c:v>1.53208888608914</c:v>
                </c:pt>
                <c:pt idx="616">
                  <c:v>1.73205080744809</c:v>
                </c:pt>
                <c:pt idx="617">
                  <c:v>1.8793852414857499</c:v>
                </c:pt>
                <c:pt idx="618">
                  <c:v>1.9696155059789699</c:v>
                </c:pt>
                <c:pt idx="619">
                  <c:v>2</c:v>
                </c:pt>
                <c:pt idx="620">
                  <c:v>1.96961550607336</c:v>
                </c:pt>
                <c:pt idx="621">
                  <c:v>1.8793852416716601</c:v>
                </c:pt>
                <c:pt idx="622">
                  <c:v>1.73205080771987</c:v>
                </c:pt>
                <c:pt idx="623">
                  <c:v>1.53208888643853</c:v>
                </c:pt>
                <c:pt idx="624">
                  <c:v>1.28557521961983</c:v>
                </c:pt>
                <c:pt idx="625">
                  <c:v>1.0000000002876701</c:v>
                </c:pt>
                <c:pt idx="626">
                  <c:v>0.68404028697293895</c:v>
                </c:pt>
                <c:pt idx="627">
                  <c:v>0.34729635568081502</c:v>
                </c:pt>
                <c:pt idx="628" formatCode="0.00E+00">
                  <c:v>-2.1073424255447001E-8</c:v>
                </c:pt>
                <c:pt idx="629">
                  <c:v>-0.347296354967081</c:v>
                </c:pt>
                <c:pt idx="630">
                  <c:v>-0.68404028629190095</c:v>
                </c:pt>
                <c:pt idx="631">
                  <c:v>-0.99999999966002395</c:v>
                </c:pt>
                <c:pt idx="632">
                  <c:v>-1.2855752190646399</c:v>
                </c:pt>
                <c:pt idx="633">
                  <c:v>-1.53208888597268</c:v>
                </c:pt>
                <c:pt idx="634">
                  <c:v>-1.7320508073574901</c:v>
                </c:pt>
                <c:pt idx="635">
                  <c:v>-1.8793852414237799</c:v>
                </c:pt>
                <c:pt idx="636">
                  <c:v>-1.96961550594751</c:v>
                </c:pt>
                <c:pt idx="637">
                  <c:v>-2</c:v>
                </c:pt>
                <c:pt idx="638">
                  <c:v>-1.9696155061048199</c:v>
                </c:pt>
                <c:pt idx="639">
                  <c:v>-1.8793852417336301</c:v>
                </c:pt>
                <c:pt idx="640">
                  <c:v>-1.7320508078104599</c:v>
                </c:pt>
                <c:pt idx="641">
                  <c:v>-1.532088886555</c:v>
                </c:pt>
                <c:pt idx="642">
                  <c:v>-1.2855752197586201</c:v>
                </c:pt>
                <c:pt idx="643">
                  <c:v>-1.0000000004445899</c:v>
                </c:pt>
                <c:pt idx="644">
                  <c:v>-0.68404028714319898</c:v>
                </c:pt>
                <c:pt idx="645">
                  <c:v>-0.34729635585925001</c:v>
                </c:pt>
                <c:pt idx="646" formatCode="0.00E+00">
                  <c:v>-2.1073424255447001E-8</c:v>
                </c:pt>
                <c:pt idx="647">
                  <c:v>-0.34729635478864701</c:v>
                </c:pt>
                <c:pt idx="648">
                  <c:v>-0.68404028612164203</c:v>
                </c:pt>
                <c:pt idx="649">
                  <c:v>-0.99999999950311103</c:v>
                </c:pt>
                <c:pt idx="650">
                  <c:v>-1.28557521892584</c:v>
                </c:pt>
                <c:pt idx="651">
                  <c:v>-1.5320888858562101</c:v>
                </c:pt>
                <c:pt idx="652">
                  <c:v>-1.7320508072669001</c:v>
                </c:pt>
                <c:pt idx="653">
                  <c:v>-1.87938524136181</c:v>
                </c:pt>
                <c:pt idx="654">
                  <c:v>-1.9696155059160401</c:v>
                </c:pt>
                <c:pt idx="655">
                  <c:v>-2</c:v>
                </c:pt>
                <c:pt idx="656">
                  <c:v>-1.9696155061362799</c:v>
                </c:pt>
                <c:pt idx="657">
                  <c:v>-1.8793852417956001</c:v>
                </c:pt>
                <c:pt idx="658">
                  <c:v>-1.7320508079010499</c:v>
                </c:pt>
                <c:pt idx="659">
                  <c:v>-1.5320888866714599</c:v>
                </c:pt>
                <c:pt idx="660">
                  <c:v>-1.28557521989742</c:v>
                </c:pt>
                <c:pt idx="661">
                  <c:v>-1.0000000006015</c:v>
                </c:pt>
                <c:pt idx="662">
                  <c:v>-0.68404028731345801</c:v>
                </c:pt>
                <c:pt idx="663">
                  <c:v>-0.347296356037682</c:v>
                </c:pt>
                <c:pt idx="664" formatCode="0.00E+00">
                  <c:v>-2.1073424255447001E-8</c:v>
                </c:pt>
                <c:pt idx="666">
                  <c:v>0</c:v>
                </c:pt>
                <c:pt idx="667">
                  <c:v>0.36836341189640598</c:v>
                </c:pt>
                <c:pt idx="668">
                  <c:v>0.72553428792386099</c:v>
                </c:pt>
                <c:pt idx="669">
                  <c:v>1.06066017175208</c:v>
                </c:pt>
                <c:pt idx="670">
                  <c:v>1.3635584329834201</c:v>
                </c:pt>
                <c:pt idx="671">
                  <c:v>1.62502566122479</c:v>
                </c:pt>
                <c:pt idx="672">
                  <c:v>1.8371173070553499</c:v>
                </c:pt>
                <c:pt idx="673">
                  <c:v>1.99338907314046</c:v>
                </c:pt>
                <c:pt idx="674">
                  <c:v>2.0890927209452301</c:v>
                </c:pt>
                <c:pt idx="675">
                  <c:v>2.1213203435596402</c:v>
                </c:pt>
                <c:pt idx="676">
                  <c:v>2.0890927209785999</c:v>
                </c:pt>
                <c:pt idx="677">
                  <c:v>1.9933890732061901</c:v>
                </c:pt>
                <c:pt idx="678">
                  <c:v>1.8371173071514399</c:v>
                </c:pt>
                <c:pt idx="679">
                  <c:v>1.62502566134832</c:v>
                </c:pt>
                <c:pt idx="680">
                  <c:v>1.3635584331306301</c:v>
                </c:pt>
                <c:pt idx="681">
                  <c:v>1.06066017191851</c:v>
                </c:pt>
                <c:pt idx="682">
                  <c:v>0.72553428810444798</c:v>
                </c:pt>
                <c:pt idx="683">
                  <c:v>0.36836341208566298</c:v>
                </c:pt>
                <c:pt idx="684">
                  <c:v>0</c:v>
                </c:pt>
                <c:pt idx="685">
                  <c:v>0.36836341170714598</c:v>
                </c:pt>
                <c:pt idx="686">
                  <c:v>0.725534287743274</c:v>
                </c:pt>
                <c:pt idx="687">
                  <c:v>1.0606601715856501</c:v>
                </c:pt>
                <c:pt idx="688">
                  <c:v>1.3635584328362</c:v>
                </c:pt>
                <c:pt idx="689">
                  <c:v>1.6250256611012599</c:v>
                </c:pt>
                <c:pt idx="690">
                  <c:v>1.8371173069592699</c:v>
                </c:pt>
                <c:pt idx="691">
                  <c:v>1.9933890730747299</c:v>
                </c:pt>
                <c:pt idx="692">
                  <c:v>2.0890927209118502</c:v>
                </c:pt>
                <c:pt idx="693">
                  <c:v>2.1213203435596402</c:v>
                </c:pt>
                <c:pt idx="694">
                  <c:v>2.0890927210119701</c:v>
                </c:pt>
                <c:pt idx="695">
                  <c:v>1.9933890732719199</c:v>
                </c:pt>
                <c:pt idx="696">
                  <c:v>1.83711730724753</c:v>
                </c:pt>
                <c:pt idx="697">
                  <c:v>1.6250256614718499</c:v>
                </c:pt>
                <c:pt idx="698">
                  <c:v>1.3635584332778501</c:v>
                </c:pt>
                <c:pt idx="699">
                  <c:v>1.06066017208494</c:v>
                </c:pt>
                <c:pt idx="700">
                  <c:v>0.72553428828503497</c:v>
                </c:pt>
                <c:pt idx="701">
                  <c:v>0.36836341227491998</c:v>
                </c:pt>
                <c:pt idx="702">
                  <c:v>0</c:v>
                </c:pt>
                <c:pt idx="703">
                  <c:v>-0.36836341151788898</c:v>
                </c:pt>
                <c:pt idx="704">
                  <c:v>-0.72553428756268601</c:v>
                </c:pt>
                <c:pt idx="705">
                  <c:v>-1.0606601714192201</c:v>
                </c:pt>
                <c:pt idx="706">
                  <c:v>-1.36355843268898</c:v>
                </c:pt>
                <c:pt idx="707">
                  <c:v>-1.62502566097773</c:v>
                </c:pt>
                <c:pt idx="708">
                  <c:v>-1.8371173068631801</c:v>
                </c:pt>
                <c:pt idx="709">
                  <c:v>-1.99338907300901</c:v>
                </c:pt>
                <c:pt idx="710">
                  <c:v>-2.08909272087848</c:v>
                </c:pt>
                <c:pt idx="711">
                  <c:v>-2.1213203435596402</c:v>
                </c:pt>
                <c:pt idx="712">
                  <c:v>-2.0890927210453398</c:v>
                </c:pt>
                <c:pt idx="713">
                  <c:v>-1.99338907333765</c:v>
                </c:pt>
                <c:pt idx="714">
                  <c:v>-1.83711730734362</c:v>
                </c:pt>
                <c:pt idx="715">
                  <c:v>-1.62502566159538</c:v>
                </c:pt>
                <c:pt idx="716">
                  <c:v>-1.3635584334250599</c:v>
                </c:pt>
                <c:pt idx="717">
                  <c:v>-1.06066017225138</c:v>
                </c:pt>
                <c:pt idx="718">
                  <c:v>-0.72553428846562396</c:v>
                </c:pt>
                <c:pt idx="719">
                  <c:v>-0.36836341246417798</c:v>
                </c:pt>
                <c:pt idx="720">
                  <c:v>0</c:v>
                </c:pt>
                <c:pt idx="721">
                  <c:v>-0.36836341132863198</c:v>
                </c:pt>
                <c:pt idx="722">
                  <c:v>-0.72553428738210002</c:v>
                </c:pt>
                <c:pt idx="723">
                  <c:v>-1.0606601712527901</c:v>
                </c:pt>
                <c:pt idx="724">
                  <c:v>-1.36355843254177</c:v>
                </c:pt>
                <c:pt idx="725">
                  <c:v>-1.6250256608542</c:v>
                </c:pt>
                <c:pt idx="726">
                  <c:v>-1.8371173067670901</c:v>
                </c:pt>
                <c:pt idx="727">
                  <c:v>-1.9933890729432799</c:v>
                </c:pt>
                <c:pt idx="728">
                  <c:v>-2.0890927208451102</c:v>
                </c:pt>
                <c:pt idx="729">
                  <c:v>-2.1213203435596402</c:v>
                </c:pt>
                <c:pt idx="730">
                  <c:v>-2.08909272107871</c:v>
                </c:pt>
                <c:pt idx="731">
                  <c:v>-1.9933890734033799</c:v>
                </c:pt>
                <c:pt idx="732">
                  <c:v>-1.83711730743971</c:v>
                </c:pt>
                <c:pt idx="733">
                  <c:v>-1.6250256617189101</c:v>
                </c:pt>
                <c:pt idx="734">
                  <c:v>-1.3635584335722799</c:v>
                </c:pt>
                <c:pt idx="735">
                  <c:v>-1.0606601724178</c:v>
                </c:pt>
                <c:pt idx="736">
                  <c:v>-0.72553428864620995</c:v>
                </c:pt>
                <c:pt idx="737">
                  <c:v>-0.36836341265343397</c:v>
                </c:pt>
                <c:pt idx="73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4C2-4006-849A-0F2EE81DAB6D}"/>
            </c:ext>
          </c:extLst>
        </c:ser>
        <c:ser>
          <c:idx val="1"/>
          <c:order val="1"/>
          <c:tx>
            <c:strRef>
              <c:f>func!$N$1</c:f>
              <c:strCache>
                <c:ptCount val="1"/>
                <c:pt idx="0">
                  <c:v>y</c:v>
                </c:pt>
              </c:strCache>
            </c:strRef>
          </c:tx>
          <c:spPr>
            <a:ln w="31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func!$M$2:$M$740</c:f>
              <c:numCache>
                <c:formatCode>0.00E+00</c:formatCode>
                <c:ptCount val="739"/>
                <c:pt idx="0" formatCode="General">
                  <c:v>0.7</c:v>
                </c:pt>
                <c:pt idx="1">
                  <c:v>-1.11022302462516E-16</c:v>
                </c:pt>
                <c:pt idx="2" formatCode="General">
                  <c:v>0</c:v>
                </c:pt>
                <c:pt idx="3" formatCode="General">
                  <c:v>0</c:v>
                </c:pt>
                <c:pt idx="4" formatCode="General">
                  <c:v>0</c:v>
                </c:pt>
                <c:pt idx="5" formatCode="General">
                  <c:v>0</c:v>
                </c:pt>
                <c:pt idx="6" formatCode="General">
                  <c:v>0</c:v>
                </c:pt>
                <c:pt idx="7" formatCode="General">
                  <c:v>0</c:v>
                </c:pt>
                <c:pt idx="8" formatCode="General">
                  <c:v>0</c:v>
                </c:pt>
                <c:pt idx="9" formatCode="General">
                  <c:v>0</c:v>
                </c:pt>
                <c:pt idx="10" formatCode="General">
                  <c:v>0</c:v>
                </c:pt>
                <c:pt idx="11" formatCode="General">
                  <c:v>0</c:v>
                </c:pt>
                <c:pt idx="12" formatCode="General">
                  <c:v>0</c:v>
                </c:pt>
                <c:pt idx="13" formatCode="General">
                  <c:v>0</c:v>
                </c:pt>
                <c:pt idx="14" formatCode="General">
                  <c:v>0</c:v>
                </c:pt>
                <c:pt idx="15" formatCode="General">
                  <c:v>0</c:v>
                </c:pt>
                <c:pt idx="16" formatCode="General">
                  <c:v>0</c:v>
                </c:pt>
                <c:pt idx="17" formatCode="General">
                  <c:v>0</c:v>
                </c:pt>
                <c:pt idx="18" formatCode="General">
                  <c:v>0</c:v>
                </c:pt>
                <c:pt idx="19" formatCode="General">
                  <c:v>0</c:v>
                </c:pt>
                <c:pt idx="20" formatCode="General">
                  <c:v>0</c:v>
                </c:pt>
                <c:pt idx="21" formatCode="General">
                  <c:v>0</c:v>
                </c:pt>
                <c:pt idx="22" formatCode="General">
                  <c:v>0</c:v>
                </c:pt>
                <c:pt idx="23" formatCode="General">
                  <c:v>0</c:v>
                </c:pt>
                <c:pt idx="24" formatCode="General">
                  <c:v>0</c:v>
                </c:pt>
                <c:pt idx="25" formatCode="General">
                  <c:v>0</c:v>
                </c:pt>
                <c:pt idx="26" formatCode="General">
                  <c:v>0</c:v>
                </c:pt>
                <c:pt idx="27" formatCode="General">
                  <c:v>0</c:v>
                </c:pt>
                <c:pt idx="28" formatCode="General">
                  <c:v>0</c:v>
                </c:pt>
                <c:pt idx="29" formatCode="General">
                  <c:v>0</c:v>
                </c:pt>
                <c:pt idx="30" formatCode="General">
                  <c:v>0</c:v>
                </c:pt>
              </c:numCache>
            </c:numRef>
          </c:xVal>
          <c:yVal>
            <c:numRef>
              <c:f>func!$N$2:$N$740</c:f>
              <c:numCache>
                <c:formatCode>General</c:formatCode>
                <c:ptCount val="739"/>
                <c:pt idx="0">
                  <c:v>1.5</c:v>
                </c:pt>
                <c:pt idx="1">
                  <c:v>1.2</c:v>
                </c:pt>
                <c:pt idx="2">
                  <c:v>0.96</c:v>
                </c:pt>
                <c:pt idx="3">
                  <c:v>0.76800000000000002</c:v>
                </c:pt>
                <c:pt idx="4">
                  <c:v>0.61439999999999995</c:v>
                </c:pt>
                <c:pt idx="5">
                  <c:v>0.49152000000000001</c:v>
                </c:pt>
                <c:pt idx="6">
                  <c:v>0.39321600000000001</c:v>
                </c:pt>
                <c:pt idx="7">
                  <c:v>0.31457279999999999</c:v>
                </c:pt>
                <c:pt idx="8">
                  <c:v>0.25165823999999998</c:v>
                </c:pt>
                <c:pt idx="9">
                  <c:v>0.201326592</c:v>
                </c:pt>
                <c:pt idx="10">
                  <c:v>0.1610612736</c:v>
                </c:pt>
                <c:pt idx="11">
                  <c:v>0.12884901888</c:v>
                </c:pt>
                <c:pt idx="12">
                  <c:v>0.103079215104</c:v>
                </c:pt>
                <c:pt idx="13">
                  <c:v>8.2463372083199996E-2</c:v>
                </c:pt>
                <c:pt idx="14">
                  <c:v>6.5970697666559996E-2</c:v>
                </c:pt>
                <c:pt idx="15">
                  <c:v>5.2776558133247997E-2</c:v>
                </c:pt>
                <c:pt idx="16">
                  <c:v>4.2221246506598399E-2</c:v>
                </c:pt>
                <c:pt idx="17">
                  <c:v>3.37769972052787E-2</c:v>
                </c:pt>
                <c:pt idx="18">
                  <c:v>2.7021597764222999E-2</c:v>
                </c:pt>
                <c:pt idx="19">
                  <c:v>2.1617278211378401E-2</c:v>
                </c:pt>
                <c:pt idx="20">
                  <c:v>1.7293822569102699E-2</c:v>
                </c:pt>
                <c:pt idx="21">
                  <c:v>1.38350580552822E-2</c:v>
                </c:pt>
                <c:pt idx="22">
                  <c:v>1.1068046444225699E-2</c:v>
                </c:pt>
                <c:pt idx="23">
                  <c:v>8.8544371553805901E-3</c:v>
                </c:pt>
                <c:pt idx="24">
                  <c:v>7.0835497243044703E-3</c:v>
                </c:pt>
                <c:pt idx="25">
                  <c:v>5.6668397794435799E-3</c:v>
                </c:pt>
                <c:pt idx="26">
                  <c:v>4.5334718235548596E-3</c:v>
                </c:pt>
                <c:pt idx="27">
                  <c:v>3.6267774588438898E-3</c:v>
                </c:pt>
                <c:pt idx="28">
                  <c:v>2.90142196707511E-3</c:v>
                </c:pt>
                <c:pt idx="29">
                  <c:v>2.3211375736600899E-3</c:v>
                </c:pt>
                <c:pt idx="30">
                  <c:v>1.8569100589280699E-3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4C2-4006-849A-0F2EE81DAB6D}"/>
            </c:ext>
          </c:extLst>
        </c:ser>
        <c:ser>
          <c:idx val="3"/>
          <c:order val="2"/>
          <c:tx>
            <c:strRef>
              <c:f>func!$R$1</c:f>
              <c:strCache>
                <c:ptCount val="1"/>
                <c:pt idx="0">
                  <c:v>y</c:v>
                </c:pt>
              </c:strCache>
            </c:strRef>
          </c:tx>
          <c:spPr>
            <a:ln w="6350" cap="rnd">
              <a:solidFill>
                <a:srgbClr val="0000FF"/>
              </a:solidFill>
              <a:round/>
            </a:ln>
            <a:effectLst/>
          </c:spPr>
          <c:marker>
            <c:symbol val="diamond"/>
            <c:size val="3"/>
            <c:spPr>
              <a:solidFill>
                <a:srgbClr val="0000FF"/>
              </a:solidFill>
              <a:ln w="9525">
                <a:solidFill>
                  <a:srgbClr val="0000FF"/>
                </a:solidFill>
              </a:ln>
              <a:effectLst/>
            </c:spPr>
          </c:marker>
          <c:xVal>
            <c:numRef>
              <c:f>func!$Q$2:$Q$740</c:f>
              <c:numCache>
                <c:formatCode>General</c:formatCode>
                <c:ptCount val="739"/>
                <c:pt idx="0">
                  <c:v>0.7</c:v>
                </c:pt>
                <c:pt idx="1">
                  <c:v>0.56000000000000005</c:v>
                </c:pt>
                <c:pt idx="2">
                  <c:v>0.44800000000000001</c:v>
                </c:pt>
                <c:pt idx="3">
                  <c:v>0.3584</c:v>
                </c:pt>
                <c:pt idx="4">
                  <c:v>0.28671999999999997</c:v>
                </c:pt>
                <c:pt idx="5">
                  <c:v>0.229376</c:v>
                </c:pt>
                <c:pt idx="6">
                  <c:v>0.18350079999999999</c:v>
                </c:pt>
                <c:pt idx="7">
                  <c:v>0.14680064000000001</c:v>
                </c:pt>
                <c:pt idx="8">
                  <c:v>0.117440512</c:v>
                </c:pt>
                <c:pt idx="9">
                  <c:v>9.3952409599999995E-2</c:v>
                </c:pt>
                <c:pt idx="10">
                  <c:v>7.5161927680000004E-2</c:v>
                </c:pt>
                <c:pt idx="11">
                  <c:v>6.0129542144000001E-2</c:v>
                </c:pt>
                <c:pt idx="12">
                  <c:v>4.8103633715200003E-2</c:v>
                </c:pt>
                <c:pt idx="13">
                  <c:v>3.8482906972160003E-2</c:v>
                </c:pt>
                <c:pt idx="14">
                  <c:v>3.0786325577728001E-2</c:v>
                </c:pt>
                <c:pt idx="15">
                  <c:v>2.4629060462182401E-2</c:v>
                </c:pt>
                <c:pt idx="16">
                  <c:v>1.97032483697459E-2</c:v>
                </c:pt>
                <c:pt idx="17">
                  <c:v>1.5762598695796701E-2</c:v>
                </c:pt>
                <c:pt idx="18">
                  <c:v>1.26100789566374E-2</c:v>
                </c:pt>
                <c:pt idx="19">
                  <c:v>1.0088063165309901E-2</c:v>
                </c:pt>
                <c:pt idx="20">
                  <c:v>8.0704505322479296E-3</c:v>
                </c:pt>
                <c:pt idx="21">
                  <c:v>6.4563604257983397E-3</c:v>
                </c:pt>
                <c:pt idx="22">
                  <c:v>5.16508834063867E-3</c:v>
                </c:pt>
                <c:pt idx="23">
                  <c:v>4.13207067251094E-3</c:v>
                </c:pt>
                <c:pt idx="24">
                  <c:v>3.3056565380087501E-3</c:v>
                </c:pt>
                <c:pt idx="25">
                  <c:v>2.6445252304069999E-3</c:v>
                </c:pt>
                <c:pt idx="26">
                  <c:v>2.1156201843255998E-3</c:v>
                </c:pt>
                <c:pt idx="27">
                  <c:v>1.69249614746048E-3</c:v>
                </c:pt>
                <c:pt idx="28">
                  <c:v>1.35399691796838E-3</c:v>
                </c:pt>
                <c:pt idx="29">
                  <c:v>1.08319753437471E-3</c:v>
                </c:pt>
                <c:pt idx="30">
                  <c:v>8.6655802749976605E-4</c:v>
                </c:pt>
              </c:numCache>
            </c:numRef>
          </c:xVal>
          <c:yVal>
            <c:numRef>
              <c:f>func!$R$2:$R$740</c:f>
              <c:numCache>
                <c:formatCode>General</c:formatCode>
                <c:ptCount val="739"/>
                <c:pt idx="0">
                  <c:v>1.5</c:v>
                </c:pt>
                <c:pt idx="1">
                  <c:v>1.44</c:v>
                </c:pt>
                <c:pt idx="2">
                  <c:v>1.3824000000000001</c:v>
                </c:pt>
                <c:pt idx="3">
                  <c:v>1.3271040000000001</c:v>
                </c:pt>
                <c:pt idx="4">
                  <c:v>1.27401984</c:v>
                </c:pt>
                <c:pt idx="5">
                  <c:v>1.2230590464</c:v>
                </c:pt>
                <c:pt idx="6">
                  <c:v>1.174136684544</c:v>
                </c:pt>
                <c:pt idx="7">
                  <c:v>1.1271712171622399</c:v>
                </c:pt>
                <c:pt idx="8">
                  <c:v>1.08208436847575</c:v>
                </c:pt>
                <c:pt idx="9">
                  <c:v>1.03880099373672</c:v>
                </c:pt>
                <c:pt idx="10">
                  <c:v>0.997248953987252</c:v>
                </c:pt>
                <c:pt idx="11">
                  <c:v>0.95735899582776196</c:v>
                </c:pt>
                <c:pt idx="12">
                  <c:v>0.91906463599465105</c:v>
                </c:pt>
                <c:pt idx="13">
                  <c:v>0.88230205055486499</c:v>
                </c:pt>
                <c:pt idx="14">
                  <c:v>0.84700996853266997</c:v>
                </c:pt>
                <c:pt idx="15">
                  <c:v>0.81312956979136397</c:v>
                </c:pt>
                <c:pt idx="16">
                  <c:v>0.78060438699970902</c:v>
                </c:pt>
                <c:pt idx="17">
                  <c:v>0.74938021151972101</c:v>
                </c:pt>
                <c:pt idx="18">
                  <c:v>0.71940500305893196</c:v>
                </c:pt>
                <c:pt idx="19">
                  <c:v>0.69062880293657503</c:v>
                </c:pt>
                <c:pt idx="20">
                  <c:v>0.66300365081911194</c:v>
                </c:pt>
                <c:pt idx="21">
                  <c:v>0.63648350478634697</c:v>
                </c:pt>
                <c:pt idx="22">
                  <c:v>0.61102416459489295</c:v>
                </c:pt>
                <c:pt idx="23">
                  <c:v>0.58658319801109804</c:v>
                </c:pt>
                <c:pt idx="24">
                  <c:v>0.56311987009065401</c:v>
                </c:pt>
                <c:pt idx="25">
                  <c:v>0.54059507528702799</c:v>
                </c:pt>
                <c:pt idx="26">
                  <c:v>0.51897127227554696</c:v>
                </c:pt>
                <c:pt idx="27">
                  <c:v>0.49821242138452498</c:v>
                </c:pt>
                <c:pt idx="28">
                  <c:v>0.47828392452914398</c:v>
                </c:pt>
                <c:pt idx="29">
                  <c:v>0.45915256754797801</c:v>
                </c:pt>
                <c:pt idx="30">
                  <c:v>0.44078646484605899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4C2-4006-849A-0F2EE81DAB6D}"/>
            </c:ext>
          </c:extLst>
        </c:ser>
        <c:ser>
          <c:idx val="4"/>
          <c:order val="3"/>
          <c:tx>
            <c:strRef>
              <c:f>func!$V$1</c:f>
              <c:strCache>
                <c:ptCount val="1"/>
                <c:pt idx="0">
                  <c:v>y</c:v>
                </c:pt>
              </c:strCache>
            </c:strRef>
          </c:tx>
          <c:spPr>
            <a:ln w="6350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3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func!$U$2:$U$740</c:f>
              <c:numCache>
                <c:formatCode>General</c:formatCode>
                <c:ptCount val="739"/>
                <c:pt idx="0">
                  <c:v>0.7</c:v>
                </c:pt>
                <c:pt idx="1">
                  <c:v>-0.7</c:v>
                </c:pt>
                <c:pt idx="2">
                  <c:v>0.7</c:v>
                </c:pt>
                <c:pt idx="3">
                  <c:v>-0.7</c:v>
                </c:pt>
                <c:pt idx="4">
                  <c:v>0.7</c:v>
                </c:pt>
                <c:pt idx="5">
                  <c:v>-0.7</c:v>
                </c:pt>
                <c:pt idx="6">
                  <c:v>0.7</c:v>
                </c:pt>
                <c:pt idx="7">
                  <c:v>-0.7</c:v>
                </c:pt>
                <c:pt idx="8">
                  <c:v>0.7</c:v>
                </c:pt>
                <c:pt idx="9">
                  <c:v>-0.7</c:v>
                </c:pt>
                <c:pt idx="10">
                  <c:v>0.7</c:v>
                </c:pt>
                <c:pt idx="11">
                  <c:v>-0.7</c:v>
                </c:pt>
                <c:pt idx="12">
                  <c:v>0.7</c:v>
                </c:pt>
                <c:pt idx="13">
                  <c:v>-0.7</c:v>
                </c:pt>
                <c:pt idx="14">
                  <c:v>0.7</c:v>
                </c:pt>
                <c:pt idx="15">
                  <c:v>-0.7</c:v>
                </c:pt>
                <c:pt idx="16">
                  <c:v>0.7</c:v>
                </c:pt>
                <c:pt idx="17">
                  <c:v>-0.7</c:v>
                </c:pt>
                <c:pt idx="18">
                  <c:v>0.7</c:v>
                </c:pt>
                <c:pt idx="19">
                  <c:v>-0.7</c:v>
                </c:pt>
                <c:pt idx="20">
                  <c:v>0.7</c:v>
                </c:pt>
                <c:pt idx="21">
                  <c:v>-0.7</c:v>
                </c:pt>
                <c:pt idx="22">
                  <c:v>0.7</c:v>
                </c:pt>
                <c:pt idx="23">
                  <c:v>-0.7</c:v>
                </c:pt>
                <c:pt idx="24">
                  <c:v>0.7</c:v>
                </c:pt>
                <c:pt idx="25">
                  <c:v>-0.7</c:v>
                </c:pt>
                <c:pt idx="26">
                  <c:v>0.7</c:v>
                </c:pt>
                <c:pt idx="27">
                  <c:v>-0.7</c:v>
                </c:pt>
                <c:pt idx="28">
                  <c:v>0.7</c:v>
                </c:pt>
                <c:pt idx="29">
                  <c:v>-0.7</c:v>
                </c:pt>
                <c:pt idx="30">
                  <c:v>0.7</c:v>
                </c:pt>
              </c:numCache>
            </c:numRef>
          </c:xVal>
          <c:yVal>
            <c:numRef>
              <c:f>func!$V$2:$V$740</c:f>
              <c:numCache>
                <c:formatCode>General</c:formatCode>
                <c:ptCount val="739"/>
                <c:pt idx="0">
                  <c:v>1.5</c:v>
                </c:pt>
                <c:pt idx="1">
                  <c:v>0.9</c:v>
                </c:pt>
                <c:pt idx="2">
                  <c:v>0.54</c:v>
                </c:pt>
                <c:pt idx="3">
                  <c:v>0.32400000000000001</c:v>
                </c:pt>
                <c:pt idx="4">
                  <c:v>0.19439999999999999</c:v>
                </c:pt>
                <c:pt idx="5">
                  <c:v>0.11663999999999999</c:v>
                </c:pt>
                <c:pt idx="6">
                  <c:v>6.9984000000000005E-2</c:v>
                </c:pt>
                <c:pt idx="7">
                  <c:v>4.1990399999999997E-2</c:v>
                </c:pt>
                <c:pt idx="8">
                  <c:v>2.519424E-2</c:v>
                </c:pt>
                <c:pt idx="9">
                  <c:v>1.5116544000000001E-2</c:v>
                </c:pt>
                <c:pt idx="10">
                  <c:v>9.0699263999999905E-3</c:v>
                </c:pt>
                <c:pt idx="11">
                  <c:v>5.4419558400000002E-3</c:v>
                </c:pt>
                <c:pt idx="12">
                  <c:v>3.2651735039999998E-3</c:v>
                </c:pt>
                <c:pt idx="13">
                  <c:v>1.9591041024000001E-3</c:v>
                </c:pt>
                <c:pt idx="14">
                  <c:v>1.1754624614400001E-3</c:v>
                </c:pt>
                <c:pt idx="15">
                  <c:v>7.0527747686399895E-4</c:v>
                </c:pt>
                <c:pt idx="16">
                  <c:v>4.2316648611839998E-4</c:v>
                </c:pt>
                <c:pt idx="17">
                  <c:v>2.5389989167103999E-4</c:v>
                </c:pt>
                <c:pt idx="18">
                  <c:v>1.52339935002624E-4</c:v>
                </c:pt>
                <c:pt idx="19" formatCode="0.00E+00">
                  <c:v>9.1403961001574303E-5</c:v>
                </c:pt>
                <c:pt idx="20" formatCode="0.00E+00">
                  <c:v>5.4842376600944597E-5</c:v>
                </c:pt>
                <c:pt idx="21" formatCode="0.00E+00">
                  <c:v>3.2905425960566797E-5</c:v>
                </c:pt>
                <c:pt idx="22" formatCode="0.00E+00">
                  <c:v>1.9743255576340101E-5</c:v>
                </c:pt>
                <c:pt idx="23" formatCode="0.00E+00">
                  <c:v>1.1845953345804001E-5</c:v>
                </c:pt>
                <c:pt idx="24" formatCode="0.00E+00">
                  <c:v>7.1075720074824201E-6</c:v>
                </c:pt>
                <c:pt idx="25" formatCode="0.00E+00">
                  <c:v>4.2645432044894504E-6</c:v>
                </c:pt>
                <c:pt idx="26" formatCode="0.00E+00">
                  <c:v>2.55872592269367E-6</c:v>
                </c:pt>
                <c:pt idx="27" formatCode="0.00E+00">
                  <c:v>1.5352355536162E-6</c:v>
                </c:pt>
                <c:pt idx="28" formatCode="0.00E+00">
                  <c:v>9.2114133216972101E-7</c:v>
                </c:pt>
                <c:pt idx="29" formatCode="0.00E+00">
                  <c:v>5.5268479930183303E-7</c:v>
                </c:pt>
                <c:pt idx="30" formatCode="0.00E+00">
                  <c:v>3.3161087958110002E-7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4C2-4006-849A-0F2EE81DAB6D}"/>
            </c:ext>
          </c:extLst>
        </c:ser>
        <c:ser>
          <c:idx val="5"/>
          <c:order val="4"/>
          <c:tx>
            <c:strRef>
              <c:f>func!$Z$1</c:f>
              <c:strCache>
                <c:ptCount val="1"/>
                <c:pt idx="0">
                  <c:v>y</c:v>
                </c:pt>
              </c:strCache>
            </c:strRef>
          </c:tx>
          <c:spPr>
            <a:ln w="6350" cap="rnd">
              <a:solidFill>
                <a:srgbClr val="D09E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D09E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func!$Y$2:$Y$740</c:f>
              <c:numCache>
                <c:formatCode>General</c:formatCode>
                <c:ptCount val="739"/>
                <c:pt idx="0">
                  <c:v>0.7</c:v>
                </c:pt>
                <c:pt idx="1">
                  <c:v>-0.35</c:v>
                </c:pt>
                <c:pt idx="2">
                  <c:v>0.17499999999999999</c:v>
                </c:pt>
                <c:pt idx="3">
                  <c:v>-8.7499999999999994E-2</c:v>
                </c:pt>
                <c:pt idx="4">
                  <c:v>4.3749999999999997E-2</c:v>
                </c:pt>
                <c:pt idx="5">
                  <c:v>-2.1874999999999999E-2</c:v>
                </c:pt>
                <c:pt idx="6">
                  <c:v>1.0937499999999999E-2</c:v>
                </c:pt>
                <c:pt idx="7">
                  <c:v>-5.4687499999999997E-3</c:v>
                </c:pt>
                <c:pt idx="8">
                  <c:v>2.7343749999999998E-3</c:v>
                </c:pt>
                <c:pt idx="9">
                  <c:v>-1.3671874999999999E-3</c:v>
                </c:pt>
                <c:pt idx="10">
                  <c:v>6.8359374999999996E-4</c:v>
                </c:pt>
                <c:pt idx="11">
                  <c:v>-3.4179687499999998E-4</c:v>
                </c:pt>
                <c:pt idx="12">
                  <c:v>1.7089843749999999E-4</c:v>
                </c:pt>
                <c:pt idx="13" formatCode="0.00E+00">
                  <c:v>-8.5449218749999995E-5</c:v>
                </c:pt>
                <c:pt idx="14" formatCode="0.00E+00">
                  <c:v>4.2724609374999997E-5</c:v>
                </c:pt>
                <c:pt idx="15" formatCode="0.00E+00">
                  <c:v>-2.1362304687499999E-5</c:v>
                </c:pt>
                <c:pt idx="16" formatCode="0.00E+00">
                  <c:v>1.0681152343749999E-5</c:v>
                </c:pt>
                <c:pt idx="17" formatCode="0.00E+00">
                  <c:v>-5.3405761718749997E-6</c:v>
                </c:pt>
                <c:pt idx="18" formatCode="0.00E+00">
                  <c:v>2.6702880859374998E-6</c:v>
                </c:pt>
                <c:pt idx="19" formatCode="0.00E+00">
                  <c:v>-1.3351440429687499E-6</c:v>
                </c:pt>
                <c:pt idx="20" formatCode="0.00E+00">
                  <c:v>6.6757202148437496E-7</c:v>
                </c:pt>
                <c:pt idx="21" formatCode="0.00E+00">
                  <c:v>-3.3378601074218801E-7</c:v>
                </c:pt>
                <c:pt idx="22" formatCode="0.00E+00">
                  <c:v>1.66893005371094E-7</c:v>
                </c:pt>
                <c:pt idx="23" formatCode="0.00E+00">
                  <c:v>-8.3446502685546896E-8</c:v>
                </c:pt>
                <c:pt idx="24" formatCode="0.00E+00">
                  <c:v>4.1723251342773402E-8</c:v>
                </c:pt>
                <c:pt idx="25" formatCode="0.00E+00">
                  <c:v>-2.0861625671386701E-8</c:v>
                </c:pt>
                <c:pt idx="26" formatCode="0.00E+00">
                  <c:v>1.04308128356934E-8</c:v>
                </c:pt>
                <c:pt idx="27" formatCode="0.00E+00">
                  <c:v>-5.2154064178466802E-9</c:v>
                </c:pt>
                <c:pt idx="28" formatCode="0.00E+00">
                  <c:v>2.6077032089233401E-9</c:v>
                </c:pt>
                <c:pt idx="29" formatCode="0.00E+00">
                  <c:v>-1.30385160446167E-9</c:v>
                </c:pt>
                <c:pt idx="30" formatCode="0.00E+00">
                  <c:v>6.5192580223083502E-10</c:v>
                </c:pt>
              </c:numCache>
            </c:numRef>
          </c:xVal>
          <c:yVal>
            <c:numRef>
              <c:f>func!$Z$2:$Z$740</c:f>
              <c:numCache>
                <c:formatCode>General</c:formatCode>
                <c:ptCount val="739"/>
                <c:pt idx="0">
                  <c:v>1.5</c:v>
                </c:pt>
                <c:pt idx="1">
                  <c:v>1.05</c:v>
                </c:pt>
                <c:pt idx="2">
                  <c:v>0.73499999999999999</c:v>
                </c:pt>
                <c:pt idx="3">
                  <c:v>0.51449999999999996</c:v>
                </c:pt>
                <c:pt idx="4">
                  <c:v>0.36015000000000003</c:v>
                </c:pt>
                <c:pt idx="5">
                  <c:v>0.25210500000000002</c:v>
                </c:pt>
                <c:pt idx="6">
                  <c:v>0.17647350000000001</c:v>
                </c:pt>
                <c:pt idx="7">
                  <c:v>0.12353145</c:v>
                </c:pt>
                <c:pt idx="8">
                  <c:v>8.6472014999999999E-2</c:v>
                </c:pt>
                <c:pt idx="9">
                  <c:v>6.05304105E-2</c:v>
                </c:pt>
                <c:pt idx="10">
                  <c:v>4.2371287350000002E-2</c:v>
                </c:pt>
                <c:pt idx="11">
                  <c:v>2.9659901145000001E-2</c:v>
                </c:pt>
                <c:pt idx="12">
                  <c:v>2.07619308015E-2</c:v>
                </c:pt>
                <c:pt idx="13">
                  <c:v>1.453335156105E-2</c:v>
                </c:pt>
                <c:pt idx="14">
                  <c:v>1.0173346092735E-2</c:v>
                </c:pt>
                <c:pt idx="15">
                  <c:v>7.1213422649145002E-3</c:v>
                </c:pt>
                <c:pt idx="16">
                  <c:v>4.9849395854401502E-3</c:v>
                </c:pt>
                <c:pt idx="17">
                  <c:v>3.4894577098081099E-3</c:v>
                </c:pt>
                <c:pt idx="18">
                  <c:v>2.44262039686568E-3</c:v>
                </c:pt>
                <c:pt idx="19">
                  <c:v>1.70983427780597E-3</c:v>
                </c:pt>
                <c:pt idx="20">
                  <c:v>1.19688399446418E-3</c:v>
                </c:pt>
                <c:pt idx="21">
                  <c:v>8.3781879612492699E-4</c:v>
                </c:pt>
                <c:pt idx="22">
                  <c:v>5.8647315728744902E-4</c:v>
                </c:pt>
                <c:pt idx="23">
                  <c:v>4.1053121010121399E-4</c:v>
                </c:pt>
                <c:pt idx="24">
                  <c:v>2.8737184707085001E-4</c:v>
                </c:pt>
                <c:pt idx="25">
                  <c:v>2.0116029294959501E-4</c:v>
                </c:pt>
                <c:pt idx="26">
                  <c:v>1.40812205064716E-4</c:v>
                </c:pt>
                <c:pt idx="27" formatCode="0.00E+00">
                  <c:v>9.8568543545301496E-5</c:v>
                </c:pt>
                <c:pt idx="28" formatCode="0.00E+00">
                  <c:v>6.8997980481711003E-5</c:v>
                </c:pt>
                <c:pt idx="29" formatCode="0.00E+00">
                  <c:v>4.8298586337197698E-5</c:v>
                </c:pt>
                <c:pt idx="30" formatCode="0.00E+00">
                  <c:v>3.3809010436038401E-5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4C2-4006-849A-0F2EE81DA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1410031"/>
        <c:axId val="1081403375"/>
      </c:scatterChart>
      <c:valAx>
        <c:axId val="1081410031"/>
        <c:scaling>
          <c:orientation val="minMax"/>
          <c:max val="1"/>
          <c:min val="-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81403375"/>
        <c:crosses val="autoZero"/>
        <c:crossBetween val="midCat"/>
        <c:majorUnit val="0.5"/>
      </c:valAx>
      <c:valAx>
        <c:axId val="1081403375"/>
        <c:scaling>
          <c:orientation val="minMax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8141003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257385543020474E-2"/>
          <c:y val="4.0197130916484643E-2"/>
          <c:w val="0.93570507570048889"/>
          <c:h val="0.9382456140350877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func!$B$1</c:f>
              <c:strCache>
                <c:ptCount val="1"/>
                <c:pt idx="0">
                  <c:v>y</c:v>
                </c:pt>
              </c:strCache>
            </c:strRef>
          </c:tx>
          <c:spPr>
            <a:ln w="31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func!$A$2:$A$740</c:f>
              <c:numCache>
                <c:formatCode>General</c:formatCode>
                <c:ptCount val="739"/>
                <c:pt idx="0">
                  <c:v>0.2</c:v>
                </c:pt>
                <c:pt idx="1">
                  <c:v>0.196961550602616</c:v>
                </c:pt>
                <c:pt idx="2">
                  <c:v>0.18793852415786999</c:v>
                </c:pt>
                <c:pt idx="3">
                  <c:v>0.17320508075839799</c:v>
                </c:pt>
                <c:pt idx="4">
                  <c:v>0.15320888862638399</c:v>
                </c:pt>
                <c:pt idx="5">
                  <c:v>0.12855752194116299</c:v>
                </c:pt>
                <c:pt idx="6">
                  <c:v>0.10000000000523</c:v>
                </c:pt>
                <c:pt idx="7">
                  <c:v>6.8404028671754893E-2</c:v>
                </c:pt>
                <c:pt idx="8">
                  <c:v>3.47296355413165E-2</c:v>
                </c:pt>
                <c:pt idx="9" formatCode="0.00E+00">
                  <c:v>9.0593433091628504E-12</c:v>
                </c:pt>
                <c:pt idx="10">
                  <c:v>-3.47296355234731E-2</c:v>
                </c:pt>
                <c:pt idx="11">
                  <c:v>-6.8404028654728999E-2</c:v>
                </c:pt>
                <c:pt idx="12">
                  <c:v>-9.9999999989539207E-2</c:v>
                </c:pt>
                <c:pt idx="13">
                  <c:v>-0.12855752192728401</c:v>
                </c:pt>
                <c:pt idx="14">
                  <c:v>-0.153208888614737</c:v>
                </c:pt>
                <c:pt idx="15">
                  <c:v>-0.17320508074933799</c:v>
                </c:pt>
                <c:pt idx="16">
                  <c:v>-0.187938524151673</c:v>
                </c:pt>
                <c:pt idx="17">
                  <c:v>-0.19696155059946999</c:v>
                </c:pt>
                <c:pt idx="18">
                  <c:v>-0.2</c:v>
                </c:pt>
                <c:pt idx="19">
                  <c:v>-0.19696155060576301</c:v>
                </c:pt>
                <c:pt idx="20">
                  <c:v>-0.18793852416406701</c:v>
                </c:pt>
                <c:pt idx="21">
                  <c:v>-0.173205080767457</c:v>
                </c:pt>
                <c:pt idx="22">
                  <c:v>-0.15320888863803001</c:v>
                </c:pt>
                <c:pt idx="23">
                  <c:v>-0.128557521955043</c:v>
                </c:pt>
                <c:pt idx="24">
                  <c:v>-0.10000000002092201</c:v>
                </c:pt>
                <c:pt idx="25">
                  <c:v>-6.8404028688780802E-2</c:v>
                </c:pt>
                <c:pt idx="26">
                  <c:v>-3.4729635559159901E-2</c:v>
                </c:pt>
                <c:pt idx="27" formatCode="0.00E+00">
                  <c:v>-2.71779411096466E-11</c:v>
                </c:pt>
                <c:pt idx="28">
                  <c:v>3.4729635505629797E-2</c:v>
                </c:pt>
                <c:pt idx="29">
                  <c:v>6.8404028637702993E-2</c:v>
                </c:pt>
                <c:pt idx="30">
                  <c:v>9.9999999973847994E-2</c:v>
                </c:pt>
                <c:pt idx="31">
                  <c:v>0.128557521913404</c:v>
                </c:pt>
                <c:pt idx="32">
                  <c:v>0.15320888860309101</c:v>
                </c:pt>
                <c:pt idx="33">
                  <c:v>0.17320508074027899</c:v>
                </c:pt>
                <c:pt idx="34">
                  <c:v>0.18793852414547599</c:v>
                </c:pt>
                <c:pt idx="35">
                  <c:v>0.196961550596324</c:v>
                </c:pt>
                <c:pt idx="36">
                  <c:v>0.2</c:v>
                </c:pt>
                <c:pt idx="37">
                  <c:v>0.19696155060890899</c:v>
                </c:pt>
                <c:pt idx="38">
                  <c:v>0.18793852417026399</c:v>
                </c:pt>
                <c:pt idx="39">
                  <c:v>0.173205080776516</c:v>
                </c:pt>
                <c:pt idx="40">
                  <c:v>0.15320888864967699</c:v>
                </c:pt>
                <c:pt idx="41">
                  <c:v>0.12855752196892301</c:v>
                </c:pt>
                <c:pt idx="42">
                  <c:v>0.100000000036613</c:v>
                </c:pt>
                <c:pt idx="43">
                  <c:v>6.8404028705806794E-2</c:v>
                </c:pt>
                <c:pt idx="44">
                  <c:v>3.47296355770031E-2</c:v>
                </c:pt>
                <c:pt idx="45" formatCode="0.00E+00">
                  <c:v>4.5296627727972298E-11</c:v>
                </c:pt>
                <c:pt idx="46">
                  <c:v>-3.4729635487786202E-2</c:v>
                </c:pt>
                <c:pt idx="47">
                  <c:v>-6.8404028620677002E-2</c:v>
                </c:pt>
                <c:pt idx="48">
                  <c:v>-9.9999999958156796E-2</c:v>
                </c:pt>
                <c:pt idx="49">
                  <c:v>-0.12855752189952399</c:v>
                </c:pt>
                <c:pt idx="50">
                  <c:v>-0.15320888859144399</c:v>
                </c:pt>
                <c:pt idx="51">
                  <c:v>-0.17320508073122001</c:v>
                </c:pt>
                <c:pt idx="52">
                  <c:v>-0.187938524139279</c:v>
                </c:pt>
                <c:pt idx="53">
                  <c:v>-0.19696155059317799</c:v>
                </c:pt>
                <c:pt idx="54">
                  <c:v>-0.2</c:v>
                </c:pt>
                <c:pt idx="55">
                  <c:v>-0.196961550612055</c:v>
                </c:pt>
                <c:pt idx="56">
                  <c:v>-0.18793852417646101</c:v>
                </c:pt>
                <c:pt idx="57">
                  <c:v>-0.173205080785576</c:v>
                </c:pt>
                <c:pt idx="58">
                  <c:v>-0.15320888866132301</c:v>
                </c:pt>
                <c:pt idx="59">
                  <c:v>-0.12855752198280199</c:v>
                </c:pt>
                <c:pt idx="60">
                  <c:v>-0.100000000052304</c:v>
                </c:pt>
                <c:pt idx="61">
                  <c:v>-6.8404028722832702E-2</c:v>
                </c:pt>
                <c:pt idx="62">
                  <c:v>-3.4729635594846701E-2</c:v>
                </c:pt>
                <c:pt idx="63" formatCode="0.00E+00">
                  <c:v>-6.3415314346297996E-11</c:v>
                </c:pt>
                <c:pt idx="64">
                  <c:v>3.4729635469942899E-2</c:v>
                </c:pt>
                <c:pt idx="65">
                  <c:v>6.8404028603651204E-2</c:v>
                </c:pt>
                <c:pt idx="66">
                  <c:v>9.9999999942465695E-2</c:v>
                </c:pt>
                <c:pt idx="67">
                  <c:v>0.12855752188564401</c:v>
                </c:pt>
                <c:pt idx="68">
                  <c:v>0.153208888579798</c:v>
                </c:pt>
                <c:pt idx="69">
                  <c:v>0.17320508072216001</c:v>
                </c:pt>
                <c:pt idx="70">
                  <c:v>0.18793852413308201</c:v>
                </c:pt>
                <c:pt idx="71">
                  <c:v>0.19696155059003101</c:v>
                </c:pt>
                <c:pt idx="72">
                  <c:v>0.2</c:v>
                </c:pt>
                <c:pt idx="74">
                  <c:v>0.316227766016838</c:v>
                </c:pt>
                <c:pt idx="75">
                  <c:v>0.31142355569138902</c:v>
                </c:pt>
                <c:pt idx="76">
                  <c:v>0.29715689821472402</c:v>
                </c:pt>
                <c:pt idx="77">
                  <c:v>0.27386127875497002</c:v>
                </c:pt>
                <c:pt idx="78">
                  <c:v>0.24224452292121901</c:v>
                </c:pt>
                <c:pt idx="79">
                  <c:v>0.20326728984057399</c:v>
                </c:pt>
                <c:pt idx="80">
                  <c:v>0.15811388301668899</c:v>
                </c:pt>
                <c:pt idx="81">
                  <c:v>0.108156265867104</c:v>
                </c:pt>
                <c:pt idx="82">
                  <c:v>5.4912375309047398E-2</c:v>
                </c:pt>
                <c:pt idx="83" formatCode="0.00E+00">
                  <c:v>1.4324079481180801E-11</c:v>
                </c:pt>
                <c:pt idx="84">
                  <c:v>-5.4912375280834501E-2</c:v>
                </c:pt>
                <c:pt idx="85">
                  <c:v>-0.10815626584018399</c:v>
                </c:pt>
                <c:pt idx="86">
                  <c:v>-0.15811388299187901</c:v>
                </c:pt>
                <c:pt idx="87">
                  <c:v>-0.20326728981862799</c:v>
                </c:pt>
                <c:pt idx="88">
                  <c:v>-0.24224452290280499</c:v>
                </c:pt>
                <c:pt idx="89">
                  <c:v>-0.27386127874064597</c:v>
                </c:pt>
                <c:pt idx="90">
                  <c:v>-0.29715689820492602</c:v>
                </c:pt>
                <c:pt idx="91">
                  <c:v>-0.311423555686414</c:v>
                </c:pt>
                <c:pt idx="92">
                  <c:v>-0.316227766016838</c:v>
                </c:pt>
                <c:pt idx="93">
                  <c:v>-0.31142355569636399</c:v>
                </c:pt>
                <c:pt idx="94">
                  <c:v>-0.29715689822452201</c:v>
                </c:pt>
                <c:pt idx="95">
                  <c:v>-0.273861278769294</c:v>
                </c:pt>
                <c:pt idx="96">
                  <c:v>-0.242244522939634</c:v>
                </c:pt>
                <c:pt idx="97">
                  <c:v>-0.20326728986251899</c:v>
                </c:pt>
                <c:pt idx="98">
                  <c:v>-0.15811388304149901</c:v>
                </c:pt>
                <c:pt idx="99">
                  <c:v>-0.108156265894024</c:v>
                </c:pt>
                <c:pt idx="100">
                  <c:v>-5.4912375337260302E-2</c:v>
                </c:pt>
                <c:pt idx="101" formatCode="0.00E+00">
                  <c:v>-4.29720980102036E-11</c:v>
                </c:pt>
                <c:pt idx="102">
                  <c:v>5.4912375252621798E-2</c:v>
                </c:pt>
                <c:pt idx="103">
                  <c:v>0.108156265813263</c:v>
                </c:pt>
                <c:pt idx="104">
                  <c:v>0.15811388296706899</c:v>
                </c:pt>
                <c:pt idx="105">
                  <c:v>0.20326728979668199</c:v>
                </c:pt>
                <c:pt idx="106">
                  <c:v>0.24224452288439</c:v>
                </c:pt>
                <c:pt idx="107">
                  <c:v>0.27386127872632199</c:v>
                </c:pt>
                <c:pt idx="108">
                  <c:v>0.29715689819512803</c:v>
                </c:pt>
                <c:pt idx="109">
                  <c:v>0.31142355568143898</c:v>
                </c:pt>
                <c:pt idx="110">
                  <c:v>0.316227766016838</c:v>
                </c:pt>
                <c:pt idx="111">
                  <c:v>0.31142355570133801</c:v>
                </c:pt>
                <c:pt idx="112">
                  <c:v>0.29715689823432101</c:v>
                </c:pt>
                <c:pt idx="113">
                  <c:v>0.27386127878361899</c:v>
                </c:pt>
                <c:pt idx="114">
                  <c:v>0.24224452295804899</c:v>
                </c:pt>
                <c:pt idx="115">
                  <c:v>0.20326728988446499</c:v>
                </c:pt>
                <c:pt idx="116">
                  <c:v>0.158113883066309</c:v>
                </c:pt>
                <c:pt idx="117">
                  <c:v>0.108156265920945</c:v>
                </c:pt>
                <c:pt idx="118">
                  <c:v>5.4912375365472998E-2</c:v>
                </c:pt>
                <c:pt idx="119" formatCode="0.00E+00">
                  <c:v>7.1620256972565101E-11</c:v>
                </c:pt>
                <c:pt idx="120">
                  <c:v>-5.4912375224408602E-2</c:v>
                </c:pt>
                <c:pt idx="121">
                  <c:v>-0.10815626578634301</c:v>
                </c:pt>
                <c:pt idx="122">
                  <c:v>-0.158113882942259</c:v>
                </c:pt>
                <c:pt idx="123">
                  <c:v>-0.20326728977473599</c:v>
                </c:pt>
                <c:pt idx="124">
                  <c:v>-0.242244522865975</c:v>
                </c:pt>
                <c:pt idx="125">
                  <c:v>-0.273861278711998</c:v>
                </c:pt>
                <c:pt idx="126">
                  <c:v>-0.29715689818532898</c:v>
                </c:pt>
                <c:pt idx="127">
                  <c:v>-0.31142355567646501</c:v>
                </c:pt>
                <c:pt idx="128">
                  <c:v>-0.316227766016838</c:v>
                </c:pt>
                <c:pt idx="129">
                  <c:v>-0.31142355570631303</c:v>
                </c:pt>
                <c:pt idx="130">
                  <c:v>-0.29715689824411901</c:v>
                </c:pt>
                <c:pt idx="131">
                  <c:v>-0.27386127879794298</c:v>
                </c:pt>
                <c:pt idx="132">
                  <c:v>-0.24224452297646301</c:v>
                </c:pt>
                <c:pt idx="133">
                  <c:v>-0.20326728990641099</c:v>
                </c:pt>
                <c:pt idx="134">
                  <c:v>-0.15811388309111901</c:v>
                </c:pt>
                <c:pt idx="135">
                  <c:v>-0.108156265947865</c:v>
                </c:pt>
                <c:pt idx="136">
                  <c:v>-5.4912375393686201E-2</c:v>
                </c:pt>
                <c:pt idx="137" formatCode="0.00E+00">
                  <c:v>-1.00268415934927E-10</c:v>
                </c:pt>
                <c:pt idx="138">
                  <c:v>5.4912375196196003E-2</c:v>
                </c:pt>
                <c:pt idx="139">
                  <c:v>0.108156265759423</c:v>
                </c:pt>
                <c:pt idx="140">
                  <c:v>0.15811388291744899</c:v>
                </c:pt>
                <c:pt idx="141">
                  <c:v>0.20326728975279101</c:v>
                </c:pt>
                <c:pt idx="142">
                  <c:v>0.24224452284756101</c:v>
                </c:pt>
                <c:pt idx="143">
                  <c:v>0.27386127869767402</c:v>
                </c:pt>
                <c:pt idx="144">
                  <c:v>0.29715689817553098</c:v>
                </c:pt>
                <c:pt idx="145">
                  <c:v>0.31142355567148999</c:v>
                </c:pt>
                <c:pt idx="146">
                  <c:v>0.316227766016838</c:v>
                </c:pt>
                <c:pt idx="148">
                  <c:v>0.44721359549995798</c:v>
                </c:pt>
                <c:pt idx="149">
                  <c:v>0.44041941610121499</c:v>
                </c:pt>
                <c:pt idx="150">
                  <c:v>0.420243315607984</c:v>
                </c:pt>
                <c:pt idx="151">
                  <c:v>0.387298334624118</c:v>
                </c:pt>
                <c:pt idx="152">
                  <c:v>0.34258548972578801</c:v>
                </c:pt>
                <c:pt idx="153">
                  <c:v>0.28746335807936202</c:v>
                </c:pt>
                <c:pt idx="154">
                  <c:v>0.223606797761674</c:v>
                </c:pt>
                <c:pt idx="155">
                  <c:v>0.15295605804488899</c:v>
                </c:pt>
                <c:pt idx="156">
                  <c:v>7.7657825904176303E-2</c:v>
                </c:pt>
                <c:pt idx="157" formatCode="0.00E+00">
                  <c:v>2.0257307470796E-11</c:v>
                </c:pt>
                <c:pt idx="158">
                  <c:v>-7.7657825864277302E-2</c:v>
                </c:pt>
                <c:pt idx="159">
                  <c:v>-0.152956058006818</c:v>
                </c:pt>
                <c:pt idx="160">
                  <c:v>-0.22360679772658801</c:v>
                </c:pt>
                <c:pt idx="161">
                  <c:v>-0.28746335804832601</c:v>
                </c:pt>
                <c:pt idx="162">
                  <c:v>-0.342585489699746</c:v>
                </c:pt>
                <c:pt idx="163">
                  <c:v>-0.38729833460386098</c:v>
                </c:pt>
                <c:pt idx="164">
                  <c:v>-0.42024331559412698</c:v>
                </c:pt>
                <c:pt idx="165">
                  <c:v>-0.44041941609418001</c:v>
                </c:pt>
                <c:pt idx="166">
                  <c:v>-0.44721359549995798</c:v>
                </c:pt>
                <c:pt idx="167">
                  <c:v>-0.44041941610824997</c:v>
                </c:pt>
                <c:pt idx="168">
                  <c:v>-0.42024331562184097</c:v>
                </c:pt>
                <c:pt idx="169">
                  <c:v>-0.38729833464437502</c:v>
                </c:pt>
                <c:pt idx="170">
                  <c:v>-0.34258548975183001</c:v>
                </c:pt>
                <c:pt idx="171">
                  <c:v>-0.28746335811039803</c:v>
                </c:pt>
                <c:pt idx="172">
                  <c:v>-0.22360679779676099</c:v>
                </c:pt>
                <c:pt idx="173">
                  <c:v>-0.15295605808296001</c:v>
                </c:pt>
                <c:pt idx="174">
                  <c:v>-7.7657825944075401E-2</c:v>
                </c:pt>
                <c:pt idx="175" formatCode="0.00E+00">
                  <c:v>-6.0771723809655803E-11</c:v>
                </c:pt>
                <c:pt idx="176">
                  <c:v>7.7657825824378496E-2</c:v>
                </c:pt>
                <c:pt idx="177">
                  <c:v>0.15295605796874601</c:v>
                </c:pt>
                <c:pt idx="178">
                  <c:v>0.22360679769150099</c:v>
                </c:pt>
                <c:pt idx="179">
                  <c:v>0.28746335801729</c:v>
                </c:pt>
                <c:pt idx="180">
                  <c:v>0.342585489673704</c:v>
                </c:pt>
                <c:pt idx="181">
                  <c:v>0.38729833458360302</c:v>
                </c:pt>
                <c:pt idx="182">
                  <c:v>0.420243315580271</c:v>
                </c:pt>
                <c:pt idx="183">
                  <c:v>0.44041941608714402</c:v>
                </c:pt>
                <c:pt idx="184">
                  <c:v>0.44721359549995798</c:v>
                </c:pt>
                <c:pt idx="185">
                  <c:v>0.44041941611528501</c:v>
                </c:pt>
                <c:pt idx="186">
                  <c:v>0.420243315635698</c:v>
                </c:pt>
                <c:pt idx="187">
                  <c:v>0.38729833466463198</c:v>
                </c:pt>
                <c:pt idx="188">
                  <c:v>0.34258548977787301</c:v>
                </c:pt>
                <c:pt idx="189">
                  <c:v>0.28746335814143398</c:v>
                </c:pt>
                <c:pt idx="190">
                  <c:v>0.223606797831848</c:v>
                </c:pt>
                <c:pt idx="191">
                  <c:v>0.152956058121031</c:v>
                </c:pt>
                <c:pt idx="192">
                  <c:v>7.7657825983974096E-2</c:v>
                </c:pt>
                <c:pt idx="193" formatCode="0.00E+00">
                  <c:v>1.01286338751248E-10</c:v>
                </c:pt>
                <c:pt idx="194">
                  <c:v>-7.7657825784478995E-2</c:v>
                </c:pt>
                <c:pt idx="195">
                  <c:v>-0.15295605793067499</c:v>
                </c:pt>
                <c:pt idx="196">
                  <c:v>-0.223606797656415</c:v>
                </c:pt>
                <c:pt idx="197">
                  <c:v>-0.287463357986254</c:v>
                </c:pt>
                <c:pt idx="198">
                  <c:v>-0.342585489647662</c:v>
                </c:pt>
                <c:pt idx="199">
                  <c:v>-0.387298334563346</c:v>
                </c:pt>
                <c:pt idx="200">
                  <c:v>-0.42024331556641398</c:v>
                </c:pt>
                <c:pt idx="201">
                  <c:v>-0.44041941608010898</c:v>
                </c:pt>
                <c:pt idx="202">
                  <c:v>-0.44721359549995798</c:v>
                </c:pt>
                <c:pt idx="203">
                  <c:v>-0.44041941612232099</c:v>
                </c:pt>
                <c:pt idx="204">
                  <c:v>-0.42024331564955397</c:v>
                </c:pt>
                <c:pt idx="205">
                  <c:v>-0.38729833468489</c:v>
                </c:pt>
                <c:pt idx="206">
                  <c:v>-0.34258548980391501</c:v>
                </c:pt>
                <c:pt idx="207">
                  <c:v>-0.28746335817246998</c:v>
                </c:pt>
                <c:pt idx="208">
                  <c:v>-0.22360679786693399</c:v>
                </c:pt>
                <c:pt idx="209">
                  <c:v>-0.15295605815910199</c:v>
                </c:pt>
                <c:pt idx="210">
                  <c:v>-7.7657826023873597E-2</c:v>
                </c:pt>
                <c:pt idx="211" formatCode="0.00E+00">
                  <c:v>-1.4180095369284001E-10</c:v>
                </c:pt>
                <c:pt idx="212">
                  <c:v>7.76578257445803E-2</c:v>
                </c:pt>
                <c:pt idx="213">
                  <c:v>0.152956057892604</c:v>
                </c:pt>
                <c:pt idx="214">
                  <c:v>0.22360679762132801</c:v>
                </c:pt>
                <c:pt idx="215">
                  <c:v>0.28746335795521799</c:v>
                </c:pt>
                <c:pt idx="216">
                  <c:v>0.342585489621619</c:v>
                </c:pt>
                <c:pt idx="217">
                  <c:v>0.38729833454308898</c:v>
                </c:pt>
                <c:pt idx="218">
                  <c:v>0.42024331555255701</c:v>
                </c:pt>
                <c:pt idx="219">
                  <c:v>0.440419416073074</c:v>
                </c:pt>
                <c:pt idx="220">
                  <c:v>0.44721359549995798</c:v>
                </c:pt>
                <c:pt idx="222">
                  <c:v>0.54772255750516596</c:v>
                </c:pt>
                <c:pt idx="223">
                  <c:v>0.53940142113124101</c:v>
                </c:pt>
                <c:pt idx="224">
                  <c:v>0.51469084552747602</c:v>
                </c:pt>
                <c:pt idx="225">
                  <c:v>0.47434164902939202</c:v>
                </c:pt>
                <c:pt idx="226">
                  <c:v>0.41957982155483498</c:v>
                </c:pt>
                <c:pt idx="227">
                  <c:v>0.352069273520702</c:v>
                </c:pt>
                <c:pt idx="228">
                  <c:v>0.27386127876690702</c:v>
                </c:pt>
                <c:pt idx="229">
                  <c:v>0.187332147638752</c:v>
                </c:pt>
                <c:pt idx="230">
                  <c:v>9.5111023999560798E-2</c:v>
                </c:pt>
                <c:pt idx="231" formatCode="0.00E+00">
                  <c:v>2.4810033433059901E-11</c:v>
                </c:pt>
                <c:pt idx="232">
                  <c:v>-9.5111023950694706E-2</c:v>
                </c:pt>
                <c:pt idx="233">
                  <c:v>-0.18733214759212399</c:v>
                </c:pt>
                <c:pt idx="234">
                  <c:v>-0.27386127872393501</c:v>
                </c:pt>
                <c:pt idx="235">
                  <c:v>-0.35206927348269101</c:v>
                </c:pt>
                <c:pt idx="236">
                  <c:v>-0.41957982152293999</c:v>
                </c:pt>
                <c:pt idx="237">
                  <c:v>-0.47434164900458198</c:v>
                </c:pt>
                <c:pt idx="238">
                  <c:v>-0.51469084551050504</c:v>
                </c:pt>
                <c:pt idx="239">
                  <c:v>-0.53940142112262501</c:v>
                </c:pt>
                <c:pt idx="240">
                  <c:v>-0.54772255750516596</c:v>
                </c:pt>
                <c:pt idx="241">
                  <c:v>-0.53940142113985801</c:v>
                </c:pt>
                <c:pt idx="242">
                  <c:v>-0.514690845544447</c:v>
                </c:pt>
                <c:pt idx="243">
                  <c:v>-0.47434164905420201</c:v>
                </c:pt>
                <c:pt idx="244">
                  <c:v>-0.41957982158673002</c:v>
                </c:pt>
                <c:pt idx="245">
                  <c:v>-0.35206927355871398</c:v>
                </c:pt>
                <c:pt idx="246">
                  <c:v>-0.27386127880987898</c:v>
                </c:pt>
                <c:pt idx="247">
                  <c:v>-0.18733214768537901</c:v>
                </c:pt>
                <c:pt idx="248">
                  <c:v>-9.5111024048427001E-2</c:v>
                </c:pt>
                <c:pt idx="249" formatCode="0.00E+00">
                  <c:v>-7.4429857061502E-11</c:v>
                </c:pt>
                <c:pt idx="250">
                  <c:v>9.5111023901828906E-2</c:v>
                </c:pt>
                <c:pt idx="251">
                  <c:v>0.18733214754549701</c:v>
                </c:pt>
                <c:pt idx="252">
                  <c:v>0.27386127868096299</c:v>
                </c:pt>
                <c:pt idx="253">
                  <c:v>0.35206927344467998</c:v>
                </c:pt>
                <c:pt idx="254">
                  <c:v>0.419579821491045</c:v>
                </c:pt>
                <c:pt idx="255">
                  <c:v>0.47434164897977199</c:v>
                </c:pt>
                <c:pt idx="256">
                  <c:v>0.51469084549353405</c:v>
                </c:pt>
                <c:pt idx="257">
                  <c:v>0.53940142111400802</c:v>
                </c:pt>
                <c:pt idx="258">
                  <c:v>0.54772255750516596</c:v>
                </c:pt>
                <c:pt idx="259">
                  <c:v>0.539401421148474</c:v>
                </c:pt>
                <c:pt idx="260">
                  <c:v>0.51469084556141798</c:v>
                </c:pt>
                <c:pt idx="261">
                  <c:v>0.474341649079012</c:v>
                </c:pt>
                <c:pt idx="262">
                  <c:v>0.419579821618625</c:v>
                </c:pt>
                <c:pt idx="263">
                  <c:v>0.35206927359672402</c:v>
                </c:pt>
                <c:pt idx="264">
                  <c:v>0.273861278852851</c:v>
                </c:pt>
                <c:pt idx="265">
                  <c:v>0.18733214773200699</c:v>
                </c:pt>
                <c:pt idx="266">
                  <c:v>9.5111024097292801E-2</c:v>
                </c:pt>
                <c:pt idx="267" formatCode="0.00E+00">
                  <c:v>1.2404992392762199E-10</c:v>
                </c:pt>
                <c:pt idx="268">
                  <c:v>-9.5111023852962107E-2</c:v>
                </c:pt>
                <c:pt idx="269">
                  <c:v>-0.18733214749886901</c:v>
                </c:pt>
                <c:pt idx="270">
                  <c:v>-0.27386127863799098</c:v>
                </c:pt>
                <c:pt idx="271">
                  <c:v>-0.35206927340666899</c:v>
                </c:pt>
                <c:pt idx="272">
                  <c:v>-0.41957982145915002</c:v>
                </c:pt>
                <c:pt idx="273">
                  <c:v>-0.474341648954962</c:v>
                </c:pt>
                <c:pt idx="274">
                  <c:v>-0.51469084547656296</c:v>
                </c:pt>
                <c:pt idx="275">
                  <c:v>-0.53940142110539202</c:v>
                </c:pt>
                <c:pt idx="276">
                  <c:v>-0.54772255750516596</c:v>
                </c:pt>
                <c:pt idx="277">
                  <c:v>-0.53940142115709</c:v>
                </c:pt>
                <c:pt idx="278">
                  <c:v>-0.51469084557838896</c:v>
                </c:pt>
                <c:pt idx="279">
                  <c:v>-0.47434164910382198</c:v>
                </c:pt>
                <c:pt idx="280">
                  <c:v>-0.41957982165051999</c:v>
                </c:pt>
                <c:pt idx="281">
                  <c:v>-0.352069273634736</c:v>
                </c:pt>
                <c:pt idx="282">
                  <c:v>-0.27386127889582301</c:v>
                </c:pt>
                <c:pt idx="283">
                  <c:v>-0.187332147778634</c:v>
                </c:pt>
                <c:pt idx="284">
                  <c:v>-9.5111024146159504E-2</c:v>
                </c:pt>
                <c:pt idx="285" formatCode="0.00E+00">
                  <c:v>-1.73669990793742E-10</c:v>
                </c:pt>
                <c:pt idx="286">
                  <c:v>9.5111023804096403E-2</c:v>
                </c:pt>
                <c:pt idx="287">
                  <c:v>0.187332147452242</c:v>
                </c:pt>
                <c:pt idx="288">
                  <c:v>0.27386127859501902</c:v>
                </c:pt>
                <c:pt idx="289">
                  <c:v>0.35206927336865801</c:v>
                </c:pt>
                <c:pt idx="290">
                  <c:v>0.41957982142725497</c:v>
                </c:pt>
                <c:pt idx="291">
                  <c:v>0.47434164893015202</c:v>
                </c:pt>
                <c:pt idx="292">
                  <c:v>0.51469084545959198</c:v>
                </c:pt>
                <c:pt idx="293">
                  <c:v>0.53940142109677602</c:v>
                </c:pt>
                <c:pt idx="294">
                  <c:v>0.54772255750516596</c:v>
                </c:pt>
                <c:pt idx="296">
                  <c:v>0.63245553203367599</c:v>
                </c:pt>
                <c:pt idx="297">
                  <c:v>0.62284711138277804</c:v>
                </c:pt>
                <c:pt idx="298">
                  <c:v>0.59431379642944804</c:v>
                </c:pt>
                <c:pt idx="299">
                  <c:v>0.54772255750994103</c:v>
                </c:pt>
                <c:pt idx="300">
                  <c:v>0.48448904584243901</c:v>
                </c:pt>
                <c:pt idx="301">
                  <c:v>0.40653457968114698</c:v>
                </c:pt>
                <c:pt idx="302">
                  <c:v>0.31622776603337799</c:v>
                </c:pt>
                <c:pt idx="303">
                  <c:v>0.216312531734208</c:v>
                </c:pt>
                <c:pt idx="304">
                  <c:v>0.109824750618095</c:v>
                </c:pt>
                <c:pt idx="305" formatCode="0.00E+00">
                  <c:v>2.8648158962361501E-11</c:v>
                </c:pt>
                <c:pt idx="306">
                  <c:v>-0.109824750561669</c:v>
                </c:pt>
                <c:pt idx="307">
                  <c:v>-0.21631253168036699</c:v>
                </c:pt>
                <c:pt idx="308">
                  <c:v>-0.31622776598375801</c:v>
                </c:pt>
                <c:pt idx="309">
                  <c:v>-0.40653457963725598</c:v>
                </c:pt>
                <c:pt idx="310">
                  <c:v>-0.48448904580560898</c:v>
                </c:pt>
                <c:pt idx="311">
                  <c:v>-0.54772255748129295</c:v>
                </c:pt>
                <c:pt idx="312">
                  <c:v>-0.59431379640985205</c:v>
                </c:pt>
                <c:pt idx="313">
                  <c:v>-0.622847111372828</c:v>
                </c:pt>
                <c:pt idx="314">
                  <c:v>-0.63245553203367599</c:v>
                </c:pt>
                <c:pt idx="315">
                  <c:v>-0.62284711139272697</c:v>
                </c:pt>
                <c:pt idx="316">
                  <c:v>-0.59431379644904503</c:v>
                </c:pt>
                <c:pt idx="317">
                  <c:v>-0.54772255753858901</c:v>
                </c:pt>
                <c:pt idx="318">
                  <c:v>-0.484489045879268</c:v>
                </c:pt>
                <c:pt idx="319">
                  <c:v>-0.40653457972503898</c:v>
                </c:pt>
                <c:pt idx="320">
                  <c:v>-0.31622776608299802</c:v>
                </c:pt>
                <c:pt idx="321">
                  <c:v>-0.21631253178804899</c:v>
                </c:pt>
                <c:pt idx="322">
                  <c:v>-0.10982475067452099</c:v>
                </c:pt>
                <c:pt idx="323" formatCode="0.00E+00">
                  <c:v>-8.5944196020407096E-11</c:v>
                </c:pt>
                <c:pt idx="324">
                  <c:v>0.109824750505244</c:v>
                </c:pt>
                <c:pt idx="325">
                  <c:v>0.216312531626526</c:v>
                </c:pt>
                <c:pt idx="326">
                  <c:v>0.31622776593413798</c:v>
                </c:pt>
                <c:pt idx="327">
                  <c:v>0.40653457959336398</c:v>
                </c:pt>
                <c:pt idx="328">
                  <c:v>0.48448904576877999</c:v>
                </c:pt>
                <c:pt idx="329">
                  <c:v>0.54772255745264498</c:v>
                </c:pt>
                <c:pt idx="330">
                  <c:v>0.59431379639025494</c:v>
                </c:pt>
                <c:pt idx="331">
                  <c:v>0.62284711136287896</c:v>
                </c:pt>
                <c:pt idx="332">
                  <c:v>0.63245553203367599</c:v>
                </c:pt>
                <c:pt idx="333">
                  <c:v>0.62284711140267601</c:v>
                </c:pt>
                <c:pt idx="334">
                  <c:v>0.59431379646864102</c:v>
                </c:pt>
                <c:pt idx="335">
                  <c:v>0.54772255756723698</c:v>
                </c:pt>
                <c:pt idx="336">
                  <c:v>0.48448904591609698</c:v>
                </c:pt>
                <c:pt idx="337">
                  <c:v>0.40653457976892998</c:v>
                </c:pt>
                <c:pt idx="338">
                  <c:v>0.31622776613261799</c:v>
                </c:pt>
                <c:pt idx="339">
                  <c:v>0.21631253184189</c:v>
                </c:pt>
                <c:pt idx="340">
                  <c:v>0.109824750730946</c:v>
                </c:pt>
                <c:pt idx="341" formatCode="0.00E+00">
                  <c:v>1.4324051394513E-10</c:v>
                </c:pt>
                <c:pt idx="342">
                  <c:v>-0.109824750448817</c:v>
                </c:pt>
                <c:pt idx="343">
                  <c:v>-0.21631253157268501</c:v>
                </c:pt>
                <c:pt idx="344">
                  <c:v>-0.31622776588451801</c:v>
                </c:pt>
                <c:pt idx="345">
                  <c:v>-0.40653457954947297</c:v>
                </c:pt>
                <c:pt idx="346">
                  <c:v>-0.48448904573195101</c:v>
                </c:pt>
                <c:pt idx="347">
                  <c:v>-0.547722557423996</c:v>
                </c:pt>
                <c:pt idx="348">
                  <c:v>-0.59431379637065895</c:v>
                </c:pt>
                <c:pt idx="349">
                  <c:v>-0.62284711135292903</c:v>
                </c:pt>
                <c:pt idx="350">
                  <c:v>-0.63245553203367599</c:v>
                </c:pt>
                <c:pt idx="351">
                  <c:v>-0.62284711141262605</c:v>
                </c:pt>
                <c:pt idx="352">
                  <c:v>-0.59431379648823701</c:v>
                </c:pt>
                <c:pt idx="353">
                  <c:v>-0.54772255759588495</c:v>
                </c:pt>
                <c:pt idx="354">
                  <c:v>-0.48448904595292602</c:v>
                </c:pt>
                <c:pt idx="355">
                  <c:v>-0.40653457981282098</c:v>
                </c:pt>
                <c:pt idx="356">
                  <c:v>-0.31622776618223802</c:v>
                </c:pt>
                <c:pt idx="357">
                  <c:v>-0.21631253189572999</c:v>
                </c:pt>
                <c:pt idx="358">
                  <c:v>-0.109824750787372</c:v>
                </c:pt>
                <c:pt idx="359" formatCode="0.00E+00">
                  <c:v>-2.00536831869853E-10</c:v>
                </c:pt>
                <c:pt idx="360">
                  <c:v>0.10982475039239201</c:v>
                </c:pt>
                <c:pt idx="361">
                  <c:v>0.216312531518845</c:v>
                </c:pt>
                <c:pt idx="362">
                  <c:v>0.31622776583489898</c:v>
                </c:pt>
                <c:pt idx="363">
                  <c:v>0.40653457950558097</c:v>
                </c:pt>
                <c:pt idx="364">
                  <c:v>0.48448904569512102</c:v>
                </c:pt>
                <c:pt idx="365">
                  <c:v>0.54772255739534803</c:v>
                </c:pt>
                <c:pt idx="366">
                  <c:v>0.59431379635106296</c:v>
                </c:pt>
                <c:pt idx="367">
                  <c:v>0.62284711134297999</c:v>
                </c:pt>
                <c:pt idx="368">
                  <c:v>0.63245553203367599</c:v>
                </c:pt>
                <c:pt idx="370">
                  <c:v>0.70710678118654802</c:v>
                </c:pt>
                <c:pt idx="371">
                  <c:v>0.69636424032063704</c:v>
                </c:pt>
                <c:pt idx="372">
                  <c:v>0.66446302439110905</c:v>
                </c:pt>
                <c:pt idx="373">
                  <c:v>0.61237243570113298</c:v>
                </c:pt>
                <c:pt idx="374">
                  <c:v>0.54167522042885197</c:v>
                </c:pt>
                <c:pt idx="375">
                  <c:v>0.45451947768567502</c:v>
                </c:pt>
                <c:pt idx="376">
                  <c:v>0.35355339061176599</c:v>
                </c:pt>
                <c:pt idx="377">
                  <c:v>0.24184476267138499</c:v>
                </c:pt>
                <c:pt idx="378">
                  <c:v>0.122787803997011</c:v>
                </c:pt>
                <c:pt idx="379" formatCode="0.00E+00">
                  <c:v>3.20296154350301E-11</c:v>
                </c:pt>
                <c:pt idx="380">
                  <c:v>-0.12278780393392499</c:v>
                </c:pt>
                <c:pt idx="381">
                  <c:v>-0.24184476261118901</c:v>
                </c:pt>
                <c:pt idx="382">
                  <c:v>-0.35355339055628898</c:v>
                </c:pt>
                <c:pt idx="383">
                  <c:v>-0.454519477636603</c:v>
                </c:pt>
                <c:pt idx="384">
                  <c:v>-0.54167522038767602</c:v>
                </c:pt>
                <c:pt idx="385">
                  <c:v>-0.61237243566910304</c:v>
                </c:pt>
                <c:pt idx="386">
                  <c:v>-0.66446302436920002</c:v>
                </c:pt>
                <c:pt idx="387">
                  <c:v>-0.69636424030951305</c:v>
                </c:pt>
                <c:pt idx="388">
                  <c:v>-0.70710678118654802</c:v>
                </c:pt>
                <c:pt idx="389">
                  <c:v>-0.69636424033176103</c:v>
                </c:pt>
                <c:pt idx="390">
                  <c:v>-0.66446302441301897</c:v>
                </c:pt>
                <c:pt idx="391">
                  <c:v>-0.61237243573316202</c:v>
                </c:pt>
                <c:pt idx="392">
                  <c:v>-0.54167522047002803</c:v>
                </c:pt>
                <c:pt idx="393">
                  <c:v>-0.45451947773474699</c:v>
                </c:pt>
                <c:pt idx="394">
                  <c:v>-0.35355339066724301</c:v>
                </c:pt>
                <c:pt idx="395">
                  <c:v>-0.24184476273158001</c:v>
                </c:pt>
                <c:pt idx="396">
                  <c:v>-0.122787804060097</c:v>
                </c:pt>
                <c:pt idx="397" formatCode="0.00E+00">
                  <c:v>-9.6088532286598702E-11</c:v>
                </c:pt>
                <c:pt idx="398">
                  <c:v>0.12278780387084</c:v>
                </c:pt>
                <c:pt idx="399">
                  <c:v>0.24184476255099299</c:v>
                </c:pt>
                <c:pt idx="400">
                  <c:v>0.35355339050081303</c:v>
                </c:pt>
                <c:pt idx="401">
                  <c:v>0.45451947758752997</c:v>
                </c:pt>
                <c:pt idx="402">
                  <c:v>0.54167522034649995</c:v>
                </c:pt>
                <c:pt idx="403">
                  <c:v>0.612372435637074</c:v>
                </c:pt>
                <c:pt idx="404">
                  <c:v>0.66446302434728999</c:v>
                </c:pt>
                <c:pt idx="405">
                  <c:v>0.69636424029838995</c:v>
                </c:pt>
                <c:pt idx="406">
                  <c:v>0.70710678118654802</c:v>
                </c:pt>
                <c:pt idx="407">
                  <c:v>0.69636424034288402</c:v>
                </c:pt>
                <c:pt idx="408">
                  <c:v>0.664463024434928</c:v>
                </c:pt>
                <c:pt idx="409">
                  <c:v>0.61237243576519196</c:v>
                </c:pt>
                <c:pt idx="410">
                  <c:v>0.54167522051120498</c:v>
                </c:pt>
                <c:pt idx="411">
                  <c:v>0.45451947778381901</c:v>
                </c:pt>
                <c:pt idx="412">
                  <c:v>0.35355339072272002</c:v>
                </c:pt>
                <c:pt idx="413">
                  <c:v>0.241844762791776</c:v>
                </c:pt>
                <c:pt idx="414">
                  <c:v>0.12278780412318201</c:v>
                </c:pt>
                <c:pt idx="415" formatCode="0.00E+00">
                  <c:v>1.60147763156659E-10</c:v>
                </c:pt>
                <c:pt idx="416">
                  <c:v>-0.122787803807753</c:v>
                </c:pt>
                <c:pt idx="417">
                  <c:v>-0.24184476249079701</c:v>
                </c:pt>
                <c:pt idx="418">
                  <c:v>-0.35355339044533601</c:v>
                </c:pt>
                <c:pt idx="419">
                  <c:v>-0.454519477538459</c:v>
                </c:pt>
                <c:pt idx="420">
                  <c:v>-0.541675220305323</c:v>
                </c:pt>
                <c:pt idx="421">
                  <c:v>-0.61237243560504395</c:v>
                </c:pt>
                <c:pt idx="422">
                  <c:v>-0.66446302432538096</c:v>
                </c:pt>
                <c:pt idx="423">
                  <c:v>-0.69636424028726596</c:v>
                </c:pt>
                <c:pt idx="424">
                  <c:v>-0.70710678118654802</c:v>
                </c:pt>
                <c:pt idx="425">
                  <c:v>-0.69636424035400801</c:v>
                </c:pt>
                <c:pt idx="426">
                  <c:v>-0.66446302445683703</c:v>
                </c:pt>
                <c:pt idx="427">
                  <c:v>-0.612372435797222</c:v>
                </c:pt>
                <c:pt idx="428">
                  <c:v>-0.54167522055238104</c:v>
                </c:pt>
                <c:pt idx="429">
                  <c:v>-0.45451947783289098</c:v>
                </c:pt>
                <c:pt idx="430">
                  <c:v>-0.35355339077819598</c:v>
                </c:pt>
                <c:pt idx="431">
                  <c:v>-0.24184476285197201</c:v>
                </c:pt>
                <c:pt idx="432">
                  <c:v>-0.122787804186269</c:v>
                </c:pt>
                <c:pt idx="433" formatCode="0.00E+00">
                  <c:v>-2.24206994026719E-10</c:v>
                </c:pt>
                <c:pt idx="434">
                  <c:v>0.12278780374466799</c:v>
                </c:pt>
                <c:pt idx="435">
                  <c:v>0.24184476243060199</c:v>
                </c:pt>
                <c:pt idx="436">
                  <c:v>0.353553390389859</c:v>
                </c:pt>
                <c:pt idx="437">
                  <c:v>0.45451947748938598</c:v>
                </c:pt>
                <c:pt idx="438">
                  <c:v>0.54167522026414705</c:v>
                </c:pt>
                <c:pt idx="439">
                  <c:v>0.61237243557301502</c:v>
                </c:pt>
                <c:pt idx="440">
                  <c:v>0.66446302430347104</c:v>
                </c:pt>
                <c:pt idx="441">
                  <c:v>0.69636424027614197</c:v>
                </c:pt>
                <c:pt idx="442">
                  <c:v>0.70710678118654802</c:v>
                </c:pt>
                <c:pt idx="444">
                  <c:v>0.77459666924148296</c:v>
                </c:pt>
                <c:pt idx="445">
                  <c:v>0.76282880532712305</c:v>
                </c:pt>
                <c:pt idx="446">
                  <c:v>0.72788277417423197</c:v>
                </c:pt>
                <c:pt idx="447">
                  <c:v>0.67082039325578502</c:v>
                </c:pt>
                <c:pt idx="448">
                  <c:v>0.59337547414093095</c:v>
                </c:pt>
                <c:pt idx="449">
                  <c:v>0.49790114150782</c:v>
                </c:pt>
                <c:pt idx="450">
                  <c:v>0.387298334640999</c:v>
                </c:pt>
                <c:pt idx="451">
                  <c:v>0.26492766385920202</c:v>
                </c:pt>
                <c:pt idx="452">
                  <c:v>0.13450730007137199</c:v>
                </c:pt>
                <c:pt idx="453" formatCode="0.00E+00">
                  <c:v>3.50866857639633E-11</c:v>
                </c:pt>
                <c:pt idx="454">
                  <c:v>-0.13450730000226499</c:v>
                </c:pt>
                <c:pt idx="455">
                  <c:v>-0.26492766379325999</c:v>
                </c:pt>
                <c:pt idx="456">
                  <c:v>-0.387298334580227</c:v>
                </c:pt>
                <c:pt idx="457">
                  <c:v>-0.497901141454064</c:v>
                </c:pt>
                <c:pt idx="458">
                  <c:v>-0.59337547409582503</c:v>
                </c:pt>
                <c:pt idx="459">
                  <c:v>-0.67082039322069797</c:v>
                </c:pt>
                <c:pt idx="460">
                  <c:v>-0.72788277415023095</c:v>
                </c:pt>
                <c:pt idx="461">
                  <c:v>-0.76282880531493702</c:v>
                </c:pt>
                <c:pt idx="462">
                  <c:v>-0.77459666924148296</c:v>
                </c:pt>
                <c:pt idx="463">
                  <c:v>-0.76282880533930797</c:v>
                </c:pt>
                <c:pt idx="464">
                  <c:v>-0.727882774198232</c:v>
                </c:pt>
                <c:pt idx="465">
                  <c:v>-0.67082039329087095</c:v>
                </c:pt>
                <c:pt idx="466">
                  <c:v>-0.59337547418603698</c:v>
                </c:pt>
                <c:pt idx="467">
                  <c:v>-0.497901141561576</c:v>
                </c:pt>
                <c:pt idx="468">
                  <c:v>-0.387298334701771</c:v>
                </c:pt>
                <c:pt idx="469">
                  <c:v>-0.264927663925143</c:v>
                </c:pt>
                <c:pt idx="470">
                  <c:v>-0.13450730014047901</c:v>
                </c:pt>
                <c:pt idx="471" formatCode="0.00E+00">
                  <c:v>-1.05259713301867E-10</c:v>
                </c:pt>
                <c:pt idx="472">
                  <c:v>0.13450729993315799</c:v>
                </c:pt>
                <c:pt idx="473">
                  <c:v>0.26492766372731902</c:v>
                </c:pt>
                <c:pt idx="474">
                  <c:v>0.387298334519456</c:v>
                </c:pt>
                <c:pt idx="475">
                  <c:v>0.497901141400308</c:v>
                </c:pt>
                <c:pt idx="476">
                  <c:v>0.593375474050718</c:v>
                </c:pt>
                <c:pt idx="477">
                  <c:v>0.67082039318561204</c:v>
                </c:pt>
                <c:pt idx="478">
                  <c:v>0.72788277412623004</c:v>
                </c:pt>
                <c:pt idx="479">
                  <c:v>0.76282880530275199</c:v>
                </c:pt>
                <c:pt idx="480">
                  <c:v>0.77459666924148296</c:v>
                </c:pt>
                <c:pt idx="481">
                  <c:v>0.762828805351494</c:v>
                </c:pt>
                <c:pt idx="482">
                  <c:v>0.72788277422223302</c:v>
                </c:pt>
                <c:pt idx="483">
                  <c:v>0.670820393325958</c:v>
                </c:pt>
                <c:pt idx="484">
                  <c:v>0.59337547423114401</c:v>
                </c:pt>
                <c:pt idx="485">
                  <c:v>0.497901141615332</c:v>
                </c:pt>
                <c:pt idx="486">
                  <c:v>0.387298334762543</c:v>
                </c:pt>
                <c:pt idx="487">
                  <c:v>0.26492766399108397</c:v>
                </c:pt>
                <c:pt idx="488">
                  <c:v>0.13450730020958601</c:v>
                </c:pt>
                <c:pt idx="489" formatCode="0.00E+00">
                  <c:v>1.7543308482979399E-10</c:v>
                </c:pt>
                <c:pt idx="490">
                  <c:v>-0.13450729986405</c:v>
                </c:pt>
                <c:pt idx="491">
                  <c:v>-0.26492766366137799</c:v>
                </c:pt>
                <c:pt idx="492">
                  <c:v>-0.387298334458684</c:v>
                </c:pt>
                <c:pt idx="493">
                  <c:v>-0.497901141346553</c:v>
                </c:pt>
                <c:pt idx="494">
                  <c:v>-0.59337547400561197</c:v>
                </c:pt>
                <c:pt idx="495">
                  <c:v>-0.670820393150525</c:v>
                </c:pt>
                <c:pt idx="496">
                  <c:v>-0.72788277410223001</c:v>
                </c:pt>
                <c:pt idx="497">
                  <c:v>-0.76282880529056596</c:v>
                </c:pt>
                <c:pt idx="498">
                  <c:v>-0.77459666924148296</c:v>
                </c:pt>
                <c:pt idx="499">
                  <c:v>-0.76282880536367903</c:v>
                </c:pt>
                <c:pt idx="500">
                  <c:v>-0.72788277424623304</c:v>
                </c:pt>
                <c:pt idx="501">
                  <c:v>-0.67082039336104504</c:v>
                </c:pt>
                <c:pt idx="502">
                  <c:v>-0.59337547427625104</c:v>
                </c:pt>
                <c:pt idx="503">
                  <c:v>-0.497901141669088</c:v>
                </c:pt>
                <c:pt idx="504">
                  <c:v>-0.38729833482331399</c:v>
                </c:pt>
                <c:pt idx="505">
                  <c:v>-0.264927664057025</c:v>
                </c:pt>
                <c:pt idx="506">
                  <c:v>-0.13450730027869401</c:v>
                </c:pt>
                <c:pt idx="507" formatCode="0.00E+00">
                  <c:v>-2.4560645635772001E-10</c:v>
                </c:pt>
                <c:pt idx="508">
                  <c:v>0.134507299794943</c:v>
                </c:pt>
                <c:pt idx="509">
                  <c:v>0.26492766359543701</c:v>
                </c:pt>
                <c:pt idx="510">
                  <c:v>0.387298334397912</c:v>
                </c:pt>
                <c:pt idx="511">
                  <c:v>0.497901141292797</c:v>
                </c:pt>
                <c:pt idx="512">
                  <c:v>0.59337547396050505</c:v>
                </c:pt>
                <c:pt idx="513">
                  <c:v>0.67082039311543795</c:v>
                </c:pt>
                <c:pt idx="514">
                  <c:v>0.72788277407822899</c:v>
                </c:pt>
                <c:pt idx="515">
                  <c:v>0.76282880527838104</c:v>
                </c:pt>
                <c:pt idx="516">
                  <c:v>0.77459666924148296</c:v>
                </c:pt>
                <c:pt idx="518">
                  <c:v>0.83666002653407601</c:v>
                </c:pt>
                <c:pt idx="519">
                  <c:v>0.823949280766889</c:v>
                </c:pt>
                <c:pt idx="520">
                  <c:v>0.78620325304349303</c:v>
                </c:pt>
                <c:pt idx="521">
                  <c:v>0.72456883731578803</c:v>
                </c:pt>
                <c:pt idx="522">
                  <c:v>0.64091876411703197</c:v>
                </c:pt>
                <c:pt idx="523">
                  <c:v>0.53779469859224405</c:v>
                </c:pt>
                <c:pt idx="524">
                  <c:v>0.418330013288918</c:v>
                </c:pt>
                <c:pt idx="525">
                  <c:v>0.28615458221774098</c:v>
                </c:pt>
                <c:pt idx="526">
                  <c:v>0.145284488967583</c:v>
                </c:pt>
                <c:pt idx="527" formatCode="0.00E+00">
                  <c:v>3.78979520671274E-11</c:v>
                </c:pt>
                <c:pt idx="528">
                  <c:v>-0.14528448889293899</c:v>
                </c:pt>
                <c:pt idx="529">
                  <c:v>-0.28615458214651601</c:v>
                </c:pt>
                <c:pt idx="530">
                  <c:v>-0.41833001322327701</c:v>
                </c:pt>
                <c:pt idx="531">
                  <c:v>-0.53779469853418105</c:v>
                </c:pt>
                <c:pt idx="532">
                  <c:v>-0.64091876406831205</c:v>
                </c:pt>
                <c:pt idx="533">
                  <c:v>-0.72456883727789001</c:v>
                </c:pt>
                <c:pt idx="534">
                  <c:v>-0.78620325301756999</c:v>
                </c:pt>
                <c:pt idx="535">
                  <c:v>-0.82394928075372698</c:v>
                </c:pt>
                <c:pt idx="536">
                  <c:v>-0.83666002653407601</c:v>
                </c:pt>
                <c:pt idx="537">
                  <c:v>-0.82394928078005003</c:v>
                </c:pt>
                <c:pt idx="538">
                  <c:v>-0.78620325306941696</c:v>
                </c:pt>
                <c:pt idx="539">
                  <c:v>-0.72456883735368605</c:v>
                </c:pt>
                <c:pt idx="540">
                  <c:v>-0.640918764165752</c:v>
                </c:pt>
                <c:pt idx="541">
                  <c:v>-0.53779469865030705</c:v>
                </c:pt>
                <c:pt idx="542">
                  <c:v>-0.41833001335455899</c:v>
                </c:pt>
                <c:pt idx="543">
                  <c:v>-0.28615458228896501</c:v>
                </c:pt>
                <c:pt idx="544">
                  <c:v>-0.14528448904222699</c:v>
                </c:pt>
                <c:pt idx="545" formatCode="0.00E+00">
                  <c:v>-1.13693484649692E-10</c:v>
                </c:pt>
                <c:pt idx="546">
                  <c:v>0.145284488818295</c:v>
                </c:pt>
                <c:pt idx="547">
                  <c:v>0.28615458207529099</c:v>
                </c:pt>
                <c:pt idx="548">
                  <c:v>0.41833001315763602</c:v>
                </c:pt>
                <c:pt idx="549">
                  <c:v>0.53779469847611805</c:v>
                </c:pt>
                <c:pt idx="550">
                  <c:v>0.64091876401959103</c:v>
                </c:pt>
                <c:pt idx="551">
                  <c:v>0.72456883723999299</c:v>
                </c:pt>
                <c:pt idx="552">
                  <c:v>0.78620325299164595</c:v>
                </c:pt>
                <c:pt idx="553">
                  <c:v>0.82394928074056495</c:v>
                </c:pt>
                <c:pt idx="554">
                  <c:v>0.83666002653407601</c:v>
                </c:pt>
                <c:pt idx="555">
                  <c:v>0.82394928079321195</c:v>
                </c:pt>
                <c:pt idx="556">
                  <c:v>0.786203253095341</c:v>
                </c:pt>
                <c:pt idx="557">
                  <c:v>0.72456883739158395</c:v>
                </c:pt>
                <c:pt idx="558">
                  <c:v>0.64091876421447302</c:v>
                </c:pt>
                <c:pt idx="559">
                  <c:v>0.53779469870836905</c:v>
                </c:pt>
                <c:pt idx="560">
                  <c:v>0.41833001342019999</c:v>
                </c:pt>
                <c:pt idx="561">
                  <c:v>0.28615458236018998</c:v>
                </c:pt>
                <c:pt idx="562">
                  <c:v>0.145284489116871</c:v>
                </c:pt>
                <c:pt idx="563" formatCode="0.00E+00">
                  <c:v>1.89489388783947E-10</c:v>
                </c:pt>
                <c:pt idx="564">
                  <c:v>-0.14528448874364999</c:v>
                </c:pt>
                <c:pt idx="565">
                  <c:v>-0.28615458200406702</c:v>
                </c:pt>
                <c:pt idx="566">
                  <c:v>-0.41833001309199502</c:v>
                </c:pt>
                <c:pt idx="567">
                  <c:v>-0.53779469841805505</c:v>
                </c:pt>
                <c:pt idx="568">
                  <c:v>-0.640918763970871</c:v>
                </c:pt>
                <c:pt idx="569">
                  <c:v>-0.72456883720209397</c:v>
                </c:pt>
                <c:pt idx="570">
                  <c:v>-0.78620325296572202</c:v>
                </c:pt>
                <c:pt idx="571">
                  <c:v>-0.82394928072740303</c:v>
                </c:pt>
                <c:pt idx="572">
                  <c:v>-0.83666002653407601</c:v>
                </c:pt>
                <c:pt idx="573">
                  <c:v>-0.82394928080637397</c:v>
                </c:pt>
                <c:pt idx="574">
                  <c:v>-0.78620325312126405</c:v>
                </c:pt>
                <c:pt idx="575">
                  <c:v>-0.72456883742948197</c:v>
                </c:pt>
                <c:pt idx="576">
                  <c:v>-0.64091876426319405</c:v>
                </c:pt>
                <c:pt idx="577">
                  <c:v>-0.53779469876643204</c:v>
                </c:pt>
                <c:pt idx="578">
                  <c:v>-0.41833001348584098</c:v>
                </c:pt>
                <c:pt idx="579">
                  <c:v>-0.28615458243141401</c:v>
                </c:pt>
                <c:pt idx="580">
                  <c:v>-0.14528448919151599</c:v>
                </c:pt>
                <c:pt idx="581" formatCode="0.00E+00">
                  <c:v>-2.6528529291820198E-10</c:v>
                </c:pt>
                <c:pt idx="582">
                  <c:v>0.14528448866900601</c:v>
                </c:pt>
                <c:pt idx="583">
                  <c:v>0.28615458193284199</c:v>
                </c:pt>
                <c:pt idx="584">
                  <c:v>0.41833001302635497</c:v>
                </c:pt>
                <c:pt idx="585">
                  <c:v>0.53779469835999205</c:v>
                </c:pt>
                <c:pt idx="586">
                  <c:v>0.64091876392214997</c:v>
                </c:pt>
                <c:pt idx="587">
                  <c:v>0.72456883716419695</c:v>
                </c:pt>
                <c:pt idx="588">
                  <c:v>0.78620325293979898</c:v>
                </c:pt>
                <c:pt idx="589">
                  <c:v>0.82394928071424101</c:v>
                </c:pt>
                <c:pt idx="590">
                  <c:v>0.83666002653407601</c:v>
                </c:pt>
                <c:pt idx="592">
                  <c:v>0.89442719099991597</c:v>
                </c:pt>
                <c:pt idx="593">
                  <c:v>0.88083883220242998</c:v>
                </c:pt>
                <c:pt idx="594">
                  <c:v>0.84048663121596801</c:v>
                </c:pt>
                <c:pt idx="595">
                  <c:v>0.774596669248236</c:v>
                </c:pt>
                <c:pt idx="596">
                  <c:v>0.68517097945157701</c:v>
                </c:pt>
                <c:pt idx="597">
                  <c:v>0.57492671615872404</c:v>
                </c:pt>
                <c:pt idx="598">
                  <c:v>0.44721359552334899</c:v>
                </c:pt>
                <c:pt idx="599">
                  <c:v>0.30591211608977698</c:v>
                </c:pt>
                <c:pt idx="600">
                  <c:v>0.15531565180835299</c:v>
                </c:pt>
                <c:pt idx="601" formatCode="0.00E+00">
                  <c:v>4.0514614941592001E-11</c:v>
                </c:pt>
                <c:pt idx="602">
                  <c:v>-0.15531565172855499</c:v>
                </c:pt>
                <c:pt idx="603">
                  <c:v>-0.30591211601363499</c:v>
                </c:pt>
                <c:pt idx="604">
                  <c:v>-0.44721359545317602</c:v>
                </c:pt>
                <c:pt idx="605">
                  <c:v>-0.57492671609665202</c:v>
                </c:pt>
                <c:pt idx="606">
                  <c:v>-0.68517097939949201</c:v>
                </c:pt>
                <c:pt idx="607">
                  <c:v>-0.77459666920772097</c:v>
                </c:pt>
                <c:pt idx="608">
                  <c:v>-0.84048663118825495</c:v>
                </c:pt>
                <c:pt idx="609">
                  <c:v>-0.88083883218835901</c:v>
                </c:pt>
                <c:pt idx="610">
                  <c:v>-0.89442719099991597</c:v>
                </c:pt>
                <c:pt idx="611">
                  <c:v>-0.88083883221650106</c:v>
                </c:pt>
                <c:pt idx="612">
                  <c:v>-0.84048663124368195</c:v>
                </c:pt>
                <c:pt idx="613">
                  <c:v>-0.77459666928875004</c:v>
                </c:pt>
                <c:pt idx="614">
                  <c:v>-0.68517097950366102</c:v>
                </c:pt>
                <c:pt idx="615">
                  <c:v>-0.57492671622079605</c:v>
                </c:pt>
                <c:pt idx="616">
                  <c:v>-0.44721359559352197</c:v>
                </c:pt>
                <c:pt idx="617">
                  <c:v>-0.30591211616592001</c:v>
                </c:pt>
                <c:pt idx="618">
                  <c:v>-0.155315651888151</c:v>
                </c:pt>
                <c:pt idx="619" formatCode="0.00E+00">
                  <c:v>-1.2154344761931199E-10</c:v>
                </c:pt>
                <c:pt idx="620">
                  <c:v>0.15531565164875699</c:v>
                </c:pt>
                <c:pt idx="621">
                  <c:v>0.30591211593749301</c:v>
                </c:pt>
                <c:pt idx="622">
                  <c:v>0.44721359538300298</c:v>
                </c:pt>
                <c:pt idx="623">
                  <c:v>0.57492671603458001</c:v>
                </c:pt>
                <c:pt idx="624">
                  <c:v>0.685170979347408</c:v>
                </c:pt>
                <c:pt idx="625">
                  <c:v>0.77459666916720704</c:v>
                </c:pt>
                <c:pt idx="626">
                  <c:v>0.84048663116054101</c:v>
                </c:pt>
                <c:pt idx="627">
                  <c:v>0.88083883217428904</c:v>
                </c:pt>
                <c:pt idx="628">
                  <c:v>0.89442719099991597</c:v>
                </c:pt>
                <c:pt idx="629">
                  <c:v>0.88083883223057102</c:v>
                </c:pt>
                <c:pt idx="630">
                  <c:v>0.840486631271395</c:v>
                </c:pt>
                <c:pt idx="631">
                  <c:v>0.77459666932926496</c:v>
                </c:pt>
                <c:pt idx="632">
                  <c:v>0.68517097955574602</c:v>
                </c:pt>
                <c:pt idx="633">
                  <c:v>0.57492671628286696</c:v>
                </c:pt>
                <c:pt idx="634">
                  <c:v>0.44721359566369601</c:v>
                </c:pt>
                <c:pt idx="635">
                  <c:v>0.30591211624206199</c:v>
                </c:pt>
                <c:pt idx="636">
                  <c:v>0.155315651967948</c:v>
                </c:pt>
                <c:pt idx="637" formatCode="0.00E+00">
                  <c:v>2.0257267750249601E-10</c:v>
                </c:pt>
                <c:pt idx="638">
                  <c:v>-0.15531565156895799</c:v>
                </c:pt>
                <c:pt idx="639">
                  <c:v>-0.30591211586134998</c:v>
                </c:pt>
                <c:pt idx="640">
                  <c:v>-0.447213595312829</c:v>
                </c:pt>
                <c:pt idx="641">
                  <c:v>-0.57492671597250899</c:v>
                </c:pt>
                <c:pt idx="642">
                  <c:v>-0.685170979295324</c:v>
                </c:pt>
                <c:pt idx="643">
                  <c:v>-0.77459666912669201</c:v>
                </c:pt>
                <c:pt idx="644">
                  <c:v>-0.84048663113282795</c:v>
                </c:pt>
                <c:pt idx="645">
                  <c:v>-0.88083883216021797</c:v>
                </c:pt>
                <c:pt idx="646">
                  <c:v>-0.89442719099991597</c:v>
                </c:pt>
                <c:pt idx="647">
                  <c:v>-0.88083883224464099</c:v>
                </c:pt>
                <c:pt idx="648">
                  <c:v>-0.84048663129910905</c:v>
                </c:pt>
                <c:pt idx="649">
                  <c:v>-0.77459666936978</c:v>
                </c:pt>
                <c:pt idx="650">
                  <c:v>-0.68517097960783002</c:v>
                </c:pt>
                <c:pt idx="651">
                  <c:v>-0.57492671634493897</c:v>
                </c:pt>
                <c:pt idx="652">
                  <c:v>-0.44721359573386799</c:v>
                </c:pt>
                <c:pt idx="653">
                  <c:v>-0.30591211631820397</c:v>
                </c:pt>
                <c:pt idx="654">
                  <c:v>-0.155315652047747</c:v>
                </c:pt>
                <c:pt idx="655" formatCode="0.00E+00">
                  <c:v>-2.8360190738568002E-10</c:v>
                </c:pt>
                <c:pt idx="656">
                  <c:v>0.15531565148916099</c:v>
                </c:pt>
                <c:pt idx="657">
                  <c:v>0.30591211578520799</c:v>
                </c:pt>
                <c:pt idx="658">
                  <c:v>0.44721359524265702</c:v>
                </c:pt>
                <c:pt idx="659">
                  <c:v>0.57492671591043598</c:v>
                </c:pt>
                <c:pt idx="660">
                  <c:v>0.685170979243239</c:v>
                </c:pt>
                <c:pt idx="661">
                  <c:v>0.77459666908617797</c:v>
                </c:pt>
                <c:pt idx="662">
                  <c:v>0.84048663110511401</c:v>
                </c:pt>
                <c:pt idx="663">
                  <c:v>0.880838832146148</c:v>
                </c:pt>
                <c:pt idx="664">
                  <c:v>0.89442719099991597</c:v>
                </c:pt>
                <c:pt idx="666">
                  <c:v>0.94868329805051399</c:v>
                </c:pt>
                <c:pt idx="667">
                  <c:v>0.93427066707416595</c:v>
                </c:pt>
                <c:pt idx="668">
                  <c:v>0.89147069464417195</c:v>
                </c:pt>
                <c:pt idx="669">
                  <c:v>0.82158383626491105</c:v>
                </c:pt>
                <c:pt idx="670">
                  <c:v>0.72673356876365802</c:v>
                </c:pt>
                <c:pt idx="671">
                  <c:v>0.609801869521721</c:v>
                </c:pt>
                <c:pt idx="672">
                  <c:v>0.47434164905006698</c:v>
                </c:pt>
                <c:pt idx="673">
                  <c:v>0.32446879760131198</c:v>
                </c:pt>
                <c:pt idx="674">
                  <c:v>0.16473712592714199</c:v>
                </c:pt>
                <c:pt idx="675" formatCode="0.00E+00">
                  <c:v>4.2972238443542297E-11</c:v>
                </c:pt>
                <c:pt idx="676">
                  <c:v>-0.164737125842504</c:v>
                </c:pt>
                <c:pt idx="677">
                  <c:v>-0.32446879752055102</c:v>
                </c:pt>
                <c:pt idx="678">
                  <c:v>-0.47434164897563702</c:v>
                </c:pt>
                <c:pt idx="679">
                  <c:v>-0.60980186945588299</c:v>
                </c:pt>
                <c:pt idx="680">
                  <c:v>-0.72673356870841399</c:v>
                </c:pt>
                <c:pt idx="681">
                  <c:v>-0.82158383622193898</c:v>
                </c:pt>
                <c:pt idx="682">
                  <c:v>-0.89147069461477801</c:v>
                </c:pt>
                <c:pt idx="683">
                  <c:v>-0.934270667059242</c:v>
                </c:pt>
                <c:pt idx="684">
                  <c:v>-0.94868329805051399</c:v>
                </c:pt>
                <c:pt idx="685">
                  <c:v>-0.93427066708909101</c:v>
                </c:pt>
                <c:pt idx="686">
                  <c:v>-0.89147069467356699</c:v>
                </c:pt>
                <c:pt idx="687">
                  <c:v>-0.82158383630788301</c:v>
                </c:pt>
                <c:pt idx="688">
                  <c:v>-0.72673356881890105</c:v>
                </c:pt>
                <c:pt idx="689">
                  <c:v>-0.609801869587558</c:v>
                </c:pt>
                <c:pt idx="690">
                  <c:v>-0.474341649124497</c:v>
                </c:pt>
                <c:pt idx="691">
                  <c:v>-0.32446879768207298</c:v>
                </c:pt>
                <c:pt idx="692">
                  <c:v>-0.164737126011781</c:v>
                </c:pt>
                <c:pt idx="693" formatCode="0.00E+00">
                  <c:v>-1.2891629403061101E-10</c:v>
                </c:pt>
                <c:pt idx="694">
                  <c:v>0.16473712575786501</c:v>
                </c:pt>
                <c:pt idx="695">
                  <c:v>0.32446879743978901</c:v>
                </c:pt>
                <c:pt idx="696">
                  <c:v>0.474341648901207</c:v>
                </c:pt>
                <c:pt idx="697">
                  <c:v>0.60980186939004599</c:v>
                </c:pt>
                <c:pt idx="698">
                  <c:v>0.72673356865316996</c:v>
                </c:pt>
                <c:pt idx="699">
                  <c:v>0.82158383617896702</c:v>
                </c:pt>
                <c:pt idx="700">
                  <c:v>0.89147069458538297</c:v>
                </c:pt>
                <c:pt idx="701">
                  <c:v>0.93427066704431805</c:v>
                </c:pt>
                <c:pt idx="702">
                  <c:v>0.94868329805051399</c:v>
                </c:pt>
                <c:pt idx="703">
                  <c:v>0.93427066710401496</c:v>
                </c:pt>
                <c:pt idx="704">
                  <c:v>0.89147069470296203</c:v>
                </c:pt>
                <c:pt idx="705">
                  <c:v>0.82158383635085597</c:v>
                </c:pt>
                <c:pt idx="706">
                  <c:v>0.72673356887414597</c:v>
                </c:pt>
                <c:pt idx="707">
                  <c:v>0.609801869653395</c:v>
                </c:pt>
                <c:pt idx="708">
                  <c:v>0.47434164919892702</c:v>
                </c:pt>
                <c:pt idx="709">
                  <c:v>0.32446879776283399</c:v>
                </c:pt>
                <c:pt idx="710">
                  <c:v>0.164737126096419</c:v>
                </c:pt>
                <c:pt idx="711" formatCode="0.00E+00">
                  <c:v>2.1486077091769499E-10</c:v>
                </c:pt>
                <c:pt idx="712">
                  <c:v>-0.16473712567322599</c:v>
                </c:pt>
                <c:pt idx="713">
                  <c:v>-0.32446879735902801</c:v>
                </c:pt>
                <c:pt idx="714">
                  <c:v>-0.47434164882677698</c:v>
                </c:pt>
                <c:pt idx="715">
                  <c:v>-0.60980186932420899</c:v>
                </c:pt>
                <c:pt idx="716">
                  <c:v>-0.72673356859792604</c:v>
                </c:pt>
                <c:pt idx="717">
                  <c:v>-0.82158383613599395</c:v>
                </c:pt>
                <c:pt idx="718">
                  <c:v>-0.89147069455598804</c:v>
                </c:pt>
                <c:pt idx="719">
                  <c:v>-0.93427066702939399</c:v>
                </c:pt>
                <c:pt idx="720">
                  <c:v>-0.94868329805051399</c:v>
                </c:pt>
                <c:pt idx="721">
                  <c:v>-0.93427066711893902</c:v>
                </c:pt>
                <c:pt idx="722">
                  <c:v>-0.89147069473235596</c:v>
                </c:pt>
                <c:pt idx="723">
                  <c:v>-0.82158383639382804</c:v>
                </c:pt>
                <c:pt idx="724">
                  <c:v>-0.72673356892939001</c:v>
                </c:pt>
                <c:pt idx="725">
                  <c:v>-0.609801869719232</c:v>
                </c:pt>
                <c:pt idx="726">
                  <c:v>-0.47434164927335598</c:v>
                </c:pt>
                <c:pt idx="727">
                  <c:v>-0.324468797843595</c:v>
                </c:pt>
                <c:pt idx="728">
                  <c:v>-0.16473712618105901</c:v>
                </c:pt>
                <c:pt idx="729" formatCode="0.00E+00">
                  <c:v>-3.0080524780478001E-10</c:v>
                </c:pt>
                <c:pt idx="730">
                  <c:v>0.164737125588588</c:v>
                </c:pt>
                <c:pt idx="731">
                  <c:v>0.324468797278268</c:v>
                </c:pt>
                <c:pt idx="732">
                  <c:v>0.47434164875234802</c:v>
                </c:pt>
                <c:pt idx="733">
                  <c:v>0.60980186925837099</c:v>
                </c:pt>
                <c:pt idx="734">
                  <c:v>0.72673356854268201</c:v>
                </c:pt>
                <c:pt idx="735">
                  <c:v>0.82158383609302299</c:v>
                </c:pt>
                <c:pt idx="736">
                  <c:v>0.891470694526594</c:v>
                </c:pt>
                <c:pt idx="737">
                  <c:v>0.93427066701447004</c:v>
                </c:pt>
                <c:pt idx="738">
                  <c:v>0.94868329805051399</c:v>
                </c:pt>
              </c:numCache>
            </c:numRef>
          </c:xVal>
          <c:yVal>
            <c:numRef>
              <c:f>func!$B$2:$B$740</c:f>
              <c:numCache>
                <c:formatCode>General</c:formatCode>
                <c:ptCount val="739"/>
                <c:pt idx="0">
                  <c:v>0</c:v>
                </c:pt>
                <c:pt idx="1">
                  <c:v>7.7657825884226706E-2</c:v>
                </c:pt>
                <c:pt idx="2">
                  <c:v>0.15295605802585299</c:v>
                </c:pt>
                <c:pt idx="3">
                  <c:v>0.223606797744131</c:v>
                </c:pt>
                <c:pt idx="4">
                  <c:v>0.28746335806384399</c:v>
                </c:pt>
                <c:pt idx="5">
                  <c:v>0.34258548971276698</c:v>
                </c:pt>
                <c:pt idx="6">
                  <c:v>0.38729833461398899</c:v>
                </c:pt>
                <c:pt idx="7">
                  <c:v>0.42024331560105599</c:v>
                </c:pt>
                <c:pt idx="8">
                  <c:v>0.44041941609769703</c:v>
                </c:pt>
                <c:pt idx="9">
                  <c:v>0.44721359549995798</c:v>
                </c:pt>
                <c:pt idx="10">
                  <c:v>0.44041941610473301</c:v>
                </c:pt>
                <c:pt idx="11">
                  <c:v>0.42024331561491302</c:v>
                </c:pt>
                <c:pt idx="12">
                  <c:v>0.38729833463424701</c:v>
                </c:pt>
                <c:pt idx="13">
                  <c:v>0.34258548973880998</c:v>
                </c:pt>
                <c:pt idx="14">
                  <c:v>0.28746335809487999</c:v>
                </c:pt>
                <c:pt idx="15">
                  <c:v>0.22360679777921799</c:v>
                </c:pt>
                <c:pt idx="16">
                  <c:v>0.15295605806392401</c:v>
                </c:pt>
                <c:pt idx="17">
                  <c:v>7.7657825924125706E-2</c:v>
                </c:pt>
                <c:pt idx="18">
                  <c:v>0</c:v>
                </c:pt>
                <c:pt idx="19">
                  <c:v>7.7657825844327399E-2</c:v>
                </c:pt>
                <c:pt idx="20">
                  <c:v>0.152956057987782</c:v>
                </c:pt>
                <c:pt idx="21">
                  <c:v>0.22360679770904501</c:v>
                </c:pt>
                <c:pt idx="22">
                  <c:v>0.28746335803280798</c:v>
                </c:pt>
                <c:pt idx="23">
                  <c:v>0.34258548968672498</c:v>
                </c:pt>
                <c:pt idx="24">
                  <c:v>0.38729833459373197</c:v>
                </c:pt>
                <c:pt idx="25">
                  <c:v>0.42024331558719902</c:v>
                </c:pt>
                <c:pt idx="26">
                  <c:v>0.44041941609066199</c:v>
                </c:pt>
                <c:pt idx="27">
                  <c:v>0.44721359549995798</c:v>
                </c:pt>
                <c:pt idx="28">
                  <c:v>0.44041941611176799</c:v>
                </c:pt>
                <c:pt idx="29">
                  <c:v>0.42024331562876899</c:v>
                </c:pt>
                <c:pt idx="30">
                  <c:v>0.38729833465450397</c:v>
                </c:pt>
                <c:pt idx="31">
                  <c:v>0.34258548976485198</c:v>
                </c:pt>
                <c:pt idx="32">
                  <c:v>0.287463358125916</c:v>
                </c:pt>
                <c:pt idx="33">
                  <c:v>0.22360679781430401</c:v>
                </c:pt>
                <c:pt idx="34">
                  <c:v>0.152956058101996</c:v>
                </c:pt>
                <c:pt idx="35">
                  <c:v>7.7657825964024402E-2</c:v>
                </c:pt>
                <c:pt idx="36">
                  <c:v>0</c:v>
                </c:pt>
                <c:pt idx="37">
                  <c:v>-7.7657825804428607E-2</c:v>
                </c:pt>
                <c:pt idx="38">
                  <c:v>-0.15295605794971101</c:v>
                </c:pt>
                <c:pt idx="39">
                  <c:v>-0.223606797673958</c:v>
                </c:pt>
                <c:pt idx="40">
                  <c:v>-0.28746335800177197</c:v>
                </c:pt>
                <c:pt idx="41">
                  <c:v>-0.34258548966068297</c:v>
                </c:pt>
                <c:pt idx="42">
                  <c:v>-0.38729833457347501</c:v>
                </c:pt>
                <c:pt idx="43">
                  <c:v>-0.42024331557334199</c:v>
                </c:pt>
                <c:pt idx="44">
                  <c:v>-0.440419416083627</c:v>
                </c:pt>
                <c:pt idx="45">
                  <c:v>-0.44721359549995798</c:v>
                </c:pt>
                <c:pt idx="46">
                  <c:v>-0.44041941611880298</c:v>
                </c:pt>
                <c:pt idx="47">
                  <c:v>-0.42024331564262601</c:v>
                </c:pt>
                <c:pt idx="48">
                  <c:v>-0.38729833467476099</c:v>
                </c:pt>
                <c:pt idx="49">
                  <c:v>-0.34258548979089398</c:v>
                </c:pt>
                <c:pt idx="50">
                  <c:v>-0.28746335815695101</c:v>
                </c:pt>
                <c:pt idx="51">
                  <c:v>-0.223606797849391</c:v>
                </c:pt>
                <c:pt idx="52">
                  <c:v>-0.15295605814006699</c:v>
                </c:pt>
                <c:pt idx="53">
                  <c:v>-7.7657826003923694E-2</c:v>
                </c:pt>
                <c:pt idx="54">
                  <c:v>0</c:v>
                </c:pt>
                <c:pt idx="55">
                  <c:v>-7.7657825764529703E-2</c:v>
                </c:pt>
                <c:pt idx="56">
                  <c:v>-0.15295605791163999</c:v>
                </c:pt>
                <c:pt idx="57">
                  <c:v>-0.22360679763887101</c:v>
                </c:pt>
                <c:pt idx="58">
                  <c:v>-0.28746335797073602</c:v>
                </c:pt>
                <c:pt idx="59">
                  <c:v>-0.34258548963464103</c:v>
                </c:pt>
                <c:pt idx="60">
                  <c:v>-0.38729833455321799</c:v>
                </c:pt>
                <c:pt idx="61">
                  <c:v>-0.42024331555948602</c:v>
                </c:pt>
                <c:pt idx="62">
                  <c:v>-0.44041941607659102</c:v>
                </c:pt>
                <c:pt idx="63">
                  <c:v>-0.44721359549995798</c:v>
                </c:pt>
                <c:pt idx="64">
                  <c:v>-0.44041941612583801</c:v>
                </c:pt>
                <c:pt idx="65">
                  <c:v>-0.42024331565648299</c:v>
                </c:pt>
                <c:pt idx="66">
                  <c:v>-0.38729833469501801</c:v>
                </c:pt>
                <c:pt idx="67">
                  <c:v>-0.34258548981693598</c:v>
                </c:pt>
                <c:pt idx="68">
                  <c:v>-0.28746335818798802</c:v>
                </c:pt>
                <c:pt idx="69">
                  <c:v>-0.22360679788447799</c:v>
                </c:pt>
                <c:pt idx="70">
                  <c:v>-0.15295605817813801</c:v>
                </c:pt>
                <c:pt idx="71">
                  <c:v>-7.7657826043822306E-2</c:v>
                </c:pt>
                <c:pt idx="72">
                  <c:v>0</c:v>
                </c:pt>
                <c:pt idx="74">
                  <c:v>0</c:v>
                </c:pt>
                <c:pt idx="75">
                  <c:v>0.122787803965468</c:v>
                </c:pt>
                <c:pt idx="76">
                  <c:v>0.24184476264128699</c:v>
                </c:pt>
                <c:pt idx="77">
                  <c:v>0.35355339058402802</c:v>
                </c:pt>
                <c:pt idx="78">
                  <c:v>0.45451947766113898</c:v>
                </c:pt>
                <c:pt idx="79">
                  <c:v>0.54167522040826399</c:v>
                </c:pt>
                <c:pt idx="80">
                  <c:v>0.61237243568511801</c:v>
                </c:pt>
                <c:pt idx="81">
                  <c:v>0.66446302438015403</c:v>
                </c:pt>
                <c:pt idx="82">
                  <c:v>0.69636424031507504</c:v>
                </c:pt>
                <c:pt idx="83">
                  <c:v>0.70710678118654802</c:v>
                </c:pt>
                <c:pt idx="84">
                  <c:v>0.69636424032619904</c:v>
                </c:pt>
                <c:pt idx="85">
                  <c:v>0.66446302440206395</c:v>
                </c:pt>
                <c:pt idx="86">
                  <c:v>0.61237243571714794</c:v>
                </c:pt>
                <c:pt idx="87">
                  <c:v>0.54167522044944005</c:v>
                </c:pt>
                <c:pt idx="88">
                  <c:v>0.45451947771021101</c:v>
                </c:pt>
                <c:pt idx="89">
                  <c:v>0.35355339063950397</c:v>
                </c:pt>
                <c:pt idx="90">
                  <c:v>0.241844762701483</c:v>
                </c:pt>
                <c:pt idx="91">
                  <c:v>0.12278780402855401</c:v>
                </c:pt>
                <c:pt idx="92">
                  <c:v>0</c:v>
                </c:pt>
                <c:pt idx="93">
                  <c:v>0.122787803902382</c:v>
                </c:pt>
                <c:pt idx="94">
                  <c:v>0.241844762581091</c:v>
                </c:pt>
                <c:pt idx="95">
                  <c:v>0.353553390528551</c:v>
                </c:pt>
                <c:pt idx="96">
                  <c:v>0.45451947761206701</c:v>
                </c:pt>
                <c:pt idx="97">
                  <c:v>0.54167522036708704</c:v>
                </c:pt>
                <c:pt idx="98">
                  <c:v>0.61237243565308797</c:v>
                </c:pt>
                <c:pt idx="99">
                  <c:v>0.664463024358245</c:v>
                </c:pt>
                <c:pt idx="100">
                  <c:v>0.69636424030395105</c:v>
                </c:pt>
                <c:pt idx="101">
                  <c:v>0.70710678118654802</c:v>
                </c:pt>
                <c:pt idx="102">
                  <c:v>0.69636424033732203</c:v>
                </c:pt>
                <c:pt idx="103">
                  <c:v>0.66446302442397298</c:v>
                </c:pt>
                <c:pt idx="104">
                  <c:v>0.61237243574917699</c:v>
                </c:pt>
                <c:pt idx="105">
                  <c:v>0.541675220490617</c:v>
                </c:pt>
                <c:pt idx="106">
                  <c:v>0.45451947775928297</c:v>
                </c:pt>
                <c:pt idx="107">
                  <c:v>0.35355339069498098</c:v>
                </c:pt>
                <c:pt idx="108">
                  <c:v>0.24184476276167899</c:v>
                </c:pt>
                <c:pt idx="109">
                  <c:v>0.122787804091639</c:v>
                </c:pt>
                <c:pt idx="110">
                  <c:v>0</c:v>
                </c:pt>
                <c:pt idx="111">
                  <c:v>-0.12278780383929599</c:v>
                </c:pt>
                <c:pt idx="112">
                  <c:v>-0.24184476252089501</c:v>
                </c:pt>
                <c:pt idx="113">
                  <c:v>-0.35355339047307399</c:v>
                </c:pt>
                <c:pt idx="114">
                  <c:v>-0.45451947756299499</c:v>
                </c:pt>
                <c:pt idx="115">
                  <c:v>-0.54167522032591098</c:v>
                </c:pt>
                <c:pt idx="116">
                  <c:v>-0.61237243562105903</c:v>
                </c:pt>
                <c:pt idx="117">
                  <c:v>-0.66446302433633497</c:v>
                </c:pt>
                <c:pt idx="118">
                  <c:v>-0.69636424029282795</c:v>
                </c:pt>
                <c:pt idx="119">
                  <c:v>-0.70710678118654802</c:v>
                </c:pt>
                <c:pt idx="120">
                  <c:v>-0.69636424034844602</c:v>
                </c:pt>
                <c:pt idx="121">
                  <c:v>-0.66446302444588301</c:v>
                </c:pt>
                <c:pt idx="122">
                  <c:v>-0.61237243578120704</c:v>
                </c:pt>
                <c:pt idx="123">
                  <c:v>-0.54167522053179296</c:v>
                </c:pt>
                <c:pt idx="124">
                  <c:v>-0.454519477808355</c:v>
                </c:pt>
                <c:pt idx="125">
                  <c:v>-0.353553390750458</c:v>
                </c:pt>
                <c:pt idx="126">
                  <c:v>-0.241844762821874</c:v>
                </c:pt>
                <c:pt idx="127">
                  <c:v>-0.122787804154726</c:v>
                </c:pt>
                <c:pt idx="128">
                  <c:v>0</c:v>
                </c:pt>
                <c:pt idx="129">
                  <c:v>-0.122787803776211</c:v>
                </c:pt>
                <c:pt idx="130">
                  <c:v>-0.2418447624607</c:v>
                </c:pt>
                <c:pt idx="131">
                  <c:v>-0.35355339041759698</c:v>
                </c:pt>
                <c:pt idx="132">
                  <c:v>-0.45451947751392202</c:v>
                </c:pt>
                <c:pt idx="133">
                  <c:v>-0.54167522028473503</c:v>
                </c:pt>
                <c:pt idx="134">
                  <c:v>-0.61237243558902998</c:v>
                </c:pt>
                <c:pt idx="135">
                  <c:v>-0.66446302431442605</c:v>
                </c:pt>
                <c:pt idx="136">
                  <c:v>-0.69636424028170396</c:v>
                </c:pt>
                <c:pt idx="137">
                  <c:v>-0.70710678118654802</c:v>
                </c:pt>
                <c:pt idx="138">
                  <c:v>-0.69636424035957001</c:v>
                </c:pt>
                <c:pt idx="139">
                  <c:v>-0.66446302446779204</c:v>
                </c:pt>
                <c:pt idx="140">
                  <c:v>-0.61237243581323597</c:v>
                </c:pt>
                <c:pt idx="141">
                  <c:v>-0.54167522057297002</c:v>
                </c:pt>
                <c:pt idx="142">
                  <c:v>-0.45451947785742702</c:v>
                </c:pt>
                <c:pt idx="143">
                  <c:v>-0.35355339080593501</c:v>
                </c:pt>
                <c:pt idx="144">
                  <c:v>-0.24184476288206999</c:v>
                </c:pt>
                <c:pt idx="145">
                  <c:v>-0.12278780421781101</c:v>
                </c:pt>
                <c:pt idx="146">
                  <c:v>0</c:v>
                </c:pt>
                <c:pt idx="148" formatCode="0.00E+00">
                  <c:v>1.05367121277235E-8</c:v>
                </c:pt>
                <c:pt idx="149">
                  <c:v>0.17364817766197399</c:v>
                </c:pt>
                <c:pt idx="150">
                  <c:v>0.34202014331621</c:v>
                </c:pt>
                <c:pt idx="151">
                  <c:v>0.49999999998692402</c:v>
                </c:pt>
                <c:pt idx="152">
                  <c:v>0.64278760967111703</c:v>
                </c:pt>
                <c:pt idx="153">
                  <c:v>0.76604444310280195</c:v>
                </c:pt>
                <c:pt idx="154">
                  <c:v>0.86602540376934001</c:v>
                </c:pt>
                <c:pt idx="155">
                  <c:v>0.93969262077385896</c:v>
                </c:pt>
                <c:pt idx="156">
                  <c:v>0.98480775300521595</c:v>
                </c:pt>
                <c:pt idx="157">
                  <c:v>1</c:v>
                </c:pt>
                <c:pt idx="158">
                  <c:v>0.98480775302094803</c:v>
                </c:pt>
                <c:pt idx="159">
                  <c:v>0.93969262080484295</c:v>
                </c:pt>
                <c:pt idx="160">
                  <c:v>0.866025403814636</c:v>
                </c:pt>
                <c:pt idx="161">
                  <c:v>0.76604444316103504</c:v>
                </c:pt>
                <c:pt idx="162">
                  <c:v>0.64278760974051596</c:v>
                </c:pt>
                <c:pt idx="163">
                  <c:v>0.50000000006538003</c:v>
                </c:pt>
                <c:pt idx="164">
                  <c:v>0.34202014340134002</c:v>
                </c:pt>
                <c:pt idx="165">
                  <c:v>0.17364817775119001</c:v>
                </c:pt>
                <c:pt idx="166" formatCode="0.00E+00">
                  <c:v>1.05367121277235E-8</c:v>
                </c:pt>
                <c:pt idx="167">
                  <c:v>0.173648177572757</c:v>
                </c:pt>
                <c:pt idx="168">
                  <c:v>0.34202014323107999</c:v>
                </c:pt>
                <c:pt idx="169">
                  <c:v>0.499999999908468</c:v>
                </c:pt>
                <c:pt idx="170">
                  <c:v>0.64278760960171899</c:v>
                </c:pt>
                <c:pt idx="171">
                  <c:v>0.76604444304456998</c:v>
                </c:pt>
                <c:pt idx="172">
                  <c:v>0.86602540372404302</c:v>
                </c:pt>
                <c:pt idx="173">
                  <c:v>0.93969262074287396</c:v>
                </c:pt>
                <c:pt idx="174">
                  <c:v>0.98480775298948497</c:v>
                </c:pt>
                <c:pt idx="175">
                  <c:v>1</c:v>
                </c:pt>
                <c:pt idx="176">
                  <c:v>0.984807753036679</c:v>
                </c:pt>
                <c:pt idx="177">
                  <c:v>0.93969262083582805</c:v>
                </c:pt>
                <c:pt idx="178">
                  <c:v>0.86602540385993299</c:v>
                </c:pt>
                <c:pt idx="179">
                  <c:v>0.76604444321926701</c:v>
                </c:pt>
                <c:pt idx="180">
                  <c:v>0.64278760980991401</c:v>
                </c:pt>
                <c:pt idx="181">
                  <c:v>0.50000000014383605</c:v>
                </c:pt>
                <c:pt idx="182">
                  <c:v>0.34202014348646897</c:v>
                </c:pt>
                <c:pt idx="183">
                  <c:v>0.17364817784040801</c:v>
                </c:pt>
                <c:pt idx="184" formatCode="0.00E+00">
                  <c:v>-1.05367121277235E-8</c:v>
                </c:pt>
                <c:pt idx="185">
                  <c:v>-0.173648177483541</c:v>
                </c:pt>
                <c:pt idx="186">
                  <c:v>-0.34202014314595103</c:v>
                </c:pt>
                <c:pt idx="187">
                  <c:v>-0.49999999983001198</c:v>
                </c:pt>
                <c:pt idx="188">
                  <c:v>-0.64278760953232095</c:v>
                </c:pt>
                <c:pt idx="189">
                  <c:v>-0.766044442986338</c:v>
                </c:pt>
                <c:pt idx="190">
                  <c:v>-0.86602540367874603</c:v>
                </c:pt>
                <c:pt idx="191">
                  <c:v>-0.93969262071188897</c:v>
                </c:pt>
                <c:pt idx="192">
                  <c:v>-0.984807752973754</c:v>
                </c:pt>
                <c:pt idx="193">
                  <c:v>-1</c:v>
                </c:pt>
                <c:pt idx="194">
                  <c:v>-0.98480775305241097</c:v>
                </c:pt>
                <c:pt idx="195">
                  <c:v>-0.93969262086681304</c:v>
                </c:pt>
                <c:pt idx="196">
                  <c:v>-0.86602540390522997</c:v>
                </c:pt>
                <c:pt idx="197">
                  <c:v>-0.76604444327749899</c:v>
                </c:pt>
                <c:pt idx="198">
                  <c:v>-0.64278760987931205</c:v>
                </c:pt>
                <c:pt idx="199">
                  <c:v>-0.50000000022229296</c:v>
                </c:pt>
                <c:pt idx="200">
                  <c:v>-0.34202014357159899</c:v>
                </c:pt>
                <c:pt idx="201">
                  <c:v>-0.173648177929625</c:v>
                </c:pt>
                <c:pt idx="202" formatCode="0.00E+00">
                  <c:v>-1.05367121277235E-8</c:v>
                </c:pt>
                <c:pt idx="203">
                  <c:v>-0.17364817739432301</c:v>
                </c:pt>
                <c:pt idx="204">
                  <c:v>-0.34202014306082101</c:v>
                </c:pt>
                <c:pt idx="205">
                  <c:v>-0.49999999975155601</c:v>
                </c:pt>
                <c:pt idx="206">
                  <c:v>-0.64278760946292202</c:v>
                </c:pt>
                <c:pt idx="207">
                  <c:v>-0.76604444292810603</c:v>
                </c:pt>
                <c:pt idx="208">
                  <c:v>-0.86602540363345004</c:v>
                </c:pt>
                <c:pt idx="209">
                  <c:v>-0.93969262068090498</c:v>
                </c:pt>
                <c:pt idx="210">
                  <c:v>-0.98480775295802203</c:v>
                </c:pt>
                <c:pt idx="211">
                  <c:v>-1</c:v>
                </c:pt>
                <c:pt idx="212">
                  <c:v>-0.98480775306814206</c:v>
                </c:pt>
                <c:pt idx="213">
                  <c:v>-0.93969262089779704</c:v>
                </c:pt>
                <c:pt idx="214">
                  <c:v>-0.86602540395052596</c:v>
                </c:pt>
                <c:pt idx="215">
                  <c:v>-0.76604444333573196</c:v>
                </c:pt>
                <c:pt idx="216">
                  <c:v>-0.64278760994871198</c:v>
                </c:pt>
                <c:pt idx="217">
                  <c:v>-0.50000000030074798</c:v>
                </c:pt>
                <c:pt idx="218">
                  <c:v>-0.342020143656729</c:v>
                </c:pt>
                <c:pt idx="219">
                  <c:v>-0.173648178018841</c:v>
                </c:pt>
                <c:pt idx="220" formatCode="0.00E+00">
                  <c:v>-1.05367121277235E-8</c:v>
                </c:pt>
                <c:pt idx="222" formatCode="0.00E+00">
                  <c:v>2.1073424255447001E-8</c:v>
                </c:pt>
                <c:pt idx="223">
                  <c:v>0.21267471501799801</c:v>
                </c:pt>
                <c:pt idx="224">
                  <c:v>0.41888741643914501</c:v>
                </c:pt>
                <c:pt idx="225">
                  <c:v>0.61237243567977995</c:v>
                </c:pt>
                <c:pt idx="226">
                  <c:v>0.78725082833876003</c:v>
                </c:pt>
                <c:pt idx="227">
                  <c:v>0.93820900294818299</c:v>
                </c:pt>
                <c:pt idx="228">
                  <c:v>1.06066017176133</c:v>
                </c:pt>
                <c:pt idx="229">
                  <c:v>1.1508837179773099</c:v>
                </c:pt>
                <c:pt idx="230">
                  <c:v>1.2061382447998099</c:v>
                </c:pt>
                <c:pt idx="231">
                  <c:v>1.2247448713915901</c:v>
                </c:pt>
                <c:pt idx="232">
                  <c:v>1.2061382448190801</c:v>
                </c:pt>
                <c:pt idx="233">
                  <c:v>1.15088371801525</c:v>
                </c:pt>
                <c:pt idx="234">
                  <c:v>1.06066017181681</c:v>
                </c:pt>
                <c:pt idx="235">
                  <c:v>0.93820900301950305</c:v>
                </c:pt>
                <c:pt idx="236">
                  <c:v>0.78725082842375504</c:v>
                </c:pt>
                <c:pt idx="237">
                  <c:v>0.61237243577586797</c:v>
                </c:pt>
                <c:pt idx="238">
                  <c:v>0.418887416543407</c:v>
                </c:pt>
                <c:pt idx="239">
                  <c:v>0.21267471512726699</c:v>
                </c:pt>
                <c:pt idx="240" formatCode="0.00E+00">
                  <c:v>2.1073424255447001E-8</c:v>
                </c:pt>
                <c:pt idx="241">
                  <c:v>0.21267471490872999</c:v>
                </c:pt>
                <c:pt idx="242">
                  <c:v>0.41888741633488302</c:v>
                </c:pt>
                <c:pt idx="243">
                  <c:v>0.61237243558369103</c:v>
                </c:pt>
                <c:pt idx="244">
                  <c:v>0.78725082825376502</c:v>
                </c:pt>
                <c:pt idx="245">
                  <c:v>0.93820900287686304</c:v>
                </c:pt>
                <c:pt idx="246">
                  <c:v>1.0606601717058499</c:v>
                </c:pt>
                <c:pt idx="247">
                  <c:v>1.1508837179393601</c:v>
                </c:pt>
                <c:pt idx="248">
                  <c:v>1.20613824478055</c:v>
                </c:pt>
                <c:pt idx="249">
                  <c:v>1.2247448713915901</c:v>
                </c:pt>
                <c:pt idx="250">
                  <c:v>1.20613824483835</c:v>
                </c:pt>
                <c:pt idx="251">
                  <c:v>1.1508837180531999</c:v>
                </c:pt>
                <c:pt idx="252">
                  <c:v>1.0606601718722799</c:v>
                </c:pt>
                <c:pt idx="253">
                  <c:v>0.938209003090823</c:v>
                </c:pt>
                <c:pt idx="254">
                  <c:v>0.78725082850875105</c:v>
                </c:pt>
                <c:pt idx="255">
                  <c:v>0.612372435871957</c:v>
                </c:pt>
                <c:pt idx="256">
                  <c:v>0.41888741664766899</c:v>
                </c:pt>
                <c:pt idx="257">
                  <c:v>0.212674715236533</c:v>
                </c:pt>
                <c:pt idx="258" formatCode="0.00E+00">
                  <c:v>-2.1073424255447001E-8</c:v>
                </c:pt>
                <c:pt idx="259">
                  <c:v>-0.21267471479946301</c:v>
                </c:pt>
                <c:pt idx="260">
                  <c:v>-0.41888741623062098</c:v>
                </c:pt>
                <c:pt idx="261">
                  <c:v>-0.61237243548760201</c:v>
                </c:pt>
                <c:pt idx="262">
                  <c:v>-0.78725082816876901</c:v>
                </c:pt>
                <c:pt idx="263">
                  <c:v>-0.93820900280554398</c:v>
                </c:pt>
                <c:pt idx="264">
                  <c:v>-1.0606601716503801</c:v>
                </c:pt>
                <c:pt idx="265">
                  <c:v>-1.15088371790141</c:v>
                </c:pt>
                <c:pt idx="266">
                  <c:v>-1.2061382447612801</c:v>
                </c:pt>
                <c:pt idx="267">
                  <c:v>-1.2247448713915901</c:v>
                </c:pt>
                <c:pt idx="268">
                  <c:v>-1.2061382448576099</c:v>
                </c:pt>
                <c:pt idx="269">
                  <c:v>-1.15088371809115</c:v>
                </c:pt>
                <c:pt idx="270">
                  <c:v>-1.06066017192776</c:v>
                </c:pt>
                <c:pt idx="271">
                  <c:v>-0.93820900316214195</c:v>
                </c:pt>
                <c:pt idx="272">
                  <c:v>-0.78725082859374496</c:v>
                </c:pt>
                <c:pt idx="273">
                  <c:v>-0.61237243596804602</c:v>
                </c:pt>
                <c:pt idx="274">
                  <c:v>-0.41888741675193097</c:v>
                </c:pt>
                <c:pt idx="275">
                  <c:v>-0.21267471534580301</c:v>
                </c:pt>
                <c:pt idx="276" formatCode="0.00E+00">
                  <c:v>-2.1073424255447001E-8</c:v>
                </c:pt>
                <c:pt idx="277">
                  <c:v>-0.212674714690195</c:v>
                </c:pt>
                <c:pt idx="278">
                  <c:v>-0.41888741612635899</c:v>
                </c:pt>
                <c:pt idx="279">
                  <c:v>-0.61237243539151398</c:v>
                </c:pt>
                <c:pt idx="280">
                  <c:v>-0.787250828083773</c:v>
                </c:pt>
                <c:pt idx="281">
                  <c:v>-0.93820900273422503</c:v>
                </c:pt>
                <c:pt idx="282">
                  <c:v>-1.0606601715949</c:v>
                </c:pt>
                <c:pt idx="283">
                  <c:v>-1.1508837178634601</c:v>
                </c:pt>
                <c:pt idx="284">
                  <c:v>-1.2061382447420099</c:v>
                </c:pt>
                <c:pt idx="285">
                  <c:v>-1.2247448713915901</c:v>
                </c:pt>
                <c:pt idx="286">
                  <c:v>-1.20613824487688</c:v>
                </c:pt>
                <c:pt idx="287">
                  <c:v>-1.1508837181291001</c:v>
                </c:pt>
                <c:pt idx="288">
                  <c:v>-1.06066017198324</c:v>
                </c:pt>
                <c:pt idx="289">
                  <c:v>-0.93820900323346201</c:v>
                </c:pt>
                <c:pt idx="290">
                  <c:v>-0.78725082867874197</c:v>
                </c:pt>
                <c:pt idx="291">
                  <c:v>-0.61237243606413405</c:v>
                </c:pt>
                <c:pt idx="292">
                  <c:v>-0.41888741685619302</c:v>
                </c:pt>
                <c:pt idx="293">
                  <c:v>-0.21267471545507</c:v>
                </c:pt>
                <c:pt idx="294" formatCode="0.00E+00">
                  <c:v>-2.1073424255447001E-8</c:v>
                </c:pt>
                <c:pt idx="296">
                  <c:v>0</c:v>
                </c:pt>
                <c:pt idx="297">
                  <c:v>0.245575607930937</c:v>
                </c:pt>
                <c:pt idx="298">
                  <c:v>0.48368952528257397</c:v>
                </c:pt>
                <c:pt idx="299">
                  <c:v>0.70710678116805503</c:v>
                </c:pt>
                <c:pt idx="300">
                  <c:v>0.90903895532227796</c:v>
                </c:pt>
                <c:pt idx="301">
                  <c:v>1.08335044081653</c:v>
                </c:pt>
                <c:pt idx="302">
                  <c:v>1.22474487137024</c:v>
                </c:pt>
                <c:pt idx="303">
                  <c:v>1.3289260487603101</c:v>
                </c:pt>
                <c:pt idx="304">
                  <c:v>1.3927284806301501</c:v>
                </c:pt>
                <c:pt idx="305">
                  <c:v>1.4142135623731</c:v>
                </c:pt>
                <c:pt idx="306">
                  <c:v>1.3927284806524001</c:v>
                </c:pt>
                <c:pt idx="307">
                  <c:v>1.3289260488041299</c:v>
                </c:pt>
                <c:pt idx="308">
                  <c:v>1.2247448714343001</c:v>
                </c:pt>
                <c:pt idx="309">
                  <c:v>1.0833504408988801</c:v>
                </c:pt>
                <c:pt idx="310">
                  <c:v>0.90903895542042101</c:v>
                </c:pt>
                <c:pt idx="311">
                  <c:v>0.70710678127900894</c:v>
                </c:pt>
                <c:pt idx="312">
                  <c:v>0.483689525402965</c:v>
                </c:pt>
                <c:pt idx="313">
                  <c:v>0.24557560805710699</c:v>
                </c:pt>
                <c:pt idx="314">
                  <c:v>0</c:v>
                </c:pt>
                <c:pt idx="315">
                  <c:v>0.24557560780476301</c:v>
                </c:pt>
                <c:pt idx="316">
                  <c:v>0.483689525162182</c:v>
                </c:pt>
                <c:pt idx="317">
                  <c:v>0.70710678105710201</c:v>
                </c:pt>
                <c:pt idx="318">
                  <c:v>0.90903895522413403</c:v>
                </c:pt>
                <c:pt idx="319">
                  <c:v>1.0833504407341801</c:v>
                </c:pt>
                <c:pt idx="320">
                  <c:v>1.2247448713061799</c:v>
                </c:pt>
                <c:pt idx="321">
                  <c:v>1.32892604871649</c:v>
                </c:pt>
                <c:pt idx="322">
                  <c:v>1.3927284806079001</c:v>
                </c:pt>
                <c:pt idx="323">
                  <c:v>1.4142135623731</c:v>
                </c:pt>
                <c:pt idx="324">
                  <c:v>1.3927284806746401</c:v>
                </c:pt>
                <c:pt idx="325">
                  <c:v>1.32892604884795</c:v>
                </c:pt>
                <c:pt idx="326">
                  <c:v>1.22474487149835</c:v>
                </c:pt>
                <c:pt idx="327">
                  <c:v>1.08335044098123</c:v>
                </c:pt>
                <c:pt idx="328">
                  <c:v>0.90903895551856595</c:v>
                </c:pt>
                <c:pt idx="329">
                  <c:v>0.70710678138996197</c:v>
                </c:pt>
                <c:pt idx="330">
                  <c:v>0.48368952552335698</c:v>
                </c:pt>
                <c:pt idx="331">
                  <c:v>0.245575608183279</c:v>
                </c:pt>
                <c:pt idx="332">
                  <c:v>0</c:v>
                </c:pt>
                <c:pt idx="333">
                  <c:v>-0.24557560767859199</c:v>
                </c:pt>
                <c:pt idx="334">
                  <c:v>-0.48368952504179102</c:v>
                </c:pt>
                <c:pt idx="335">
                  <c:v>-0.70710678094614798</c:v>
                </c:pt>
                <c:pt idx="336">
                  <c:v>-0.90903895512598898</c:v>
                </c:pt>
                <c:pt idx="337">
                  <c:v>-1.08335044065182</c:v>
                </c:pt>
                <c:pt idx="338">
                  <c:v>-1.2247448712421201</c:v>
                </c:pt>
                <c:pt idx="339">
                  <c:v>-1.3289260486726699</c:v>
                </c:pt>
                <c:pt idx="340">
                  <c:v>-1.3927284805856599</c:v>
                </c:pt>
                <c:pt idx="341">
                  <c:v>-1.4142135623731</c:v>
                </c:pt>
                <c:pt idx="342">
                  <c:v>-1.39272848069689</c:v>
                </c:pt>
                <c:pt idx="343">
                  <c:v>-1.32892604889177</c:v>
                </c:pt>
                <c:pt idx="344">
                  <c:v>-1.2247448715624101</c:v>
                </c:pt>
                <c:pt idx="345">
                  <c:v>-1.0833504410635899</c:v>
                </c:pt>
                <c:pt idx="346">
                  <c:v>-0.909038955616709</c:v>
                </c:pt>
                <c:pt idx="347">
                  <c:v>-0.70710678150091699</c:v>
                </c:pt>
                <c:pt idx="348">
                  <c:v>-0.48368952564374901</c:v>
                </c:pt>
                <c:pt idx="349">
                  <c:v>-0.24557560830945199</c:v>
                </c:pt>
                <c:pt idx="350">
                  <c:v>0</c:v>
                </c:pt>
                <c:pt idx="351">
                  <c:v>-0.245575607552421</c:v>
                </c:pt>
                <c:pt idx="352">
                  <c:v>-0.48368952492139999</c:v>
                </c:pt>
                <c:pt idx="353">
                  <c:v>-0.70710678083519396</c:v>
                </c:pt>
                <c:pt idx="354">
                  <c:v>-0.90903895502784504</c:v>
                </c:pt>
                <c:pt idx="355">
                  <c:v>-1.0833504405694701</c:v>
                </c:pt>
                <c:pt idx="356">
                  <c:v>-1.22474487117806</c:v>
                </c:pt>
                <c:pt idx="357">
                  <c:v>-1.3289260486288501</c:v>
                </c:pt>
                <c:pt idx="358">
                  <c:v>-1.3927284805634099</c:v>
                </c:pt>
                <c:pt idx="359">
                  <c:v>-1.4142135623731</c:v>
                </c:pt>
                <c:pt idx="360">
                  <c:v>-1.39272848071914</c:v>
                </c:pt>
                <c:pt idx="361">
                  <c:v>-1.3289260489355801</c:v>
                </c:pt>
                <c:pt idx="362">
                  <c:v>-1.2247448716264699</c:v>
                </c:pt>
                <c:pt idx="363">
                  <c:v>-1.08335044114594</c:v>
                </c:pt>
                <c:pt idx="364">
                  <c:v>-0.90903895571485505</c:v>
                </c:pt>
                <c:pt idx="365">
                  <c:v>-0.70710678161187002</c:v>
                </c:pt>
                <c:pt idx="366">
                  <c:v>-0.48368952576413998</c:v>
                </c:pt>
                <c:pt idx="367">
                  <c:v>-0.24557560843562301</c:v>
                </c:pt>
                <c:pt idx="368">
                  <c:v>0</c:v>
                </c:pt>
                <c:pt idx="370">
                  <c:v>0</c:v>
                </c:pt>
                <c:pt idx="371">
                  <c:v>0.27456187647470498</c:v>
                </c:pt>
                <c:pt idx="372">
                  <c:v>0.54078132926821898</c:v>
                </c:pt>
                <c:pt idx="373">
                  <c:v>0.79056941502141997</c:v>
                </c:pt>
                <c:pt idx="374">
                  <c:v>1.016336449148</c:v>
                </c:pt>
                <c:pt idx="375">
                  <c:v>1.21122261456006</c:v>
                </c:pt>
                <c:pt idx="376">
                  <c:v>1.36930639373904</c:v>
                </c:pt>
                <c:pt idx="377">
                  <c:v>1.48578449104913</c:v>
                </c:pt>
                <c:pt idx="378">
                  <c:v>1.55711777844451</c:v>
                </c:pt>
                <c:pt idx="379">
                  <c:v>1.58113883008419</c:v>
                </c:pt>
                <c:pt idx="380">
                  <c:v>1.5571177784693799</c:v>
                </c:pt>
                <c:pt idx="381">
                  <c:v>1.4857844910981199</c:v>
                </c:pt>
                <c:pt idx="382">
                  <c:v>1.36930639381066</c:v>
                </c:pt>
                <c:pt idx="383">
                  <c:v>1.2112226146521301</c:v>
                </c:pt>
                <c:pt idx="384">
                  <c:v>1.01633644925773</c:v>
                </c:pt>
                <c:pt idx="385">
                  <c:v>0.79056941514546897</c:v>
                </c:pt>
                <c:pt idx="386">
                  <c:v>0.54078132940281998</c:v>
                </c:pt>
                <c:pt idx="387">
                  <c:v>0.27456187661576797</c:v>
                </c:pt>
                <c:pt idx="388">
                  <c:v>0</c:v>
                </c:pt>
                <c:pt idx="389">
                  <c:v>0.27456187633363999</c:v>
                </c:pt>
                <c:pt idx="390">
                  <c:v>0.54078132913361698</c:v>
                </c:pt>
                <c:pt idx="391">
                  <c:v>0.79056941489736898</c:v>
                </c:pt>
                <c:pt idx="392">
                  <c:v>1.01633644903827</c:v>
                </c:pt>
                <c:pt idx="393">
                  <c:v>1.2112226144679901</c:v>
                </c:pt>
                <c:pt idx="394">
                  <c:v>1.3693063936674199</c:v>
                </c:pt>
                <c:pt idx="395">
                  <c:v>1.4857844910001301</c:v>
                </c:pt>
                <c:pt idx="396">
                  <c:v>1.5571177784196299</c:v>
                </c:pt>
                <c:pt idx="397">
                  <c:v>1.58113883008419</c:v>
                </c:pt>
                <c:pt idx="398">
                  <c:v>1.55711777849425</c:v>
                </c:pt>
                <c:pt idx="399">
                  <c:v>1.4857844911471101</c:v>
                </c:pt>
                <c:pt idx="400">
                  <c:v>1.36930639388228</c:v>
                </c:pt>
                <c:pt idx="401">
                  <c:v>1.21122261474421</c:v>
                </c:pt>
                <c:pt idx="402">
                  <c:v>1.01633644936746</c:v>
                </c:pt>
                <c:pt idx="403">
                  <c:v>0.79056941526951896</c:v>
                </c:pt>
                <c:pt idx="404">
                  <c:v>0.54078132953742297</c:v>
                </c:pt>
                <c:pt idx="405">
                  <c:v>0.27456187675683302</c:v>
                </c:pt>
                <c:pt idx="406">
                  <c:v>0</c:v>
                </c:pt>
                <c:pt idx="407">
                  <c:v>-0.27456187619257499</c:v>
                </c:pt>
                <c:pt idx="408">
                  <c:v>-0.54078132899901499</c:v>
                </c:pt>
                <c:pt idx="409">
                  <c:v>-0.79056941477331999</c:v>
                </c:pt>
                <c:pt idx="410">
                  <c:v>-1.01633644892855</c:v>
                </c:pt>
                <c:pt idx="411">
                  <c:v>-1.2112226143759099</c:v>
                </c:pt>
                <c:pt idx="412">
                  <c:v>-1.3693063935958001</c:v>
                </c:pt>
                <c:pt idx="413">
                  <c:v>-1.48578449095114</c:v>
                </c:pt>
                <c:pt idx="414">
                  <c:v>-1.5571177783947601</c:v>
                </c:pt>
                <c:pt idx="415">
                  <c:v>-1.58113883008419</c:v>
                </c:pt>
                <c:pt idx="416">
                  <c:v>-1.5571177785191299</c:v>
                </c:pt>
                <c:pt idx="417">
                  <c:v>-1.4857844911961</c:v>
                </c:pt>
                <c:pt idx="418">
                  <c:v>-1.3693063939539001</c:v>
                </c:pt>
                <c:pt idx="419">
                  <c:v>-1.2112226148362799</c:v>
                </c:pt>
                <c:pt idx="420">
                  <c:v>-1.01633644947719</c:v>
                </c:pt>
                <c:pt idx="421">
                  <c:v>-0.79056941539356995</c:v>
                </c:pt>
                <c:pt idx="422">
                  <c:v>-0.54078132967202497</c:v>
                </c:pt>
                <c:pt idx="423">
                  <c:v>-0.27456187689789802</c:v>
                </c:pt>
                <c:pt idx="424">
                  <c:v>0</c:v>
                </c:pt>
                <c:pt idx="425">
                  <c:v>-0.274561876051512</c:v>
                </c:pt>
                <c:pt idx="426">
                  <c:v>-0.54078132886441399</c:v>
                </c:pt>
                <c:pt idx="427">
                  <c:v>-0.790569414649269</c:v>
                </c:pt>
                <c:pt idx="428">
                  <c:v>-1.01633644881882</c:v>
                </c:pt>
                <c:pt idx="429">
                  <c:v>-1.21122261428384</c:v>
                </c:pt>
                <c:pt idx="430">
                  <c:v>-1.36930639352418</c:v>
                </c:pt>
                <c:pt idx="431">
                  <c:v>-1.48578449090215</c:v>
                </c:pt>
                <c:pt idx="432">
                  <c:v>-1.55711777836989</c:v>
                </c:pt>
                <c:pt idx="433">
                  <c:v>-1.58113883008419</c:v>
                </c:pt>
                <c:pt idx="434">
                  <c:v>-1.557117778544</c:v>
                </c:pt>
                <c:pt idx="435">
                  <c:v>-1.4857844912450899</c:v>
                </c:pt>
                <c:pt idx="436">
                  <c:v>-1.3693063940255199</c:v>
                </c:pt>
                <c:pt idx="437">
                  <c:v>-1.21122261492835</c:v>
                </c:pt>
                <c:pt idx="438">
                  <c:v>-1.01633644958692</c:v>
                </c:pt>
                <c:pt idx="439">
                  <c:v>-0.79056941551761895</c:v>
                </c:pt>
                <c:pt idx="440">
                  <c:v>-0.54078132980662696</c:v>
                </c:pt>
                <c:pt idx="441">
                  <c:v>-0.27456187703896001</c:v>
                </c:pt>
                <c:pt idx="442">
                  <c:v>0</c:v>
                </c:pt>
                <c:pt idx="444">
                  <c:v>0</c:v>
                </c:pt>
                <c:pt idx="445">
                  <c:v>0.30076746635228602</c:v>
                </c:pt>
                <c:pt idx="446">
                  <c:v>0.59239626543566404</c:v>
                </c:pt>
                <c:pt idx="447">
                  <c:v>0.86602540376179005</c:v>
                </c:pt>
                <c:pt idx="448">
                  <c:v>1.1133407984261301</c:v>
                </c:pt>
                <c:pt idx="449">
                  <c:v>1.3268278963098601</c:v>
                </c:pt>
                <c:pt idx="450">
                  <c:v>1.49999999997385</c:v>
                </c:pt>
                <c:pt idx="451">
                  <c:v>1.6275953626778801</c:v>
                </c:pt>
                <c:pt idx="452">
                  <c:v>1.70573706389278</c:v>
                </c:pt>
                <c:pt idx="453">
                  <c:v>1.7320508075688801</c:v>
                </c:pt>
                <c:pt idx="454">
                  <c:v>1.70573706392002</c:v>
                </c:pt>
                <c:pt idx="455">
                  <c:v>1.62759536273154</c:v>
                </c:pt>
                <c:pt idx="456">
                  <c:v>1.5000000000522999</c:v>
                </c:pt>
                <c:pt idx="457">
                  <c:v>1.3268278964107201</c:v>
                </c:pt>
                <c:pt idx="458">
                  <c:v>1.1133407985463299</c:v>
                </c:pt>
                <c:pt idx="459">
                  <c:v>0.86602540389768001</c:v>
                </c:pt>
                <c:pt idx="460">
                  <c:v>0.59239626558311298</c:v>
                </c:pt>
                <c:pt idx="461">
                  <c:v>0.30076746650681302</c:v>
                </c:pt>
                <c:pt idx="462">
                  <c:v>0</c:v>
                </c:pt>
                <c:pt idx="463">
                  <c:v>0.30076746619775702</c:v>
                </c:pt>
                <c:pt idx="464">
                  <c:v>0.59239626528821498</c:v>
                </c:pt>
                <c:pt idx="465">
                  <c:v>0.86602540362589997</c:v>
                </c:pt>
                <c:pt idx="466">
                  <c:v>1.11334079830593</c:v>
                </c:pt>
                <c:pt idx="467">
                  <c:v>1.3268278962090001</c:v>
                </c:pt>
                <c:pt idx="468">
                  <c:v>1.4999999998953899</c:v>
                </c:pt>
                <c:pt idx="469">
                  <c:v>1.6275953626242099</c:v>
                </c:pt>
                <c:pt idx="470">
                  <c:v>1.70573706386553</c:v>
                </c:pt>
                <c:pt idx="471">
                  <c:v>1.7320508075688801</c:v>
                </c:pt>
                <c:pt idx="472">
                  <c:v>1.70573706394727</c:v>
                </c:pt>
                <c:pt idx="473">
                  <c:v>1.62759536278521</c:v>
                </c:pt>
                <c:pt idx="474">
                  <c:v>1.5000000001307601</c:v>
                </c:pt>
                <c:pt idx="475">
                  <c:v>1.3268278965115801</c:v>
                </c:pt>
                <c:pt idx="476">
                  <c:v>1.11334079866653</c:v>
                </c:pt>
                <c:pt idx="477">
                  <c:v>0.86602540403356998</c:v>
                </c:pt>
                <c:pt idx="478">
                  <c:v>0.59239626573056303</c:v>
                </c:pt>
                <c:pt idx="479">
                  <c:v>0.30076746666134202</c:v>
                </c:pt>
                <c:pt idx="480">
                  <c:v>0</c:v>
                </c:pt>
                <c:pt idx="481">
                  <c:v>-0.30076746604322901</c:v>
                </c:pt>
                <c:pt idx="482">
                  <c:v>-0.59239626514076704</c:v>
                </c:pt>
                <c:pt idx="483">
                  <c:v>-0.86602540349001</c:v>
                </c:pt>
                <c:pt idx="484">
                  <c:v>-1.11334079818572</c:v>
                </c:pt>
                <c:pt idx="485">
                  <c:v>-1.3268278961081399</c:v>
                </c:pt>
                <c:pt idx="486">
                  <c:v>-1.49999999981694</c:v>
                </c:pt>
                <c:pt idx="487">
                  <c:v>-1.6275953625705399</c:v>
                </c:pt>
                <c:pt idx="488">
                  <c:v>-1.7057370638382801</c:v>
                </c:pt>
                <c:pt idx="489">
                  <c:v>-1.7320508075688801</c:v>
                </c:pt>
                <c:pt idx="490">
                  <c:v>-1.70573706397452</c:v>
                </c:pt>
                <c:pt idx="491">
                  <c:v>-1.62759536283888</c:v>
                </c:pt>
                <c:pt idx="492">
                  <c:v>-1.50000000020922</c:v>
                </c:pt>
                <c:pt idx="493">
                  <c:v>-1.32682789661244</c:v>
                </c:pt>
                <c:pt idx="494">
                  <c:v>-1.1133407987867301</c:v>
                </c:pt>
                <c:pt idx="495">
                  <c:v>-0.86602540416946105</c:v>
                </c:pt>
                <c:pt idx="496">
                  <c:v>-0.59239626587801197</c:v>
                </c:pt>
                <c:pt idx="497">
                  <c:v>-0.30076746681587002</c:v>
                </c:pt>
                <c:pt idx="498">
                  <c:v>0</c:v>
                </c:pt>
                <c:pt idx="499">
                  <c:v>-0.30076746588870001</c:v>
                </c:pt>
                <c:pt idx="500">
                  <c:v>-0.59239626499331799</c:v>
                </c:pt>
                <c:pt idx="501">
                  <c:v>-0.86602540335412004</c:v>
                </c:pt>
                <c:pt idx="502">
                  <c:v>-1.1133407980655201</c:v>
                </c:pt>
                <c:pt idx="503">
                  <c:v>-1.3268278960072799</c:v>
                </c:pt>
                <c:pt idx="504">
                  <c:v>-1.4999999997384801</c:v>
                </c:pt>
                <c:pt idx="505">
                  <c:v>-1.62759536251688</c:v>
                </c:pt>
                <c:pt idx="506">
                  <c:v>-1.7057370638110301</c:v>
                </c:pt>
                <c:pt idx="507">
                  <c:v>-1.7320508075688801</c:v>
                </c:pt>
                <c:pt idx="508">
                  <c:v>-1.7057370640017699</c:v>
                </c:pt>
                <c:pt idx="509">
                  <c:v>-1.6275953628925499</c:v>
                </c:pt>
                <c:pt idx="510">
                  <c:v>-1.5000000002876701</c:v>
                </c:pt>
                <c:pt idx="511">
                  <c:v>-1.32682789671331</c:v>
                </c:pt>
                <c:pt idx="512">
                  <c:v>-1.1133407989069299</c:v>
                </c:pt>
                <c:pt idx="513">
                  <c:v>-0.86602540430535002</c:v>
                </c:pt>
                <c:pt idx="514">
                  <c:v>-0.59239626602546003</c:v>
                </c:pt>
                <c:pt idx="515">
                  <c:v>-0.30076746697039802</c:v>
                </c:pt>
                <c:pt idx="516">
                  <c:v>0</c:v>
                </c:pt>
                <c:pt idx="518">
                  <c:v>0</c:v>
                </c:pt>
                <c:pt idx="519">
                  <c:v>0.32486599332437899</c:v>
                </c:pt>
                <c:pt idx="520">
                  <c:v>0.63986109783228995</c:v>
                </c:pt>
                <c:pt idx="521">
                  <c:v>0.93541434666902201</c:v>
                </c:pt>
                <c:pt idx="522">
                  <c:v>1.20254550392635</c:v>
                </c:pt>
                <c:pt idx="523">
                  <c:v>1.43313792456637</c:v>
                </c:pt>
                <c:pt idx="524">
                  <c:v>1.6201851745737199</c:v>
                </c:pt>
                <c:pt idx="525">
                  <c:v>1.75800391790774</c:v>
                </c:pt>
                <c:pt idx="526">
                  <c:v>1.8424066017921099</c:v>
                </c:pt>
                <c:pt idx="527">
                  <c:v>1.87082869338697</c:v>
                </c:pt>
                <c:pt idx="528">
                  <c:v>1.8424066018215399</c:v>
                </c:pt>
                <c:pt idx="529">
                  <c:v>1.7580039179657001</c:v>
                </c:pt>
                <c:pt idx="530">
                  <c:v>1.6201851746584599</c:v>
                </c:pt>
                <c:pt idx="531">
                  <c:v>1.43313792467531</c:v>
                </c:pt>
                <c:pt idx="532">
                  <c:v>1.2025455040561801</c:v>
                </c:pt>
                <c:pt idx="533">
                  <c:v>0.93541434681580005</c:v>
                </c:pt>
                <c:pt idx="534">
                  <c:v>0.639861097991552</c:v>
                </c:pt>
                <c:pt idx="535">
                  <c:v>0.32486599349128897</c:v>
                </c:pt>
                <c:pt idx="536">
                  <c:v>0</c:v>
                </c:pt>
                <c:pt idx="537">
                  <c:v>0.324865993157469</c:v>
                </c:pt>
                <c:pt idx="538">
                  <c:v>0.63986109767302601</c:v>
                </c:pt>
                <c:pt idx="539">
                  <c:v>0.93541434652224398</c:v>
                </c:pt>
                <c:pt idx="540">
                  <c:v>1.20254550379652</c:v>
                </c:pt>
                <c:pt idx="541">
                  <c:v>1.4331379244574201</c:v>
                </c:pt>
                <c:pt idx="542">
                  <c:v>1.6201851744889799</c:v>
                </c:pt>
                <c:pt idx="543">
                  <c:v>1.7580039178497699</c:v>
                </c:pt>
                <c:pt idx="544">
                  <c:v>1.8424066017626799</c:v>
                </c:pt>
                <c:pt idx="545">
                  <c:v>1.87082869338697</c:v>
                </c:pt>
                <c:pt idx="546">
                  <c:v>1.8424066018509699</c:v>
                </c:pt>
                <c:pt idx="547">
                  <c:v>1.75800391802367</c:v>
                </c:pt>
                <c:pt idx="548">
                  <c:v>1.6201851747431999</c:v>
                </c:pt>
                <c:pt idx="549">
                  <c:v>1.43313792478425</c:v>
                </c:pt>
                <c:pt idx="550">
                  <c:v>1.20254550418602</c:v>
                </c:pt>
                <c:pt idx="551">
                  <c:v>0.93541434696257697</c:v>
                </c:pt>
                <c:pt idx="552">
                  <c:v>0.63986109815081604</c:v>
                </c:pt>
                <c:pt idx="553">
                  <c:v>0.32486599365819802</c:v>
                </c:pt>
                <c:pt idx="554">
                  <c:v>0</c:v>
                </c:pt>
                <c:pt idx="555">
                  <c:v>-0.32486599299056002</c:v>
                </c:pt>
                <c:pt idx="556">
                  <c:v>-0.63986109751376397</c:v>
                </c:pt>
                <c:pt idx="557">
                  <c:v>-0.93541434637546605</c:v>
                </c:pt>
                <c:pt idx="558">
                  <c:v>-1.2025455036666901</c:v>
                </c:pt>
                <c:pt idx="559">
                  <c:v>-1.4331379243484801</c:v>
                </c:pt>
                <c:pt idx="560">
                  <c:v>-1.6201851744042299</c:v>
                </c:pt>
                <c:pt idx="561">
                  <c:v>-1.7580039177918001</c:v>
                </c:pt>
                <c:pt idx="562">
                  <c:v>-1.8424066017332501</c:v>
                </c:pt>
                <c:pt idx="563">
                  <c:v>-1.87082869338697</c:v>
                </c:pt>
                <c:pt idx="564">
                  <c:v>-1.8424066018804</c:v>
                </c:pt>
                <c:pt idx="565">
                  <c:v>-1.75800391808164</c:v>
                </c:pt>
                <c:pt idx="566">
                  <c:v>-1.6201851748279399</c:v>
                </c:pt>
                <c:pt idx="567">
                  <c:v>-1.4331379248931899</c:v>
                </c:pt>
                <c:pt idx="568">
                  <c:v>-1.2025455043158499</c:v>
                </c:pt>
                <c:pt idx="569">
                  <c:v>-0.935414347109357</c:v>
                </c:pt>
                <c:pt idx="570">
                  <c:v>-0.63986109831007898</c:v>
                </c:pt>
                <c:pt idx="571">
                  <c:v>-0.324865993825108</c:v>
                </c:pt>
                <c:pt idx="572">
                  <c:v>0</c:v>
                </c:pt>
                <c:pt idx="573">
                  <c:v>-0.32486599282364997</c:v>
                </c:pt>
                <c:pt idx="574">
                  <c:v>-0.63986109735450103</c:v>
                </c:pt>
                <c:pt idx="575">
                  <c:v>-0.93541434622868802</c:v>
                </c:pt>
                <c:pt idx="576">
                  <c:v>-1.20254550353685</c:v>
                </c:pt>
                <c:pt idx="577">
                  <c:v>-1.4331379242395399</c:v>
                </c:pt>
                <c:pt idx="578">
                  <c:v>-1.6201851743194899</c:v>
                </c:pt>
                <c:pt idx="579">
                  <c:v>-1.75800391773384</c:v>
                </c:pt>
                <c:pt idx="580">
                  <c:v>-1.8424066017038201</c:v>
                </c:pt>
                <c:pt idx="581">
                  <c:v>-1.87082869338697</c:v>
                </c:pt>
                <c:pt idx="582">
                  <c:v>-1.84240660190983</c:v>
                </c:pt>
                <c:pt idx="583">
                  <c:v>-1.7580039181396001</c:v>
                </c:pt>
                <c:pt idx="584">
                  <c:v>-1.6201851749126901</c:v>
                </c:pt>
                <c:pt idx="585">
                  <c:v>-1.4331379250021401</c:v>
                </c:pt>
                <c:pt idx="586">
                  <c:v>-1.2025455044456801</c:v>
                </c:pt>
                <c:pt idx="587">
                  <c:v>-0.93541434725613404</c:v>
                </c:pt>
                <c:pt idx="588">
                  <c:v>-0.63986109846934203</c:v>
                </c:pt>
                <c:pt idx="589">
                  <c:v>-0.32486599399201599</c:v>
                </c:pt>
                <c:pt idx="590">
                  <c:v>0</c:v>
                </c:pt>
                <c:pt idx="592" formatCode="0.00E+00">
                  <c:v>2.1073424255447001E-8</c:v>
                </c:pt>
                <c:pt idx="593">
                  <c:v>0.34729635532394898</c:v>
                </c:pt>
                <c:pt idx="594">
                  <c:v>0.68404028663242</c:v>
                </c:pt>
                <c:pt idx="595">
                  <c:v>0.99999999997384803</c:v>
                </c:pt>
                <c:pt idx="596">
                  <c:v>1.2855752193422401</c:v>
                </c:pt>
                <c:pt idx="597">
                  <c:v>1.5320888862055999</c:v>
                </c:pt>
                <c:pt idx="598">
                  <c:v>1.73205080753868</c:v>
                </c:pt>
                <c:pt idx="599">
                  <c:v>1.8793852415477199</c:v>
                </c:pt>
                <c:pt idx="600">
                  <c:v>1.9696155060104299</c:v>
                </c:pt>
                <c:pt idx="601">
                  <c:v>2</c:v>
                </c:pt>
                <c:pt idx="602">
                  <c:v>1.9696155060419001</c:v>
                </c:pt>
                <c:pt idx="603">
                  <c:v>1.8793852416096899</c:v>
                </c:pt>
                <c:pt idx="604">
                  <c:v>1.73205080762927</c:v>
                </c:pt>
                <c:pt idx="605">
                  <c:v>1.5320888863220701</c:v>
                </c:pt>
                <c:pt idx="606">
                  <c:v>1.2855752194810299</c:v>
                </c:pt>
                <c:pt idx="607">
                  <c:v>1.0000000001307601</c:v>
                </c:pt>
                <c:pt idx="608">
                  <c:v>0.68404028680267903</c:v>
                </c:pt>
                <c:pt idx="609">
                  <c:v>0.34729635550238103</c:v>
                </c:pt>
                <c:pt idx="610" formatCode="0.00E+00">
                  <c:v>2.1073424255447001E-8</c:v>
                </c:pt>
                <c:pt idx="611">
                  <c:v>0.34729635514551299</c:v>
                </c:pt>
                <c:pt idx="612">
                  <c:v>0.68404028646216097</c:v>
                </c:pt>
                <c:pt idx="613">
                  <c:v>0.99999999981693599</c:v>
                </c:pt>
                <c:pt idx="614">
                  <c:v>1.28557521920344</c:v>
                </c:pt>
                <c:pt idx="615">
                  <c:v>1.53208888608914</c:v>
                </c:pt>
                <c:pt idx="616">
                  <c:v>1.73205080744809</c:v>
                </c:pt>
                <c:pt idx="617">
                  <c:v>1.8793852414857499</c:v>
                </c:pt>
                <c:pt idx="618">
                  <c:v>1.9696155059789699</c:v>
                </c:pt>
                <c:pt idx="619">
                  <c:v>2</c:v>
                </c:pt>
                <c:pt idx="620">
                  <c:v>1.96961550607336</c:v>
                </c:pt>
                <c:pt idx="621">
                  <c:v>1.8793852416716601</c:v>
                </c:pt>
                <c:pt idx="622">
                  <c:v>1.73205080771987</c:v>
                </c:pt>
                <c:pt idx="623">
                  <c:v>1.53208888643853</c:v>
                </c:pt>
                <c:pt idx="624">
                  <c:v>1.28557521961983</c:v>
                </c:pt>
                <c:pt idx="625">
                  <c:v>1.0000000002876701</c:v>
                </c:pt>
                <c:pt idx="626">
                  <c:v>0.68404028697293895</c:v>
                </c:pt>
                <c:pt idx="627">
                  <c:v>0.34729635568081502</c:v>
                </c:pt>
                <c:pt idx="628" formatCode="0.00E+00">
                  <c:v>-2.1073424255447001E-8</c:v>
                </c:pt>
                <c:pt idx="629">
                  <c:v>-0.347296354967081</c:v>
                </c:pt>
                <c:pt idx="630">
                  <c:v>-0.68404028629190095</c:v>
                </c:pt>
                <c:pt idx="631">
                  <c:v>-0.99999999966002395</c:v>
                </c:pt>
                <c:pt idx="632">
                  <c:v>-1.2855752190646399</c:v>
                </c:pt>
                <c:pt idx="633">
                  <c:v>-1.53208888597268</c:v>
                </c:pt>
                <c:pt idx="634">
                  <c:v>-1.7320508073574901</c:v>
                </c:pt>
                <c:pt idx="635">
                  <c:v>-1.8793852414237799</c:v>
                </c:pt>
                <c:pt idx="636">
                  <c:v>-1.96961550594751</c:v>
                </c:pt>
                <c:pt idx="637">
                  <c:v>-2</c:v>
                </c:pt>
                <c:pt idx="638">
                  <c:v>-1.9696155061048199</c:v>
                </c:pt>
                <c:pt idx="639">
                  <c:v>-1.8793852417336301</c:v>
                </c:pt>
                <c:pt idx="640">
                  <c:v>-1.7320508078104599</c:v>
                </c:pt>
                <c:pt idx="641">
                  <c:v>-1.532088886555</c:v>
                </c:pt>
                <c:pt idx="642">
                  <c:v>-1.2855752197586201</c:v>
                </c:pt>
                <c:pt idx="643">
                  <c:v>-1.0000000004445899</c:v>
                </c:pt>
                <c:pt idx="644">
                  <c:v>-0.68404028714319898</c:v>
                </c:pt>
                <c:pt idx="645">
                  <c:v>-0.34729635585925001</c:v>
                </c:pt>
                <c:pt idx="646" formatCode="0.00E+00">
                  <c:v>-2.1073424255447001E-8</c:v>
                </c:pt>
                <c:pt idx="647">
                  <c:v>-0.34729635478864701</c:v>
                </c:pt>
                <c:pt idx="648">
                  <c:v>-0.68404028612164203</c:v>
                </c:pt>
                <c:pt idx="649">
                  <c:v>-0.99999999950311103</c:v>
                </c:pt>
                <c:pt idx="650">
                  <c:v>-1.28557521892584</c:v>
                </c:pt>
                <c:pt idx="651">
                  <c:v>-1.5320888858562101</c:v>
                </c:pt>
                <c:pt idx="652">
                  <c:v>-1.7320508072669001</c:v>
                </c:pt>
                <c:pt idx="653">
                  <c:v>-1.87938524136181</c:v>
                </c:pt>
                <c:pt idx="654">
                  <c:v>-1.9696155059160401</c:v>
                </c:pt>
                <c:pt idx="655">
                  <c:v>-2</c:v>
                </c:pt>
                <c:pt idx="656">
                  <c:v>-1.9696155061362799</c:v>
                </c:pt>
                <c:pt idx="657">
                  <c:v>-1.8793852417956001</c:v>
                </c:pt>
                <c:pt idx="658">
                  <c:v>-1.7320508079010499</c:v>
                </c:pt>
                <c:pt idx="659">
                  <c:v>-1.5320888866714599</c:v>
                </c:pt>
                <c:pt idx="660">
                  <c:v>-1.28557521989742</c:v>
                </c:pt>
                <c:pt idx="661">
                  <c:v>-1.0000000006015</c:v>
                </c:pt>
                <c:pt idx="662">
                  <c:v>-0.68404028731345801</c:v>
                </c:pt>
                <c:pt idx="663">
                  <c:v>-0.347296356037682</c:v>
                </c:pt>
                <c:pt idx="664" formatCode="0.00E+00">
                  <c:v>-2.1073424255447001E-8</c:v>
                </c:pt>
                <c:pt idx="666">
                  <c:v>0</c:v>
                </c:pt>
                <c:pt idx="667">
                  <c:v>0.36836341189640598</c:v>
                </c:pt>
                <c:pt idx="668">
                  <c:v>0.72553428792386099</c:v>
                </c:pt>
                <c:pt idx="669">
                  <c:v>1.06066017175208</c:v>
                </c:pt>
                <c:pt idx="670">
                  <c:v>1.3635584329834201</c:v>
                </c:pt>
                <c:pt idx="671">
                  <c:v>1.62502566122479</c:v>
                </c:pt>
                <c:pt idx="672">
                  <c:v>1.8371173070553499</c:v>
                </c:pt>
                <c:pt idx="673">
                  <c:v>1.99338907314046</c:v>
                </c:pt>
                <c:pt idx="674">
                  <c:v>2.0890927209452301</c:v>
                </c:pt>
                <c:pt idx="675">
                  <c:v>2.1213203435596402</c:v>
                </c:pt>
                <c:pt idx="676">
                  <c:v>2.0890927209785999</c:v>
                </c:pt>
                <c:pt idx="677">
                  <c:v>1.9933890732061901</c:v>
                </c:pt>
                <c:pt idx="678">
                  <c:v>1.8371173071514399</c:v>
                </c:pt>
                <c:pt idx="679">
                  <c:v>1.62502566134832</c:v>
                </c:pt>
                <c:pt idx="680">
                  <c:v>1.3635584331306301</c:v>
                </c:pt>
                <c:pt idx="681">
                  <c:v>1.06066017191851</c:v>
                </c:pt>
                <c:pt idx="682">
                  <c:v>0.72553428810444798</c:v>
                </c:pt>
                <c:pt idx="683">
                  <c:v>0.36836341208566298</c:v>
                </c:pt>
                <c:pt idx="684">
                  <c:v>0</c:v>
                </c:pt>
                <c:pt idx="685">
                  <c:v>0.36836341170714598</c:v>
                </c:pt>
                <c:pt idx="686">
                  <c:v>0.725534287743274</c:v>
                </c:pt>
                <c:pt idx="687">
                  <c:v>1.0606601715856501</c:v>
                </c:pt>
                <c:pt idx="688">
                  <c:v>1.3635584328362</c:v>
                </c:pt>
                <c:pt idx="689">
                  <c:v>1.6250256611012599</c:v>
                </c:pt>
                <c:pt idx="690">
                  <c:v>1.8371173069592699</c:v>
                </c:pt>
                <c:pt idx="691">
                  <c:v>1.9933890730747299</c:v>
                </c:pt>
                <c:pt idx="692">
                  <c:v>2.0890927209118502</c:v>
                </c:pt>
                <c:pt idx="693">
                  <c:v>2.1213203435596402</c:v>
                </c:pt>
                <c:pt idx="694">
                  <c:v>2.0890927210119701</c:v>
                </c:pt>
                <c:pt idx="695">
                  <c:v>1.9933890732719199</c:v>
                </c:pt>
                <c:pt idx="696">
                  <c:v>1.83711730724753</c:v>
                </c:pt>
                <c:pt idx="697">
                  <c:v>1.6250256614718499</c:v>
                </c:pt>
                <c:pt idx="698">
                  <c:v>1.3635584332778501</c:v>
                </c:pt>
                <c:pt idx="699">
                  <c:v>1.06066017208494</c:v>
                </c:pt>
                <c:pt idx="700">
                  <c:v>0.72553428828503497</c:v>
                </c:pt>
                <c:pt idx="701">
                  <c:v>0.36836341227491998</c:v>
                </c:pt>
                <c:pt idx="702">
                  <c:v>0</c:v>
                </c:pt>
                <c:pt idx="703">
                  <c:v>-0.36836341151788898</c:v>
                </c:pt>
                <c:pt idx="704">
                  <c:v>-0.72553428756268601</c:v>
                </c:pt>
                <c:pt idx="705">
                  <c:v>-1.0606601714192201</c:v>
                </c:pt>
                <c:pt idx="706">
                  <c:v>-1.36355843268898</c:v>
                </c:pt>
                <c:pt idx="707">
                  <c:v>-1.62502566097773</c:v>
                </c:pt>
                <c:pt idx="708">
                  <c:v>-1.8371173068631801</c:v>
                </c:pt>
                <c:pt idx="709">
                  <c:v>-1.99338907300901</c:v>
                </c:pt>
                <c:pt idx="710">
                  <c:v>-2.08909272087848</c:v>
                </c:pt>
                <c:pt idx="711">
                  <c:v>-2.1213203435596402</c:v>
                </c:pt>
                <c:pt idx="712">
                  <c:v>-2.0890927210453398</c:v>
                </c:pt>
                <c:pt idx="713">
                  <c:v>-1.99338907333765</c:v>
                </c:pt>
                <c:pt idx="714">
                  <c:v>-1.83711730734362</c:v>
                </c:pt>
                <c:pt idx="715">
                  <c:v>-1.62502566159538</c:v>
                </c:pt>
                <c:pt idx="716">
                  <c:v>-1.3635584334250599</c:v>
                </c:pt>
                <c:pt idx="717">
                  <c:v>-1.06066017225138</c:v>
                </c:pt>
                <c:pt idx="718">
                  <c:v>-0.72553428846562396</c:v>
                </c:pt>
                <c:pt idx="719">
                  <c:v>-0.36836341246417798</c:v>
                </c:pt>
                <c:pt idx="720">
                  <c:v>0</c:v>
                </c:pt>
                <c:pt idx="721">
                  <c:v>-0.36836341132863198</c:v>
                </c:pt>
                <c:pt idx="722">
                  <c:v>-0.72553428738210002</c:v>
                </c:pt>
                <c:pt idx="723">
                  <c:v>-1.0606601712527901</c:v>
                </c:pt>
                <c:pt idx="724">
                  <c:v>-1.36355843254177</c:v>
                </c:pt>
                <c:pt idx="725">
                  <c:v>-1.6250256608542</c:v>
                </c:pt>
                <c:pt idx="726">
                  <c:v>-1.8371173067670901</c:v>
                </c:pt>
                <c:pt idx="727">
                  <c:v>-1.9933890729432799</c:v>
                </c:pt>
                <c:pt idx="728">
                  <c:v>-2.0890927208451102</c:v>
                </c:pt>
                <c:pt idx="729">
                  <c:v>-2.1213203435596402</c:v>
                </c:pt>
                <c:pt idx="730">
                  <c:v>-2.08909272107871</c:v>
                </c:pt>
                <c:pt idx="731">
                  <c:v>-1.9933890734033799</c:v>
                </c:pt>
                <c:pt idx="732">
                  <c:v>-1.83711730743971</c:v>
                </c:pt>
                <c:pt idx="733">
                  <c:v>-1.6250256617189101</c:v>
                </c:pt>
                <c:pt idx="734">
                  <c:v>-1.3635584335722799</c:v>
                </c:pt>
                <c:pt idx="735">
                  <c:v>-1.0606601724178</c:v>
                </c:pt>
                <c:pt idx="736">
                  <c:v>-0.72553428864620995</c:v>
                </c:pt>
                <c:pt idx="737">
                  <c:v>-0.36836341265343397</c:v>
                </c:pt>
                <c:pt idx="73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4C2-4006-849A-0F2EE81DAB6D}"/>
            </c:ext>
          </c:extLst>
        </c:ser>
        <c:ser>
          <c:idx val="1"/>
          <c:order val="1"/>
          <c:tx>
            <c:strRef>
              <c:f>func!$N$1</c:f>
              <c:strCache>
                <c:ptCount val="1"/>
                <c:pt idx="0">
                  <c:v>y</c:v>
                </c:pt>
              </c:strCache>
            </c:strRef>
          </c:tx>
          <c:spPr>
            <a:ln w="31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func!$M$2:$M$740</c:f>
              <c:numCache>
                <c:formatCode>0.00E+00</c:formatCode>
                <c:ptCount val="739"/>
                <c:pt idx="0" formatCode="General">
                  <c:v>0.7</c:v>
                </c:pt>
                <c:pt idx="1">
                  <c:v>-1.11022302462516E-16</c:v>
                </c:pt>
                <c:pt idx="2" formatCode="General">
                  <c:v>0</c:v>
                </c:pt>
                <c:pt idx="3" formatCode="General">
                  <c:v>0</c:v>
                </c:pt>
                <c:pt idx="4" formatCode="General">
                  <c:v>0</c:v>
                </c:pt>
                <c:pt idx="5" formatCode="General">
                  <c:v>0</c:v>
                </c:pt>
                <c:pt idx="6" formatCode="General">
                  <c:v>0</c:v>
                </c:pt>
                <c:pt idx="7" formatCode="General">
                  <c:v>0</c:v>
                </c:pt>
                <c:pt idx="8" formatCode="General">
                  <c:v>0</c:v>
                </c:pt>
                <c:pt idx="9" formatCode="General">
                  <c:v>0</c:v>
                </c:pt>
                <c:pt idx="10" formatCode="General">
                  <c:v>0</c:v>
                </c:pt>
                <c:pt idx="11" formatCode="General">
                  <c:v>0</c:v>
                </c:pt>
                <c:pt idx="12" formatCode="General">
                  <c:v>0</c:v>
                </c:pt>
                <c:pt idx="13" formatCode="General">
                  <c:v>0</c:v>
                </c:pt>
                <c:pt idx="14" formatCode="General">
                  <c:v>0</c:v>
                </c:pt>
                <c:pt idx="15" formatCode="General">
                  <c:v>0</c:v>
                </c:pt>
                <c:pt idx="16" formatCode="General">
                  <c:v>0</c:v>
                </c:pt>
                <c:pt idx="17" formatCode="General">
                  <c:v>0</c:v>
                </c:pt>
                <c:pt idx="18" formatCode="General">
                  <c:v>0</c:v>
                </c:pt>
                <c:pt idx="19" formatCode="General">
                  <c:v>0</c:v>
                </c:pt>
                <c:pt idx="20" formatCode="General">
                  <c:v>0</c:v>
                </c:pt>
                <c:pt idx="21" formatCode="General">
                  <c:v>0</c:v>
                </c:pt>
                <c:pt idx="22" formatCode="General">
                  <c:v>0</c:v>
                </c:pt>
                <c:pt idx="23" formatCode="General">
                  <c:v>0</c:v>
                </c:pt>
                <c:pt idx="24" formatCode="General">
                  <c:v>0</c:v>
                </c:pt>
                <c:pt idx="25" formatCode="General">
                  <c:v>0</c:v>
                </c:pt>
                <c:pt idx="26" formatCode="General">
                  <c:v>0</c:v>
                </c:pt>
                <c:pt idx="27" formatCode="General">
                  <c:v>0</c:v>
                </c:pt>
                <c:pt idx="28" formatCode="General">
                  <c:v>0</c:v>
                </c:pt>
                <c:pt idx="29" formatCode="General">
                  <c:v>0</c:v>
                </c:pt>
                <c:pt idx="30" formatCode="General">
                  <c:v>0</c:v>
                </c:pt>
              </c:numCache>
            </c:numRef>
          </c:xVal>
          <c:yVal>
            <c:numRef>
              <c:f>func!$N$2:$N$740</c:f>
              <c:numCache>
                <c:formatCode>General</c:formatCode>
                <c:ptCount val="739"/>
                <c:pt idx="0">
                  <c:v>1.5</c:v>
                </c:pt>
                <c:pt idx="1">
                  <c:v>1.2</c:v>
                </c:pt>
                <c:pt idx="2">
                  <c:v>0.96</c:v>
                </c:pt>
                <c:pt idx="3">
                  <c:v>0.76800000000000002</c:v>
                </c:pt>
                <c:pt idx="4">
                  <c:v>0.61439999999999995</c:v>
                </c:pt>
                <c:pt idx="5">
                  <c:v>0.49152000000000001</c:v>
                </c:pt>
                <c:pt idx="6">
                  <c:v>0.39321600000000001</c:v>
                </c:pt>
                <c:pt idx="7">
                  <c:v>0.31457279999999999</c:v>
                </c:pt>
                <c:pt idx="8">
                  <c:v>0.25165823999999998</c:v>
                </c:pt>
                <c:pt idx="9">
                  <c:v>0.201326592</c:v>
                </c:pt>
                <c:pt idx="10">
                  <c:v>0.1610612736</c:v>
                </c:pt>
                <c:pt idx="11">
                  <c:v>0.12884901888</c:v>
                </c:pt>
                <c:pt idx="12">
                  <c:v>0.103079215104</c:v>
                </c:pt>
                <c:pt idx="13">
                  <c:v>8.2463372083199996E-2</c:v>
                </c:pt>
                <c:pt idx="14">
                  <c:v>6.5970697666559996E-2</c:v>
                </c:pt>
                <c:pt idx="15">
                  <c:v>5.2776558133247997E-2</c:v>
                </c:pt>
                <c:pt idx="16">
                  <c:v>4.2221246506598399E-2</c:v>
                </c:pt>
                <c:pt idx="17">
                  <c:v>3.37769972052787E-2</c:v>
                </c:pt>
                <c:pt idx="18">
                  <c:v>2.7021597764222999E-2</c:v>
                </c:pt>
                <c:pt idx="19">
                  <c:v>2.1617278211378401E-2</c:v>
                </c:pt>
                <c:pt idx="20">
                  <c:v>1.7293822569102699E-2</c:v>
                </c:pt>
                <c:pt idx="21">
                  <c:v>1.38350580552822E-2</c:v>
                </c:pt>
                <c:pt idx="22">
                  <c:v>1.1068046444225699E-2</c:v>
                </c:pt>
                <c:pt idx="23">
                  <c:v>8.8544371553805901E-3</c:v>
                </c:pt>
                <c:pt idx="24">
                  <c:v>7.0835497243044703E-3</c:v>
                </c:pt>
                <c:pt idx="25">
                  <c:v>5.6668397794435799E-3</c:v>
                </c:pt>
                <c:pt idx="26">
                  <c:v>4.5334718235548596E-3</c:v>
                </c:pt>
                <c:pt idx="27">
                  <c:v>3.6267774588438898E-3</c:v>
                </c:pt>
                <c:pt idx="28">
                  <c:v>2.90142196707511E-3</c:v>
                </c:pt>
                <c:pt idx="29">
                  <c:v>2.3211375736600899E-3</c:v>
                </c:pt>
                <c:pt idx="30">
                  <c:v>1.8569100589280699E-3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4C2-4006-849A-0F2EE81DAB6D}"/>
            </c:ext>
          </c:extLst>
        </c:ser>
        <c:ser>
          <c:idx val="2"/>
          <c:order val="2"/>
          <c:tx>
            <c:strRef>
              <c:f>func!$F$1</c:f>
              <c:strCache>
                <c:ptCount val="1"/>
                <c:pt idx="0">
                  <c:v>y</c:v>
                </c:pt>
              </c:strCache>
            </c:strRef>
          </c:tx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func!$E$2:$E$3</c:f>
              <c:numCache>
                <c:formatCode>0.00E+00</c:formatCode>
                <c:ptCount val="2"/>
                <c:pt idx="0" formatCode="General">
                  <c:v>0.7</c:v>
                </c:pt>
                <c:pt idx="1">
                  <c:v>0</c:v>
                </c:pt>
              </c:numCache>
            </c:numRef>
          </c:xVal>
          <c:yVal>
            <c:numRef>
              <c:f>func!$F$2:$F$3</c:f>
              <c:numCache>
                <c:formatCode>General</c:formatCode>
                <c:ptCount val="2"/>
                <c:pt idx="0">
                  <c:v>1.5</c:v>
                </c:pt>
                <c:pt idx="1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4C2-4006-849A-0F2EE81DAB6D}"/>
            </c:ext>
          </c:extLst>
        </c:ser>
        <c:ser>
          <c:idx val="3"/>
          <c:order val="3"/>
          <c:tx>
            <c:strRef>
              <c:f>func!$R$1</c:f>
              <c:strCache>
                <c:ptCount val="1"/>
                <c:pt idx="0">
                  <c:v>y</c:v>
                </c:pt>
              </c:strCache>
            </c:strRef>
          </c:tx>
          <c:spPr>
            <a:ln w="6350" cap="rnd">
              <a:solidFill>
                <a:srgbClr val="0000FF"/>
              </a:solidFill>
              <a:round/>
            </a:ln>
            <a:effectLst/>
          </c:spPr>
          <c:marker>
            <c:symbol val="diamond"/>
            <c:size val="3"/>
            <c:spPr>
              <a:solidFill>
                <a:srgbClr val="0000FF"/>
              </a:solidFill>
              <a:ln w="9525">
                <a:solidFill>
                  <a:srgbClr val="0000FF"/>
                </a:solidFill>
              </a:ln>
              <a:effectLst/>
            </c:spPr>
          </c:marker>
          <c:xVal>
            <c:numRef>
              <c:f>func!$Q$2:$Q$740</c:f>
              <c:numCache>
                <c:formatCode>General</c:formatCode>
                <c:ptCount val="739"/>
                <c:pt idx="0">
                  <c:v>0.7</c:v>
                </c:pt>
                <c:pt idx="1">
                  <c:v>0.56000000000000005</c:v>
                </c:pt>
                <c:pt idx="2">
                  <c:v>0.44800000000000001</c:v>
                </c:pt>
                <c:pt idx="3">
                  <c:v>0.3584</c:v>
                </c:pt>
                <c:pt idx="4">
                  <c:v>0.28671999999999997</c:v>
                </c:pt>
                <c:pt idx="5">
                  <c:v>0.229376</c:v>
                </c:pt>
                <c:pt idx="6">
                  <c:v>0.18350079999999999</c:v>
                </c:pt>
                <c:pt idx="7">
                  <c:v>0.14680064000000001</c:v>
                </c:pt>
                <c:pt idx="8">
                  <c:v>0.117440512</c:v>
                </c:pt>
                <c:pt idx="9">
                  <c:v>9.3952409599999995E-2</c:v>
                </c:pt>
                <c:pt idx="10">
                  <c:v>7.5161927680000004E-2</c:v>
                </c:pt>
                <c:pt idx="11">
                  <c:v>6.0129542144000001E-2</c:v>
                </c:pt>
                <c:pt idx="12">
                  <c:v>4.8103633715200003E-2</c:v>
                </c:pt>
                <c:pt idx="13">
                  <c:v>3.8482906972160003E-2</c:v>
                </c:pt>
                <c:pt idx="14">
                  <c:v>3.0786325577728001E-2</c:v>
                </c:pt>
                <c:pt idx="15">
                  <c:v>2.4629060462182401E-2</c:v>
                </c:pt>
                <c:pt idx="16">
                  <c:v>1.97032483697459E-2</c:v>
                </c:pt>
                <c:pt idx="17">
                  <c:v>1.5762598695796701E-2</c:v>
                </c:pt>
                <c:pt idx="18">
                  <c:v>1.26100789566374E-2</c:v>
                </c:pt>
                <c:pt idx="19">
                  <c:v>1.0088063165309901E-2</c:v>
                </c:pt>
                <c:pt idx="20">
                  <c:v>8.0704505322479296E-3</c:v>
                </c:pt>
                <c:pt idx="21">
                  <c:v>6.4563604257983397E-3</c:v>
                </c:pt>
                <c:pt idx="22">
                  <c:v>5.16508834063867E-3</c:v>
                </c:pt>
                <c:pt idx="23">
                  <c:v>4.13207067251094E-3</c:v>
                </c:pt>
                <c:pt idx="24">
                  <c:v>3.3056565380087501E-3</c:v>
                </c:pt>
                <c:pt idx="25">
                  <c:v>2.6445252304069999E-3</c:v>
                </c:pt>
                <c:pt idx="26">
                  <c:v>2.1156201843255998E-3</c:v>
                </c:pt>
                <c:pt idx="27">
                  <c:v>1.69249614746048E-3</c:v>
                </c:pt>
                <c:pt idx="28">
                  <c:v>1.35399691796838E-3</c:v>
                </c:pt>
                <c:pt idx="29">
                  <c:v>1.08319753437471E-3</c:v>
                </c:pt>
                <c:pt idx="30">
                  <c:v>8.6655802749976605E-4</c:v>
                </c:pt>
              </c:numCache>
            </c:numRef>
          </c:xVal>
          <c:yVal>
            <c:numRef>
              <c:f>func!$R$2:$R$740</c:f>
              <c:numCache>
                <c:formatCode>General</c:formatCode>
                <c:ptCount val="739"/>
                <c:pt idx="0">
                  <c:v>1.5</c:v>
                </c:pt>
                <c:pt idx="1">
                  <c:v>1.44</c:v>
                </c:pt>
                <c:pt idx="2">
                  <c:v>1.3824000000000001</c:v>
                </c:pt>
                <c:pt idx="3">
                  <c:v>1.3271040000000001</c:v>
                </c:pt>
                <c:pt idx="4">
                  <c:v>1.27401984</c:v>
                </c:pt>
                <c:pt idx="5">
                  <c:v>1.2230590464</c:v>
                </c:pt>
                <c:pt idx="6">
                  <c:v>1.174136684544</c:v>
                </c:pt>
                <c:pt idx="7">
                  <c:v>1.1271712171622399</c:v>
                </c:pt>
                <c:pt idx="8">
                  <c:v>1.08208436847575</c:v>
                </c:pt>
                <c:pt idx="9">
                  <c:v>1.03880099373672</c:v>
                </c:pt>
                <c:pt idx="10">
                  <c:v>0.997248953987252</c:v>
                </c:pt>
                <c:pt idx="11">
                  <c:v>0.95735899582776196</c:v>
                </c:pt>
                <c:pt idx="12">
                  <c:v>0.91906463599465105</c:v>
                </c:pt>
                <c:pt idx="13">
                  <c:v>0.88230205055486499</c:v>
                </c:pt>
                <c:pt idx="14">
                  <c:v>0.84700996853266997</c:v>
                </c:pt>
                <c:pt idx="15">
                  <c:v>0.81312956979136397</c:v>
                </c:pt>
                <c:pt idx="16">
                  <c:v>0.78060438699970902</c:v>
                </c:pt>
                <c:pt idx="17">
                  <c:v>0.74938021151972101</c:v>
                </c:pt>
                <c:pt idx="18">
                  <c:v>0.71940500305893196</c:v>
                </c:pt>
                <c:pt idx="19">
                  <c:v>0.69062880293657503</c:v>
                </c:pt>
                <c:pt idx="20">
                  <c:v>0.66300365081911194</c:v>
                </c:pt>
                <c:pt idx="21">
                  <c:v>0.63648350478634697</c:v>
                </c:pt>
                <c:pt idx="22">
                  <c:v>0.61102416459489295</c:v>
                </c:pt>
                <c:pt idx="23">
                  <c:v>0.58658319801109804</c:v>
                </c:pt>
                <c:pt idx="24">
                  <c:v>0.56311987009065401</c:v>
                </c:pt>
                <c:pt idx="25">
                  <c:v>0.54059507528702799</c:v>
                </c:pt>
                <c:pt idx="26">
                  <c:v>0.51897127227554696</c:v>
                </c:pt>
                <c:pt idx="27">
                  <c:v>0.49821242138452498</c:v>
                </c:pt>
                <c:pt idx="28">
                  <c:v>0.47828392452914398</c:v>
                </c:pt>
                <c:pt idx="29">
                  <c:v>0.45915256754797801</c:v>
                </c:pt>
                <c:pt idx="30">
                  <c:v>0.44078646484605899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4C2-4006-849A-0F2EE81DAB6D}"/>
            </c:ext>
          </c:extLst>
        </c:ser>
        <c:ser>
          <c:idx val="4"/>
          <c:order val="4"/>
          <c:tx>
            <c:strRef>
              <c:f>func!$V$1</c:f>
              <c:strCache>
                <c:ptCount val="1"/>
                <c:pt idx="0">
                  <c:v>y</c:v>
                </c:pt>
              </c:strCache>
            </c:strRef>
          </c:tx>
          <c:spPr>
            <a:ln w="6350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3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func!$U$2:$U$740</c:f>
              <c:numCache>
                <c:formatCode>General</c:formatCode>
                <c:ptCount val="739"/>
                <c:pt idx="0">
                  <c:v>0.7</c:v>
                </c:pt>
                <c:pt idx="1">
                  <c:v>-0.7</c:v>
                </c:pt>
                <c:pt idx="2">
                  <c:v>0.7</c:v>
                </c:pt>
                <c:pt idx="3">
                  <c:v>-0.7</c:v>
                </c:pt>
                <c:pt idx="4">
                  <c:v>0.7</c:v>
                </c:pt>
                <c:pt idx="5">
                  <c:v>-0.7</c:v>
                </c:pt>
                <c:pt idx="6">
                  <c:v>0.7</c:v>
                </c:pt>
                <c:pt idx="7">
                  <c:v>-0.7</c:v>
                </c:pt>
                <c:pt idx="8">
                  <c:v>0.7</c:v>
                </c:pt>
                <c:pt idx="9">
                  <c:v>-0.7</c:v>
                </c:pt>
                <c:pt idx="10">
                  <c:v>0.7</c:v>
                </c:pt>
                <c:pt idx="11">
                  <c:v>-0.7</c:v>
                </c:pt>
                <c:pt idx="12">
                  <c:v>0.7</c:v>
                </c:pt>
                <c:pt idx="13">
                  <c:v>-0.7</c:v>
                </c:pt>
                <c:pt idx="14">
                  <c:v>0.7</c:v>
                </c:pt>
                <c:pt idx="15">
                  <c:v>-0.7</c:v>
                </c:pt>
                <c:pt idx="16">
                  <c:v>0.7</c:v>
                </c:pt>
                <c:pt idx="17">
                  <c:v>-0.7</c:v>
                </c:pt>
                <c:pt idx="18">
                  <c:v>0.7</c:v>
                </c:pt>
                <c:pt idx="19">
                  <c:v>-0.7</c:v>
                </c:pt>
                <c:pt idx="20">
                  <c:v>0.7</c:v>
                </c:pt>
                <c:pt idx="21">
                  <c:v>-0.7</c:v>
                </c:pt>
                <c:pt idx="22">
                  <c:v>0.7</c:v>
                </c:pt>
                <c:pt idx="23">
                  <c:v>-0.7</c:v>
                </c:pt>
                <c:pt idx="24">
                  <c:v>0.7</c:v>
                </c:pt>
                <c:pt idx="25">
                  <c:v>-0.7</c:v>
                </c:pt>
                <c:pt idx="26">
                  <c:v>0.7</c:v>
                </c:pt>
                <c:pt idx="27">
                  <c:v>-0.7</c:v>
                </c:pt>
                <c:pt idx="28">
                  <c:v>0.7</c:v>
                </c:pt>
                <c:pt idx="29">
                  <c:v>-0.7</c:v>
                </c:pt>
                <c:pt idx="30">
                  <c:v>0.7</c:v>
                </c:pt>
              </c:numCache>
            </c:numRef>
          </c:xVal>
          <c:yVal>
            <c:numRef>
              <c:f>func!$V$2:$V$740</c:f>
              <c:numCache>
                <c:formatCode>General</c:formatCode>
                <c:ptCount val="739"/>
                <c:pt idx="0">
                  <c:v>1.5</c:v>
                </c:pt>
                <c:pt idx="1">
                  <c:v>0.9</c:v>
                </c:pt>
                <c:pt idx="2">
                  <c:v>0.54</c:v>
                </c:pt>
                <c:pt idx="3">
                  <c:v>0.32400000000000001</c:v>
                </c:pt>
                <c:pt idx="4">
                  <c:v>0.19439999999999999</c:v>
                </c:pt>
                <c:pt idx="5">
                  <c:v>0.11663999999999999</c:v>
                </c:pt>
                <c:pt idx="6">
                  <c:v>6.9984000000000005E-2</c:v>
                </c:pt>
                <c:pt idx="7">
                  <c:v>4.1990399999999997E-2</c:v>
                </c:pt>
                <c:pt idx="8">
                  <c:v>2.519424E-2</c:v>
                </c:pt>
                <c:pt idx="9">
                  <c:v>1.5116544000000001E-2</c:v>
                </c:pt>
                <c:pt idx="10">
                  <c:v>9.0699263999999905E-3</c:v>
                </c:pt>
                <c:pt idx="11">
                  <c:v>5.4419558400000002E-3</c:v>
                </c:pt>
                <c:pt idx="12">
                  <c:v>3.2651735039999998E-3</c:v>
                </c:pt>
                <c:pt idx="13">
                  <c:v>1.9591041024000001E-3</c:v>
                </c:pt>
                <c:pt idx="14">
                  <c:v>1.1754624614400001E-3</c:v>
                </c:pt>
                <c:pt idx="15">
                  <c:v>7.0527747686399895E-4</c:v>
                </c:pt>
                <c:pt idx="16">
                  <c:v>4.2316648611839998E-4</c:v>
                </c:pt>
                <c:pt idx="17">
                  <c:v>2.5389989167103999E-4</c:v>
                </c:pt>
                <c:pt idx="18">
                  <c:v>1.52339935002624E-4</c:v>
                </c:pt>
                <c:pt idx="19" formatCode="0.00E+00">
                  <c:v>9.1403961001574303E-5</c:v>
                </c:pt>
                <c:pt idx="20" formatCode="0.00E+00">
                  <c:v>5.4842376600944597E-5</c:v>
                </c:pt>
                <c:pt idx="21" formatCode="0.00E+00">
                  <c:v>3.2905425960566797E-5</c:v>
                </c:pt>
                <c:pt idx="22" formatCode="0.00E+00">
                  <c:v>1.9743255576340101E-5</c:v>
                </c:pt>
                <c:pt idx="23" formatCode="0.00E+00">
                  <c:v>1.1845953345804001E-5</c:v>
                </c:pt>
                <c:pt idx="24" formatCode="0.00E+00">
                  <c:v>7.1075720074824201E-6</c:v>
                </c:pt>
                <c:pt idx="25" formatCode="0.00E+00">
                  <c:v>4.2645432044894504E-6</c:v>
                </c:pt>
                <c:pt idx="26" formatCode="0.00E+00">
                  <c:v>2.55872592269367E-6</c:v>
                </c:pt>
                <c:pt idx="27" formatCode="0.00E+00">
                  <c:v>1.5352355536162E-6</c:v>
                </c:pt>
                <c:pt idx="28" formatCode="0.00E+00">
                  <c:v>9.2114133216972101E-7</c:v>
                </c:pt>
                <c:pt idx="29" formatCode="0.00E+00">
                  <c:v>5.5268479930183303E-7</c:v>
                </c:pt>
                <c:pt idx="30" formatCode="0.00E+00">
                  <c:v>3.3161087958110002E-7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4C2-4006-849A-0F2EE81DAB6D}"/>
            </c:ext>
          </c:extLst>
        </c:ser>
        <c:ser>
          <c:idx val="5"/>
          <c:order val="5"/>
          <c:tx>
            <c:strRef>
              <c:f>func!$Z$1</c:f>
              <c:strCache>
                <c:ptCount val="1"/>
                <c:pt idx="0">
                  <c:v>y</c:v>
                </c:pt>
              </c:strCache>
            </c:strRef>
          </c:tx>
          <c:spPr>
            <a:ln w="6350" cap="rnd">
              <a:solidFill>
                <a:srgbClr val="D09E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D09E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func!$Y$2:$Y$740</c:f>
              <c:numCache>
                <c:formatCode>General</c:formatCode>
                <c:ptCount val="739"/>
                <c:pt idx="0">
                  <c:v>0.7</c:v>
                </c:pt>
                <c:pt idx="1">
                  <c:v>-0.35</c:v>
                </c:pt>
                <c:pt idx="2">
                  <c:v>0.17499999999999999</c:v>
                </c:pt>
                <c:pt idx="3">
                  <c:v>-8.7499999999999994E-2</c:v>
                </c:pt>
                <c:pt idx="4">
                  <c:v>4.3749999999999997E-2</c:v>
                </c:pt>
                <c:pt idx="5">
                  <c:v>-2.1874999999999999E-2</c:v>
                </c:pt>
                <c:pt idx="6">
                  <c:v>1.0937499999999999E-2</c:v>
                </c:pt>
                <c:pt idx="7">
                  <c:v>-5.4687499999999997E-3</c:v>
                </c:pt>
                <c:pt idx="8">
                  <c:v>2.7343749999999998E-3</c:v>
                </c:pt>
                <c:pt idx="9">
                  <c:v>-1.3671874999999999E-3</c:v>
                </c:pt>
                <c:pt idx="10">
                  <c:v>6.8359374999999996E-4</c:v>
                </c:pt>
                <c:pt idx="11">
                  <c:v>-3.4179687499999998E-4</c:v>
                </c:pt>
                <c:pt idx="12">
                  <c:v>1.7089843749999999E-4</c:v>
                </c:pt>
                <c:pt idx="13" formatCode="0.00E+00">
                  <c:v>-8.5449218749999995E-5</c:v>
                </c:pt>
                <c:pt idx="14" formatCode="0.00E+00">
                  <c:v>4.2724609374999997E-5</c:v>
                </c:pt>
                <c:pt idx="15" formatCode="0.00E+00">
                  <c:v>-2.1362304687499999E-5</c:v>
                </c:pt>
                <c:pt idx="16" formatCode="0.00E+00">
                  <c:v>1.0681152343749999E-5</c:v>
                </c:pt>
                <c:pt idx="17" formatCode="0.00E+00">
                  <c:v>-5.3405761718749997E-6</c:v>
                </c:pt>
                <c:pt idx="18" formatCode="0.00E+00">
                  <c:v>2.6702880859374998E-6</c:v>
                </c:pt>
                <c:pt idx="19" formatCode="0.00E+00">
                  <c:v>-1.3351440429687499E-6</c:v>
                </c:pt>
                <c:pt idx="20" formatCode="0.00E+00">
                  <c:v>6.6757202148437496E-7</c:v>
                </c:pt>
                <c:pt idx="21" formatCode="0.00E+00">
                  <c:v>-3.3378601074218801E-7</c:v>
                </c:pt>
                <c:pt idx="22" formatCode="0.00E+00">
                  <c:v>1.66893005371094E-7</c:v>
                </c:pt>
                <c:pt idx="23" formatCode="0.00E+00">
                  <c:v>-8.3446502685546896E-8</c:v>
                </c:pt>
                <c:pt idx="24" formatCode="0.00E+00">
                  <c:v>4.1723251342773402E-8</c:v>
                </c:pt>
                <c:pt idx="25" formatCode="0.00E+00">
                  <c:v>-2.0861625671386701E-8</c:v>
                </c:pt>
                <c:pt idx="26" formatCode="0.00E+00">
                  <c:v>1.04308128356934E-8</c:v>
                </c:pt>
                <c:pt idx="27" formatCode="0.00E+00">
                  <c:v>-5.2154064178466802E-9</c:v>
                </c:pt>
                <c:pt idx="28" formatCode="0.00E+00">
                  <c:v>2.6077032089233401E-9</c:v>
                </c:pt>
                <c:pt idx="29" formatCode="0.00E+00">
                  <c:v>-1.30385160446167E-9</c:v>
                </c:pt>
                <c:pt idx="30" formatCode="0.00E+00">
                  <c:v>6.5192580223083502E-10</c:v>
                </c:pt>
              </c:numCache>
            </c:numRef>
          </c:xVal>
          <c:yVal>
            <c:numRef>
              <c:f>func!$Z$2:$Z$740</c:f>
              <c:numCache>
                <c:formatCode>General</c:formatCode>
                <c:ptCount val="739"/>
                <c:pt idx="0">
                  <c:v>1.5</c:v>
                </c:pt>
                <c:pt idx="1">
                  <c:v>1.05</c:v>
                </c:pt>
                <c:pt idx="2">
                  <c:v>0.73499999999999999</c:v>
                </c:pt>
                <c:pt idx="3">
                  <c:v>0.51449999999999996</c:v>
                </c:pt>
                <c:pt idx="4">
                  <c:v>0.36015000000000003</c:v>
                </c:pt>
                <c:pt idx="5">
                  <c:v>0.25210500000000002</c:v>
                </c:pt>
                <c:pt idx="6">
                  <c:v>0.17647350000000001</c:v>
                </c:pt>
                <c:pt idx="7">
                  <c:v>0.12353145</c:v>
                </c:pt>
                <c:pt idx="8">
                  <c:v>8.6472014999999999E-2</c:v>
                </c:pt>
                <c:pt idx="9">
                  <c:v>6.05304105E-2</c:v>
                </c:pt>
                <c:pt idx="10">
                  <c:v>4.2371287350000002E-2</c:v>
                </c:pt>
                <c:pt idx="11">
                  <c:v>2.9659901145000001E-2</c:v>
                </c:pt>
                <c:pt idx="12">
                  <c:v>2.07619308015E-2</c:v>
                </c:pt>
                <c:pt idx="13">
                  <c:v>1.453335156105E-2</c:v>
                </c:pt>
                <c:pt idx="14">
                  <c:v>1.0173346092735E-2</c:v>
                </c:pt>
                <c:pt idx="15">
                  <c:v>7.1213422649145002E-3</c:v>
                </c:pt>
                <c:pt idx="16">
                  <c:v>4.9849395854401502E-3</c:v>
                </c:pt>
                <c:pt idx="17">
                  <c:v>3.4894577098081099E-3</c:v>
                </c:pt>
                <c:pt idx="18">
                  <c:v>2.44262039686568E-3</c:v>
                </c:pt>
                <c:pt idx="19">
                  <c:v>1.70983427780597E-3</c:v>
                </c:pt>
                <c:pt idx="20">
                  <c:v>1.19688399446418E-3</c:v>
                </c:pt>
                <c:pt idx="21">
                  <c:v>8.3781879612492699E-4</c:v>
                </c:pt>
                <c:pt idx="22">
                  <c:v>5.8647315728744902E-4</c:v>
                </c:pt>
                <c:pt idx="23">
                  <c:v>4.1053121010121399E-4</c:v>
                </c:pt>
                <c:pt idx="24">
                  <c:v>2.8737184707085001E-4</c:v>
                </c:pt>
                <c:pt idx="25">
                  <c:v>2.0116029294959501E-4</c:v>
                </c:pt>
                <c:pt idx="26">
                  <c:v>1.40812205064716E-4</c:v>
                </c:pt>
                <c:pt idx="27" formatCode="0.00E+00">
                  <c:v>9.8568543545301496E-5</c:v>
                </c:pt>
                <c:pt idx="28" formatCode="0.00E+00">
                  <c:v>6.8997980481711003E-5</c:v>
                </c:pt>
                <c:pt idx="29" formatCode="0.00E+00">
                  <c:v>4.8298586337197698E-5</c:v>
                </c:pt>
                <c:pt idx="30" formatCode="0.00E+00">
                  <c:v>3.3809010436038401E-5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4C2-4006-849A-0F2EE81DA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1410031"/>
        <c:axId val="1081403375"/>
      </c:scatterChart>
      <c:valAx>
        <c:axId val="1081410031"/>
        <c:scaling>
          <c:orientation val="minMax"/>
          <c:max val="1"/>
          <c:min val="-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81403375"/>
        <c:crosses val="autoZero"/>
        <c:crossBetween val="midCat"/>
        <c:majorUnit val="0.5"/>
      </c:valAx>
      <c:valAx>
        <c:axId val="1081403375"/>
        <c:scaling>
          <c:orientation val="minMax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8141003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9652D-4DC6-43D8-9FF5-E1C9EAEB0F0E}" type="datetimeFigureOut">
              <a:rPr kumimoji="1" lang="ja-JP" altLang="en-US" smtClean="0"/>
              <a:t>2023/4/17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6E9C1-5B12-4393-898A-0F129C7F5F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91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C3348-39E5-4794-A5C8-AE6588455107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11222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56568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73393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10255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60232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30467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70502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4948E4-84B6-49C5-B0A4-7D11DDA4B6B5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53779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119454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36637C-7BF1-463E-92C0-8265D9A30E36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82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7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33100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B3F98B-4035-4C59-BA19-092B9DE9E124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21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1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94556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B3F98B-4035-4C59-BA19-092B9DE9E124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21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1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06845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34947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70441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95916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83131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3488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06629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99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969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2466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FFD452-D6C8-4457-A19E-BCF2A28B953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7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8D5A7-90A5-43E6-BC84-F2A5DAED5572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628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122855-7AB7-4449-A8D9-C0157CACEAE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529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A155AB-EE5D-4017-BD2F-761123675B13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29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835C93-6F7B-4FFF-A0D0-0249924A8BF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244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790678-006A-49DA-B114-4E72D9E1EFB5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057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BB8063-A1F4-4332-9D28-38051B08A82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564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2B2A1-F09E-4708-B99D-A56FC476FA2C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660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555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07E3D1-6DFB-4869-9E2F-A54C9297DC62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554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A545FA-44DC-4929-B83A-12C3235F082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354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9D5394-D96E-45CD-AB8A-6F0716746D7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961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2579A-6D1E-479C-9D6D-DF6F4DDE1E9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67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6D705-7948-46A3-83E9-33B421C921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88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A32C1A-BFF7-4A4D-A94A-2C83D55543D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68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D5D0F0-81B9-4E8E-835F-4EFA3B51A94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69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A6E56A-DFEF-4601-A57B-02598C5B4E8F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B85863-D331-40EE-82D9-88D2CF7DC2D4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69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F3CA03-DB20-47B6-B03E-F26686ACDF8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40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670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EF43F4-0BFF-4D3C-BDC4-5887BC6CAB04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85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B0FBC2-C74D-489D-A2F2-0920616BF5D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99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92C3B8-5366-4932-B226-A4AD3A98D6A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20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99C84C-72BF-43C3-87A4-A0925ABD901C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91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CA93C6-1C71-4E5F-A0BA-6F8ED05E0A82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53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FD452-D6C8-4457-A19E-BCF2A28B953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00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8D5A7-90A5-43E6-BC84-F2A5DAED557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978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22855-7AB7-4449-A8D9-C0157CACEAE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385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155AB-EE5D-4017-BD2F-761123675B1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097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835C93-6F7B-4FFF-A0D0-0249924A8BF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6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5959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90678-006A-49DA-B114-4E72D9E1EFB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609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B8063-A1F4-4332-9D28-38051B08A82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15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C2B2A1-F09E-4708-B99D-A56FC476FA2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159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7E3D1-6DFB-4869-9E2F-A54C9297DC6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822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545FA-44DC-4929-B83A-12C3235F082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208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D5394-D96E-45CD-AB8A-6F0716746D7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278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2579A-6D1E-479C-9D6D-DF6F4DDE1E9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2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6D705-7948-46A3-83E9-33B421C921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5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32C1A-BFF7-4A4D-A94A-2C83D55543D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6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5D0F0-81B9-4E8E-835F-4EFA3B51A94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8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8914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6E56A-DFEF-4601-A57B-02598C5B4E8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8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85863-D331-40EE-82D9-88D2CF7DC2D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4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3CA03-DB20-47B6-B03E-F26686ACDF8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F43F4-0BFF-4D3C-BDC4-5887BC6CAB0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9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0FBC2-C74D-489D-A2F2-0920616BF5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1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2C3B8-5366-4932-B226-A4AD3A98D6A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9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9C84C-72BF-43C3-87A4-A0925ABD901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6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A93C6-1C71-4E5F-A0BA-6F8ED05E0A8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2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BD7CE-D2CB-43B2-B6D2-0D7607CB58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909866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868C1-861C-44A6-9A63-474BF88A736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854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1163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F500D-559E-4EBA-8A75-B4DC3034C8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841434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3DC95-28CF-4903-8B74-CB5A682613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20368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6D807-A7AC-4A06-B0AE-F343077C1A1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221067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DC337-3A62-4311-A09E-9BF05EE057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32204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F27C-892F-4E3F-B25C-541ED0AAE9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262446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E2813-5CFA-4ABA-A9F1-700B5560392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715266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70F29-1ED5-44CB-8D8B-03ED863727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06814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537A5-F47A-4EA4-9737-56D8D04B82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77204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68EBE-14C5-4D85-A346-87F0E87BD3C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473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10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9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51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DAC9C-C48F-4FA9-A1BF-043E4229BD26}" type="datetimeFigureOut">
              <a:rPr kumimoji="1" lang="ja-JP" altLang="en-US" smtClean="0"/>
              <a:t>2023/4/17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12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BE128B-FAF9-49F9-B534-D0362DE59A7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1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E2E94F-954D-465B-BA5B-D7061B8B63C2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23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BE128B-FAF9-49F9-B534-D0362DE59A7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7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3E2E94F-954D-465B-BA5B-D7061B8B63C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3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C701F74-92F0-4324-AAE0-06A65AC6171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292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4C3B53A-89E0-2E87-465C-988214427E6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7228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6924675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非線形最適化</a:t>
            </a:r>
          </a:p>
        </p:txBody>
      </p:sp>
    </p:spTree>
    <p:extLst>
      <p:ext uri="{BB962C8B-B14F-4D97-AF65-F5344CB8AC3E}">
        <p14:creationId xmlns:p14="http://schemas.microsoft.com/office/powerpoint/2010/main" val="347980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SD vs. Newton-Raphson methods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79512" y="764704"/>
                <a:ext cx="82809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最急降下方向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が</a:t>
                </a:r>
                <a14:m>
                  <m:oMath xmlns:m="http://schemas.openxmlformats.org/officeDocument/2006/math">
                    <m:r>
                      <a:rPr kumimoji="1" lang="ja-JP" alt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最小化方向ではない</a:t>
                </a:r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764704"/>
                <a:ext cx="8280920" cy="523220"/>
              </a:xfrm>
              <a:prstGeom prst="rect">
                <a:avLst/>
              </a:prstGeom>
              <a:blipFill>
                <a:blip r:embed="rId3"/>
                <a:stretch>
                  <a:fillRect l="-1472" t="-15116" b="-279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グラフ 6"/>
          <p:cNvGraphicFramePr>
            <a:graphicFrameLocks/>
          </p:cNvGraphicFramePr>
          <p:nvPr/>
        </p:nvGraphicFramePr>
        <p:xfrm>
          <a:off x="2771800" y="548680"/>
          <a:ext cx="3960440" cy="5386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5940152" y="2756049"/>
            <a:ext cx="9412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Newton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71800" y="3034789"/>
            <a:ext cx="8659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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0.2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35896" y="2807822"/>
            <a:ext cx="5886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0.15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60032" y="3044081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0.01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458834" y="2602741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0.1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7846E04-A7D3-1A6E-E96E-C5877EEB67BC}"/>
              </a:ext>
            </a:extLst>
          </p:cNvPr>
          <p:cNvSpPr txBox="1"/>
          <p:nvPr/>
        </p:nvSpPr>
        <p:spPr>
          <a:xfrm>
            <a:off x="395536" y="6146140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SD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法を、最小化方向を使うように改良する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06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共役勾配 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(Conjugate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Gradient)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法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496" y="851228"/>
            <a:ext cx="9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行列 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1" lang="ja-JP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に対してベクトル 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u,</a:t>
            </a:r>
            <a:r>
              <a:rPr kumimoji="1" lang="ja-JP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v</a:t>
            </a:r>
            <a:r>
              <a:rPr kumimoji="1" lang="ja-JP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が </a:t>
            </a:r>
            <a:r>
              <a:rPr kumimoji="1" lang="en-US" altLang="ja-JP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</a:t>
            </a:r>
            <a:r>
              <a:rPr kumimoji="1" lang="en-US" altLang="ja-JP" sz="2000" b="0" i="1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</a:t>
            </a:r>
            <a:r>
              <a:rPr kumimoji="1" lang="en-US" altLang="ja-JP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Av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0</a:t>
            </a:r>
            <a:r>
              <a:rPr kumimoji="1" lang="ja-JP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であるとき、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</a:t>
            </a:r>
            <a:r>
              <a:rPr kumimoji="1" lang="ja-JP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と 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v </a:t>
            </a:r>
            <a:r>
              <a:rPr kumimoji="1" lang="ja-JP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は互いに共役の関係にあるという</a:t>
            </a:r>
            <a:endParaRPr kumimoji="1" lang="ja-JP" altLang="en-US" sz="2000" b="0" i="1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・共役な探索方向に沿って正確な直線探索を実行していけば、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有限回の反復で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次関数の最小解に到達することが期待される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131840" y="600943"/>
            <a:ext cx="6016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矢部博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工学基礎 最適化とその応用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数理工学社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(2006)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42495" y="5023387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共役なベクトルと楕円－円変換 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         </a:t>
            </a:r>
            <a:r>
              <a:rPr kumimoji="1" lang="en-US" altLang="ja-JP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</a:t>
            </a:r>
            <a:r>
              <a:rPr kumimoji="1" lang="en-US" altLang="ja-JP" sz="1800" b="1" i="0" u="none" strike="noStrike" kern="1200" cap="none" spc="0" normalizeH="0" baseline="30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</a:t>
            </a:r>
            <a:r>
              <a:rPr kumimoji="1" lang="en-US" altLang="ja-JP" sz="1800" b="1" i="0" u="none" strike="noStrike" kern="1200" cap="none" spc="0" normalizeH="0" baseline="30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</a:t>
            </a:r>
            <a:r>
              <a:rPr kumimoji="1" lang="en-US" altLang="ja-JP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v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</a:t>
            </a:r>
            <a:r>
              <a:rPr kumimoji="1" lang="en-US" altLang="ja-JP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</a:t>
            </a:r>
            <a:r>
              <a:rPr kumimoji="1" lang="en-US" altLang="ja-JP" sz="1800" b="1" i="0" u="none" strike="noStrike" kern="1200" cap="none" spc="0" normalizeH="0" baseline="30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1" lang="en-US" altLang="ja-JP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v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-508" y="219575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等高線が円の場合、変数個数回の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探索で最小値に到達できるが・・・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55976" y="2204864"/>
            <a:ext cx="47880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初期値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を与える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初期探索方向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を再急降下方向にとる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直接探索法に従って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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k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を決め、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　　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k+1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</a:t>
            </a:r>
            <a:r>
              <a:rPr kumimoji="1" lang="en-US" altLang="ja-JP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k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+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</a:t>
            </a:r>
            <a:r>
              <a:rPr kumimoji="1" lang="en-US" altLang="ja-JP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k</a:t>
            </a:r>
            <a:r>
              <a:rPr kumimoji="1" lang="en-US" altLang="ja-JP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d</a:t>
            </a:r>
            <a:r>
              <a:rPr kumimoji="1" lang="en-US" altLang="ja-JP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k</a:t>
            </a:r>
            <a:b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を計算する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  <a:sym typeface="Symbol" panose="05050102010706020507" pitchFamily="18" charset="2"/>
            </a:endParaRP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探索方向を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</a:b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</a:b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に更新する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  <a:sym typeface="Symbol" panose="05050102010706020507" pitchFamily="18" charset="2"/>
            </a:endParaRP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3,4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を繰り返して収束させる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4.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では、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</a:t>
            </a:r>
            <a:r>
              <a:rPr kumimoji="1" lang="en-US" altLang="ja-JP" sz="20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は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</a:t>
            </a:r>
            <a:r>
              <a:rPr kumimoji="1" lang="en-US" altLang="ja-JP" sz="20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ja-JP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1,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…,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-1)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のすべてに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 直交するため、このループは有限回しか実行できない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=&gt;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時々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</a:t>
            </a:r>
            <a:r>
              <a:rPr kumimoji="1" lang="en-US" altLang="ja-JP" sz="20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をリセット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aphicFrame>
        <p:nvGraphicFramePr>
          <p:cNvPr id="10" name="Object 28"/>
          <p:cNvGraphicFramePr>
            <a:graphicFrameLocks noChangeAspect="1"/>
          </p:cNvGraphicFramePr>
          <p:nvPr/>
        </p:nvGraphicFramePr>
        <p:xfrm>
          <a:off x="5710175" y="2852936"/>
          <a:ext cx="103981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558720" imgH="203040" progId="Equation.3">
                  <p:embed/>
                </p:oleObj>
              </mc:Choice>
              <mc:Fallback>
                <p:oleObj name="数式" r:id="rId3" imgW="558720" imgH="203040" progId="Equation.3">
                  <p:embed/>
                  <p:pic>
                    <p:nvPicPr>
                      <p:cNvPr id="1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0175" y="2852936"/>
                        <a:ext cx="1039813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8"/>
          <p:cNvGraphicFramePr>
            <a:graphicFrameLocks noChangeAspect="1"/>
          </p:cNvGraphicFramePr>
          <p:nvPr/>
        </p:nvGraphicFramePr>
        <p:xfrm>
          <a:off x="5065211" y="4267621"/>
          <a:ext cx="366395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1968480" imgH="431640" progId="Equation.3">
                  <p:embed/>
                </p:oleObj>
              </mc:Choice>
              <mc:Fallback>
                <p:oleObj name="数式" r:id="rId5" imgW="1968480" imgH="431640" progId="Equation.3">
                  <p:embed/>
                  <p:pic>
                    <p:nvPicPr>
                      <p:cNvPr id="1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5211" y="4267621"/>
                        <a:ext cx="366395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図 3">
            <a:extLst>
              <a:ext uri="{FF2B5EF4-FFF2-40B4-BE49-F238E27FC236}">
                <a16:creationId xmlns:a16="http://schemas.microsoft.com/office/drawing/2014/main" id="{18F6E047-A27F-DA11-22C0-648EF70D2D1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220" t="31215" r="55860" b="20946"/>
          <a:stretch/>
        </p:blipFill>
        <p:spPr>
          <a:xfrm>
            <a:off x="81025" y="2929772"/>
            <a:ext cx="2084535" cy="208883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422C5EE-9E32-E64D-E97F-7278C92EEF3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589" t="31270" r="61297" b="23400"/>
          <a:stretch/>
        </p:blipFill>
        <p:spPr>
          <a:xfrm>
            <a:off x="2233944" y="2929772"/>
            <a:ext cx="2191667" cy="2100226"/>
          </a:xfrm>
          <a:prstGeom prst="rect">
            <a:avLst/>
          </a:prstGeom>
        </p:spPr>
      </p:pic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F37CF059-B67C-F2D5-7514-E68963EFB789}"/>
              </a:ext>
            </a:extLst>
          </p:cNvPr>
          <p:cNvCxnSpPr>
            <a:cxnSpLocks/>
          </p:cNvCxnSpPr>
          <p:nvPr/>
        </p:nvCxnSpPr>
        <p:spPr>
          <a:xfrm>
            <a:off x="261880" y="4572963"/>
            <a:ext cx="8953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5D460046-B2E6-548C-6C2C-2BD3A11FE405}"/>
              </a:ext>
            </a:extLst>
          </p:cNvPr>
          <p:cNvCxnSpPr>
            <a:cxnSpLocks/>
          </p:cNvCxnSpPr>
          <p:nvPr/>
        </p:nvCxnSpPr>
        <p:spPr>
          <a:xfrm>
            <a:off x="2216410" y="4721553"/>
            <a:ext cx="3905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48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29D1396B-7E61-4143-89F6-E275D78DA3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78" t="37296" r="53797" b="19277"/>
          <a:stretch/>
        </p:blipFill>
        <p:spPr>
          <a:xfrm>
            <a:off x="6180109" y="4437112"/>
            <a:ext cx="2928395" cy="2405556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0004739-7587-4EA0-8311-E47ECFE021F1}"/>
              </a:ext>
            </a:extLst>
          </p:cNvPr>
          <p:cNvSpPr txBox="1"/>
          <p:nvPr/>
        </p:nvSpPr>
        <p:spPr>
          <a:xfrm>
            <a:off x="6189832" y="638214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B8898EF-027F-4979-84E2-199CE2A6EC04}"/>
              </a:ext>
            </a:extLst>
          </p:cNvPr>
          <p:cNvSpPr txBox="1"/>
          <p:nvPr/>
        </p:nvSpPr>
        <p:spPr>
          <a:xfrm>
            <a:off x="7578413" y="60313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A5C7B12-AF31-47B0-A605-EB79B867FD75}"/>
              </a:ext>
            </a:extLst>
          </p:cNvPr>
          <p:cNvSpPr txBox="1"/>
          <p:nvPr/>
        </p:nvSpPr>
        <p:spPr>
          <a:xfrm>
            <a:off x="6627154" y="51206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5DF2F64-5039-4C49-9484-DD308F6C906E}"/>
              </a:ext>
            </a:extLst>
          </p:cNvPr>
          <p:cNvSpPr txBox="1"/>
          <p:nvPr/>
        </p:nvSpPr>
        <p:spPr>
          <a:xfrm>
            <a:off x="7937879" y="470615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4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02CC7F2-2FCD-4F92-BCFE-002AF0C9289E}"/>
              </a:ext>
            </a:extLst>
          </p:cNvPr>
          <p:cNvSpPr txBox="1"/>
          <p:nvPr/>
        </p:nvSpPr>
        <p:spPr>
          <a:xfrm>
            <a:off x="7464113" y="554766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5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-1"/>
            <a:ext cx="9144000" cy="8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Simplex method</a:t>
            </a: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(</a:t>
            </a:r>
            <a:r>
              <a:rPr kumimoji="1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単体法</a:t>
            </a: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, Amoeba</a:t>
            </a:r>
            <a:r>
              <a:rPr kumimoji="1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法</a:t>
            </a: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)</a:t>
            </a:r>
            <a:b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</a:br>
            <a:r>
              <a:rPr kumimoji="1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</a:t>
            </a:r>
            <a:r>
              <a:rPr kumimoji="1" lang="en-US" altLang="ja-JP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Nelder</a:t>
            </a:r>
            <a:r>
              <a:rPr kumimoji="1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-Mead algorithm)</a:t>
            </a:r>
            <a:endParaRPr kumimoji="1" lang="ja-JP" altLang="en-US" sz="3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96116" y="1124744"/>
                <a:ext cx="9156404" cy="4555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　単体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</a:t>
                </a: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次元空間で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(n+1)</a:t>
                </a: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個の頂点が作る多面体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を最小化する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268288" marR="0" lvl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+1)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個の初期点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1, 2,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･･･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+1) =&gt;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&gt;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F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i’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&lt;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’)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となるように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ソートし、</a:t>
                </a:r>
                <a:r>
                  <a:rPr kumimoji="1" lang="en-US" altLang="ja-JP" sz="2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h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l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=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n+1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とする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268288" marR="0" lvl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最大値をとる点以外の平均を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𝐺</m:t>
                        </m:r>
                      </m:sub>
                    </m:sSub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=2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/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</m:t>
                    </m:r>
                  </m:oMath>
                </a14:m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とする</a:t>
                </a:r>
                <a:r>
                  <a:rPr kumimoji="1" lang="ja-JP" altLang="en-US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endParaRPr kumimoji="1" lang="en-US" altLang="ja-JP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268288" marR="0" lvl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新しい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は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</a:t>
                </a:r>
                <a:r>
                  <a:rPr kumimoji="1" lang="ja-JP" altLang="en-US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–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G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線上において次の規則でみつける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514350" marR="0" lvl="0" indent="-514350" algn="l" defTabSz="838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romanLcParenBoth"/>
                  <a:tabLst>
                    <a:tab pos="1527175" algn="l"/>
                  </a:tabLst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Reflection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(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鏡映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       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 </a:t>
                </a:r>
                <a:r>
                  <a:rPr kumimoji="1" lang="en-US" altLang="ja-JP" sz="2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R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(1+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)</a:t>
                </a:r>
                <a:r>
                  <a:rPr kumimoji="1" lang="en-US" altLang="ja-JP" sz="2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G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/>
                  </a:rPr>
                  <a:t>–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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(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 &gt; 0,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ex.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1.0)</a:t>
                </a:r>
              </a:p>
              <a:p>
                <a:pPr marL="0" marR="0" lvl="0" indent="0" algn="l" defTabSz="838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527175" algn="l"/>
                  </a:tabLst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(ii)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Expansion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(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拡大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       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 </a:t>
                </a:r>
                <a:r>
                  <a:rPr kumimoji="1" lang="en-US" altLang="ja-JP" sz="2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E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/>
                  </a:rPr>
                  <a:t></a:t>
                </a:r>
                <a:r>
                  <a:rPr kumimoji="1" lang="en-US" altLang="ja-JP" sz="2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r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+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(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/>
                  </a:rPr>
                  <a:t>1 – )</a:t>
                </a:r>
                <a:r>
                  <a:rPr kumimoji="1" lang="en-US" altLang="ja-JP" sz="2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G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(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/>
                  </a:rPr>
                  <a:t>  &gt; 0,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ex.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2.0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endParaRPr kumimoji="1" lang="en-US" altLang="ja-JP" sz="2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838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527175" algn="l"/>
                  </a:tabLst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(iii)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Contraction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(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収縮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	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 </a:t>
                </a:r>
                <a:r>
                  <a:rPr kumimoji="1" lang="en-US" altLang="ja-JP" sz="2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C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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+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(1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/>
                  </a:rPr>
                  <a:t>–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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)</a:t>
                </a:r>
                <a:r>
                  <a:rPr kumimoji="1" lang="en-US" altLang="ja-JP" sz="2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G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(0 &lt;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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&lt; 1,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ex.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0.5)</a:t>
                </a:r>
              </a:p>
              <a:p>
                <a:pPr marL="0" marR="0" lvl="0" indent="0" algn="l" defTabSz="838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527175" algn="l"/>
                  </a:tabLst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(iv)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Reduction 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縮小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    : </a:t>
                </a:r>
                <a:r>
                  <a:rPr kumimoji="1" lang="en-US" altLang="ja-JP" sz="2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RD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+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l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 / 2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4.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 – (iv)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のうち、最初に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&lt;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F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を満たす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x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で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を置き換える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5. 2 – 4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を繰り返す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16" y="1124744"/>
                <a:ext cx="9156404" cy="4555286"/>
              </a:xfrm>
              <a:prstGeom prst="rect">
                <a:avLst/>
              </a:prstGeom>
              <a:blipFill>
                <a:blip r:embed="rId4"/>
                <a:stretch>
                  <a:fillRect l="-732" t="-1071" b="-16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/>
          <p:cNvSpPr/>
          <p:nvPr/>
        </p:nvSpPr>
        <p:spPr>
          <a:xfrm>
            <a:off x="1907704" y="816967"/>
            <a:ext cx="7240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服部力、名取亮、小国力 監修、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Fortran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による数値計算ソフトウェア、丸善株式会社 （１９８９年）</a:t>
            </a:r>
          </a:p>
        </p:txBody>
      </p:sp>
    </p:spTree>
    <p:extLst>
      <p:ext uri="{BB962C8B-B14F-4D97-AF65-F5344CB8AC3E}">
        <p14:creationId xmlns:p14="http://schemas.microsoft.com/office/powerpoint/2010/main" val="254186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最小化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 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アルゴリズムの比較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6DE4D1-6AB4-EF4E-2A1C-4EADC5270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353" y="1595649"/>
            <a:ext cx="4235341" cy="479217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62CDA80-9C55-7355-2D28-1842EC794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36" y="1609931"/>
            <a:ext cx="4235341" cy="4792179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19D754F-1B71-C740-CB90-D76163F1D021}"/>
              </a:ext>
            </a:extLst>
          </p:cNvPr>
          <p:cNvSpPr txBox="1"/>
          <p:nvPr/>
        </p:nvSpPr>
        <p:spPr>
          <a:xfrm>
            <a:off x="5147441" y="1108106"/>
            <a:ext cx="28535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Simplex</a:t>
            </a:r>
            <a:r>
              <a:rPr kumimoji="1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法 </a:t>
            </a:r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(needler-mead)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5AE0A7A-9011-548F-BCC4-403876D0F7E4}"/>
              </a:ext>
            </a:extLst>
          </p:cNvPr>
          <p:cNvSpPr txBox="1"/>
          <p:nvPr/>
        </p:nvSpPr>
        <p:spPr>
          <a:xfrm>
            <a:off x="2020616" y="1109954"/>
            <a:ext cx="28535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CG</a:t>
            </a:r>
            <a:r>
              <a:rPr kumimoji="1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法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8B7D04C-D174-595D-6873-14B4E2C2A3BB}"/>
              </a:ext>
            </a:extLst>
          </p:cNvPr>
          <p:cNvSpPr txBox="1"/>
          <p:nvPr/>
        </p:nvSpPr>
        <p:spPr>
          <a:xfrm>
            <a:off x="163236" y="597315"/>
            <a:ext cx="28535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初期値</a:t>
            </a:r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(0,</a:t>
            </a:r>
            <a:r>
              <a:rPr kumimoji="1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0)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6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最小化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 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アルゴリズムによる比較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19D754F-1B71-C740-CB90-D76163F1D021}"/>
              </a:ext>
            </a:extLst>
          </p:cNvPr>
          <p:cNvSpPr txBox="1"/>
          <p:nvPr/>
        </p:nvSpPr>
        <p:spPr>
          <a:xfrm>
            <a:off x="5147441" y="1242115"/>
            <a:ext cx="28535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Simplex</a:t>
            </a:r>
            <a:r>
              <a:rPr kumimoji="1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法 </a:t>
            </a:r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(needler-mead)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5AE0A7A-9011-548F-BCC4-403876D0F7E4}"/>
              </a:ext>
            </a:extLst>
          </p:cNvPr>
          <p:cNvSpPr txBox="1"/>
          <p:nvPr/>
        </p:nvSpPr>
        <p:spPr>
          <a:xfrm>
            <a:off x="2020616" y="1243963"/>
            <a:ext cx="28535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CG</a:t>
            </a:r>
            <a:r>
              <a:rPr kumimoji="1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法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8B7D04C-D174-595D-6873-14B4E2C2A3BB}"/>
              </a:ext>
            </a:extLst>
          </p:cNvPr>
          <p:cNvSpPr txBox="1"/>
          <p:nvPr/>
        </p:nvSpPr>
        <p:spPr>
          <a:xfrm>
            <a:off x="163236" y="597315"/>
            <a:ext cx="35574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初期値</a:t>
            </a:r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(1,</a:t>
            </a:r>
            <a:r>
              <a:rPr kumimoji="1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0)</a:t>
            </a:r>
          </a:p>
          <a:p>
            <a:r>
              <a:rPr lang="ja-JP" altLang="en-US" b="1" kern="0" dirty="0">
                <a:solidFill>
                  <a:srgbClr val="FF0000"/>
                </a:solidFill>
                <a:latin typeface="Times New Roman"/>
                <a:ea typeface="ＭＳ Ｐゴシック"/>
                <a:cs typeface="+mj-cs"/>
              </a:rPr>
              <a:t>最大繰り返し数を </a:t>
            </a:r>
            <a:r>
              <a:rPr lang="en-US" altLang="ja-JP" b="1" kern="0" dirty="0">
                <a:solidFill>
                  <a:srgbClr val="FF0000"/>
                </a:solidFill>
                <a:latin typeface="Times New Roman"/>
                <a:ea typeface="ＭＳ Ｐゴシック"/>
                <a:cs typeface="+mj-cs"/>
              </a:rPr>
              <a:t>1000</a:t>
            </a:r>
            <a:r>
              <a:rPr lang="ja-JP" altLang="en-US" b="1" kern="0" dirty="0">
                <a:solidFill>
                  <a:srgbClr val="FF0000"/>
                </a:solidFill>
                <a:latin typeface="Times New Roman"/>
                <a:ea typeface="ＭＳ Ｐゴシック"/>
                <a:cs typeface="+mj-cs"/>
              </a:rPr>
              <a:t> に増やす</a:t>
            </a:r>
            <a:endParaRPr lang="ja-JP" altLang="en-US" dirty="0">
              <a:solidFill>
                <a:srgbClr val="FF0000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B9E2659-E4BB-5C09-F036-7547CAA46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480" y="1611447"/>
            <a:ext cx="4781550" cy="54102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1BDC1E0-A59C-7D33-C287-E9A885656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25" y="1611447"/>
            <a:ext cx="47815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5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最小化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 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アルゴリズムによる比較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19D754F-1B71-C740-CB90-D76163F1D021}"/>
              </a:ext>
            </a:extLst>
          </p:cNvPr>
          <p:cNvSpPr txBox="1"/>
          <p:nvPr/>
        </p:nvSpPr>
        <p:spPr>
          <a:xfrm>
            <a:off x="5147441" y="1242115"/>
            <a:ext cx="28535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Simplex</a:t>
            </a:r>
            <a:r>
              <a:rPr kumimoji="1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法 </a:t>
            </a:r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(needler-mead)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5AE0A7A-9011-548F-BCC4-403876D0F7E4}"/>
              </a:ext>
            </a:extLst>
          </p:cNvPr>
          <p:cNvSpPr txBox="1"/>
          <p:nvPr/>
        </p:nvSpPr>
        <p:spPr>
          <a:xfrm>
            <a:off x="2020616" y="1243963"/>
            <a:ext cx="28535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CG</a:t>
            </a:r>
            <a:r>
              <a:rPr kumimoji="1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法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8B7D04C-D174-595D-6873-14B4E2C2A3BB}"/>
              </a:ext>
            </a:extLst>
          </p:cNvPr>
          <p:cNvSpPr txBox="1"/>
          <p:nvPr/>
        </p:nvSpPr>
        <p:spPr>
          <a:xfrm>
            <a:off x="163236" y="597315"/>
            <a:ext cx="35574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初期値</a:t>
            </a:r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(0.5,</a:t>
            </a:r>
            <a:r>
              <a:rPr kumimoji="1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0)</a:t>
            </a:r>
          </a:p>
          <a:p>
            <a:r>
              <a:rPr lang="ja-JP" altLang="en-US" b="1" kern="0" dirty="0">
                <a:solidFill>
                  <a:srgbClr val="FF0000"/>
                </a:solidFill>
                <a:latin typeface="Times New Roman"/>
                <a:ea typeface="ＭＳ Ｐゴシック"/>
                <a:cs typeface="+mj-cs"/>
              </a:rPr>
              <a:t>最大繰り返し数を </a:t>
            </a:r>
            <a:r>
              <a:rPr lang="en-US" altLang="ja-JP" b="1" kern="0" dirty="0">
                <a:solidFill>
                  <a:srgbClr val="FF0000"/>
                </a:solidFill>
                <a:latin typeface="Times New Roman"/>
                <a:ea typeface="ＭＳ Ｐゴシック"/>
                <a:cs typeface="+mj-cs"/>
              </a:rPr>
              <a:t>1000</a:t>
            </a:r>
            <a:r>
              <a:rPr lang="ja-JP" altLang="en-US" b="1" kern="0" dirty="0">
                <a:solidFill>
                  <a:srgbClr val="FF0000"/>
                </a:solidFill>
                <a:latin typeface="Times New Roman"/>
                <a:ea typeface="ＭＳ Ｐゴシック"/>
                <a:cs typeface="+mj-cs"/>
              </a:rPr>
              <a:t> に増やす</a:t>
            </a:r>
            <a:endParaRPr lang="ja-JP" altLang="en-US" dirty="0">
              <a:solidFill>
                <a:srgbClr val="FF0000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186980A-3465-0E0F-826D-841664D5B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36" y="1611447"/>
            <a:ext cx="4452949" cy="503839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F2C00C3-CC19-6A24-E3E9-8D6890777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949" y="1587799"/>
            <a:ext cx="4452949" cy="503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6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非線形 </a:t>
            </a:r>
            <a:r>
              <a:rPr lang="en-US" altLang="ja-JP" sz="3600" b="1" dirty="0">
                <a:solidFill>
                  <a:srgbClr val="0000FF"/>
                </a:solidFill>
              </a:rPr>
              <a:t>(</a:t>
            </a:r>
            <a:r>
              <a:rPr lang="ja-JP" altLang="en-US" sz="3600" b="1" dirty="0">
                <a:solidFill>
                  <a:srgbClr val="0000FF"/>
                </a:solidFill>
              </a:rPr>
              <a:t>多値</a:t>
            </a:r>
            <a:r>
              <a:rPr lang="en-US" altLang="ja-JP" sz="3600" b="1" dirty="0">
                <a:solidFill>
                  <a:srgbClr val="0000FF"/>
                </a:solidFill>
              </a:rPr>
              <a:t>)</a:t>
            </a:r>
            <a:r>
              <a:rPr lang="ja-JP" altLang="en-US" sz="3600" b="1" dirty="0">
                <a:solidFill>
                  <a:srgbClr val="0000FF"/>
                </a:solidFill>
              </a:rPr>
              <a:t> 方程式の注意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-36512" y="606167"/>
            <a:ext cx="9144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284163" marR="0" lvl="0" indent="-2841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解が複数ある場合も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284163" marR="0" lvl="0" indent="-2841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ほとんどの場合、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度の計算で最適解を求めることは無理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284163" marR="0" lvl="0" indent="-2841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・収束したことを確認する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284163" marR="0" lvl="0" indent="-2841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・大域最小値を求める </a:t>
            </a:r>
            <a:b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　　　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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局所極小値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(local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minimum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に落ち込む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)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2366863" y="2752854"/>
            <a:ext cx="3369469" cy="3628474"/>
          </a:xfrm>
          <a:custGeom>
            <a:avLst/>
            <a:gdLst>
              <a:gd name="T0" fmla="*/ 0 w 1415"/>
              <a:gd name="T1" fmla="*/ 2147483647 h 697"/>
              <a:gd name="T2" fmla="*/ 2147483647 w 1415"/>
              <a:gd name="T3" fmla="*/ 2147483647 h 697"/>
              <a:gd name="T4" fmla="*/ 2147483647 w 1415"/>
              <a:gd name="T5" fmla="*/ 2147483647 h 697"/>
              <a:gd name="T6" fmla="*/ 2147483647 w 1415"/>
              <a:gd name="T7" fmla="*/ 2147483647 h 697"/>
              <a:gd name="T8" fmla="*/ 2147483647 w 1415"/>
              <a:gd name="T9" fmla="*/ 2147483647 h 697"/>
              <a:gd name="T10" fmla="*/ 2147483647 w 1415"/>
              <a:gd name="T11" fmla="*/ 2147483647 h 697"/>
              <a:gd name="T12" fmla="*/ 2147483647 w 1415"/>
              <a:gd name="T13" fmla="*/ 2147483647 h 697"/>
              <a:gd name="T14" fmla="*/ 2147483647 w 1415"/>
              <a:gd name="T15" fmla="*/ 2147483647 h 697"/>
              <a:gd name="T16" fmla="*/ 2147483647 w 1415"/>
              <a:gd name="T17" fmla="*/ 2147483647 h 697"/>
              <a:gd name="T18" fmla="*/ 2147483647 w 1415"/>
              <a:gd name="T19" fmla="*/ 2147483647 h 697"/>
              <a:gd name="T20" fmla="*/ 2147483647 w 1415"/>
              <a:gd name="T21" fmla="*/ 2147483647 h 697"/>
              <a:gd name="T22" fmla="*/ 2147483647 w 1415"/>
              <a:gd name="T23" fmla="*/ 2147483647 h 697"/>
              <a:gd name="T24" fmla="*/ 2147483647 w 1415"/>
              <a:gd name="T25" fmla="*/ 2147483647 h 697"/>
              <a:gd name="T26" fmla="*/ 2147483647 w 1415"/>
              <a:gd name="T27" fmla="*/ 2147483647 h 697"/>
              <a:gd name="T28" fmla="*/ 2147483647 w 1415"/>
              <a:gd name="T29" fmla="*/ 2147483647 h 697"/>
              <a:gd name="T30" fmla="*/ 2147483647 w 1415"/>
              <a:gd name="T31" fmla="*/ 2147483647 h 697"/>
              <a:gd name="T32" fmla="*/ 2147483647 w 1415"/>
              <a:gd name="T33" fmla="*/ 2147483647 h 697"/>
              <a:gd name="T34" fmla="*/ 2147483647 w 1415"/>
              <a:gd name="T35" fmla="*/ 2147483647 h 697"/>
              <a:gd name="T36" fmla="*/ 2147483647 w 1415"/>
              <a:gd name="T37" fmla="*/ 2147483647 h 697"/>
              <a:gd name="T38" fmla="*/ 2147483647 w 1415"/>
              <a:gd name="T39" fmla="*/ 2147483647 h 697"/>
              <a:gd name="T40" fmla="*/ 2147483647 w 1415"/>
              <a:gd name="T41" fmla="*/ 2147483647 h 697"/>
              <a:gd name="T42" fmla="*/ 2147483647 w 1415"/>
              <a:gd name="T43" fmla="*/ 2147483647 h 697"/>
              <a:gd name="T44" fmla="*/ 2147483647 w 1415"/>
              <a:gd name="T45" fmla="*/ 0 h 69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415"/>
              <a:gd name="T70" fmla="*/ 0 h 697"/>
              <a:gd name="T71" fmla="*/ 1415 w 1415"/>
              <a:gd name="T72" fmla="*/ 697 h 69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415" h="697">
                <a:moveTo>
                  <a:pt x="0" y="119"/>
                </a:moveTo>
                <a:cubicBezTo>
                  <a:pt x="12" y="199"/>
                  <a:pt x="24" y="279"/>
                  <a:pt x="48" y="359"/>
                </a:cubicBezTo>
                <a:cubicBezTo>
                  <a:pt x="72" y="439"/>
                  <a:pt x="116" y="544"/>
                  <a:pt x="144" y="599"/>
                </a:cubicBezTo>
                <a:cubicBezTo>
                  <a:pt x="172" y="654"/>
                  <a:pt x="195" y="681"/>
                  <a:pt x="219" y="689"/>
                </a:cubicBezTo>
                <a:cubicBezTo>
                  <a:pt x="243" y="697"/>
                  <a:pt x="269" y="670"/>
                  <a:pt x="288" y="647"/>
                </a:cubicBezTo>
                <a:cubicBezTo>
                  <a:pt x="307" y="624"/>
                  <a:pt x="317" y="585"/>
                  <a:pt x="336" y="551"/>
                </a:cubicBezTo>
                <a:cubicBezTo>
                  <a:pt x="355" y="517"/>
                  <a:pt x="380" y="454"/>
                  <a:pt x="401" y="445"/>
                </a:cubicBezTo>
                <a:cubicBezTo>
                  <a:pt x="422" y="436"/>
                  <a:pt x="442" y="476"/>
                  <a:pt x="463" y="495"/>
                </a:cubicBezTo>
                <a:cubicBezTo>
                  <a:pt x="484" y="514"/>
                  <a:pt x="507" y="556"/>
                  <a:pt x="526" y="557"/>
                </a:cubicBezTo>
                <a:cubicBezTo>
                  <a:pt x="545" y="558"/>
                  <a:pt x="561" y="527"/>
                  <a:pt x="576" y="503"/>
                </a:cubicBezTo>
                <a:cubicBezTo>
                  <a:pt x="591" y="479"/>
                  <a:pt x="598" y="445"/>
                  <a:pt x="614" y="413"/>
                </a:cubicBezTo>
                <a:cubicBezTo>
                  <a:pt x="630" y="381"/>
                  <a:pt x="654" y="320"/>
                  <a:pt x="672" y="311"/>
                </a:cubicBezTo>
                <a:cubicBezTo>
                  <a:pt x="690" y="302"/>
                  <a:pt x="704" y="335"/>
                  <a:pt x="720" y="359"/>
                </a:cubicBezTo>
                <a:cubicBezTo>
                  <a:pt x="736" y="383"/>
                  <a:pt x="744" y="439"/>
                  <a:pt x="768" y="455"/>
                </a:cubicBezTo>
                <a:cubicBezTo>
                  <a:pt x="792" y="471"/>
                  <a:pt x="840" y="471"/>
                  <a:pt x="864" y="455"/>
                </a:cubicBezTo>
                <a:cubicBezTo>
                  <a:pt x="888" y="439"/>
                  <a:pt x="888" y="407"/>
                  <a:pt x="912" y="359"/>
                </a:cubicBezTo>
                <a:cubicBezTo>
                  <a:pt x="936" y="311"/>
                  <a:pt x="984" y="175"/>
                  <a:pt x="1008" y="167"/>
                </a:cubicBezTo>
                <a:cubicBezTo>
                  <a:pt x="1032" y="159"/>
                  <a:pt x="1040" y="263"/>
                  <a:pt x="1056" y="311"/>
                </a:cubicBezTo>
                <a:cubicBezTo>
                  <a:pt x="1072" y="359"/>
                  <a:pt x="1088" y="407"/>
                  <a:pt x="1104" y="455"/>
                </a:cubicBezTo>
                <a:cubicBezTo>
                  <a:pt x="1120" y="503"/>
                  <a:pt x="1128" y="575"/>
                  <a:pt x="1152" y="599"/>
                </a:cubicBezTo>
                <a:cubicBezTo>
                  <a:pt x="1176" y="623"/>
                  <a:pt x="1221" y="632"/>
                  <a:pt x="1248" y="599"/>
                </a:cubicBezTo>
                <a:cubicBezTo>
                  <a:pt x="1275" y="566"/>
                  <a:pt x="1287" y="501"/>
                  <a:pt x="1315" y="401"/>
                </a:cubicBezTo>
                <a:cubicBezTo>
                  <a:pt x="1343" y="301"/>
                  <a:pt x="1394" y="84"/>
                  <a:pt x="1415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V="1">
            <a:off x="1979712" y="2792226"/>
            <a:ext cx="0" cy="37331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485666" y="2814027"/>
            <a:ext cx="4940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誤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差</a:t>
            </a: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1979712" y="6525344"/>
            <a:ext cx="40324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951588" y="6279703"/>
            <a:ext cx="15007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パラメータ</a:t>
            </a:r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5478034" y="465878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2699792" y="6197972"/>
            <a:ext cx="432048" cy="2467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3425974" y="5517232"/>
            <a:ext cx="432048" cy="24673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4139952" y="5085184"/>
            <a:ext cx="432048" cy="24673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5004048" y="5848806"/>
            <a:ext cx="432048" cy="24673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69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2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非線形最適化の際の注意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DB4C1B1-1C81-E2EB-5F2E-C0731B78BB19}"/>
              </a:ext>
            </a:extLst>
          </p:cNvPr>
          <p:cNvSpPr txBox="1"/>
          <p:nvPr/>
        </p:nvSpPr>
        <p:spPr>
          <a:xfrm>
            <a:off x="113441" y="849055"/>
            <a:ext cx="884958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非線形最適化：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Newton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法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収束は速い、発散しやすい、解に近い初期値が必要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　　　　　　　使われていない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SD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法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収束性はそこそこ高い、収束速度は遅い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準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Newton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法、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CG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法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収束はそこそこ高い、収束速度も速め。</a:t>
            </a:r>
            <a:endParaRPr lang="en-US" altLang="ja-JP" sz="20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Simplex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法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収束範囲は広い、収束は遅い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>
              <a:defRPr/>
            </a:pPr>
            <a:endParaRPr lang="en-US" altLang="ja-JP" sz="20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線形最適化：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>
              <a:defRPr/>
            </a:pPr>
            <a:r>
              <a:rPr lang="ja-JP" altLang="en-US" sz="2000" b="1" dirty="0">
                <a:latin typeface="Times New Roman"/>
                <a:ea typeface="ＭＳ Ｐゴシック"/>
              </a:rPr>
              <a:t>　（解があれば）必ず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解</a:t>
            </a:r>
            <a:r>
              <a:rPr lang="ja-JP" altLang="en-US" sz="2000" b="1" dirty="0">
                <a:latin typeface="Times New Roman"/>
                <a:ea typeface="ＭＳ Ｐゴシック"/>
              </a:rPr>
              <a:t>が得られる</a:t>
            </a:r>
            <a:endParaRPr lang="en-US" altLang="ja-JP" sz="2000" b="1" dirty="0">
              <a:latin typeface="Times New Roman"/>
              <a:ea typeface="ＭＳ Ｐゴシック"/>
            </a:endParaRPr>
          </a:p>
          <a:p>
            <a:pPr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繰り返し計算を必要としない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46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noFill/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非線形最適化アルゴルリズムの傾向</a:t>
            </a:r>
          </a:p>
        </p:txBody>
      </p:sp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105560" y="773916"/>
          <a:ext cx="6768752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/>
                        <a:t>B</a:t>
                      </a:r>
                      <a:endParaRPr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収束速度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×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800" dirty="0"/>
                        <a:t>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収束安定性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×</a:t>
                      </a:r>
                      <a:endParaRPr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安定収束範囲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×</a:t>
                      </a:r>
                      <a:endParaRPr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336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使い方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第一段階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800" dirty="0"/>
                        <a:t>第二段階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2877206" y="2993876"/>
            <a:ext cx="74763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A: </a:t>
            </a:r>
            <a:r>
              <a:rPr kumimoji="1" lang="ja-JP" alt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単体 </a:t>
            </a: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(Simplex)</a:t>
            </a:r>
            <a:r>
              <a:rPr kumimoji="1" lang="ja-JP" alt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法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A,B: </a:t>
            </a:r>
            <a:r>
              <a:rPr kumimoji="1" lang="ja-JP" altLang="en-US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共役勾配法 </a:t>
            </a: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(Conjugate</a:t>
            </a:r>
            <a:r>
              <a:rPr kumimoji="1" lang="ja-JP" altLang="en-US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Gradient:</a:t>
            </a:r>
            <a:r>
              <a:rPr kumimoji="1" lang="ja-JP" altLang="en-US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CG)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B: </a:t>
            </a:r>
            <a:r>
              <a:rPr kumimoji="1" lang="ja-JP" altLang="en-US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最急降下法 </a:t>
            </a: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(Steepest</a:t>
            </a:r>
            <a:r>
              <a:rPr kumimoji="1" lang="ja-JP" altLang="en-US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Descent:</a:t>
            </a:r>
            <a:r>
              <a:rPr kumimoji="1" lang="ja-JP" altLang="en-US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SD)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B: Newton-Raphson</a:t>
            </a:r>
            <a:r>
              <a:rPr kumimoji="1" lang="ja-JP" alt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法　・準</a:t>
            </a: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Newton</a:t>
            </a:r>
            <a:r>
              <a:rPr kumimoji="1" lang="ja-JP" alt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法</a:t>
            </a:r>
            <a:endParaRPr kumimoji="1" lang="en-US" altLang="ja-JP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・</a:t>
            </a: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Davidson-Fletcher-Powell (DFP)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・</a:t>
            </a:r>
            <a:r>
              <a:rPr kumimoji="1" lang="en-US" altLang="ja-JP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Broyden</a:t>
            </a: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-Fletcher-Goldfarb-</a:t>
            </a:r>
            <a:r>
              <a:rPr kumimoji="1" lang="en-US" altLang="ja-JP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Shanno</a:t>
            </a: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(BFGS)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11ABF3B-1E74-E956-3C40-8BD6E1BFA154}"/>
              </a:ext>
            </a:extLst>
          </p:cNvPr>
          <p:cNvSpPr txBox="1"/>
          <p:nvPr/>
        </p:nvSpPr>
        <p:spPr>
          <a:xfrm>
            <a:off x="413610" y="4748202"/>
            <a:ext cx="8540969" cy="1938992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・ 第一段階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 初期値を安全に精度を高める</a:t>
            </a:r>
            <a:b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・ 第二段階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 精度の高い初期値から高速に収束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　　非線形最適化の前段階で線形パラメータだけを</a:t>
            </a:r>
            <a:b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　　最適化するとより良い最適値を安全に見つけられる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>
              <a:defRPr/>
            </a:pPr>
            <a:r>
              <a:rPr lang="ja-JP" altLang="en-US" sz="2400" dirty="0">
                <a:solidFill>
                  <a:schemeClr val="bg1"/>
                </a:solidFill>
                <a:highlight>
                  <a:srgbClr val="0000FF"/>
                </a:highlight>
                <a:latin typeface="Times New Roman"/>
                <a:ea typeface="ＭＳ Ｐゴシック"/>
              </a:rPr>
              <a:t>　　　　＝＞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 第一段階をスキップできる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43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最適化問題</a:t>
            </a:r>
            <a:endParaRPr lang="en-US" altLang="ja-JP" sz="36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24C5E85D-1D7E-CC33-0739-8509460BAF3F}"/>
                  </a:ext>
                </a:extLst>
              </p:cNvPr>
              <p:cNvSpPr txBox="1"/>
              <p:nvPr/>
            </p:nvSpPr>
            <p:spPr>
              <a:xfrm>
                <a:off x="192595" y="869732"/>
                <a:ext cx="8758809" cy="4898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Aft>
                    <a:spcPts val="1200"/>
                  </a:spcAft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最適化問題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 </a:t>
                </a: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F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を最大化、あるいは最小化する </a:t>
                </a:r>
                <a:r>
                  <a:rPr lang="en-US" altLang="ja-JP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{</a:t>
                </a:r>
                <a:r>
                  <a:rPr lang="en-US" altLang="ja-JP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a</a:t>
                </a:r>
                <a:r>
                  <a:rPr lang="en-US" altLang="ja-JP" sz="2400" i="1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k</a:t>
                </a:r>
                <a:r>
                  <a:rPr lang="en-US" altLang="ja-JP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}</a:t>
                </a:r>
                <a:r>
                  <a:rPr lang="ja-JP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を求める</a:t>
                </a:r>
                <a:br>
                  <a:rPr lang="en-US" altLang="ja-JP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lang="en-US" altLang="ja-JP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	</a:t>
                </a:r>
                <a:r>
                  <a:rPr lang="ja-JP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フィッティング変数</a:t>
                </a:r>
                <a:r>
                  <a:rPr lang="en-US" altLang="ja-JP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</a:t>
                </a:r>
                <a:r>
                  <a:rPr lang="ja-JP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{</a:t>
                </a:r>
                <a:r>
                  <a:rPr lang="en-US" altLang="ja-JP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a</a:t>
                </a:r>
                <a:r>
                  <a:rPr lang="en-US" altLang="ja-JP" sz="2400" i="1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k</a:t>
                </a:r>
                <a:r>
                  <a:rPr lang="en-US" altLang="ja-JP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}</a:t>
                </a:r>
                <a:br>
                  <a:rPr lang="en-US" altLang="ja-JP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lang="en-US" altLang="ja-JP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</a:t>
                </a: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		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※</a:t>
                </a: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F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の最大化問題 ＝ －</a:t>
                </a:r>
                <a:r>
                  <a:rPr lang="en-US" altLang="ja-JP" sz="20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F</a:t>
                </a:r>
                <a:r>
                  <a:rPr lang="en-US" altLang="ja-JP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r>
                  <a:rPr lang="ja-JP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の最小化問題</a:t>
                </a:r>
                <a:endParaRPr lang="en-US" altLang="ja-JP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解法</a:t>
                </a:r>
                <a:r>
                  <a:rPr lang="en-US" altLang="ja-JP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</a:t>
                </a:r>
                <a:br>
                  <a:rPr lang="en-US" altLang="ja-JP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lang="ja-JP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A:</a:t>
                </a:r>
                <a:r>
                  <a:rPr lang="ja-JP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勾配法</a:t>
                </a:r>
                <a:br>
                  <a:rPr lang="en-US" altLang="ja-JP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lang="ja-JP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en-US" altLang="ja-JP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(1)</a:t>
                </a:r>
                <a:r>
                  <a:rPr lang="ja-JP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ja-JP" alt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den>
                        </m:f>
                        <m:r>
                          <m:rPr>
                            <m:nor/>
                          </m:rPr>
                          <a:rPr lang="en-US" altLang="ja-JP" sz="2400" i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altLang="ja-JP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ja-JP" sz="2400" i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ja-JP" sz="2400" baseline="-250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ja-JP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ja-JP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を満たす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ja-JP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を求める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en-US" altLang="ja-JP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(2)</a:t>
                </a:r>
                <a:r>
                  <a:rPr lang="ja-JP" altLang="en-US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F</a:t>
                </a:r>
                <a:r>
                  <a:rPr lang="en-US" altLang="ja-JP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ja-JP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r>
                  <a:rPr lang="ja-JP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は必ず －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方向に減少する。</a:t>
                </a:r>
                <a:br>
                  <a:rPr lang="en-US" altLang="ja-JP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lang="ja-JP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減少方向に 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ja-JP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ja-JP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を探索する</a:t>
                </a:r>
                <a:endParaRPr lang="en-US" altLang="ja-JP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B:</a:t>
                </a:r>
                <a:r>
                  <a:rPr lang="ja-JP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直接探索法</a:t>
                </a:r>
                <a:br>
                  <a:rPr lang="en-US" altLang="ja-JP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lang="ja-JP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en-US" altLang="ja-JP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(3)</a:t>
                </a:r>
                <a:r>
                  <a:rPr lang="ja-JP" altLang="en-US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一定の規則に従って試行錯誤的に </a:t>
                </a:r>
                <a14:m>
                  <m:oMath xmlns:m="http://schemas.openxmlformats.org/officeDocument/2006/math">
                    <m:r>
                      <a:rPr lang="en-US" altLang="ja-JP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ja-JP" altLang="en-US" sz="2400" dirty="0">
                    <a:solidFill>
                      <a:srgbClr val="000000"/>
                    </a:solidFill>
                  </a:rPr>
                  <a:t> を変えて探索する </a:t>
                </a:r>
                <a:endParaRPr lang="en-US" altLang="ja-JP" sz="2400" dirty="0">
                  <a:solidFill>
                    <a:srgbClr val="000000"/>
                  </a:solidFill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24C5E85D-1D7E-CC33-0739-8509460BA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95" y="869732"/>
                <a:ext cx="8758809" cy="4898520"/>
              </a:xfrm>
              <a:prstGeom prst="rect">
                <a:avLst/>
              </a:prstGeom>
              <a:blipFill>
                <a:blip r:embed="rId3"/>
                <a:stretch>
                  <a:fillRect l="-1114" t="-13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577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線形最適化問題と非線形最適化問題 </a:t>
            </a:r>
            <a:endParaRPr lang="en-US" altLang="ja-JP" sz="36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24C5E85D-1D7E-CC33-0739-8509460BAF3F}"/>
                  </a:ext>
                </a:extLst>
              </p:cNvPr>
              <p:cNvSpPr txBox="1"/>
              <p:nvPr/>
            </p:nvSpPr>
            <p:spPr>
              <a:xfrm>
                <a:off x="192595" y="1192926"/>
                <a:ext cx="8758809" cy="4159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Aft>
                    <a:spcPts val="1200"/>
                  </a:spcAft>
                  <a:defRPr/>
                </a:pPr>
                <a:r>
                  <a:rPr lang="en-US" altLang="ja-JP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A:</a:t>
                </a:r>
                <a:r>
                  <a:rPr lang="ja-JP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勾配法</a:t>
                </a:r>
                <a:br>
                  <a:rPr lang="en-US" altLang="ja-JP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lang="ja-JP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en-US" altLang="ja-JP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(1)</a:t>
                </a:r>
                <a:r>
                  <a:rPr lang="ja-JP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ja-JP" alt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den>
                        </m:f>
                        <m:r>
                          <m:rPr>
                            <m:nor/>
                          </m:rPr>
                          <a:rPr lang="en-US" altLang="ja-JP" sz="2400" i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altLang="ja-JP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ja-JP" sz="2400" i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ja-JP" sz="2400" baseline="-250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ja-JP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ja-JP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を満たす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ja-JP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を求める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ja-JP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400" dirty="0">
                    <a:solidFill>
                      <a:srgbClr val="FF0000"/>
                    </a:solidFill>
                  </a:rPr>
                  <a:t>線形</a:t>
                </a:r>
                <a:r>
                  <a:rPr lang="ja-JP" altLang="en-US" sz="2400" dirty="0">
                    <a:solidFill>
                      <a:srgbClr val="000000"/>
                    </a:solidFill>
                  </a:rPr>
                  <a:t>最適化</a:t>
                </a:r>
                <a:r>
                  <a:rPr lang="en-US" altLang="ja-JP" sz="2400" dirty="0">
                    <a:solidFill>
                      <a:srgbClr val="000000"/>
                    </a:solidFill>
                  </a:rPr>
                  <a:t>:</a:t>
                </a:r>
                <a:r>
                  <a:rPr lang="ja-JP" alt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;</m:t>
                        </m:r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が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} 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に関する線形関数。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　　　　　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は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} 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に関する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2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次多項式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ベクトル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に関する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連立一次方程式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を解けば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が求まる　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br>
                  <a:rPr lang="en-US" altLang="ja-JP" sz="24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</a:b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非線形</a:t>
                </a:r>
                <a:r>
                  <a:rPr lang="ja-JP" altLang="en-US" sz="2400" dirty="0">
                    <a:solidFill>
                      <a:srgbClr val="000000"/>
                    </a:solidFill>
                  </a:rPr>
                  <a:t>最適化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lang="ja-JP" altLang="en-US" sz="2400" dirty="0">
                    <a:solidFill>
                      <a:srgbClr val="000000"/>
                    </a:solidFill>
                  </a:rPr>
                  <a:t>直接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・精確に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を求めることはできない。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逐次繰り返し計算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により、より正解に近い解を求める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24C5E85D-1D7E-CC33-0739-8509460BA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95" y="1192926"/>
                <a:ext cx="8758809" cy="4159857"/>
              </a:xfrm>
              <a:prstGeom prst="rect">
                <a:avLst/>
              </a:prstGeom>
              <a:blipFill>
                <a:blip r:embed="rId3"/>
                <a:stretch>
                  <a:fillRect l="-1114" t="-16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97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Newton-Raphson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法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単変数関数の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最適化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183783" y="774745"/>
                <a:ext cx="8960217" cy="4890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𝑭</m:t>
                    </m:r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𝒙</m:t>
                        </m:r>
                      </m:e>
                    </m:d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を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最小化するための条件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𝒇</m:t>
                    </m:r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=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𝒅𝑭</m:t>
                    </m:r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/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𝒅𝒙</m:t>
                    </m:r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0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 = 0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を満たす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を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Newton-Raphson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法で解く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kumimoji="1" lang="en-US" altLang="ja-JP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-2500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i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+</m:t>
                        </m:r>
                        <m:r>
                          <a:rPr kumimoji="1" lang="ja-JP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𝛿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~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kumimoji="1" lang="en-US" altLang="ja-JP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-2500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i</m:t>
                        </m:r>
                      </m:e>
                    </m:d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+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𝛿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f>
                      <m:f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𝑑𝑓</m:t>
                        </m:r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kumimoji="1" lang="en-US" altLang="ja-JP" sz="20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Times New Roman"/>
                                <a:ea typeface="ＭＳ Ｐゴシック"/>
                                <a:cs typeface="+mn-cs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kumimoji="1" lang="en-US" altLang="ja-JP" sz="2000" b="0" i="0" u="none" strike="noStrike" kern="1200" cap="none" spc="0" normalizeH="0" baseline="-2500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Times New Roman"/>
                                <a:ea typeface="ＭＳ Ｐゴシック"/>
                                <a:cs typeface="+mn-cs"/>
                              </a:rPr>
                              <m:t>i</m:t>
                            </m:r>
                          </m:e>
                        </m:d>
                      </m:num>
                      <m:den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𝑑𝑥</m:t>
                        </m:r>
                      </m:den>
                    </m:f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=0</m:t>
                    </m:r>
                  </m:oMath>
                </a14:m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=&gt; </a:t>
                </a:r>
                <a14:m>
                  <m:oMath xmlns:m="http://schemas.openxmlformats.org/officeDocument/2006/math"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𝛿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~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–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𝑑𝑓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/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𝑑𝑥</m:t>
                    </m:r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en-US" altLang="ja-JP" sz="20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-1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　を繰り返す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目的関数 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F(x)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に書き直す</a:t>
                </a: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𝛿</m:t>
                    </m:r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~ </a:t>
                </a:r>
                <a:r>
                  <a:rPr kumimoji="1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– 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</m:e>
                      <m:sup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1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d>
                      <m:d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/</m:t>
                    </m:r>
                    <m:sSup>
                      <m:sSup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en-US" altLang="ja-JP" sz="2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-1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(</a:t>
                </a:r>
                <a14:m>
                  <m:oMath xmlns:m="http://schemas.openxmlformats.org/officeDocument/2006/math">
                    <m:r>
                      <a:rPr kumimoji="1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𝑑</m:t>
                    </m:r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d>
                      <m:d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/</m:t>
                    </m:r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𝑑𝑥</m:t>
                    </m:r>
                  </m:oMath>
                </a14:m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目的関数の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2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階微分の逆数 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</m:e>
                      <m:sup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1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d>
                      <m:d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/</m:t>
                    </m:r>
                    <m:sSup>
                      <m:sSup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en-US" altLang="ja-JP" sz="2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-1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が必要</a:t>
                </a: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83" y="774745"/>
                <a:ext cx="8960217" cy="4890698"/>
              </a:xfrm>
              <a:prstGeom prst="rect">
                <a:avLst/>
              </a:prstGeom>
              <a:blipFill>
                <a:blip r:embed="rId3"/>
                <a:stretch>
                  <a:fillRect l="-1361" t="-1372" b="-27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69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Newton-Raphson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法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多変数関数の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最適化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179512" y="764704"/>
                <a:ext cx="8447312" cy="2694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多変数への拡張： 最小化関数 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ja-JP" altLang="en-US" sz="2400" b="1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ｌ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en-US" altLang="ja-JP" sz="2400" b="1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の最小値を求める</a:t>
                </a:r>
                <a:endParaRPr kumimoji="1" lang="ja-JP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𝒇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𝒍</m:t>
                            </m:r>
                          </m:sub>
                        </m:sSub>
                      </m:e>
                    </m:d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=</m:t>
                    </m:r>
                    <m:r>
                      <a:rPr kumimoji="1" lang="ja-JP" alt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𝝏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𝑭</m:t>
                    </m:r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𝒍</m:t>
                            </m:r>
                          </m:sub>
                        </m:sSub>
                      </m:e>
                    </m:d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/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𝝏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𝒌</m:t>
                        </m:r>
                      </m:sub>
                    </m:sSub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0</a:t>
                </a:r>
              </a:p>
              <a:p>
                <a:pPr fontAlgn="base">
                  <a:spcBef>
                    <a:spcPts val="600"/>
                  </a:spcBef>
                  <a:spcAft>
                    <a:spcPct val="0"/>
                  </a:spcAft>
                  <a:defRPr/>
                </a:pP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fontAlgn="base">
                  <a:spcBef>
                    <a:spcPts val="600"/>
                  </a:spcBef>
                  <a:spcAft>
                    <a:spcPct val="0"/>
                  </a:spcAft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繰り返し計算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𝒇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𝒍</m:t>
                            </m:r>
                          </m:sub>
                        </m:s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+</m:t>
                        </m:r>
                        <m:r>
                          <a:rPr kumimoji="1" lang="ja-JP" alt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𝜹</m:t>
                        </m:r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𝒍</m:t>
                            </m:r>
                          </m:sub>
                        </m:sSub>
                      </m:e>
                    </m:d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~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𝒇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𝒍</m:t>
                            </m:r>
                          </m:sub>
                        </m:sSub>
                      </m:e>
                    </m:d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𝒌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′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𝜹</m:t>
                            </m:r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/>
                                    <a:cs typeface="+mn-cs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/>
                                    <a:cs typeface="+mn-cs"/>
                                  </a:rPr>
                                  <m:t>𝒌</m:t>
                                </m:r>
                                <m:r>
                                  <a:rPr kumimoji="1" lang="en-US" altLang="ja-JP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/>
                                    <a:cs typeface="+mn-cs"/>
                                  </a:rPr>
                                  <m:t>′</m:t>
                                </m:r>
                              </m:sub>
                            </m:sSub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𝝏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𝒇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𝒌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/>
                                    <a:cs typeface="+mn-cs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/>
                                    <a:cs typeface="+mn-cs"/>
                                  </a:rPr>
                                  <m:t>𝒍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/</m:t>
                        </m:r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𝝏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′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0</a:t>
                </a:r>
                <a:endParaRPr kumimoji="1" lang="ja-JP" alt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fontAlgn="base">
                  <a:spcBef>
                    <a:spcPts val="600"/>
                  </a:spcBef>
                  <a:spcAft>
                    <a:spcPct val="0"/>
                  </a:spcAft>
                  <a:defRPr/>
                </a:pPr>
                <a:r>
                  <a:rPr kumimoji="1" lang="ja-JP" alt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400" b="1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l,</a:t>
                </a:r>
                <a:r>
                  <a:rPr kumimoji="1" lang="en-US" altLang="ja-JP" sz="24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= x</a:t>
                </a:r>
                <a:r>
                  <a:rPr kumimoji="1" lang="en-US" altLang="ja-JP" sz="2400" b="1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l,</a:t>
                </a:r>
                <a:r>
                  <a:rPr kumimoji="1" lang="en-US" altLang="ja-JP" sz="24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0 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–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𝝏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𝒇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𝒍</m:t>
                            </m:r>
                          </m:sub>
                        </m:sSub>
                      </m:e>
                    </m:d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/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𝝏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𝒌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′</m:t>
                        </m:r>
                      </m:sub>
                    </m:sSub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en-US" altLang="ja-JP" sz="24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-1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</a:t>
                </a:r>
                <a:r>
                  <a:rPr kumimoji="1" lang="en-US" altLang="ja-JP" sz="2400" b="1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k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= x</a:t>
                </a:r>
                <a:r>
                  <a:rPr kumimoji="1" lang="en-US" altLang="ja-JP" sz="2400" b="1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l,</a:t>
                </a:r>
                <a:r>
                  <a:rPr kumimoji="1" lang="en-US" altLang="ja-JP" sz="24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0 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–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F’’</a:t>
                </a:r>
                <a:r>
                  <a:rPr kumimoji="1" lang="en-US" altLang="ja-JP" sz="2400" b="1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kk</a:t>
                </a:r>
                <a:r>
                  <a:rPr kumimoji="1" lang="en-US" altLang="ja-JP" sz="2400" b="1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’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en-US" altLang="ja-JP" sz="24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-1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F’</a:t>
                </a:r>
                <a:r>
                  <a:rPr kumimoji="1" lang="en-US" altLang="ja-JP" sz="2400" b="1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k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endParaRPr kumimoji="1" lang="ja-JP" alt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764704"/>
                <a:ext cx="8447312" cy="2694135"/>
              </a:xfrm>
              <a:prstGeom prst="rect">
                <a:avLst/>
              </a:prstGeom>
              <a:blipFill>
                <a:blip r:embed="rId3"/>
                <a:stretch>
                  <a:fillRect l="-1082" t="-2489" r="-144" b="-2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/>
          <p:cNvSpPr txBox="1"/>
          <p:nvPr/>
        </p:nvSpPr>
        <p:spPr>
          <a:xfrm>
            <a:off x="323528" y="5013176"/>
            <a:ext cx="7904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’’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を正定値行列で置き換え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行列の正則化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、発散を抑える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411312" y="5445224"/>
            <a:ext cx="3871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l,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x</a:t>
            </a:r>
            <a:r>
              <a:rPr kumimoji="1" lang="en-US" altLang="ja-JP" sz="24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l,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–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F’’</a:t>
            </a:r>
            <a:r>
              <a:rPr kumimoji="1" lang="en-US" altLang="ja-JP" sz="24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kk</a:t>
            </a:r>
            <a:r>
              <a:rPr kumimoji="1" lang="en-US" altLang="ja-JP" sz="24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’</a:t>
            </a: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+</a:t>
            </a: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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I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-1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F’</a:t>
            </a:r>
            <a:r>
              <a:rPr kumimoji="1" lang="en-US" altLang="ja-JP" sz="24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</a:t>
            </a: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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: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Dumping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Factor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304855" y="3140463"/>
            <a:ext cx="43661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Hessian (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ヘッセ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行列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ヘッセ行列の固有値をヘッシアンと呼ぶ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81291" y="4106477"/>
            <a:ext cx="7614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Hessian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行列は正定値であるとは限らない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極大値、鞍点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＝＞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’’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が降下方向を与えるとは限らない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B8BDC44-8220-E94E-0674-254661BDEF2E}"/>
                  </a:ext>
                </a:extLst>
              </p:cNvPr>
              <p:cNvSpPr txBox="1"/>
              <p:nvPr/>
            </p:nvSpPr>
            <p:spPr>
              <a:xfrm>
                <a:off x="2103454" y="2921844"/>
                <a:ext cx="2286000" cy="7265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lang="ja-JP" alt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ja-JP" alt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sSub>
                      <m:sSubPr>
                        <m:ctrlP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𝒌𝒌</m:t>
                        </m:r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ja-JP" alt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𝝏</m:t>
                            </m:r>
                          </m:e>
                          <m:sup>
                            <m: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𝝏</m:t>
                        </m:r>
                        <m:sSub>
                          <m:sSubPr>
                            <m:ctrlP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𝝏</m:t>
                        </m:r>
                        <m:sSub>
                          <m:sSubPr>
                            <m:ctrlP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den>
                    </m:f>
                  </m:oMath>
                </a14:m>
                <a:r>
                  <a:rPr lang="ja-JP" altLang="en-US" sz="24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B8BDC44-8220-E94E-0674-254661BDE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454" y="2921844"/>
                <a:ext cx="2286000" cy="7265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398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0529DC0-808E-0389-578D-302C9A345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" y="721260"/>
            <a:ext cx="4062305" cy="543935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F25A795-FC00-9EA1-2296-7F90B191A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732" y="686373"/>
            <a:ext cx="6810558" cy="5079945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一般関数の最小化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8459E68-04B0-8E0E-2C35-AAE9B993A373}"/>
              </a:ext>
            </a:extLst>
          </p:cNvPr>
          <p:cNvSpPr/>
          <p:nvPr/>
        </p:nvSpPr>
        <p:spPr>
          <a:xfrm>
            <a:off x="38100" y="4860021"/>
            <a:ext cx="1196282" cy="226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AB24C6E6-3808-E069-DF20-E85AC76789EB}"/>
              </a:ext>
            </a:extLst>
          </p:cNvPr>
          <p:cNvCxnSpPr>
            <a:cxnSpLocks/>
          </p:cNvCxnSpPr>
          <p:nvPr/>
        </p:nvCxnSpPr>
        <p:spPr>
          <a:xfrm flipV="1">
            <a:off x="1158182" y="3533775"/>
            <a:ext cx="1585018" cy="14123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6531EBC-51BB-73C9-27B5-C39F7F78C822}"/>
              </a:ext>
            </a:extLst>
          </p:cNvPr>
          <p:cNvSpPr/>
          <p:nvPr/>
        </p:nvSpPr>
        <p:spPr>
          <a:xfrm>
            <a:off x="2656490" y="2497367"/>
            <a:ext cx="3184633" cy="26086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1F318D6-1152-4824-7534-1065464049F2}"/>
              </a:ext>
            </a:extLst>
          </p:cNvPr>
          <p:cNvSpPr/>
          <p:nvPr/>
        </p:nvSpPr>
        <p:spPr>
          <a:xfrm>
            <a:off x="5908036" y="2428315"/>
            <a:ext cx="241284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最小化する関数を入力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0A76516-1B53-D196-512A-CAF71E9DD095}"/>
              </a:ext>
            </a:extLst>
          </p:cNvPr>
          <p:cNvSpPr/>
          <p:nvPr/>
        </p:nvSpPr>
        <p:spPr>
          <a:xfrm>
            <a:off x="2648608" y="2921248"/>
            <a:ext cx="1883088" cy="23899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F4FA139-8292-C593-04A0-34EA5CA35DED}"/>
              </a:ext>
            </a:extLst>
          </p:cNvPr>
          <p:cNvSpPr/>
          <p:nvPr/>
        </p:nvSpPr>
        <p:spPr>
          <a:xfrm>
            <a:off x="3519498" y="3184315"/>
            <a:ext cx="241284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初期値を入力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A363641-0761-F0AF-E9D6-F06ED9569841}"/>
              </a:ext>
            </a:extLst>
          </p:cNvPr>
          <p:cNvSpPr/>
          <p:nvPr/>
        </p:nvSpPr>
        <p:spPr>
          <a:xfrm>
            <a:off x="2624960" y="5183464"/>
            <a:ext cx="188308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run</a:t>
            </a:r>
            <a:r>
              <a:rPr lang="ja-JP" altLang="en-US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で最小化実行</a:t>
            </a:r>
            <a:endParaRPr lang="en-US" altLang="ja-JP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5F724C9-22D6-188B-1B8B-5FB4894F22D1}"/>
              </a:ext>
            </a:extLst>
          </p:cNvPr>
          <p:cNvSpPr/>
          <p:nvPr/>
        </p:nvSpPr>
        <p:spPr>
          <a:xfrm>
            <a:off x="4996190" y="2778985"/>
            <a:ext cx="4065013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最小化する関数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フィッティングパラメータ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p[0],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p[1]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など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関数変数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x[0],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x[1]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など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70DB0BB-8666-D6B6-AEA3-8243EF9C316A}"/>
              </a:ext>
            </a:extLst>
          </p:cNvPr>
          <p:cNvSpPr/>
          <p:nvPr/>
        </p:nvSpPr>
        <p:spPr>
          <a:xfrm>
            <a:off x="2314785" y="4946104"/>
            <a:ext cx="428415" cy="3004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23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2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変数関数の最小化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19CD99E-2778-A4AE-0083-8A5303421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" y="692696"/>
            <a:ext cx="6420433" cy="437197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7432EDA-DF8C-F160-DB6C-DD35E59EF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750" y="2454870"/>
            <a:ext cx="3905250" cy="440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8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再急降下法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(Steepest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decent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method: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SD) </a:t>
            </a:r>
            <a:endParaRPr kumimoji="1" lang="ja-JP" altLang="en-US" sz="3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9817" y="1160136"/>
            <a:ext cx="4200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次微分だけから極小値を探す</a:t>
            </a:r>
            <a:endParaRPr kumimoji="1" lang="ja-JP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467544" y="1704800"/>
                <a:ext cx="7701827" cy="4821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考え方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 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最小値は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d>
                      <m:dPr>
                        <m:ctrlPr>
                          <a:rPr kumimoji="1" lang="ja-JP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𝝏</m:t>
                        </m:r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𝑭</m:t>
                        </m:r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sSub>
                          <m:sSubPr>
                            <m:ctrlP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</m:sub>
                        </m:sSub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)/</m:t>
                        </m:r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𝝏</m:t>
                        </m:r>
                        <m:sSub>
                          <m:sSubPr>
                            <m:ctrlP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の方位にある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ja-JP" alt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+1)</m:t>
                        </m:r>
                      </m:sup>
                    </m:sSup>
                    <m:r>
                      <a:rPr kumimoji="1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1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1" lang="ja-JP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𝜶</m:t>
                    </m:r>
                    <m:r>
                      <a:rPr kumimoji="1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𝜕</m:t>
                    </m:r>
                    <m:r>
                      <a:rPr kumimoji="1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kumimoji="1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p>
                      <m:sSupPr>
                        <m:ctrlP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1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)/</m:t>
                    </m:r>
                    <m:r>
                      <a:rPr kumimoji="1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𝜕</m:t>
                    </m:r>
                    <m:sSub>
                      <m:sSubPr>
                        <m:ctrlP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kumimoji="1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p>
                      <m:sSupPr>
                        <m:ctrlP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1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の最小値を見つけるには</a:t>
                </a: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適切な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ja-JP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𝜶</m:t>
                    </m:r>
                  </m:oMath>
                </a14:m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を選択する必要がある</a:t>
                </a:r>
                <a:b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 の選び方の選択肢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:</a:t>
                </a:r>
                <a:b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</a:b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　　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(</a:t>
                </a:r>
                <a:r>
                  <a:rPr kumimoji="1" lang="en-US" altLang="ja-JP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i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)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単純な方法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: 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小さい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 を選ぶ</a:t>
                </a:r>
                <a:b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</a:b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 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  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(ii)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直接探索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: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直線探索法</a:t>
                </a:r>
                <a:b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</a:b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                 Armijo / Wolfe 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条件</a:t>
                </a: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704800"/>
                <a:ext cx="7701827" cy="4821705"/>
              </a:xfrm>
              <a:prstGeom prst="rect">
                <a:avLst/>
              </a:prstGeom>
              <a:blipFill>
                <a:blip r:embed="rId3"/>
                <a:stretch>
                  <a:fillRect l="-1663" t="-1770" b="-2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661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Steepest Descend (SD) method</a:t>
            </a: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(</a:t>
            </a:r>
            <a:r>
              <a:rPr kumimoji="1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最急降下法</a:t>
            </a: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)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496" y="851228"/>
            <a:ext cx="9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Search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minimum only by first derivatives. Simplest one among gradient methods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131840" y="600943"/>
            <a:ext cx="6016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矢部博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工学基礎 最適化とその応用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数理工学社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(2006)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2346" y="1196752"/>
            <a:ext cx="5857806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・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SD: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x, y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)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would decrease in the vector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–(</a:t>
            </a:r>
            <a:r>
              <a:rPr kumimoji="1" lang="en-US" altLang="ja-JP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dF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/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i </a:t>
            </a:r>
            <a:r>
              <a:rPr kumimoji="1" lang="en-US" altLang="ja-JP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(k+1)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i </a:t>
            </a:r>
            <a:r>
              <a:rPr kumimoji="1" lang="en-US" altLang="ja-JP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(k)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– 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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</a:t>
            </a:r>
            <a:r>
              <a:rPr kumimoji="1" lang="en-US" altLang="ja-JP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/ d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　　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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k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may be a small constant step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</a:b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　　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or determined by a line search method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ex.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in right figure: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= 5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en-US" altLang="ja-JP" sz="1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+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1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 initial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0.7,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1.5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・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Newton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method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One cycle calculation provides the final solution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for quadratic problems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楕円問題の場合は一度目の計算で最適値に到達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・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SD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method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α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0.3: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Diverged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(not shown in the graph)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0.2</a:t>
            </a:r>
            <a:r>
              <a:rPr kumimoji="1" lang="ja-JP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，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0.15: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Converged, but oscillated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0.1: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Reach final solution by one cycle calculation</a:t>
            </a:r>
            <a:b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0.01: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Not oscillated, but slowly converged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Problem: If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i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)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is highly anisotropic, the SD direction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would be different largely from the minimization direction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en-US" altLang="ja-JP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1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が大きく非対称な場合、最急勾配方向は最小値方向とは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　　　　　　　大きく異なることがある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=&gt;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Conjugate Gradient (CG)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method (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共役勾配法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aphicFrame>
        <p:nvGraphicFramePr>
          <p:cNvPr id="7" name="グラフ 6"/>
          <p:cNvGraphicFramePr>
            <a:graphicFrameLocks/>
          </p:cNvGraphicFramePr>
          <p:nvPr/>
        </p:nvGraphicFramePr>
        <p:xfrm>
          <a:off x="5076056" y="1293639"/>
          <a:ext cx="3960440" cy="5386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8244408" y="3501008"/>
            <a:ext cx="9412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Newton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76056" y="3779748"/>
            <a:ext cx="8659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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0.2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40152" y="3552781"/>
            <a:ext cx="5886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0.15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64288" y="378904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0.01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63090" y="334770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0.1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13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3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6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6957</TotalTime>
  <Words>1831</Words>
  <Application>Microsoft Office PowerPoint</Application>
  <PresentationFormat>画面に合わせる (4:3)</PresentationFormat>
  <Paragraphs>197</Paragraphs>
  <Slides>18</Slides>
  <Notes>18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6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31" baseType="lpstr">
      <vt:lpstr>游ゴシック</vt:lpstr>
      <vt:lpstr>Arial</vt:lpstr>
      <vt:lpstr>Calibri</vt:lpstr>
      <vt:lpstr>Calibri Light</vt:lpstr>
      <vt:lpstr>Cambria Math</vt:lpstr>
      <vt:lpstr>Times New Roman</vt:lpstr>
      <vt:lpstr>Office テーマ</vt:lpstr>
      <vt:lpstr>12_標準デザイン</vt:lpstr>
      <vt:lpstr>15_標準デザイン</vt:lpstr>
      <vt:lpstr>13_標準デザイン</vt:lpstr>
      <vt:lpstr>16_標準デザイン</vt:lpstr>
      <vt:lpstr>5_標準デザイン</vt:lpstr>
      <vt:lpstr>数式</vt:lpstr>
      <vt:lpstr>非線形最適化</vt:lpstr>
      <vt:lpstr>最適化問題</vt:lpstr>
      <vt:lpstr>線形最適化問題と非線形最適化問題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非線形 (多値) 方程式の注意</vt:lpstr>
      <vt:lpstr>PowerPoint プレゼンテーション</vt:lpstr>
      <vt:lpstr>非線形最適化アルゴルリズムの傾向</vt:lpstr>
    </vt:vector>
  </TitlesOfParts>
  <Company>東京工業大学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レポートS6点群のステレオ投影</dc:title>
  <dc:creator>神谷利夫</dc:creator>
  <cp:lastModifiedBy>神谷 利夫</cp:lastModifiedBy>
  <cp:revision>412</cp:revision>
  <cp:lastPrinted>2020-04-20T20:05:09Z</cp:lastPrinted>
  <dcterms:created xsi:type="dcterms:W3CDTF">2013-04-22T01:26:47Z</dcterms:created>
  <dcterms:modified xsi:type="dcterms:W3CDTF">2023-04-17T08:23:39Z</dcterms:modified>
</cp:coreProperties>
</file>