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2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3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34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5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6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7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907" r:id="rId2"/>
    <p:sldMasterId id="2147483931" r:id="rId3"/>
    <p:sldMasterId id="2147483943" r:id="rId4"/>
    <p:sldMasterId id="2147483955" r:id="rId5"/>
    <p:sldMasterId id="2147484041" r:id="rId6"/>
    <p:sldMasterId id="2147484053" r:id="rId7"/>
    <p:sldMasterId id="2147484066" r:id="rId8"/>
    <p:sldMasterId id="2147484078" r:id="rId9"/>
  </p:sldMasterIdLst>
  <p:notesMasterIdLst>
    <p:notesMasterId r:id="rId59"/>
  </p:notesMasterIdLst>
  <p:sldIdLst>
    <p:sldId id="4801" r:id="rId10"/>
    <p:sldId id="4896" r:id="rId11"/>
    <p:sldId id="1003" r:id="rId12"/>
    <p:sldId id="1004" r:id="rId13"/>
    <p:sldId id="4897" r:id="rId14"/>
    <p:sldId id="4898" r:id="rId15"/>
    <p:sldId id="4899" r:id="rId16"/>
    <p:sldId id="4915" r:id="rId17"/>
    <p:sldId id="4916" r:id="rId18"/>
    <p:sldId id="4917" r:id="rId19"/>
    <p:sldId id="4918" r:id="rId20"/>
    <p:sldId id="4919" r:id="rId21"/>
    <p:sldId id="4920" r:id="rId22"/>
    <p:sldId id="4921" r:id="rId23"/>
    <p:sldId id="4922" r:id="rId24"/>
    <p:sldId id="4923" r:id="rId25"/>
    <p:sldId id="4924" r:id="rId26"/>
    <p:sldId id="4925" r:id="rId27"/>
    <p:sldId id="4926" r:id="rId28"/>
    <p:sldId id="4927" r:id="rId29"/>
    <p:sldId id="4928" r:id="rId30"/>
    <p:sldId id="4929" r:id="rId31"/>
    <p:sldId id="4930" r:id="rId32"/>
    <p:sldId id="4931" r:id="rId33"/>
    <p:sldId id="4932" r:id="rId34"/>
    <p:sldId id="4933" r:id="rId35"/>
    <p:sldId id="4934" r:id="rId36"/>
    <p:sldId id="4935" r:id="rId37"/>
    <p:sldId id="4936" r:id="rId38"/>
    <p:sldId id="4937" r:id="rId39"/>
    <p:sldId id="4938" r:id="rId40"/>
    <p:sldId id="4939" r:id="rId41"/>
    <p:sldId id="4940" r:id="rId42"/>
    <p:sldId id="4941" r:id="rId43"/>
    <p:sldId id="4942" r:id="rId44"/>
    <p:sldId id="4943" r:id="rId45"/>
    <p:sldId id="4944" r:id="rId46"/>
    <p:sldId id="4945" r:id="rId47"/>
    <p:sldId id="4946" r:id="rId48"/>
    <p:sldId id="4947" r:id="rId49"/>
    <p:sldId id="4887" r:id="rId50"/>
    <p:sldId id="4888" r:id="rId51"/>
    <p:sldId id="4948" r:id="rId52"/>
    <p:sldId id="1676" r:id="rId53"/>
    <p:sldId id="1678" r:id="rId54"/>
    <p:sldId id="4884" r:id="rId55"/>
    <p:sldId id="1021" r:id="rId56"/>
    <p:sldId id="1014" r:id="rId57"/>
    <p:sldId id="1015" r:id="rId5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神谷 利夫" initials="神谷" lastIdx="2" clrIdx="0">
    <p:extLst>
      <p:ext uri="{19B8F6BF-5375-455C-9EA6-DF929625EA0E}">
        <p15:presenceInfo xmlns:p15="http://schemas.microsoft.com/office/powerpoint/2012/main" userId="7d9dfa9c7fba71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703" autoAdjust="0"/>
    <p:restoredTop sz="96652" autoAdjust="0"/>
  </p:normalViewPr>
  <p:slideViewPr>
    <p:cSldViewPr snapToGrid="0">
      <p:cViewPr varScale="1">
        <p:scale>
          <a:sx n="150" d="100"/>
          <a:sy n="150" d="100"/>
        </p:scale>
        <p:origin x="454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16"/>
    </p:cViewPr>
  </p:sorterViewPr>
  <p:notesViewPr>
    <p:cSldViewPr snapToGrid="0">
      <p:cViewPr varScale="1">
        <p:scale>
          <a:sx n="118" d="100"/>
          <a:sy n="118" d="100"/>
        </p:scale>
        <p:origin x="50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SCF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v\tkamiya\doc1.current\doc.&#35611;&#32681;\&#35336;&#31639;&#26448;&#26009;&#23398;&#29305;&#35542;\&#25968;&#20516;&#35336;&#31639;&#12487;&#12540;&#12479;\Optimize\Trajectory\Trajectory-SD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25968;&#20516;&#35336;&#31639;&#12487;&#12540;&#12479;\FermiLevel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oc1.current\doc.&#35611;&#32681;\&#35336;&#31639;&#26448;&#26009;&#23398;&#29305;&#35542;\20200703&#35336;&#31639;&#26448;&#26009;&#23398;&#29305;&#35542;\LineSearch-fun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oc1.current\doc.&#35611;&#32681;\&#35336;&#31639;&#26448;&#26009;&#23398;&#29305;&#35542;\20200703&#35336;&#31639;&#26448;&#26009;&#23398;&#29305;&#35542;\LineSearch-fun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oc1.current\doc.&#35611;&#32681;\&#35336;&#31639;&#26448;&#26009;&#23398;&#29305;&#35542;\20200703&#35336;&#31639;&#26448;&#26009;&#23398;&#29305;&#35542;\LineSearch-func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oc1.current\doc.&#35611;&#32681;\&#35336;&#31639;&#26448;&#26009;&#23398;&#29305;&#35542;\20200703&#35336;&#31639;&#26448;&#26009;&#23398;&#29305;&#35542;\LineSearch-func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v\tkamiya\doc1.current\doc.&#35611;&#32681;\&#35336;&#31639;&#26448;&#26009;&#23398;&#29305;&#35542;\&#25968;&#20516;&#35336;&#31639;&#12487;&#12540;&#12479;\Optimize\Trajectory\Trajectory-S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v\tkamiya\doc1.current\doc.&#35611;&#32681;\&#35336;&#31639;&#26448;&#26009;&#23398;&#29305;&#35542;\&#25968;&#20516;&#35336;&#31639;&#12487;&#12540;&#12479;\Optimize\Trajectory\Trajectory-SD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v\tkamiya\doc1.current\doc.&#35611;&#32681;\&#35336;&#31639;&#26448;&#26009;&#23398;&#29305;&#35542;\&#25968;&#20516;&#35336;&#31639;&#12487;&#12540;&#12479;\Optimize\Trajectory\Trajectory-SD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512477050552339E-2"/>
          <c:y val="1.9378753417583675E-2"/>
          <c:w val="0.93444466316710417"/>
          <c:h val="0.9434951881014874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'0.25(-x^3+x^2-2)'!$G$2</c:f>
              <c:strCache>
                <c:ptCount val="1"/>
                <c:pt idx="0">
                  <c:v>f(x)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'0.25(-x^3+x^2-2)'!$F$3:$F$31</c:f>
              <c:numCache>
                <c:formatCode>General</c:formatCode>
                <c:ptCount val="29"/>
                <c:pt idx="0">
                  <c:v>-3</c:v>
                </c:pt>
                <c:pt idx="1">
                  <c:v>-2.8</c:v>
                </c:pt>
                <c:pt idx="2">
                  <c:v>-2.6</c:v>
                </c:pt>
                <c:pt idx="3">
                  <c:v>-2.4</c:v>
                </c:pt>
                <c:pt idx="4">
                  <c:v>-2.2000000000000002</c:v>
                </c:pt>
                <c:pt idx="5">
                  <c:v>-2</c:v>
                </c:pt>
                <c:pt idx="6">
                  <c:v>-1.8</c:v>
                </c:pt>
                <c:pt idx="7">
                  <c:v>-1.6</c:v>
                </c:pt>
                <c:pt idx="8">
                  <c:v>-1.4</c:v>
                </c:pt>
                <c:pt idx="9">
                  <c:v>-1.2</c:v>
                </c:pt>
                <c:pt idx="10">
                  <c:v>-1</c:v>
                </c:pt>
                <c:pt idx="11">
                  <c:v>-0.8</c:v>
                </c:pt>
                <c:pt idx="12">
                  <c:v>-0.60000000000000009</c:v>
                </c:pt>
                <c:pt idx="13">
                  <c:v>-0.4</c:v>
                </c:pt>
                <c:pt idx="14">
                  <c:v>-0.2</c:v>
                </c:pt>
                <c:pt idx="15">
                  <c:v>0</c:v>
                </c:pt>
                <c:pt idx="16">
                  <c:v>0.2</c:v>
                </c:pt>
                <c:pt idx="17">
                  <c:v>0.4</c:v>
                </c:pt>
                <c:pt idx="18">
                  <c:v>0.60000000000000009</c:v>
                </c:pt>
                <c:pt idx="19">
                  <c:v>0.8</c:v>
                </c:pt>
                <c:pt idx="20">
                  <c:v>1</c:v>
                </c:pt>
                <c:pt idx="21">
                  <c:v>1.2</c:v>
                </c:pt>
                <c:pt idx="22">
                  <c:v>1.4</c:v>
                </c:pt>
                <c:pt idx="23">
                  <c:v>1.6</c:v>
                </c:pt>
                <c:pt idx="24">
                  <c:v>1.8</c:v>
                </c:pt>
                <c:pt idx="25">
                  <c:v>2</c:v>
                </c:pt>
                <c:pt idx="26">
                  <c:v>2.2000000000000002</c:v>
                </c:pt>
                <c:pt idx="27">
                  <c:v>2.4</c:v>
                </c:pt>
                <c:pt idx="28">
                  <c:v>2.6</c:v>
                </c:pt>
              </c:numCache>
            </c:numRef>
          </c:xVal>
          <c:yVal>
            <c:numRef>
              <c:f>'0.25(-x^3+x^2-2)'!$G$3:$G$31</c:f>
              <c:numCache>
                <c:formatCode>General</c:formatCode>
                <c:ptCount val="29"/>
                <c:pt idx="0">
                  <c:v>-36.200000000000003</c:v>
                </c:pt>
                <c:pt idx="1">
                  <c:v>-29.99199999999999</c:v>
                </c:pt>
                <c:pt idx="2">
                  <c:v>-24.536000000000005</c:v>
                </c:pt>
                <c:pt idx="3">
                  <c:v>-19.783999999999995</c:v>
                </c:pt>
                <c:pt idx="4">
                  <c:v>-15.688000000000001</c:v>
                </c:pt>
                <c:pt idx="5">
                  <c:v>-12.2</c:v>
                </c:pt>
                <c:pt idx="6">
                  <c:v>-9.272000000000002</c:v>
                </c:pt>
                <c:pt idx="7">
                  <c:v>-6.8560000000000016</c:v>
                </c:pt>
                <c:pt idx="8">
                  <c:v>-4.903999999999999</c:v>
                </c:pt>
                <c:pt idx="9">
                  <c:v>-3.3680000000000003</c:v>
                </c:pt>
                <c:pt idx="10">
                  <c:v>-2.2000000000000002</c:v>
                </c:pt>
                <c:pt idx="11">
                  <c:v>-1.3520000000000003</c:v>
                </c:pt>
                <c:pt idx="12">
                  <c:v>-0.77600000000000036</c:v>
                </c:pt>
                <c:pt idx="13">
                  <c:v>-0.42400000000000021</c:v>
                </c:pt>
                <c:pt idx="14">
                  <c:v>-0.24800000000000025</c:v>
                </c:pt>
                <c:pt idx="15">
                  <c:v>-0.20000000000000021</c:v>
                </c:pt>
                <c:pt idx="16">
                  <c:v>-0.23200000000000021</c:v>
                </c:pt>
                <c:pt idx="17">
                  <c:v>-0.29600000000000032</c:v>
                </c:pt>
                <c:pt idx="18">
                  <c:v>-0.34400000000000008</c:v>
                </c:pt>
                <c:pt idx="19">
                  <c:v>-0.3280000000000004</c:v>
                </c:pt>
                <c:pt idx="20">
                  <c:v>-0.20000000000000021</c:v>
                </c:pt>
                <c:pt idx="21">
                  <c:v>8.8000000000000092E-2</c:v>
                </c:pt>
                <c:pt idx="22">
                  <c:v>0.58399999999999952</c:v>
                </c:pt>
                <c:pt idx="23">
                  <c:v>1.3360000000000003</c:v>
                </c:pt>
                <c:pt idx="24">
                  <c:v>2.3919999999999999</c:v>
                </c:pt>
                <c:pt idx="25">
                  <c:v>3.8</c:v>
                </c:pt>
                <c:pt idx="26">
                  <c:v>5.6080000000000014</c:v>
                </c:pt>
                <c:pt idx="27">
                  <c:v>7.863999999999999</c:v>
                </c:pt>
                <c:pt idx="28">
                  <c:v>10.616000000000003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84E-4F81-9924-ED2D54C8C2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1114464"/>
        <c:axId val="551112504"/>
      </c:scatterChart>
      <c:valAx>
        <c:axId val="551114464"/>
        <c:scaling>
          <c:orientation val="minMax"/>
          <c:max val="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551112504"/>
        <c:crosses val="autoZero"/>
        <c:crossBetween val="midCat"/>
      </c:valAx>
      <c:valAx>
        <c:axId val="551112504"/>
        <c:scaling>
          <c:orientation val="minMax"/>
          <c:max val="3"/>
          <c:min val="-0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111446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257385543020474E-2"/>
          <c:y val="4.0197130916484643E-2"/>
          <c:w val="0.93570507570048889"/>
          <c:h val="0.9382456140350877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func!$B$1</c:f>
              <c:strCache>
                <c:ptCount val="1"/>
                <c:pt idx="0">
                  <c:v>y</c:v>
                </c:pt>
              </c:strCache>
            </c:strRef>
          </c:tx>
          <c:spPr>
            <a:ln w="31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func!$A$2:$A$740</c:f>
              <c:numCache>
                <c:formatCode>General</c:formatCode>
                <c:ptCount val="739"/>
                <c:pt idx="0">
                  <c:v>0.2</c:v>
                </c:pt>
                <c:pt idx="1">
                  <c:v>0.196961550602616</c:v>
                </c:pt>
                <c:pt idx="2">
                  <c:v>0.18793852415786999</c:v>
                </c:pt>
                <c:pt idx="3">
                  <c:v>0.17320508075839799</c:v>
                </c:pt>
                <c:pt idx="4">
                  <c:v>0.15320888862638399</c:v>
                </c:pt>
                <c:pt idx="5">
                  <c:v>0.12855752194116299</c:v>
                </c:pt>
                <c:pt idx="6">
                  <c:v>0.10000000000523</c:v>
                </c:pt>
                <c:pt idx="7">
                  <c:v>6.8404028671754893E-2</c:v>
                </c:pt>
                <c:pt idx="8">
                  <c:v>3.47296355413165E-2</c:v>
                </c:pt>
                <c:pt idx="9" formatCode="0.00E+00">
                  <c:v>9.0593433091628504E-12</c:v>
                </c:pt>
                <c:pt idx="10">
                  <c:v>-3.47296355234731E-2</c:v>
                </c:pt>
                <c:pt idx="11">
                  <c:v>-6.8404028654728999E-2</c:v>
                </c:pt>
                <c:pt idx="12">
                  <c:v>-9.9999999989539207E-2</c:v>
                </c:pt>
                <c:pt idx="13">
                  <c:v>-0.12855752192728401</c:v>
                </c:pt>
                <c:pt idx="14">
                  <c:v>-0.153208888614737</c:v>
                </c:pt>
                <c:pt idx="15">
                  <c:v>-0.17320508074933799</c:v>
                </c:pt>
                <c:pt idx="16">
                  <c:v>-0.187938524151673</c:v>
                </c:pt>
                <c:pt idx="17">
                  <c:v>-0.19696155059946999</c:v>
                </c:pt>
                <c:pt idx="18">
                  <c:v>-0.2</c:v>
                </c:pt>
                <c:pt idx="19">
                  <c:v>-0.19696155060576301</c:v>
                </c:pt>
                <c:pt idx="20">
                  <c:v>-0.18793852416406701</c:v>
                </c:pt>
                <c:pt idx="21">
                  <c:v>-0.173205080767457</c:v>
                </c:pt>
                <c:pt idx="22">
                  <c:v>-0.15320888863803001</c:v>
                </c:pt>
                <c:pt idx="23">
                  <c:v>-0.128557521955043</c:v>
                </c:pt>
                <c:pt idx="24">
                  <c:v>-0.10000000002092201</c:v>
                </c:pt>
                <c:pt idx="25">
                  <c:v>-6.8404028688780802E-2</c:v>
                </c:pt>
                <c:pt idx="26">
                  <c:v>-3.4729635559159901E-2</c:v>
                </c:pt>
                <c:pt idx="27" formatCode="0.00E+00">
                  <c:v>-2.71779411096466E-11</c:v>
                </c:pt>
                <c:pt idx="28">
                  <c:v>3.4729635505629797E-2</c:v>
                </c:pt>
                <c:pt idx="29">
                  <c:v>6.8404028637702993E-2</c:v>
                </c:pt>
                <c:pt idx="30">
                  <c:v>9.9999999973847994E-2</c:v>
                </c:pt>
                <c:pt idx="31">
                  <c:v>0.128557521913404</c:v>
                </c:pt>
                <c:pt idx="32">
                  <c:v>0.15320888860309101</c:v>
                </c:pt>
                <c:pt idx="33">
                  <c:v>0.17320508074027899</c:v>
                </c:pt>
                <c:pt idx="34">
                  <c:v>0.18793852414547599</c:v>
                </c:pt>
                <c:pt idx="35">
                  <c:v>0.196961550596324</c:v>
                </c:pt>
                <c:pt idx="36">
                  <c:v>0.2</c:v>
                </c:pt>
                <c:pt idx="37">
                  <c:v>0.19696155060890899</c:v>
                </c:pt>
                <c:pt idx="38">
                  <c:v>0.18793852417026399</c:v>
                </c:pt>
                <c:pt idx="39">
                  <c:v>0.173205080776516</c:v>
                </c:pt>
                <c:pt idx="40">
                  <c:v>0.15320888864967699</c:v>
                </c:pt>
                <c:pt idx="41">
                  <c:v>0.12855752196892301</c:v>
                </c:pt>
                <c:pt idx="42">
                  <c:v>0.100000000036613</c:v>
                </c:pt>
                <c:pt idx="43">
                  <c:v>6.8404028705806794E-2</c:v>
                </c:pt>
                <c:pt idx="44">
                  <c:v>3.47296355770031E-2</c:v>
                </c:pt>
                <c:pt idx="45" formatCode="0.00E+00">
                  <c:v>4.5296627727972298E-11</c:v>
                </c:pt>
                <c:pt idx="46">
                  <c:v>-3.4729635487786202E-2</c:v>
                </c:pt>
                <c:pt idx="47">
                  <c:v>-6.8404028620677002E-2</c:v>
                </c:pt>
                <c:pt idx="48">
                  <c:v>-9.9999999958156796E-2</c:v>
                </c:pt>
                <c:pt idx="49">
                  <c:v>-0.12855752189952399</c:v>
                </c:pt>
                <c:pt idx="50">
                  <c:v>-0.15320888859144399</c:v>
                </c:pt>
                <c:pt idx="51">
                  <c:v>-0.17320508073122001</c:v>
                </c:pt>
                <c:pt idx="52">
                  <c:v>-0.187938524139279</c:v>
                </c:pt>
                <c:pt idx="53">
                  <c:v>-0.19696155059317799</c:v>
                </c:pt>
                <c:pt idx="54">
                  <c:v>-0.2</c:v>
                </c:pt>
                <c:pt idx="55">
                  <c:v>-0.196961550612055</c:v>
                </c:pt>
                <c:pt idx="56">
                  <c:v>-0.18793852417646101</c:v>
                </c:pt>
                <c:pt idx="57">
                  <c:v>-0.173205080785576</c:v>
                </c:pt>
                <c:pt idx="58">
                  <c:v>-0.15320888866132301</c:v>
                </c:pt>
                <c:pt idx="59">
                  <c:v>-0.12855752198280199</c:v>
                </c:pt>
                <c:pt idx="60">
                  <c:v>-0.100000000052304</c:v>
                </c:pt>
                <c:pt idx="61">
                  <c:v>-6.8404028722832702E-2</c:v>
                </c:pt>
                <c:pt idx="62">
                  <c:v>-3.4729635594846701E-2</c:v>
                </c:pt>
                <c:pt idx="63" formatCode="0.00E+00">
                  <c:v>-6.3415314346297996E-11</c:v>
                </c:pt>
                <c:pt idx="64">
                  <c:v>3.4729635469942899E-2</c:v>
                </c:pt>
                <c:pt idx="65">
                  <c:v>6.8404028603651204E-2</c:v>
                </c:pt>
                <c:pt idx="66">
                  <c:v>9.9999999942465695E-2</c:v>
                </c:pt>
                <c:pt idx="67">
                  <c:v>0.12855752188564401</c:v>
                </c:pt>
                <c:pt idx="68">
                  <c:v>0.153208888579798</c:v>
                </c:pt>
                <c:pt idx="69">
                  <c:v>0.17320508072216001</c:v>
                </c:pt>
                <c:pt idx="70">
                  <c:v>0.18793852413308201</c:v>
                </c:pt>
                <c:pt idx="71">
                  <c:v>0.19696155059003101</c:v>
                </c:pt>
                <c:pt idx="72">
                  <c:v>0.2</c:v>
                </c:pt>
                <c:pt idx="74">
                  <c:v>0.316227766016838</c:v>
                </c:pt>
                <c:pt idx="75">
                  <c:v>0.31142355569138902</c:v>
                </c:pt>
                <c:pt idx="76">
                  <c:v>0.29715689821472402</c:v>
                </c:pt>
                <c:pt idx="77">
                  <c:v>0.27386127875497002</c:v>
                </c:pt>
                <c:pt idx="78">
                  <c:v>0.24224452292121901</c:v>
                </c:pt>
                <c:pt idx="79">
                  <c:v>0.20326728984057399</c:v>
                </c:pt>
                <c:pt idx="80">
                  <c:v>0.15811388301668899</c:v>
                </c:pt>
                <c:pt idx="81">
                  <c:v>0.108156265867104</c:v>
                </c:pt>
                <c:pt idx="82">
                  <c:v>5.4912375309047398E-2</c:v>
                </c:pt>
                <c:pt idx="83" formatCode="0.00E+00">
                  <c:v>1.4324079481180801E-11</c:v>
                </c:pt>
                <c:pt idx="84">
                  <c:v>-5.4912375280834501E-2</c:v>
                </c:pt>
                <c:pt idx="85">
                  <c:v>-0.10815626584018399</c:v>
                </c:pt>
                <c:pt idx="86">
                  <c:v>-0.15811388299187901</c:v>
                </c:pt>
                <c:pt idx="87">
                  <c:v>-0.20326728981862799</c:v>
                </c:pt>
                <c:pt idx="88">
                  <c:v>-0.24224452290280499</c:v>
                </c:pt>
                <c:pt idx="89">
                  <c:v>-0.27386127874064597</c:v>
                </c:pt>
                <c:pt idx="90">
                  <c:v>-0.29715689820492602</c:v>
                </c:pt>
                <c:pt idx="91">
                  <c:v>-0.311423555686414</c:v>
                </c:pt>
                <c:pt idx="92">
                  <c:v>-0.316227766016838</c:v>
                </c:pt>
                <c:pt idx="93">
                  <c:v>-0.31142355569636399</c:v>
                </c:pt>
                <c:pt idx="94">
                  <c:v>-0.29715689822452201</c:v>
                </c:pt>
                <c:pt idx="95">
                  <c:v>-0.273861278769294</c:v>
                </c:pt>
                <c:pt idx="96">
                  <c:v>-0.242244522939634</c:v>
                </c:pt>
                <c:pt idx="97">
                  <c:v>-0.20326728986251899</c:v>
                </c:pt>
                <c:pt idx="98">
                  <c:v>-0.15811388304149901</c:v>
                </c:pt>
                <c:pt idx="99">
                  <c:v>-0.108156265894024</c:v>
                </c:pt>
                <c:pt idx="100">
                  <c:v>-5.4912375337260302E-2</c:v>
                </c:pt>
                <c:pt idx="101" formatCode="0.00E+00">
                  <c:v>-4.29720980102036E-11</c:v>
                </c:pt>
                <c:pt idx="102">
                  <c:v>5.4912375252621798E-2</c:v>
                </c:pt>
                <c:pt idx="103">
                  <c:v>0.108156265813263</c:v>
                </c:pt>
                <c:pt idx="104">
                  <c:v>0.15811388296706899</c:v>
                </c:pt>
                <c:pt idx="105">
                  <c:v>0.20326728979668199</c:v>
                </c:pt>
                <c:pt idx="106">
                  <c:v>0.24224452288439</c:v>
                </c:pt>
                <c:pt idx="107">
                  <c:v>0.27386127872632199</c:v>
                </c:pt>
                <c:pt idx="108">
                  <c:v>0.29715689819512803</c:v>
                </c:pt>
                <c:pt idx="109">
                  <c:v>0.31142355568143898</c:v>
                </c:pt>
                <c:pt idx="110">
                  <c:v>0.316227766016838</c:v>
                </c:pt>
                <c:pt idx="111">
                  <c:v>0.31142355570133801</c:v>
                </c:pt>
                <c:pt idx="112">
                  <c:v>0.29715689823432101</c:v>
                </c:pt>
                <c:pt idx="113">
                  <c:v>0.27386127878361899</c:v>
                </c:pt>
                <c:pt idx="114">
                  <c:v>0.24224452295804899</c:v>
                </c:pt>
                <c:pt idx="115">
                  <c:v>0.20326728988446499</c:v>
                </c:pt>
                <c:pt idx="116">
                  <c:v>0.158113883066309</c:v>
                </c:pt>
                <c:pt idx="117">
                  <c:v>0.108156265920945</c:v>
                </c:pt>
                <c:pt idx="118">
                  <c:v>5.4912375365472998E-2</c:v>
                </c:pt>
                <c:pt idx="119" formatCode="0.00E+00">
                  <c:v>7.1620256972565101E-11</c:v>
                </c:pt>
                <c:pt idx="120">
                  <c:v>-5.4912375224408602E-2</c:v>
                </c:pt>
                <c:pt idx="121">
                  <c:v>-0.10815626578634301</c:v>
                </c:pt>
                <c:pt idx="122">
                  <c:v>-0.158113882942259</c:v>
                </c:pt>
                <c:pt idx="123">
                  <c:v>-0.20326728977473599</c:v>
                </c:pt>
                <c:pt idx="124">
                  <c:v>-0.242244522865975</c:v>
                </c:pt>
                <c:pt idx="125">
                  <c:v>-0.273861278711998</c:v>
                </c:pt>
                <c:pt idx="126">
                  <c:v>-0.29715689818532898</c:v>
                </c:pt>
                <c:pt idx="127">
                  <c:v>-0.31142355567646501</c:v>
                </c:pt>
                <c:pt idx="128">
                  <c:v>-0.316227766016838</c:v>
                </c:pt>
                <c:pt idx="129">
                  <c:v>-0.31142355570631303</c:v>
                </c:pt>
                <c:pt idx="130">
                  <c:v>-0.29715689824411901</c:v>
                </c:pt>
                <c:pt idx="131">
                  <c:v>-0.27386127879794298</c:v>
                </c:pt>
                <c:pt idx="132">
                  <c:v>-0.24224452297646301</c:v>
                </c:pt>
                <c:pt idx="133">
                  <c:v>-0.20326728990641099</c:v>
                </c:pt>
                <c:pt idx="134">
                  <c:v>-0.15811388309111901</c:v>
                </c:pt>
                <c:pt idx="135">
                  <c:v>-0.108156265947865</c:v>
                </c:pt>
                <c:pt idx="136">
                  <c:v>-5.4912375393686201E-2</c:v>
                </c:pt>
                <c:pt idx="137" formatCode="0.00E+00">
                  <c:v>-1.00268415934927E-10</c:v>
                </c:pt>
                <c:pt idx="138">
                  <c:v>5.4912375196196003E-2</c:v>
                </c:pt>
                <c:pt idx="139">
                  <c:v>0.108156265759423</c:v>
                </c:pt>
                <c:pt idx="140">
                  <c:v>0.15811388291744899</c:v>
                </c:pt>
                <c:pt idx="141">
                  <c:v>0.20326728975279101</c:v>
                </c:pt>
                <c:pt idx="142">
                  <c:v>0.24224452284756101</c:v>
                </c:pt>
                <c:pt idx="143">
                  <c:v>0.27386127869767402</c:v>
                </c:pt>
                <c:pt idx="144">
                  <c:v>0.29715689817553098</c:v>
                </c:pt>
                <c:pt idx="145">
                  <c:v>0.31142355567148999</c:v>
                </c:pt>
                <c:pt idx="146">
                  <c:v>0.316227766016838</c:v>
                </c:pt>
                <c:pt idx="148">
                  <c:v>0.44721359549995798</c:v>
                </c:pt>
                <c:pt idx="149">
                  <c:v>0.44041941610121499</c:v>
                </c:pt>
                <c:pt idx="150">
                  <c:v>0.420243315607984</c:v>
                </c:pt>
                <c:pt idx="151">
                  <c:v>0.387298334624118</c:v>
                </c:pt>
                <c:pt idx="152">
                  <c:v>0.34258548972578801</c:v>
                </c:pt>
                <c:pt idx="153">
                  <c:v>0.28746335807936202</c:v>
                </c:pt>
                <c:pt idx="154">
                  <c:v>0.223606797761674</c:v>
                </c:pt>
                <c:pt idx="155">
                  <c:v>0.15295605804488899</c:v>
                </c:pt>
                <c:pt idx="156">
                  <c:v>7.7657825904176303E-2</c:v>
                </c:pt>
                <c:pt idx="157" formatCode="0.00E+00">
                  <c:v>2.0257307470796E-11</c:v>
                </c:pt>
                <c:pt idx="158">
                  <c:v>-7.7657825864277302E-2</c:v>
                </c:pt>
                <c:pt idx="159">
                  <c:v>-0.152956058006818</c:v>
                </c:pt>
                <c:pt idx="160">
                  <c:v>-0.22360679772658801</c:v>
                </c:pt>
                <c:pt idx="161">
                  <c:v>-0.28746335804832601</c:v>
                </c:pt>
                <c:pt idx="162">
                  <c:v>-0.342585489699746</c:v>
                </c:pt>
                <c:pt idx="163">
                  <c:v>-0.38729833460386098</c:v>
                </c:pt>
                <c:pt idx="164">
                  <c:v>-0.42024331559412698</c:v>
                </c:pt>
                <c:pt idx="165">
                  <c:v>-0.44041941609418001</c:v>
                </c:pt>
                <c:pt idx="166">
                  <c:v>-0.44721359549995798</c:v>
                </c:pt>
                <c:pt idx="167">
                  <c:v>-0.44041941610824997</c:v>
                </c:pt>
                <c:pt idx="168">
                  <c:v>-0.42024331562184097</c:v>
                </c:pt>
                <c:pt idx="169">
                  <c:v>-0.38729833464437502</c:v>
                </c:pt>
                <c:pt idx="170">
                  <c:v>-0.34258548975183001</c:v>
                </c:pt>
                <c:pt idx="171">
                  <c:v>-0.28746335811039803</c:v>
                </c:pt>
                <c:pt idx="172">
                  <c:v>-0.22360679779676099</c:v>
                </c:pt>
                <c:pt idx="173">
                  <c:v>-0.15295605808296001</c:v>
                </c:pt>
                <c:pt idx="174">
                  <c:v>-7.7657825944075401E-2</c:v>
                </c:pt>
                <c:pt idx="175" formatCode="0.00E+00">
                  <c:v>-6.0771723809655803E-11</c:v>
                </c:pt>
                <c:pt idx="176">
                  <c:v>7.7657825824378496E-2</c:v>
                </c:pt>
                <c:pt idx="177">
                  <c:v>0.15295605796874601</c:v>
                </c:pt>
                <c:pt idx="178">
                  <c:v>0.22360679769150099</c:v>
                </c:pt>
                <c:pt idx="179">
                  <c:v>0.28746335801729</c:v>
                </c:pt>
                <c:pt idx="180">
                  <c:v>0.342585489673704</c:v>
                </c:pt>
                <c:pt idx="181">
                  <c:v>0.38729833458360302</c:v>
                </c:pt>
                <c:pt idx="182">
                  <c:v>0.420243315580271</c:v>
                </c:pt>
                <c:pt idx="183">
                  <c:v>0.44041941608714402</c:v>
                </c:pt>
                <c:pt idx="184">
                  <c:v>0.44721359549995798</c:v>
                </c:pt>
                <c:pt idx="185">
                  <c:v>0.44041941611528501</c:v>
                </c:pt>
                <c:pt idx="186">
                  <c:v>0.420243315635698</c:v>
                </c:pt>
                <c:pt idx="187">
                  <c:v>0.38729833466463198</c:v>
                </c:pt>
                <c:pt idx="188">
                  <c:v>0.34258548977787301</c:v>
                </c:pt>
                <c:pt idx="189">
                  <c:v>0.28746335814143398</c:v>
                </c:pt>
                <c:pt idx="190">
                  <c:v>0.223606797831848</c:v>
                </c:pt>
                <c:pt idx="191">
                  <c:v>0.152956058121031</c:v>
                </c:pt>
                <c:pt idx="192">
                  <c:v>7.7657825983974096E-2</c:v>
                </c:pt>
                <c:pt idx="193" formatCode="0.00E+00">
                  <c:v>1.01286338751248E-10</c:v>
                </c:pt>
                <c:pt idx="194">
                  <c:v>-7.7657825784478995E-2</c:v>
                </c:pt>
                <c:pt idx="195">
                  <c:v>-0.15295605793067499</c:v>
                </c:pt>
                <c:pt idx="196">
                  <c:v>-0.223606797656415</c:v>
                </c:pt>
                <c:pt idx="197">
                  <c:v>-0.287463357986254</c:v>
                </c:pt>
                <c:pt idx="198">
                  <c:v>-0.342585489647662</c:v>
                </c:pt>
                <c:pt idx="199">
                  <c:v>-0.387298334563346</c:v>
                </c:pt>
                <c:pt idx="200">
                  <c:v>-0.42024331556641398</c:v>
                </c:pt>
                <c:pt idx="201">
                  <c:v>-0.44041941608010898</c:v>
                </c:pt>
                <c:pt idx="202">
                  <c:v>-0.44721359549995798</c:v>
                </c:pt>
                <c:pt idx="203">
                  <c:v>-0.44041941612232099</c:v>
                </c:pt>
                <c:pt idx="204">
                  <c:v>-0.42024331564955397</c:v>
                </c:pt>
                <c:pt idx="205">
                  <c:v>-0.38729833468489</c:v>
                </c:pt>
                <c:pt idx="206">
                  <c:v>-0.34258548980391501</c:v>
                </c:pt>
                <c:pt idx="207">
                  <c:v>-0.28746335817246998</c:v>
                </c:pt>
                <c:pt idx="208">
                  <c:v>-0.22360679786693399</c:v>
                </c:pt>
                <c:pt idx="209">
                  <c:v>-0.15295605815910199</c:v>
                </c:pt>
                <c:pt idx="210">
                  <c:v>-7.7657826023873597E-2</c:v>
                </c:pt>
                <c:pt idx="211" formatCode="0.00E+00">
                  <c:v>-1.4180095369284001E-10</c:v>
                </c:pt>
                <c:pt idx="212">
                  <c:v>7.76578257445803E-2</c:v>
                </c:pt>
                <c:pt idx="213">
                  <c:v>0.152956057892604</c:v>
                </c:pt>
                <c:pt idx="214">
                  <c:v>0.22360679762132801</c:v>
                </c:pt>
                <c:pt idx="215">
                  <c:v>0.28746335795521799</c:v>
                </c:pt>
                <c:pt idx="216">
                  <c:v>0.342585489621619</c:v>
                </c:pt>
                <c:pt idx="217">
                  <c:v>0.38729833454308898</c:v>
                </c:pt>
                <c:pt idx="218">
                  <c:v>0.42024331555255701</c:v>
                </c:pt>
                <c:pt idx="219">
                  <c:v>0.440419416073074</c:v>
                </c:pt>
                <c:pt idx="220">
                  <c:v>0.44721359549995798</c:v>
                </c:pt>
                <c:pt idx="222">
                  <c:v>0.54772255750516596</c:v>
                </c:pt>
                <c:pt idx="223">
                  <c:v>0.53940142113124101</c:v>
                </c:pt>
                <c:pt idx="224">
                  <c:v>0.51469084552747602</c:v>
                </c:pt>
                <c:pt idx="225">
                  <c:v>0.47434164902939202</c:v>
                </c:pt>
                <c:pt idx="226">
                  <c:v>0.41957982155483498</c:v>
                </c:pt>
                <c:pt idx="227">
                  <c:v>0.352069273520702</c:v>
                </c:pt>
                <c:pt idx="228">
                  <c:v>0.27386127876690702</c:v>
                </c:pt>
                <c:pt idx="229">
                  <c:v>0.187332147638752</c:v>
                </c:pt>
                <c:pt idx="230">
                  <c:v>9.5111023999560798E-2</c:v>
                </c:pt>
                <c:pt idx="231" formatCode="0.00E+00">
                  <c:v>2.4810033433059901E-11</c:v>
                </c:pt>
                <c:pt idx="232">
                  <c:v>-9.5111023950694706E-2</c:v>
                </c:pt>
                <c:pt idx="233">
                  <c:v>-0.18733214759212399</c:v>
                </c:pt>
                <c:pt idx="234">
                  <c:v>-0.27386127872393501</c:v>
                </c:pt>
                <c:pt idx="235">
                  <c:v>-0.35206927348269101</c:v>
                </c:pt>
                <c:pt idx="236">
                  <c:v>-0.41957982152293999</c:v>
                </c:pt>
                <c:pt idx="237">
                  <c:v>-0.47434164900458198</c:v>
                </c:pt>
                <c:pt idx="238">
                  <c:v>-0.51469084551050504</c:v>
                </c:pt>
                <c:pt idx="239">
                  <c:v>-0.53940142112262501</c:v>
                </c:pt>
                <c:pt idx="240">
                  <c:v>-0.54772255750516596</c:v>
                </c:pt>
                <c:pt idx="241">
                  <c:v>-0.53940142113985801</c:v>
                </c:pt>
                <c:pt idx="242">
                  <c:v>-0.514690845544447</c:v>
                </c:pt>
                <c:pt idx="243">
                  <c:v>-0.47434164905420201</c:v>
                </c:pt>
                <c:pt idx="244">
                  <c:v>-0.41957982158673002</c:v>
                </c:pt>
                <c:pt idx="245">
                  <c:v>-0.35206927355871398</c:v>
                </c:pt>
                <c:pt idx="246">
                  <c:v>-0.27386127880987898</c:v>
                </c:pt>
                <c:pt idx="247">
                  <c:v>-0.18733214768537901</c:v>
                </c:pt>
                <c:pt idx="248">
                  <c:v>-9.5111024048427001E-2</c:v>
                </c:pt>
                <c:pt idx="249" formatCode="0.00E+00">
                  <c:v>-7.4429857061502E-11</c:v>
                </c:pt>
                <c:pt idx="250">
                  <c:v>9.5111023901828906E-2</c:v>
                </c:pt>
                <c:pt idx="251">
                  <c:v>0.18733214754549701</c:v>
                </c:pt>
                <c:pt idx="252">
                  <c:v>0.27386127868096299</c:v>
                </c:pt>
                <c:pt idx="253">
                  <c:v>0.35206927344467998</c:v>
                </c:pt>
                <c:pt idx="254">
                  <c:v>0.419579821491045</c:v>
                </c:pt>
                <c:pt idx="255">
                  <c:v>0.47434164897977199</c:v>
                </c:pt>
                <c:pt idx="256">
                  <c:v>0.51469084549353405</c:v>
                </c:pt>
                <c:pt idx="257">
                  <c:v>0.53940142111400802</c:v>
                </c:pt>
                <c:pt idx="258">
                  <c:v>0.54772255750516596</c:v>
                </c:pt>
                <c:pt idx="259">
                  <c:v>0.539401421148474</c:v>
                </c:pt>
                <c:pt idx="260">
                  <c:v>0.51469084556141798</c:v>
                </c:pt>
                <c:pt idx="261">
                  <c:v>0.474341649079012</c:v>
                </c:pt>
                <c:pt idx="262">
                  <c:v>0.419579821618625</c:v>
                </c:pt>
                <c:pt idx="263">
                  <c:v>0.35206927359672402</c:v>
                </c:pt>
                <c:pt idx="264">
                  <c:v>0.273861278852851</c:v>
                </c:pt>
                <c:pt idx="265">
                  <c:v>0.18733214773200699</c:v>
                </c:pt>
                <c:pt idx="266">
                  <c:v>9.5111024097292801E-2</c:v>
                </c:pt>
                <c:pt idx="267" formatCode="0.00E+00">
                  <c:v>1.2404992392762199E-10</c:v>
                </c:pt>
                <c:pt idx="268">
                  <c:v>-9.5111023852962107E-2</c:v>
                </c:pt>
                <c:pt idx="269">
                  <c:v>-0.18733214749886901</c:v>
                </c:pt>
                <c:pt idx="270">
                  <c:v>-0.27386127863799098</c:v>
                </c:pt>
                <c:pt idx="271">
                  <c:v>-0.35206927340666899</c:v>
                </c:pt>
                <c:pt idx="272">
                  <c:v>-0.41957982145915002</c:v>
                </c:pt>
                <c:pt idx="273">
                  <c:v>-0.474341648954962</c:v>
                </c:pt>
                <c:pt idx="274">
                  <c:v>-0.51469084547656296</c:v>
                </c:pt>
                <c:pt idx="275">
                  <c:v>-0.53940142110539202</c:v>
                </c:pt>
                <c:pt idx="276">
                  <c:v>-0.54772255750516596</c:v>
                </c:pt>
                <c:pt idx="277">
                  <c:v>-0.53940142115709</c:v>
                </c:pt>
                <c:pt idx="278">
                  <c:v>-0.51469084557838896</c:v>
                </c:pt>
                <c:pt idx="279">
                  <c:v>-0.47434164910382198</c:v>
                </c:pt>
                <c:pt idx="280">
                  <c:v>-0.41957982165051999</c:v>
                </c:pt>
                <c:pt idx="281">
                  <c:v>-0.352069273634736</c:v>
                </c:pt>
                <c:pt idx="282">
                  <c:v>-0.27386127889582301</c:v>
                </c:pt>
                <c:pt idx="283">
                  <c:v>-0.187332147778634</c:v>
                </c:pt>
                <c:pt idx="284">
                  <c:v>-9.5111024146159504E-2</c:v>
                </c:pt>
                <c:pt idx="285" formatCode="0.00E+00">
                  <c:v>-1.73669990793742E-10</c:v>
                </c:pt>
                <c:pt idx="286">
                  <c:v>9.5111023804096403E-2</c:v>
                </c:pt>
                <c:pt idx="287">
                  <c:v>0.187332147452242</c:v>
                </c:pt>
                <c:pt idx="288">
                  <c:v>0.27386127859501902</c:v>
                </c:pt>
                <c:pt idx="289">
                  <c:v>0.35206927336865801</c:v>
                </c:pt>
                <c:pt idx="290">
                  <c:v>0.41957982142725497</c:v>
                </c:pt>
                <c:pt idx="291">
                  <c:v>0.47434164893015202</c:v>
                </c:pt>
                <c:pt idx="292">
                  <c:v>0.51469084545959198</c:v>
                </c:pt>
                <c:pt idx="293">
                  <c:v>0.53940142109677602</c:v>
                </c:pt>
                <c:pt idx="294">
                  <c:v>0.54772255750516596</c:v>
                </c:pt>
                <c:pt idx="296">
                  <c:v>0.63245553203367599</c:v>
                </c:pt>
                <c:pt idx="297">
                  <c:v>0.62284711138277804</c:v>
                </c:pt>
                <c:pt idx="298">
                  <c:v>0.59431379642944804</c:v>
                </c:pt>
                <c:pt idx="299">
                  <c:v>0.54772255750994103</c:v>
                </c:pt>
                <c:pt idx="300">
                  <c:v>0.48448904584243901</c:v>
                </c:pt>
                <c:pt idx="301">
                  <c:v>0.40653457968114698</c:v>
                </c:pt>
                <c:pt idx="302">
                  <c:v>0.31622776603337799</c:v>
                </c:pt>
                <c:pt idx="303">
                  <c:v>0.216312531734208</c:v>
                </c:pt>
                <c:pt idx="304">
                  <c:v>0.109824750618095</c:v>
                </c:pt>
                <c:pt idx="305" formatCode="0.00E+00">
                  <c:v>2.8648158962361501E-11</c:v>
                </c:pt>
                <c:pt idx="306">
                  <c:v>-0.109824750561669</c:v>
                </c:pt>
                <c:pt idx="307">
                  <c:v>-0.21631253168036699</c:v>
                </c:pt>
                <c:pt idx="308">
                  <c:v>-0.31622776598375801</c:v>
                </c:pt>
                <c:pt idx="309">
                  <c:v>-0.40653457963725598</c:v>
                </c:pt>
                <c:pt idx="310">
                  <c:v>-0.48448904580560898</c:v>
                </c:pt>
                <c:pt idx="311">
                  <c:v>-0.54772255748129295</c:v>
                </c:pt>
                <c:pt idx="312">
                  <c:v>-0.59431379640985205</c:v>
                </c:pt>
                <c:pt idx="313">
                  <c:v>-0.622847111372828</c:v>
                </c:pt>
                <c:pt idx="314">
                  <c:v>-0.63245553203367599</c:v>
                </c:pt>
                <c:pt idx="315">
                  <c:v>-0.62284711139272697</c:v>
                </c:pt>
                <c:pt idx="316">
                  <c:v>-0.59431379644904503</c:v>
                </c:pt>
                <c:pt idx="317">
                  <c:v>-0.54772255753858901</c:v>
                </c:pt>
                <c:pt idx="318">
                  <c:v>-0.484489045879268</c:v>
                </c:pt>
                <c:pt idx="319">
                  <c:v>-0.40653457972503898</c:v>
                </c:pt>
                <c:pt idx="320">
                  <c:v>-0.31622776608299802</c:v>
                </c:pt>
                <c:pt idx="321">
                  <c:v>-0.21631253178804899</c:v>
                </c:pt>
                <c:pt idx="322">
                  <c:v>-0.10982475067452099</c:v>
                </c:pt>
                <c:pt idx="323" formatCode="0.00E+00">
                  <c:v>-8.5944196020407096E-11</c:v>
                </c:pt>
                <c:pt idx="324">
                  <c:v>0.109824750505244</c:v>
                </c:pt>
                <c:pt idx="325">
                  <c:v>0.216312531626526</c:v>
                </c:pt>
                <c:pt idx="326">
                  <c:v>0.31622776593413798</c:v>
                </c:pt>
                <c:pt idx="327">
                  <c:v>0.40653457959336398</c:v>
                </c:pt>
                <c:pt idx="328">
                  <c:v>0.48448904576877999</c:v>
                </c:pt>
                <c:pt idx="329">
                  <c:v>0.54772255745264498</c:v>
                </c:pt>
                <c:pt idx="330">
                  <c:v>0.59431379639025494</c:v>
                </c:pt>
                <c:pt idx="331">
                  <c:v>0.62284711136287896</c:v>
                </c:pt>
                <c:pt idx="332">
                  <c:v>0.63245553203367599</c:v>
                </c:pt>
                <c:pt idx="333">
                  <c:v>0.62284711140267601</c:v>
                </c:pt>
                <c:pt idx="334">
                  <c:v>0.59431379646864102</c:v>
                </c:pt>
                <c:pt idx="335">
                  <c:v>0.54772255756723698</c:v>
                </c:pt>
                <c:pt idx="336">
                  <c:v>0.48448904591609698</c:v>
                </c:pt>
                <c:pt idx="337">
                  <c:v>0.40653457976892998</c:v>
                </c:pt>
                <c:pt idx="338">
                  <c:v>0.31622776613261799</c:v>
                </c:pt>
                <c:pt idx="339">
                  <c:v>0.21631253184189</c:v>
                </c:pt>
                <c:pt idx="340">
                  <c:v>0.109824750730946</c:v>
                </c:pt>
                <c:pt idx="341" formatCode="0.00E+00">
                  <c:v>1.4324051394513E-10</c:v>
                </c:pt>
                <c:pt idx="342">
                  <c:v>-0.109824750448817</c:v>
                </c:pt>
                <c:pt idx="343">
                  <c:v>-0.21631253157268501</c:v>
                </c:pt>
                <c:pt idx="344">
                  <c:v>-0.31622776588451801</c:v>
                </c:pt>
                <c:pt idx="345">
                  <c:v>-0.40653457954947297</c:v>
                </c:pt>
                <c:pt idx="346">
                  <c:v>-0.48448904573195101</c:v>
                </c:pt>
                <c:pt idx="347">
                  <c:v>-0.547722557423996</c:v>
                </c:pt>
                <c:pt idx="348">
                  <c:v>-0.59431379637065895</c:v>
                </c:pt>
                <c:pt idx="349">
                  <c:v>-0.62284711135292903</c:v>
                </c:pt>
                <c:pt idx="350">
                  <c:v>-0.63245553203367599</c:v>
                </c:pt>
                <c:pt idx="351">
                  <c:v>-0.62284711141262605</c:v>
                </c:pt>
                <c:pt idx="352">
                  <c:v>-0.59431379648823701</c:v>
                </c:pt>
                <c:pt idx="353">
                  <c:v>-0.54772255759588495</c:v>
                </c:pt>
                <c:pt idx="354">
                  <c:v>-0.48448904595292602</c:v>
                </c:pt>
                <c:pt idx="355">
                  <c:v>-0.40653457981282098</c:v>
                </c:pt>
                <c:pt idx="356">
                  <c:v>-0.31622776618223802</c:v>
                </c:pt>
                <c:pt idx="357">
                  <c:v>-0.21631253189572999</c:v>
                </c:pt>
                <c:pt idx="358">
                  <c:v>-0.109824750787372</c:v>
                </c:pt>
                <c:pt idx="359" formatCode="0.00E+00">
                  <c:v>-2.00536831869853E-10</c:v>
                </c:pt>
                <c:pt idx="360">
                  <c:v>0.10982475039239201</c:v>
                </c:pt>
                <c:pt idx="361">
                  <c:v>0.216312531518845</c:v>
                </c:pt>
                <c:pt idx="362">
                  <c:v>0.31622776583489898</c:v>
                </c:pt>
                <c:pt idx="363">
                  <c:v>0.40653457950558097</c:v>
                </c:pt>
                <c:pt idx="364">
                  <c:v>0.48448904569512102</c:v>
                </c:pt>
                <c:pt idx="365">
                  <c:v>0.54772255739534803</c:v>
                </c:pt>
                <c:pt idx="366">
                  <c:v>0.59431379635106296</c:v>
                </c:pt>
                <c:pt idx="367">
                  <c:v>0.62284711134297999</c:v>
                </c:pt>
                <c:pt idx="368">
                  <c:v>0.63245553203367599</c:v>
                </c:pt>
                <c:pt idx="370">
                  <c:v>0.70710678118654802</c:v>
                </c:pt>
                <c:pt idx="371">
                  <c:v>0.69636424032063704</c:v>
                </c:pt>
                <c:pt idx="372">
                  <c:v>0.66446302439110905</c:v>
                </c:pt>
                <c:pt idx="373">
                  <c:v>0.61237243570113298</c:v>
                </c:pt>
                <c:pt idx="374">
                  <c:v>0.54167522042885197</c:v>
                </c:pt>
                <c:pt idx="375">
                  <c:v>0.45451947768567502</c:v>
                </c:pt>
                <c:pt idx="376">
                  <c:v>0.35355339061176599</c:v>
                </c:pt>
                <c:pt idx="377">
                  <c:v>0.24184476267138499</c:v>
                </c:pt>
                <c:pt idx="378">
                  <c:v>0.122787803997011</c:v>
                </c:pt>
                <c:pt idx="379" formatCode="0.00E+00">
                  <c:v>3.20296154350301E-11</c:v>
                </c:pt>
                <c:pt idx="380">
                  <c:v>-0.12278780393392499</c:v>
                </c:pt>
                <c:pt idx="381">
                  <c:v>-0.24184476261118901</c:v>
                </c:pt>
                <c:pt idx="382">
                  <c:v>-0.35355339055628898</c:v>
                </c:pt>
                <c:pt idx="383">
                  <c:v>-0.454519477636603</c:v>
                </c:pt>
                <c:pt idx="384">
                  <c:v>-0.54167522038767602</c:v>
                </c:pt>
                <c:pt idx="385">
                  <c:v>-0.61237243566910304</c:v>
                </c:pt>
                <c:pt idx="386">
                  <c:v>-0.66446302436920002</c:v>
                </c:pt>
                <c:pt idx="387">
                  <c:v>-0.69636424030951305</c:v>
                </c:pt>
                <c:pt idx="388">
                  <c:v>-0.70710678118654802</c:v>
                </c:pt>
                <c:pt idx="389">
                  <c:v>-0.69636424033176103</c:v>
                </c:pt>
                <c:pt idx="390">
                  <c:v>-0.66446302441301897</c:v>
                </c:pt>
                <c:pt idx="391">
                  <c:v>-0.61237243573316202</c:v>
                </c:pt>
                <c:pt idx="392">
                  <c:v>-0.54167522047002803</c:v>
                </c:pt>
                <c:pt idx="393">
                  <c:v>-0.45451947773474699</c:v>
                </c:pt>
                <c:pt idx="394">
                  <c:v>-0.35355339066724301</c:v>
                </c:pt>
                <c:pt idx="395">
                  <c:v>-0.24184476273158001</c:v>
                </c:pt>
                <c:pt idx="396">
                  <c:v>-0.122787804060097</c:v>
                </c:pt>
                <c:pt idx="397" formatCode="0.00E+00">
                  <c:v>-9.6088532286598702E-11</c:v>
                </c:pt>
                <c:pt idx="398">
                  <c:v>0.12278780387084</c:v>
                </c:pt>
                <c:pt idx="399">
                  <c:v>0.24184476255099299</c:v>
                </c:pt>
                <c:pt idx="400">
                  <c:v>0.35355339050081303</c:v>
                </c:pt>
                <c:pt idx="401">
                  <c:v>0.45451947758752997</c:v>
                </c:pt>
                <c:pt idx="402">
                  <c:v>0.54167522034649995</c:v>
                </c:pt>
                <c:pt idx="403">
                  <c:v>0.612372435637074</c:v>
                </c:pt>
                <c:pt idx="404">
                  <c:v>0.66446302434728999</c:v>
                </c:pt>
                <c:pt idx="405">
                  <c:v>0.69636424029838995</c:v>
                </c:pt>
                <c:pt idx="406">
                  <c:v>0.70710678118654802</c:v>
                </c:pt>
                <c:pt idx="407">
                  <c:v>0.69636424034288402</c:v>
                </c:pt>
                <c:pt idx="408">
                  <c:v>0.664463024434928</c:v>
                </c:pt>
                <c:pt idx="409">
                  <c:v>0.61237243576519196</c:v>
                </c:pt>
                <c:pt idx="410">
                  <c:v>0.54167522051120498</c:v>
                </c:pt>
                <c:pt idx="411">
                  <c:v>0.45451947778381901</c:v>
                </c:pt>
                <c:pt idx="412">
                  <c:v>0.35355339072272002</c:v>
                </c:pt>
                <c:pt idx="413">
                  <c:v>0.241844762791776</c:v>
                </c:pt>
                <c:pt idx="414">
                  <c:v>0.12278780412318201</c:v>
                </c:pt>
                <c:pt idx="415" formatCode="0.00E+00">
                  <c:v>1.60147763156659E-10</c:v>
                </c:pt>
                <c:pt idx="416">
                  <c:v>-0.122787803807753</c:v>
                </c:pt>
                <c:pt idx="417">
                  <c:v>-0.24184476249079701</c:v>
                </c:pt>
                <c:pt idx="418">
                  <c:v>-0.35355339044533601</c:v>
                </c:pt>
                <c:pt idx="419">
                  <c:v>-0.454519477538459</c:v>
                </c:pt>
                <c:pt idx="420">
                  <c:v>-0.541675220305323</c:v>
                </c:pt>
                <c:pt idx="421">
                  <c:v>-0.61237243560504395</c:v>
                </c:pt>
                <c:pt idx="422">
                  <c:v>-0.66446302432538096</c:v>
                </c:pt>
                <c:pt idx="423">
                  <c:v>-0.69636424028726596</c:v>
                </c:pt>
                <c:pt idx="424">
                  <c:v>-0.70710678118654802</c:v>
                </c:pt>
                <c:pt idx="425">
                  <c:v>-0.69636424035400801</c:v>
                </c:pt>
                <c:pt idx="426">
                  <c:v>-0.66446302445683703</c:v>
                </c:pt>
                <c:pt idx="427">
                  <c:v>-0.612372435797222</c:v>
                </c:pt>
                <c:pt idx="428">
                  <c:v>-0.54167522055238104</c:v>
                </c:pt>
                <c:pt idx="429">
                  <c:v>-0.45451947783289098</c:v>
                </c:pt>
                <c:pt idx="430">
                  <c:v>-0.35355339077819598</c:v>
                </c:pt>
                <c:pt idx="431">
                  <c:v>-0.24184476285197201</c:v>
                </c:pt>
                <c:pt idx="432">
                  <c:v>-0.122787804186269</c:v>
                </c:pt>
                <c:pt idx="433" formatCode="0.00E+00">
                  <c:v>-2.24206994026719E-10</c:v>
                </c:pt>
                <c:pt idx="434">
                  <c:v>0.12278780374466799</c:v>
                </c:pt>
                <c:pt idx="435">
                  <c:v>0.24184476243060199</c:v>
                </c:pt>
                <c:pt idx="436">
                  <c:v>0.353553390389859</c:v>
                </c:pt>
                <c:pt idx="437">
                  <c:v>0.45451947748938598</c:v>
                </c:pt>
                <c:pt idx="438">
                  <c:v>0.54167522026414705</c:v>
                </c:pt>
                <c:pt idx="439">
                  <c:v>0.61237243557301502</c:v>
                </c:pt>
                <c:pt idx="440">
                  <c:v>0.66446302430347104</c:v>
                </c:pt>
                <c:pt idx="441">
                  <c:v>0.69636424027614197</c:v>
                </c:pt>
                <c:pt idx="442">
                  <c:v>0.70710678118654802</c:v>
                </c:pt>
                <c:pt idx="444">
                  <c:v>0.77459666924148296</c:v>
                </c:pt>
                <c:pt idx="445">
                  <c:v>0.76282880532712305</c:v>
                </c:pt>
                <c:pt idx="446">
                  <c:v>0.72788277417423197</c:v>
                </c:pt>
                <c:pt idx="447">
                  <c:v>0.67082039325578502</c:v>
                </c:pt>
                <c:pt idx="448">
                  <c:v>0.59337547414093095</c:v>
                </c:pt>
                <c:pt idx="449">
                  <c:v>0.49790114150782</c:v>
                </c:pt>
                <c:pt idx="450">
                  <c:v>0.387298334640999</c:v>
                </c:pt>
                <c:pt idx="451">
                  <c:v>0.26492766385920202</c:v>
                </c:pt>
                <c:pt idx="452">
                  <c:v>0.13450730007137199</c:v>
                </c:pt>
                <c:pt idx="453" formatCode="0.00E+00">
                  <c:v>3.50866857639633E-11</c:v>
                </c:pt>
                <c:pt idx="454">
                  <c:v>-0.13450730000226499</c:v>
                </c:pt>
                <c:pt idx="455">
                  <c:v>-0.26492766379325999</c:v>
                </c:pt>
                <c:pt idx="456">
                  <c:v>-0.387298334580227</c:v>
                </c:pt>
                <c:pt idx="457">
                  <c:v>-0.497901141454064</c:v>
                </c:pt>
                <c:pt idx="458">
                  <c:v>-0.59337547409582503</c:v>
                </c:pt>
                <c:pt idx="459">
                  <c:v>-0.67082039322069797</c:v>
                </c:pt>
                <c:pt idx="460">
                  <c:v>-0.72788277415023095</c:v>
                </c:pt>
                <c:pt idx="461">
                  <c:v>-0.76282880531493702</c:v>
                </c:pt>
                <c:pt idx="462">
                  <c:v>-0.77459666924148296</c:v>
                </c:pt>
                <c:pt idx="463">
                  <c:v>-0.76282880533930797</c:v>
                </c:pt>
                <c:pt idx="464">
                  <c:v>-0.727882774198232</c:v>
                </c:pt>
                <c:pt idx="465">
                  <c:v>-0.67082039329087095</c:v>
                </c:pt>
                <c:pt idx="466">
                  <c:v>-0.59337547418603698</c:v>
                </c:pt>
                <c:pt idx="467">
                  <c:v>-0.497901141561576</c:v>
                </c:pt>
                <c:pt idx="468">
                  <c:v>-0.387298334701771</c:v>
                </c:pt>
                <c:pt idx="469">
                  <c:v>-0.264927663925143</c:v>
                </c:pt>
                <c:pt idx="470">
                  <c:v>-0.13450730014047901</c:v>
                </c:pt>
                <c:pt idx="471" formatCode="0.00E+00">
                  <c:v>-1.05259713301867E-10</c:v>
                </c:pt>
                <c:pt idx="472">
                  <c:v>0.13450729993315799</c:v>
                </c:pt>
                <c:pt idx="473">
                  <c:v>0.26492766372731902</c:v>
                </c:pt>
                <c:pt idx="474">
                  <c:v>0.387298334519456</c:v>
                </c:pt>
                <c:pt idx="475">
                  <c:v>0.497901141400308</c:v>
                </c:pt>
                <c:pt idx="476">
                  <c:v>0.593375474050718</c:v>
                </c:pt>
                <c:pt idx="477">
                  <c:v>0.67082039318561204</c:v>
                </c:pt>
                <c:pt idx="478">
                  <c:v>0.72788277412623004</c:v>
                </c:pt>
                <c:pt idx="479">
                  <c:v>0.76282880530275199</c:v>
                </c:pt>
                <c:pt idx="480">
                  <c:v>0.77459666924148296</c:v>
                </c:pt>
                <c:pt idx="481">
                  <c:v>0.762828805351494</c:v>
                </c:pt>
                <c:pt idx="482">
                  <c:v>0.72788277422223302</c:v>
                </c:pt>
                <c:pt idx="483">
                  <c:v>0.670820393325958</c:v>
                </c:pt>
                <c:pt idx="484">
                  <c:v>0.59337547423114401</c:v>
                </c:pt>
                <c:pt idx="485">
                  <c:v>0.497901141615332</c:v>
                </c:pt>
                <c:pt idx="486">
                  <c:v>0.387298334762543</c:v>
                </c:pt>
                <c:pt idx="487">
                  <c:v>0.26492766399108397</c:v>
                </c:pt>
                <c:pt idx="488">
                  <c:v>0.13450730020958601</c:v>
                </c:pt>
                <c:pt idx="489" formatCode="0.00E+00">
                  <c:v>1.7543308482979399E-10</c:v>
                </c:pt>
                <c:pt idx="490">
                  <c:v>-0.13450729986405</c:v>
                </c:pt>
                <c:pt idx="491">
                  <c:v>-0.26492766366137799</c:v>
                </c:pt>
                <c:pt idx="492">
                  <c:v>-0.387298334458684</c:v>
                </c:pt>
                <c:pt idx="493">
                  <c:v>-0.497901141346553</c:v>
                </c:pt>
                <c:pt idx="494">
                  <c:v>-0.59337547400561197</c:v>
                </c:pt>
                <c:pt idx="495">
                  <c:v>-0.670820393150525</c:v>
                </c:pt>
                <c:pt idx="496">
                  <c:v>-0.72788277410223001</c:v>
                </c:pt>
                <c:pt idx="497">
                  <c:v>-0.76282880529056596</c:v>
                </c:pt>
                <c:pt idx="498">
                  <c:v>-0.77459666924148296</c:v>
                </c:pt>
                <c:pt idx="499">
                  <c:v>-0.76282880536367903</c:v>
                </c:pt>
                <c:pt idx="500">
                  <c:v>-0.72788277424623304</c:v>
                </c:pt>
                <c:pt idx="501">
                  <c:v>-0.67082039336104504</c:v>
                </c:pt>
                <c:pt idx="502">
                  <c:v>-0.59337547427625104</c:v>
                </c:pt>
                <c:pt idx="503">
                  <c:v>-0.497901141669088</c:v>
                </c:pt>
                <c:pt idx="504">
                  <c:v>-0.38729833482331399</c:v>
                </c:pt>
                <c:pt idx="505">
                  <c:v>-0.264927664057025</c:v>
                </c:pt>
                <c:pt idx="506">
                  <c:v>-0.13450730027869401</c:v>
                </c:pt>
                <c:pt idx="507" formatCode="0.00E+00">
                  <c:v>-2.4560645635772001E-10</c:v>
                </c:pt>
                <c:pt idx="508">
                  <c:v>0.134507299794943</c:v>
                </c:pt>
                <c:pt idx="509">
                  <c:v>0.26492766359543701</c:v>
                </c:pt>
                <c:pt idx="510">
                  <c:v>0.387298334397912</c:v>
                </c:pt>
                <c:pt idx="511">
                  <c:v>0.497901141292797</c:v>
                </c:pt>
                <c:pt idx="512">
                  <c:v>0.59337547396050505</c:v>
                </c:pt>
                <c:pt idx="513">
                  <c:v>0.67082039311543795</c:v>
                </c:pt>
                <c:pt idx="514">
                  <c:v>0.72788277407822899</c:v>
                </c:pt>
                <c:pt idx="515">
                  <c:v>0.76282880527838104</c:v>
                </c:pt>
                <c:pt idx="516">
                  <c:v>0.77459666924148296</c:v>
                </c:pt>
                <c:pt idx="518">
                  <c:v>0.83666002653407601</c:v>
                </c:pt>
                <c:pt idx="519">
                  <c:v>0.823949280766889</c:v>
                </c:pt>
                <c:pt idx="520">
                  <c:v>0.78620325304349303</c:v>
                </c:pt>
                <c:pt idx="521">
                  <c:v>0.72456883731578803</c:v>
                </c:pt>
                <c:pt idx="522">
                  <c:v>0.64091876411703197</c:v>
                </c:pt>
                <c:pt idx="523">
                  <c:v>0.53779469859224405</c:v>
                </c:pt>
                <c:pt idx="524">
                  <c:v>0.418330013288918</c:v>
                </c:pt>
                <c:pt idx="525">
                  <c:v>0.28615458221774098</c:v>
                </c:pt>
                <c:pt idx="526">
                  <c:v>0.145284488967583</c:v>
                </c:pt>
                <c:pt idx="527" formatCode="0.00E+00">
                  <c:v>3.78979520671274E-11</c:v>
                </c:pt>
                <c:pt idx="528">
                  <c:v>-0.14528448889293899</c:v>
                </c:pt>
                <c:pt idx="529">
                  <c:v>-0.28615458214651601</c:v>
                </c:pt>
                <c:pt idx="530">
                  <c:v>-0.41833001322327701</c:v>
                </c:pt>
                <c:pt idx="531">
                  <c:v>-0.53779469853418105</c:v>
                </c:pt>
                <c:pt idx="532">
                  <c:v>-0.64091876406831205</c:v>
                </c:pt>
                <c:pt idx="533">
                  <c:v>-0.72456883727789001</c:v>
                </c:pt>
                <c:pt idx="534">
                  <c:v>-0.78620325301756999</c:v>
                </c:pt>
                <c:pt idx="535">
                  <c:v>-0.82394928075372698</c:v>
                </c:pt>
                <c:pt idx="536">
                  <c:v>-0.83666002653407601</c:v>
                </c:pt>
                <c:pt idx="537">
                  <c:v>-0.82394928078005003</c:v>
                </c:pt>
                <c:pt idx="538">
                  <c:v>-0.78620325306941696</c:v>
                </c:pt>
                <c:pt idx="539">
                  <c:v>-0.72456883735368605</c:v>
                </c:pt>
                <c:pt idx="540">
                  <c:v>-0.640918764165752</c:v>
                </c:pt>
                <c:pt idx="541">
                  <c:v>-0.53779469865030705</c:v>
                </c:pt>
                <c:pt idx="542">
                  <c:v>-0.41833001335455899</c:v>
                </c:pt>
                <c:pt idx="543">
                  <c:v>-0.28615458228896501</c:v>
                </c:pt>
                <c:pt idx="544">
                  <c:v>-0.14528448904222699</c:v>
                </c:pt>
                <c:pt idx="545" formatCode="0.00E+00">
                  <c:v>-1.13693484649692E-10</c:v>
                </c:pt>
                <c:pt idx="546">
                  <c:v>0.145284488818295</c:v>
                </c:pt>
                <c:pt idx="547">
                  <c:v>0.28615458207529099</c:v>
                </c:pt>
                <c:pt idx="548">
                  <c:v>0.41833001315763602</c:v>
                </c:pt>
                <c:pt idx="549">
                  <c:v>0.53779469847611805</c:v>
                </c:pt>
                <c:pt idx="550">
                  <c:v>0.64091876401959103</c:v>
                </c:pt>
                <c:pt idx="551">
                  <c:v>0.72456883723999299</c:v>
                </c:pt>
                <c:pt idx="552">
                  <c:v>0.78620325299164595</c:v>
                </c:pt>
                <c:pt idx="553">
                  <c:v>0.82394928074056495</c:v>
                </c:pt>
                <c:pt idx="554">
                  <c:v>0.83666002653407601</c:v>
                </c:pt>
                <c:pt idx="555">
                  <c:v>0.82394928079321195</c:v>
                </c:pt>
                <c:pt idx="556">
                  <c:v>0.786203253095341</c:v>
                </c:pt>
                <c:pt idx="557">
                  <c:v>0.72456883739158395</c:v>
                </c:pt>
                <c:pt idx="558">
                  <c:v>0.64091876421447302</c:v>
                </c:pt>
                <c:pt idx="559">
                  <c:v>0.53779469870836905</c:v>
                </c:pt>
                <c:pt idx="560">
                  <c:v>0.41833001342019999</c:v>
                </c:pt>
                <c:pt idx="561">
                  <c:v>0.28615458236018998</c:v>
                </c:pt>
                <c:pt idx="562">
                  <c:v>0.145284489116871</c:v>
                </c:pt>
                <c:pt idx="563" formatCode="0.00E+00">
                  <c:v>1.89489388783947E-10</c:v>
                </c:pt>
                <c:pt idx="564">
                  <c:v>-0.14528448874364999</c:v>
                </c:pt>
                <c:pt idx="565">
                  <c:v>-0.28615458200406702</c:v>
                </c:pt>
                <c:pt idx="566">
                  <c:v>-0.41833001309199502</c:v>
                </c:pt>
                <c:pt idx="567">
                  <c:v>-0.53779469841805505</c:v>
                </c:pt>
                <c:pt idx="568">
                  <c:v>-0.640918763970871</c:v>
                </c:pt>
                <c:pt idx="569">
                  <c:v>-0.72456883720209397</c:v>
                </c:pt>
                <c:pt idx="570">
                  <c:v>-0.78620325296572202</c:v>
                </c:pt>
                <c:pt idx="571">
                  <c:v>-0.82394928072740303</c:v>
                </c:pt>
                <c:pt idx="572">
                  <c:v>-0.83666002653407601</c:v>
                </c:pt>
                <c:pt idx="573">
                  <c:v>-0.82394928080637397</c:v>
                </c:pt>
                <c:pt idx="574">
                  <c:v>-0.78620325312126405</c:v>
                </c:pt>
                <c:pt idx="575">
                  <c:v>-0.72456883742948197</c:v>
                </c:pt>
                <c:pt idx="576">
                  <c:v>-0.64091876426319405</c:v>
                </c:pt>
                <c:pt idx="577">
                  <c:v>-0.53779469876643204</c:v>
                </c:pt>
                <c:pt idx="578">
                  <c:v>-0.41833001348584098</c:v>
                </c:pt>
                <c:pt idx="579">
                  <c:v>-0.28615458243141401</c:v>
                </c:pt>
                <c:pt idx="580">
                  <c:v>-0.14528448919151599</c:v>
                </c:pt>
                <c:pt idx="581" formatCode="0.00E+00">
                  <c:v>-2.6528529291820198E-10</c:v>
                </c:pt>
                <c:pt idx="582">
                  <c:v>0.14528448866900601</c:v>
                </c:pt>
                <c:pt idx="583">
                  <c:v>0.28615458193284199</c:v>
                </c:pt>
                <c:pt idx="584">
                  <c:v>0.41833001302635497</c:v>
                </c:pt>
                <c:pt idx="585">
                  <c:v>0.53779469835999205</c:v>
                </c:pt>
                <c:pt idx="586">
                  <c:v>0.64091876392214997</c:v>
                </c:pt>
                <c:pt idx="587">
                  <c:v>0.72456883716419695</c:v>
                </c:pt>
                <c:pt idx="588">
                  <c:v>0.78620325293979898</c:v>
                </c:pt>
                <c:pt idx="589">
                  <c:v>0.82394928071424101</c:v>
                </c:pt>
                <c:pt idx="590">
                  <c:v>0.83666002653407601</c:v>
                </c:pt>
                <c:pt idx="592">
                  <c:v>0.89442719099991597</c:v>
                </c:pt>
                <c:pt idx="593">
                  <c:v>0.88083883220242998</c:v>
                </c:pt>
                <c:pt idx="594">
                  <c:v>0.84048663121596801</c:v>
                </c:pt>
                <c:pt idx="595">
                  <c:v>0.774596669248236</c:v>
                </c:pt>
                <c:pt idx="596">
                  <c:v>0.68517097945157701</c:v>
                </c:pt>
                <c:pt idx="597">
                  <c:v>0.57492671615872404</c:v>
                </c:pt>
                <c:pt idx="598">
                  <c:v>0.44721359552334899</c:v>
                </c:pt>
                <c:pt idx="599">
                  <c:v>0.30591211608977698</c:v>
                </c:pt>
                <c:pt idx="600">
                  <c:v>0.15531565180835299</c:v>
                </c:pt>
                <c:pt idx="601" formatCode="0.00E+00">
                  <c:v>4.0514614941592001E-11</c:v>
                </c:pt>
                <c:pt idx="602">
                  <c:v>-0.15531565172855499</c:v>
                </c:pt>
                <c:pt idx="603">
                  <c:v>-0.30591211601363499</c:v>
                </c:pt>
                <c:pt idx="604">
                  <c:v>-0.44721359545317602</c:v>
                </c:pt>
                <c:pt idx="605">
                  <c:v>-0.57492671609665202</c:v>
                </c:pt>
                <c:pt idx="606">
                  <c:v>-0.68517097939949201</c:v>
                </c:pt>
                <c:pt idx="607">
                  <c:v>-0.77459666920772097</c:v>
                </c:pt>
                <c:pt idx="608">
                  <c:v>-0.84048663118825495</c:v>
                </c:pt>
                <c:pt idx="609">
                  <c:v>-0.88083883218835901</c:v>
                </c:pt>
                <c:pt idx="610">
                  <c:v>-0.89442719099991597</c:v>
                </c:pt>
                <c:pt idx="611">
                  <c:v>-0.88083883221650106</c:v>
                </c:pt>
                <c:pt idx="612">
                  <c:v>-0.84048663124368195</c:v>
                </c:pt>
                <c:pt idx="613">
                  <c:v>-0.77459666928875004</c:v>
                </c:pt>
                <c:pt idx="614">
                  <c:v>-0.68517097950366102</c:v>
                </c:pt>
                <c:pt idx="615">
                  <c:v>-0.57492671622079605</c:v>
                </c:pt>
                <c:pt idx="616">
                  <c:v>-0.44721359559352197</c:v>
                </c:pt>
                <c:pt idx="617">
                  <c:v>-0.30591211616592001</c:v>
                </c:pt>
                <c:pt idx="618">
                  <c:v>-0.155315651888151</c:v>
                </c:pt>
                <c:pt idx="619" formatCode="0.00E+00">
                  <c:v>-1.2154344761931199E-10</c:v>
                </c:pt>
                <c:pt idx="620">
                  <c:v>0.15531565164875699</c:v>
                </c:pt>
                <c:pt idx="621">
                  <c:v>0.30591211593749301</c:v>
                </c:pt>
                <c:pt idx="622">
                  <c:v>0.44721359538300298</c:v>
                </c:pt>
                <c:pt idx="623">
                  <c:v>0.57492671603458001</c:v>
                </c:pt>
                <c:pt idx="624">
                  <c:v>0.685170979347408</c:v>
                </c:pt>
                <c:pt idx="625">
                  <c:v>0.77459666916720704</c:v>
                </c:pt>
                <c:pt idx="626">
                  <c:v>0.84048663116054101</c:v>
                </c:pt>
                <c:pt idx="627">
                  <c:v>0.88083883217428904</c:v>
                </c:pt>
                <c:pt idx="628">
                  <c:v>0.89442719099991597</c:v>
                </c:pt>
                <c:pt idx="629">
                  <c:v>0.88083883223057102</c:v>
                </c:pt>
                <c:pt idx="630">
                  <c:v>0.840486631271395</c:v>
                </c:pt>
                <c:pt idx="631">
                  <c:v>0.77459666932926496</c:v>
                </c:pt>
                <c:pt idx="632">
                  <c:v>0.68517097955574602</c:v>
                </c:pt>
                <c:pt idx="633">
                  <c:v>0.57492671628286696</c:v>
                </c:pt>
                <c:pt idx="634">
                  <c:v>0.44721359566369601</c:v>
                </c:pt>
                <c:pt idx="635">
                  <c:v>0.30591211624206199</c:v>
                </c:pt>
                <c:pt idx="636">
                  <c:v>0.155315651967948</c:v>
                </c:pt>
                <c:pt idx="637" formatCode="0.00E+00">
                  <c:v>2.0257267750249601E-10</c:v>
                </c:pt>
                <c:pt idx="638">
                  <c:v>-0.15531565156895799</c:v>
                </c:pt>
                <c:pt idx="639">
                  <c:v>-0.30591211586134998</c:v>
                </c:pt>
                <c:pt idx="640">
                  <c:v>-0.447213595312829</c:v>
                </c:pt>
                <c:pt idx="641">
                  <c:v>-0.57492671597250899</c:v>
                </c:pt>
                <c:pt idx="642">
                  <c:v>-0.685170979295324</c:v>
                </c:pt>
                <c:pt idx="643">
                  <c:v>-0.77459666912669201</c:v>
                </c:pt>
                <c:pt idx="644">
                  <c:v>-0.84048663113282795</c:v>
                </c:pt>
                <c:pt idx="645">
                  <c:v>-0.88083883216021797</c:v>
                </c:pt>
                <c:pt idx="646">
                  <c:v>-0.89442719099991597</c:v>
                </c:pt>
                <c:pt idx="647">
                  <c:v>-0.88083883224464099</c:v>
                </c:pt>
                <c:pt idx="648">
                  <c:v>-0.84048663129910905</c:v>
                </c:pt>
                <c:pt idx="649">
                  <c:v>-0.77459666936978</c:v>
                </c:pt>
                <c:pt idx="650">
                  <c:v>-0.68517097960783002</c:v>
                </c:pt>
                <c:pt idx="651">
                  <c:v>-0.57492671634493897</c:v>
                </c:pt>
                <c:pt idx="652">
                  <c:v>-0.44721359573386799</c:v>
                </c:pt>
                <c:pt idx="653">
                  <c:v>-0.30591211631820397</c:v>
                </c:pt>
                <c:pt idx="654">
                  <c:v>-0.155315652047747</c:v>
                </c:pt>
                <c:pt idx="655" formatCode="0.00E+00">
                  <c:v>-2.8360190738568002E-10</c:v>
                </c:pt>
                <c:pt idx="656">
                  <c:v>0.15531565148916099</c:v>
                </c:pt>
                <c:pt idx="657">
                  <c:v>0.30591211578520799</c:v>
                </c:pt>
                <c:pt idx="658">
                  <c:v>0.44721359524265702</c:v>
                </c:pt>
                <c:pt idx="659">
                  <c:v>0.57492671591043598</c:v>
                </c:pt>
                <c:pt idx="660">
                  <c:v>0.685170979243239</c:v>
                </c:pt>
                <c:pt idx="661">
                  <c:v>0.77459666908617797</c:v>
                </c:pt>
                <c:pt idx="662">
                  <c:v>0.84048663110511401</c:v>
                </c:pt>
                <c:pt idx="663">
                  <c:v>0.880838832146148</c:v>
                </c:pt>
                <c:pt idx="664">
                  <c:v>0.89442719099991597</c:v>
                </c:pt>
                <c:pt idx="666">
                  <c:v>0.94868329805051399</c:v>
                </c:pt>
                <c:pt idx="667">
                  <c:v>0.93427066707416595</c:v>
                </c:pt>
                <c:pt idx="668">
                  <c:v>0.89147069464417195</c:v>
                </c:pt>
                <c:pt idx="669">
                  <c:v>0.82158383626491105</c:v>
                </c:pt>
                <c:pt idx="670">
                  <c:v>0.72673356876365802</c:v>
                </c:pt>
                <c:pt idx="671">
                  <c:v>0.609801869521721</c:v>
                </c:pt>
                <c:pt idx="672">
                  <c:v>0.47434164905006698</c:v>
                </c:pt>
                <c:pt idx="673">
                  <c:v>0.32446879760131198</c:v>
                </c:pt>
                <c:pt idx="674">
                  <c:v>0.16473712592714199</c:v>
                </c:pt>
                <c:pt idx="675" formatCode="0.00E+00">
                  <c:v>4.2972238443542297E-11</c:v>
                </c:pt>
                <c:pt idx="676">
                  <c:v>-0.164737125842504</c:v>
                </c:pt>
                <c:pt idx="677">
                  <c:v>-0.32446879752055102</c:v>
                </c:pt>
                <c:pt idx="678">
                  <c:v>-0.47434164897563702</c:v>
                </c:pt>
                <c:pt idx="679">
                  <c:v>-0.60980186945588299</c:v>
                </c:pt>
                <c:pt idx="680">
                  <c:v>-0.72673356870841399</c:v>
                </c:pt>
                <c:pt idx="681">
                  <c:v>-0.82158383622193898</c:v>
                </c:pt>
                <c:pt idx="682">
                  <c:v>-0.89147069461477801</c:v>
                </c:pt>
                <c:pt idx="683">
                  <c:v>-0.934270667059242</c:v>
                </c:pt>
                <c:pt idx="684">
                  <c:v>-0.94868329805051399</c:v>
                </c:pt>
                <c:pt idx="685">
                  <c:v>-0.93427066708909101</c:v>
                </c:pt>
                <c:pt idx="686">
                  <c:v>-0.89147069467356699</c:v>
                </c:pt>
                <c:pt idx="687">
                  <c:v>-0.82158383630788301</c:v>
                </c:pt>
                <c:pt idx="688">
                  <c:v>-0.72673356881890105</c:v>
                </c:pt>
                <c:pt idx="689">
                  <c:v>-0.609801869587558</c:v>
                </c:pt>
                <c:pt idx="690">
                  <c:v>-0.474341649124497</c:v>
                </c:pt>
                <c:pt idx="691">
                  <c:v>-0.32446879768207298</c:v>
                </c:pt>
                <c:pt idx="692">
                  <c:v>-0.164737126011781</c:v>
                </c:pt>
                <c:pt idx="693" formatCode="0.00E+00">
                  <c:v>-1.2891629403061101E-10</c:v>
                </c:pt>
                <c:pt idx="694">
                  <c:v>0.16473712575786501</c:v>
                </c:pt>
                <c:pt idx="695">
                  <c:v>0.32446879743978901</c:v>
                </c:pt>
                <c:pt idx="696">
                  <c:v>0.474341648901207</c:v>
                </c:pt>
                <c:pt idx="697">
                  <c:v>0.60980186939004599</c:v>
                </c:pt>
                <c:pt idx="698">
                  <c:v>0.72673356865316996</c:v>
                </c:pt>
                <c:pt idx="699">
                  <c:v>0.82158383617896702</c:v>
                </c:pt>
                <c:pt idx="700">
                  <c:v>0.89147069458538297</c:v>
                </c:pt>
                <c:pt idx="701">
                  <c:v>0.93427066704431805</c:v>
                </c:pt>
                <c:pt idx="702">
                  <c:v>0.94868329805051399</c:v>
                </c:pt>
                <c:pt idx="703">
                  <c:v>0.93427066710401496</c:v>
                </c:pt>
                <c:pt idx="704">
                  <c:v>0.89147069470296203</c:v>
                </c:pt>
                <c:pt idx="705">
                  <c:v>0.82158383635085597</c:v>
                </c:pt>
                <c:pt idx="706">
                  <c:v>0.72673356887414597</c:v>
                </c:pt>
                <c:pt idx="707">
                  <c:v>0.609801869653395</c:v>
                </c:pt>
                <c:pt idx="708">
                  <c:v>0.47434164919892702</c:v>
                </c:pt>
                <c:pt idx="709">
                  <c:v>0.32446879776283399</c:v>
                </c:pt>
                <c:pt idx="710">
                  <c:v>0.164737126096419</c:v>
                </c:pt>
                <c:pt idx="711" formatCode="0.00E+00">
                  <c:v>2.1486077091769499E-10</c:v>
                </c:pt>
                <c:pt idx="712">
                  <c:v>-0.16473712567322599</c:v>
                </c:pt>
                <c:pt idx="713">
                  <c:v>-0.32446879735902801</c:v>
                </c:pt>
                <c:pt idx="714">
                  <c:v>-0.47434164882677698</c:v>
                </c:pt>
                <c:pt idx="715">
                  <c:v>-0.60980186932420899</c:v>
                </c:pt>
                <c:pt idx="716">
                  <c:v>-0.72673356859792604</c:v>
                </c:pt>
                <c:pt idx="717">
                  <c:v>-0.82158383613599395</c:v>
                </c:pt>
                <c:pt idx="718">
                  <c:v>-0.89147069455598804</c:v>
                </c:pt>
                <c:pt idx="719">
                  <c:v>-0.93427066702939399</c:v>
                </c:pt>
                <c:pt idx="720">
                  <c:v>-0.94868329805051399</c:v>
                </c:pt>
                <c:pt idx="721">
                  <c:v>-0.93427066711893902</c:v>
                </c:pt>
                <c:pt idx="722">
                  <c:v>-0.89147069473235596</c:v>
                </c:pt>
                <c:pt idx="723">
                  <c:v>-0.82158383639382804</c:v>
                </c:pt>
                <c:pt idx="724">
                  <c:v>-0.72673356892939001</c:v>
                </c:pt>
                <c:pt idx="725">
                  <c:v>-0.609801869719232</c:v>
                </c:pt>
                <c:pt idx="726">
                  <c:v>-0.47434164927335598</c:v>
                </c:pt>
                <c:pt idx="727">
                  <c:v>-0.324468797843595</c:v>
                </c:pt>
                <c:pt idx="728">
                  <c:v>-0.16473712618105901</c:v>
                </c:pt>
                <c:pt idx="729" formatCode="0.00E+00">
                  <c:v>-3.0080524780478001E-10</c:v>
                </c:pt>
                <c:pt idx="730">
                  <c:v>0.164737125588588</c:v>
                </c:pt>
                <c:pt idx="731">
                  <c:v>0.324468797278268</c:v>
                </c:pt>
                <c:pt idx="732">
                  <c:v>0.47434164875234802</c:v>
                </c:pt>
                <c:pt idx="733">
                  <c:v>0.60980186925837099</c:v>
                </c:pt>
                <c:pt idx="734">
                  <c:v>0.72673356854268201</c:v>
                </c:pt>
                <c:pt idx="735">
                  <c:v>0.82158383609302299</c:v>
                </c:pt>
                <c:pt idx="736">
                  <c:v>0.891470694526594</c:v>
                </c:pt>
                <c:pt idx="737">
                  <c:v>0.93427066701447004</c:v>
                </c:pt>
                <c:pt idx="738">
                  <c:v>0.94868329805051399</c:v>
                </c:pt>
              </c:numCache>
            </c:numRef>
          </c:xVal>
          <c:yVal>
            <c:numRef>
              <c:f>func!$B$2:$B$740</c:f>
              <c:numCache>
                <c:formatCode>General</c:formatCode>
                <c:ptCount val="739"/>
                <c:pt idx="0">
                  <c:v>0</c:v>
                </c:pt>
                <c:pt idx="1">
                  <c:v>7.7657825884226706E-2</c:v>
                </c:pt>
                <c:pt idx="2">
                  <c:v>0.15295605802585299</c:v>
                </c:pt>
                <c:pt idx="3">
                  <c:v>0.223606797744131</c:v>
                </c:pt>
                <c:pt idx="4">
                  <c:v>0.28746335806384399</c:v>
                </c:pt>
                <c:pt idx="5">
                  <c:v>0.34258548971276698</c:v>
                </c:pt>
                <c:pt idx="6">
                  <c:v>0.38729833461398899</c:v>
                </c:pt>
                <c:pt idx="7">
                  <c:v>0.42024331560105599</c:v>
                </c:pt>
                <c:pt idx="8">
                  <c:v>0.44041941609769703</c:v>
                </c:pt>
                <c:pt idx="9">
                  <c:v>0.44721359549995798</c:v>
                </c:pt>
                <c:pt idx="10">
                  <c:v>0.44041941610473301</c:v>
                </c:pt>
                <c:pt idx="11">
                  <c:v>0.42024331561491302</c:v>
                </c:pt>
                <c:pt idx="12">
                  <c:v>0.38729833463424701</c:v>
                </c:pt>
                <c:pt idx="13">
                  <c:v>0.34258548973880998</c:v>
                </c:pt>
                <c:pt idx="14">
                  <c:v>0.28746335809487999</c:v>
                </c:pt>
                <c:pt idx="15">
                  <c:v>0.22360679777921799</c:v>
                </c:pt>
                <c:pt idx="16">
                  <c:v>0.15295605806392401</c:v>
                </c:pt>
                <c:pt idx="17">
                  <c:v>7.7657825924125706E-2</c:v>
                </c:pt>
                <c:pt idx="18">
                  <c:v>0</c:v>
                </c:pt>
                <c:pt idx="19">
                  <c:v>7.7657825844327399E-2</c:v>
                </c:pt>
                <c:pt idx="20">
                  <c:v>0.152956057987782</c:v>
                </c:pt>
                <c:pt idx="21">
                  <c:v>0.22360679770904501</c:v>
                </c:pt>
                <c:pt idx="22">
                  <c:v>0.28746335803280798</c:v>
                </c:pt>
                <c:pt idx="23">
                  <c:v>0.34258548968672498</c:v>
                </c:pt>
                <c:pt idx="24">
                  <c:v>0.38729833459373197</c:v>
                </c:pt>
                <c:pt idx="25">
                  <c:v>0.42024331558719902</c:v>
                </c:pt>
                <c:pt idx="26">
                  <c:v>0.44041941609066199</c:v>
                </c:pt>
                <c:pt idx="27">
                  <c:v>0.44721359549995798</c:v>
                </c:pt>
                <c:pt idx="28">
                  <c:v>0.44041941611176799</c:v>
                </c:pt>
                <c:pt idx="29">
                  <c:v>0.42024331562876899</c:v>
                </c:pt>
                <c:pt idx="30">
                  <c:v>0.38729833465450397</c:v>
                </c:pt>
                <c:pt idx="31">
                  <c:v>0.34258548976485198</c:v>
                </c:pt>
                <c:pt idx="32">
                  <c:v>0.287463358125916</c:v>
                </c:pt>
                <c:pt idx="33">
                  <c:v>0.22360679781430401</c:v>
                </c:pt>
                <c:pt idx="34">
                  <c:v>0.152956058101996</c:v>
                </c:pt>
                <c:pt idx="35">
                  <c:v>7.7657825964024402E-2</c:v>
                </c:pt>
                <c:pt idx="36">
                  <c:v>0</c:v>
                </c:pt>
                <c:pt idx="37">
                  <c:v>-7.7657825804428607E-2</c:v>
                </c:pt>
                <c:pt idx="38">
                  <c:v>-0.15295605794971101</c:v>
                </c:pt>
                <c:pt idx="39">
                  <c:v>-0.223606797673958</c:v>
                </c:pt>
                <c:pt idx="40">
                  <c:v>-0.28746335800177197</c:v>
                </c:pt>
                <c:pt idx="41">
                  <c:v>-0.34258548966068297</c:v>
                </c:pt>
                <c:pt idx="42">
                  <c:v>-0.38729833457347501</c:v>
                </c:pt>
                <c:pt idx="43">
                  <c:v>-0.42024331557334199</c:v>
                </c:pt>
                <c:pt idx="44">
                  <c:v>-0.440419416083627</c:v>
                </c:pt>
                <c:pt idx="45">
                  <c:v>-0.44721359549995798</c:v>
                </c:pt>
                <c:pt idx="46">
                  <c:v>-0.44041941611880298</c:v>
                </c:pt>
                <c:pt idx="47">
                  <c:v>-0.42024331564262601</c:v>
                </c:pt>
                <c:pt idx="48">
                  <c:v>-0.38729833467476099</c:v>
                </c:pt>
                <c:pt idx="49">
                  <c:v>-0.34258548979089398</c:v>
                </c:pt>
                <c:pt idx="50">
                  <c:v>-0.28746335815695101</c:v>
                </c:pt>
                <c:pt idx="51">
                  <c:v>-0.223606797849391</c:v>
                </c:pt>
                <c:pt idx="52">
                  <c:v>-0.15295605814006699</c:v>
                </c:pt>
                <c:pt idx="53">
                  <c:v>-7.7657826003923694E-2</c:v>
                </c:pt>
                <c:pt idx="54">
                  <c:v>0</c:v>
                </c:pt>
                <c:pt idx="55">
                  <c:v>-7.7657825764529703E-2</c:v>
                </c:pt>
                <c:pt idx="56">
                  <c:v>-0.15295605791163999</c:v>
                </c:pt>
                <c:pt idx="57">
                  <c:v>-0.22360679763887101</c:v>
                </c:pt>
                <c:pt idx="58">
                  <c:v>-0.28746335797073602</c:v>
                </c:pt>
                <c:pt idx="59">
                  <c:v>-0.34258548963464103</c:v>
                </c:pt>
                <c:pt idx="60">
                  <c:v>-0.38729833455321799</c:v>
                </c:pt>
                <c:pt idx="61">
                  <c:v>-0.42024331555948602</c:v>
                </c:pt>
                <c:pt idx="62">
                  <c:v>-0.44041941607659102</c:v>
                </c:pt>
                <c:pt idx="63">
                  <c:v>-0.44721359549995798</c:v>
                </c:pt>
                <c:pt idx="64">
                  <c:v>-0.44041941612583801</c:v>
                </c:pt>
                <c:pt idx="65">
                  <c:v>-0.42024331565648299</c:v>
                </c:pt>
                <c:pt idx="66">
                  <c:v>-0.38729833469501801</c:v>
                </c:pt>
                <c:pt idx="67">
                  <c:v>-0.34258548981693598</c:v>
                </c:pt>
                <c:pt idx="68">
                  <c:v>-0.28746335818798802</c:v>
                </c:pt>
                <c:pt idx="69">
                  <c:v>-0.22360679788447799</c:v>
                </c:pt>
                <c:pt idx="70">
                  <c:v>-0.15295605817813801</c:v>
                </c:pt>
                <c:pt idx="71">
                  <c:v>-7.7657826043822306E-2</c:v>
                </c:pt>
                <c:pt idx="72">
                  <c:v>0</c:v>
                </c:pt>
                <c:pt idx="74">
                  <c:v>0</c:v>
                </c:pt>
                <c:pt idx="75">
                  <c:v>0.122787803965468</c:v>
                </c:pt>
                <c:pt idx="76">
                  <c:v>0.24184476264128699</c:v>
                </c:pt>
                <c:pt idx="77">
                  <c:v>0.35355339058402802</c:v>
                </c:pt>
                <c:pt idx="78">
                  <c:v>0.45451947766113898</c:v>
                </c:pt>
                <c:pt idx="79">
                  <c:v>0.54167522040826399</c:v>
                </c:pt>
                <c:pt idx="80">
                  <c:v>0.61237243568511801</c:v>
                </c:pt>
                <c:pt idx="81">
                  <c:v>0.66446302438015403</c:v>
                </c:pt>
                <c:pt idx="82">
                  <c:v>0.69636424031507504</c:v>
                </c:pt>
                <c:pt idx="83">
                  <c:v>0.70710678118654802</c:v>
                </c:pt>
                <c:pt idx="84">
                  <c:v>0.69636424032619904</c:v>
                </c:pt>
                <c:pt idx="85">
                  <c:v>0.66446302440206395</c:v>
                </c:pt>
                <c:pt idx="86">
                  <c:v>0.61237243571714794</c:v>
                </c:pt>
                <c:pt idx="87">
                  <c:v>0.54167522044944005</c:v>
                </c:pt>
                <c:pt idx="88">
                  <c:v>0.45451947771021101</c:v>
                </c:pt>
                <c:pt idx="89">
                  <c:v>0.35355339063950397</c:v>
                </c:pt>
                <c:pt idx="90">
                  <c:v>0.241844762701483</c:v>
                </c:pt>
                <c:pt idx="91">
                  <c:v>0.12278780402855401</c:v>
                </c:pt>
                <c:pt idx="92">
                  <c:v>0</c:v>
                </c:pt>
                <c:pt idx="93">
                  <c:v>0.122787803902382</c:v>
                </c:pt>
                <c:pt idx="94">
                  <c:v>0.241844762581091</c:v>
                </c:pt>
                <c:pt idx="95">
                  <c:v>0.353553390528551</c:v>
                </c:pt>
                <c:pt idx="96">
                  <c:v>0.45451947761206701</c:v>
                </c:pt>
                <c:pt idx="97">
                  <c:v>0.54167522036708704</c:v>
                </c:pt>
                <c:pt idx="98">
                  <c:v>0.61237243565308797</c:v>
                </c:pt>
                <c:pt idx="99">
                  <c:v>0.664463024358245</c:v>
                </c:pt>
                <c:pt idx="100">
                  <c:v>0.69636424030395105</c:v>
                </c:pt>
                <c:pt idx="101">
                  <c:v>0.70710678118654802</c:v>
                </c:pt>
                <c:pt idx="102">
                  <c:v>0.69636424033732203</c:v>
                </c:pt>
                <c:pt idx="103">
                  <c:v>0.66446302442397298</c:v>
                </c:pt>
                <c:pt idx="104">
                  <c:v>0.61237243574917699</c:v>
                </c:pt>
                <c:pt idx="105">
                  <c:v>0.541675220490617</c:v>
                </c:pt>
                <c:pt idx="106">
                  <c:v>0.45451947775928297</c:v>
                </c:pt>
                <c:pt idx="107">
                  <c:v>0.35355339069498098</c:v>
                </c:pt>
                <c:pt idx="108">
                  <c:v>0.24184476276167899</c:v>
                </c:pt>
                <c:pt idx="109">
                  <c:v>0.122787804091639</c:v>
                </c:pt>
                <c:pt idx="110">
                  <c:v>0</c:v>
                </c:pt>
                <c:pt idx="111">
                  <c:v>-0.12278780383929599</c:v>
                </c:pt>
                <c:pt idx="112">
                  <c:v>-0.24184476252089501</c:v>
                </c:pt>
                <c:pt idx="113">
                  <c:v>-0.35355339047307399</c:v>
                </c:pt>
                <c:pt idx="114">
                  <c:v>-0.45451947756299499</c:v>
                </c:pt>
                <c:pt idx="115">
                  <c:v>-0.54167522032591098</c:v>
                </c:pt>
                <c:pt idx="116">
                  <c:v>-0.61237243562105903</c:v>
                </c:pt>
                <c:pt idx="117">
                  <c:v>-0.66446302433633497</c:v>
                </c:pt>
                <c:pt idx="118">
                  <c:v>-0.69636424029282795</c:v>
                </c:pt>
                <c:pt idx="119">
                  <c:v>-0.70710678118654802</c:v>
                </c:pt>
                <c:pt idx="120">
                  <c:v>-0.69636424034844602</c:v>
                </c:pt>
                <c:pt idx="121">
                  <c:v>-0.66446302444588301</c:v>
                </c:pt>
                <c:pt idx="122">
                  <c:v>-0.61237243578120704</c:v>
                </c:pt>
                <c:pt idx="123">
                  <c:v>-0.54167522053179296</c:v>
                </c:pt>
                <c:pt idx="124">
                  <c:v>-0.454519477808355</c:v>
                </c:pt>
                <c:pt idx="125">
                  <c:v>-0.353553390750458</c:v>
                </c:pt>
                <c:pt idx="126">
                  <c:v>-0.241844762821874</c:v>
                </c:pt>
                <c:pt idx="127">
                  <c:v>-0.122787804154726</c:v>
                </c:pt>
                <c:pt idx="128">
                  <c:v>0</c:v>
                </c:pt>
                <c:pt idx="129">
                  <c:v>-0.122787803776211</c:v>
                </c:pt>
                <c:pt idx="130">
                  <c:v>-0.2418447624607</c:v>
                </c:pt>
                <c:pt idx="131">
                  <c:v>-0.35355339041759698</c:v>
                </c:pt>
                <c:pt idx="132">
                  <c:v>-0.45451947751392202</c:v>
                </c:pt>
                <c:pt idx="133">
                  <c:v>-0.54167522028473503</c:v>
                </c:pt>
                <c:pt idx="134">
                  <c:v>-0.61237243558902998</c:v>
                </c:pt>
                <c:pt idx="135">
                  <c:v>-0.66446302431442605</c:v>
                </c:pt>
                <c:pt idx="136">
                  <c:v>-0.69636424028170396</c:v>
                </c:pt>
                <c:pt idx="137">
                  <c:v>-0.70710678118654802</c:v>
                </c:pt>
                <c:pt idx="138">
                  <c:v>-0.69636424035957001</c:v>
                </c:pt>
                <c:pt idx="139">
                  <c:v>-0.66446302446779204</c:v>
                </c:pt>
                <c:pt idx="140">
                  <c:v>-0.61237243581323597</c:v>
                </c:pt>
                <c:pt idx="141">
                  <c:v>-0.54167522057297002</c:v>
                </c:pt>
                <c:pt idx="142">
                  <c:v>-0.45451947785742702</c:v>
                </c:pt>
                <c:pt idx="143">
                  <c:v>-0.35355339080593501</c:v>
                </c:pt>
                <c:pt idx="144">
                  <c:v>-0.24184476288206999</c:v>
                </c:pt>
                <c:pt idx="145">
                  <c:v>-0.12278780421781101</c:v>
                </c:pt>
                <c:pt idx="146">
                  <c:v>0</c:v>
                </c:pt>
                <c:pt idx="148" formatCode="0.00E+00">
                  <c:v>1.05367121277235E-8</c:v>
                </c:pt>
                <c:pt idx="149">
                  <c:v>0.17364817766197399</c:v>
                </c:pt>
                <c:pt idx="150">
                  <c:v>0.34202014331621</c:v>
                </c:pt>
                <c:pt idx="151">
                  <c:v>0.49999999998692402</c:v>
                </c:pt>
                <c:pt idx="152">
                  <c:v>0.64278760967111703</c:v>
                </c:pt>
                <c:pt idx="153">
                  <c:v>0.76604444310280195</c:v>
                </c:pt>
                <c:pt idx="154">
                  <c:v>0.86602540376934001</c:v>
                </c:pt>
                <c:pt idx="155">
                  <c:v>0.93969262077385896</c:v>
                </c:pt>
                <c:pt idx="156">
                  <c:v>0.98480775300521595</c:v>
                </c:pt>
                <c:pt idx="157">
                  <c:v>1</c:v>
                </c:pt>
                <c:pt idx="158">
                  <c:v>0.98480775302094803</c:v>
                </c:pt>
                <c:pt idx="159">
                  <c:v>0.93969262080484295</c:v>
                </c:pt>
                <c:pt idx="160">
                  <c:v>0.866025403814636</c:v>
                </c:pt>
                <c:pt idx="161">
                  <c:v>0.76604444316103504</c:v>
                </c:pt>
                <c:pt idx="162">
                  <c:v>0.64278760974051596</c:v>
                </c:pt>
                <c:pt idx="163">
                  <c:v>0.50000000006538003</c:v>
                </c:pt>
                <c:pt idx="164">
                  <c:v>0.34202014340134002</c:v>
                </c:pt>
                <c:pt idx="165">
                  <c:v>0.17364817775119001</c:v>
                </c:pt>
                <c:pt idx="166" formatCode="0.00E+00">
                  <c:v>1.05367121277235E-8</c:v>
                </c:pt>
                <c:pt idx="167">
                  <c:v>0.173648177572757</c:v>
                </c:pt>
                <c:pt idx="168">
                  <c:v>0.34202014323107999</c:v>
                </c:pt>
                <c:pt idx="169">
                  <c:v>0.499999999908468</c:v>
                </c:pt>
                <c:pt idx="170">
                  <c:v>0.64278760960171899</c:v>
                </c:pt>
                <c:pt idx="171">
                  <c:v>0.76604444304456998</c:v>
                </c:pt>
                <c:pt idx="172">
                  <c:v>0.86602540372404302</c:v>
                </c:pt>
                <c:pt idx="173">
                  <c:v>0.93969262074287396</c:v>
                </c:pt>
                <c:pt idx="174">
                  <c:v>0.98480775298948497</c:v>
                </c:pt>
                <c:pt idx="175">
                  <c:v>1</c:v>
                </c:pt>
                <c:pt idx="176">
                  <c:v>0.984807753036679</c:v>
                </c:pt>
                <c:pt idx="177">
                  <c:v>0.93969262083582805</c:v>
                </c:pt>
                <c:pt idx="178">
                  <c:v>0.86602540385993299</c:v>
                </c:pt>
                <c:pt idx="179">
                  <c:v>0.76604444321926701</c:v>
                </c:pt>
                <c:pt idx="180">
                  <c:v>0.64278760980991401</c:v>
                </c:pt>
                <c:pt idx="181">
                  <c:v>0.50000000014383605</c:v>
                </c:pt>
                <c:pt idx="182">
                  <c:v>0.34202014348646897</c:v>
                </c:pt>
                <c:pt idx="183">
                  <c:v>0.17364817784040801</c:v>
                </c:pt>
                <c:pt idx="184" formatCode="0.00E+00">
                  <c:v>-1.05367121277235E-8</c:v>
                </c:pt>
                <c:pt idx="185">
                  <c:v>-0.173648177483541</c:v>
                </c:pt>
                <c:pt idx="186">
                  <c:v>-0.34202014314595103</c:v>
                </c:pt>
                <c:pt idx="187">
                  <c:v>-0.49999999983001198</c:v>
                </c:pt>
                <c:pt idx="188">
                  <c:v>-0.64278760953232095</c:v>
                </c:pt>
                <c:pt idx="189">
                  <c:v>-0.766044442986338</c:v>
                </c:pt>
                <c:pt idx="190">
                  <c:v>-0.86602540367874603</c:v>
                </c:pt>
                <c:pt idx="191">
                  <c:v>-0.93969262071188897</c:v>
                </c:pt>
                <c:pt idx="192">
                  <c:v>-0.984807752973754</c:v>
                </c:pt>
                <c:pt idx="193">
                  <c:v>-1</c:v>
                </c:pt>
                <c:pt idx="194">
                  <c:v>-0.98480775305241097</c:v>
                </c:pt>
                <c:pt idx="195">
                  <c:v>-0.93969262086681304</c:v>
                </c:pt>
                <c:pt idx="196">
                  <c:v>-0.86602540390522997</c:v>
                </c:pt>
                <c:pt idx="197">
                  <c:v>-0.76604444327749899</c:v>
                </c:pt>
                <c:pt idx="198">
                  <c:v>-0.64278760987931205</c:v>
                </c:pt>
                <c:pt idx="199">
                  <c:v>-0.50000000022229296</c:v>
                </c:pt>
                <c:pt idx="200">
                  <c:v>-0.34202014357159899</c:v>
                </c:pt>
                <c:pt idx="201">
                  <c:v>-0.173648177929625</c:v>
                </c:pt>
                <c:pt idx="202" formatCode="0.00E+00">
                  <c:v>-1.05367121277235E-8</c:v>
                </c:pt>
                <c:pt idx="203">
                  <c:v>-0.17364817739432301</c:v>
                </c:pt>
                <c:pt idx="204">
                  <c:v>-0.34202014306082101</c:v>
                </c:pt>
                <c:pt idx="205">
                  <c:v>-0.49999999975155601</c:v>
                </c:pt>
                <c:pt idx="206">
                  <c:v>-0.64278760946292202</c:v>
                </c:pt>
                <c:pt idx="207">
                  <c:v>-0.76604444292810603</c:v>
                </c:pt>
                <c:pt idx="208">
                  <c:v>-0.86602540363345004</c:v>
                </c:pt>
                <c:pt idx="209">
                  <c:v>-0.93969262068090498</c:v>
                </c:pt>
                <c:pt idx="210">
                  <c:v>-0.98480775295802203</c:v>
                </c:pt>
                <c:pt idx="211">
                  <c:v>-1</c:v>
                </c:pt>
                <c:pt idx="212">
                  <c:v>-0.98480775306814206</c:v>
                </c:pt>
                <c:pt idx="213">
                  <c:v>-0.93969262089779704</c:v>
                </c:pt>
                <c:pt idx="214">
                  <c:v>-0.86602540395052596</c:v>
                </c:pt>
                <c:pt idx="215">
                  <c:v>-0.76604444333573196</c:v>
                </c:pt>
                <c:pt idx="216">
                  <c:v>-0.64278760994871198</c:v>
                </c:pt>
                <c:pt idx="217">
                  <c:v>-0.50000000030074798</c:v>
                </c:pt>
                <c:pt idx="218">
                  <c:v>-0.342020143656729</c:v>
                </c:pt>
                <c:pt idx="219">
                  <c:v>-0.173648178018841</c:v>
                </c:pt>
                <c:pt idx="220" formatCode="0.00E+00">
                  <c:v>-1.05367121277235E-8</c:v>
                </c:pt>
                <c:pt idx="222" formatCode="0.00E+00">
                  <c:v>2.1073424255447001E-8</c:v>
                </c:pt>
                <c:pt idx="223">
                  <c:v>0.21267471501799801</c:v>
                </c:pt>
                <c:pt idx="224">
                  <c:v>0.41888741643914501</c:v>
                </c:pt>
                <c:pt idx="225">
                  <c:v>0.61237243567977995</c:v>
                </c:pt>
                <c:pt idx="226">
                  <c:v>0.78725082833876003</c:v>
                </c:pt>
                <c:pt idx="227">
                  <c:v>0.93820900294818299</c:v>
                </c:pt>
                <c:pt idx="228">
                  <c:v>1.06066017176133</c:v>
                </c:pt>
                <c:pt idx="229">
                  <c:v>1.1508837179773099</c:v>
                </c:pt>
                <c:pt idx="230">
                  <c:v>1.2061382447998099</c:v>
                </c:pt>
                <c:pt idx="231">
                  <c:v>1.2247448713915901</c:v>
                </c:pt>
                <c:pt idx="232">
                  <c:v>1.2061382448190801</c:v>
                </c:pt>
                <c:pt idx="233">
                  <c:v>1.15088371801525</c:v>
                </c:pt>
                <c:pt idx="234">
                  <c:v>1.06066017181681</c:v>
                </c:pt>
                <c:pt idx="235">
                  <c:v>0.93820900301950305</c:v>
                </c:pt>
                <c:pt idx="236">
                  <c:v>0.78725082842375504</c:v>
                </c:pt>
                <c:pt idx="237">
                  <c:v>0.61237243577586797</c:v>
                </c:pt>
                <c:pt idx="238">
                  <c:v>0.418887416543407</c:v>
                </c:pt>
                <c:pt idx="239">
                  <c:v>0.21267471512726699</c:v>
                </c:pt>
                <c:pt idx="240" formatCode="0.00E+00">
                  <c:v>2.1073424255447001E-8</c:v>
                </c:pt>
                <c:pt idx="241">
                  <c:v>0.21267471490872999</c:v>
                </c:pt>
                <c:pt idx="242">
                  <c:v>0.41888741633488302</c:v>
                </c:pt>
                <c:pt idx="243">
                  <c:v>0.61237243558369103</c:v>
                </c:pt>
                <c:pt idx="244">
                  <c:v>0.78725082825376502</c:v>
                </c:pt>
                <c:pt idx="245">
                  <c:v>0.93820900287686304</c:v>
                </c:pt>
                <c:pt idx="246">
                  <c:v>1.0606601717058499</c:v>
                </c:pt>
                <c:pt idx="247">
                  <c:v>1.1508837179393601</c:v>
                </c:pt>
                <c:pt idx="248">
                  <c:v>1.20613824478055</c:v>
                </c:pt>
                <c:pt idx="249">
                  <c:v>1.2247448713915901</c:v>
                </c:pt>
                <c:pt idx="250">
                  <c:v>1.20613824483835</c:v>
                </c:pt>
                <c:pt idx="251">
                  <c:v>1.1508837180531999</c:v>
                </c:pt>
                <c:pt idx="252">
                  <c:v>1.0606601718722799</c:v>
                </c:pt>
                <c:pt idx="253">
                  <c:v>0.938209003090823</c:v>
                </c:pt>
                <c:pt idx="254">
                  <c:v>0.78725082850875105</c:v>
                </c:pt>
                <c:pt idx="255">
                  <c:v>0.612372435871957</c:v>
                </c:pt>
                <c:pt idx="256">
                  <c:v>0.41888741664766899</c:v>
                </c:pt>
                <c:pt idx="257">
                  <c:v>0.212674715236533</c:v>
                </c:pt>
                <c:pt idx="258" formatCode="0.00E+00">
                  <c:v>-2.1073424255447001E-8</c:v>
                </c:pt>
                <c:pt idx="259">
                  <c:v>-0.21267471479946301</c:v>
                </c:pt>
                <c:pt idx="260">
                  <c:v>-0.41888741623062098</c:v>
                </c:pt>
                <c:pt idx="261">
                  <c:v>-0.61237243548760201</c:v>
                </c:pt>
                <c:pt idx="262">
                  <c:v>-0.78725082816876901</c:v>
                </c:pt>
                <c:pt idx="263">
                  <c:v>-0.93820900280554398</c:v>
                </c:pt>
                <c:pt idx="264">
                  <c:v>-1.0606601716503801</c:v>
                </c:pt>
                <c:pt idx="265">
                  <c:v>-1.15088371790141</c:v>
                </c:pt>
                <c:pt idx="266">
                  <c:v>-1.2061382447612801</c:v>
                </c:pt>
                <c:pt idx="267">
                  <c:v>-1.2247448713915901</c:v>
                </c:pt>
                <c:pt idx="268">
                  <c:v>-1.2061382448576099</c:v>
                </c:pt>
                <c:pt idx="269">
                  <c:v>-1.15088371809115</c:v>
                </c:pt>
                <c:pt idx="270">
                  <c:v>-1.06066017192776</c:v>
                </c:pt>
                <c:pt idx="271">
                  <c:v>-0.93820900316214195</c:v>
                </c:pt>
                <c:pt idx="272">
                  <c:v>-0.78725082859374496</c:v>
                </c:pt>
                <c:pt idx="273">
                  <c:v>-0.61237243596804602</c:v>
                </c:pt>
                <c:pt idx="274">
                  <c:v>-0.41888741675193097</c:v>
                </c:pt>
                <c:pt idx="275">
                  <c:v>-0.21267471534580301</c:v>
                </c:pt>
                <c:pt idx="276" formatCode="0.00E+00">
                  <c:v>-2.1073424255447001E-8</c:v>
                </c:pt>
                <c:pt idx="277">
                  <c:v>-0.212674714690195</c:v>
                </c:pt>
                <c:pt idx="278">
                  <c:v>-0.41888741612635899</c:v>
                </c:pt>
                <c:pt idx="279">
                  <c:v>-0.61237243539151398</c:v>
                </c:pt>
                <c:pt idx="280">
                  <c:v>-0.787250828083773</c:v>
                </c:pt>
                <c:pt idx="281">
                  <c:v>-0.93820900273422503</c:v>
                </c:pt>
                <c:pt idx="282">
                  <c:v>-1.0606601715949</c:v>
                </c:pt>
                <c:pt idx="283">
                  <c:v>-1.1508837178634601</c:v>
                </c:pt>
                <c:pt idx="284">
                  <c:v>-1.2061382447420099</c:v>
                </c:pt>
                <c:pt idx="285">
                  <c:v>-1.2247448713915901</c:v>
                </c:pt>
                <c:pt idx="286">
                  <c:v>-1.20613824487688</c:v>
                </c:pt>
                <c:pt idx="287">
                  <c:v>-1.1508837181291001</c:v>
                </c:pt>
                <c:pt idx="288">
                  <c:v>-1.06066017198324</c:v>
                </c:pt>
                <c:pt idx="289">
                  <c:v>-0.93820900323346201</c:v>
                </c:pt>
                <c:pt idx="290">
                  <c:v>-0.78725082867874197</c:v>
                </c:pt>
                <c:pt idx="291">
                  <c:v>-0.61237243606413405</c:v>
                </c:pt>
                <c:pt idx="292">
                  <c:v>-0.41888741685619302</c:v>
                </c:pt>
                <c:pt idx="293">
                  <c:v>-0.21267471545507</c:v>
                </c:pt>
                <c:pt idx="294" formatCode="0.00E+00">
                  <c:v>-2.1073424255447001E-8</c:v>
                </c:pt>
                <c:pt idx="296">
                  <c:v>0</c:v>
                </c:pt>
                <c:pt idx="297">
                  <c:v>0.245575607930937</c:v>
                </c:pt>
                <c:pt idx="298">
                  <c:v>0.48368952528257397</c:v>
                </c:pt>
                <c:pt idx="299">
                  <c:v>0.70710678116805503</c:v>
                </c:pt>
                <c:pt idx="300">
                  <c:v>0.90903895532227796</c:v>
                </c:pt>
                <c:pt idx="301">
                  <c:v>1.08335044081653</c:v>
                </c:pt>
                <c:pt idx="302">
                  <c:v>1.22474487137024</c:v>
                </c:pt>
                <c:pt idx="303">
                  <c:v>1.3289260487603101</c:v>
                </c:pt>
                <c:pt idx="304">
                  <c:v>1.3927284806301501</c:v>
                </c:pt>
                <c:pt idx="305">
                  <c:v>1.4142135623731</c:v>
                </c:pt>
                <c:pt idx="306">
                  <c:v>1.3927284806524001</c:v>
                </c:pt>
                <c:pt idx="307">
                  <c:v>1.3289260488041299</c:v>
                </c:pt>
                <c:pt idx="308">
                  <c:v>1.2247448714343001</c:v>
                </c:pt>
                <c:pt idx="309">
                  <c:v>1.0833504408988801</c:v>
                </c:pt>
                <c:pt idx="310">
                  <c:v>0.90903895542042101</c:v>
                </c:pt>
                <c:pt idx="311">
                  <c:v>0.70710678127900894</c:v>
                </c:pt>
                <c:pt idx="312">
                  <c:v>0.483689525402965</c:v>
                </c:pt>
                <c:pt idx="313">
                  <c:v>0.24557560805710699</c:v>
                </c:pt>
                <c:pt idx="314">
                  <c:v>0</c:v>
                </c:pt>
                <c:pt idx="315">
                  <c:v>0.24557560780476301</c:v>
                </c:pt>
                <c:pt idx="316">
                  <c:v>0.483689525162182</c:v>
                </c:pt>
                <c:pt idx="317">
                  <c:v>0.70710678105710201</c:v>
                </c:pt>
                <c:pt idx="318">
                  <c:v>0.90903895522413403</c:v>
                </c:pt>
                <c:pt idx="319">
                  <c:v>1.0833504407341801</c:v>
                </c:pt>
                <c:pt idx="320">
                  <c:v>1.2247448713061799</c:v>
                </c:pt>
                <c:pt idx="321">
                  <c:v>1.32892604871649</c:v>
                </c:pt>
                <c:pt idx="322">
                  <c:v>1.3927284806079001</c:v>
                </c:pt>
                <c:pt idx="323">
                  <c:v>1.4142135623731</c:v>
                </c:pt>
                <c:pt idx="324">
                  <c:v>1.3927284806746401</c:v>
                </c:pt>
                <c:pt idx="325">
                  <c:v>1.32892604884795</c:v>
                </c:pt>
                <c:pt idx="326">
                  <c:v>1.22474487149835</c:v>
                </c:pt>
                <c:pt idx="327">
                  <c:v>1.08335044098123</c:v>
                </c:pt>
                <c:pt idx="328">
                  <c:v>0.90903895551856595</c:v>
                </c:pt>
                <c:pt idx="329">
                  <c:v>0.70710678138996197</c:v>
                </c:pt>
                <c:pt idx="330">
                  <c:v>0.48368952552335698</c:v>
                </c:pt>
                <c:pt idx="331">
                  <c:v>0.245575608183279</c:v>
                </c:pt>
                <c:pt idx="332">
                  <c:v>0</c:v>
                </c:pt>
                <c:pt idx="333">
                  <c:v>-0.24557560767859199</c:v>
                </c:pt>
                <c:pt idx="334">
                  <c:v>-0.48368952504179102</c:v>
                </c:pt>
                <c:pt idx="335">
                  <c:v>-0.70710678094614798</c:v>
                </c:pt>
                <c:pt idx="336">
                  <c:v>-0.90903895512598898</c:v>
                </c:pt>
                <c:pt idx="337">
                  <c:v>-1.08335044065182</c:v>
                </c:pt>
                <c:pt idx="338">
                  <c:v>-1.2247448712421201</c:v>
                </c:pt>
                <c:pt idx="339">
                  <c:v>-1.3289260486726699</c:v>
                </c:pt>
                <c:pt idx="340">
                  <c:v>-1.3927284805856599</c:v>
                </c:pt>
                <c:pt idx="341">
                  <c:v>-1.4142135623731</c:v>
                </c:pt>
                <c:pt idx="342">
                  <c:v>-1.39272848069689</c:v>
                </c:pt>
                <c:pt idx="343">
                  <c:v>-1.32892604889177</c:v>
                </c:pt>
                <c:pt idx="344">
                  <c:v>-1.2247448715624101</c:v>
                </c:pt>
                <c:pt idx="345">
                  <c:v>-1.0833504410635899</c:v>
                </c:pt>
                <c:pt idx="346">
                  <c:v>-0.909038955616709</c:v>
                </c:pt>
                <c:pt idx="347">
                  <c:v>-0.70710678150091699</c:v>
                </c:pt>
                <c:pt idx="348">
                  <c:v>-0.48368952564374901</c:v>
                </c:pt>
                <c:pt idx="349">
                  <c:v>-0.24557560830945199</c:v>
                </c:pt>
                <c:pt idx="350">
                  <c:v>0</c:v>
                </c:pt>
                <c:pt idx="351">
                  <c:v>-0.245575607552421</c:v>
                </c:pt>
                <c:pt idx="352">
                  <c:v>-0.48368952492139999</c:v>
                </c:pt>
                <c:pt idx="353">
                  <c:v>-0.70710678083519396</c:v>
                </c:pt>
                <c:pt idx="354">
                  <c:v>-0.90903895502784504</c:v>
                </c:pt>
                <c:pt idx="355">
                  <c:v>-1.0833504405694701</c:v>
                </c:pt>
                <c:pt idx="356">
                  <c:v>-1.22474487117806</c:v>
                </c:pt>
                <c:pt idx="357">
                  <c:v>-1.3289260486288501</c:v>
                </c:pt>
                <c:pt idx="358">
                  <c:v>-1.3927284805634099</c:v>
                </c:pt>
                <c:pt idx="359">
                  <c:v>-1.4142135623731</c:v>
                </c:pt>
                <c:pt idx="360">
                  <c:v>-1.39272848071914</c:v>
                </c:pt>
                <c:pt idx="361">
                  <c:v>-1.3289260489355801</c:v>
                </c:pt>
                <c:pt idx="362">
                  <c:v>-1.2247448716264699</c:v>
                </c:pt>
                <c:pt idx="363">
                  <c:v>-1.08335044114594</c:v>
                </c:pt>
                <c:pt idx="364">
                  <c:v>-0.90903895571485505</c:v>
                </c:pt>
                <c:pt idx="365">
                  <c:v>-0.70710678161187002</c:v>
                </c:pt>
                <c:pt idx="366">
                  <c:v>-0.48368952576413998</c:v>
                </c:pt>
                <c:pt idx="367">
                  <c:v>-0.24557560843562301</c:v>
                </c:pt>
                <c:pt idx="368">
                  <c:v>0</c:v>
                </c:pt>
                <c:pt idx="370">
                  <c:v>0</c:v>
                </c:pt>
                <c:pt idx="371">
                  <c:v>0.27456187647470498</c:v>
                </c:pt>
                <c:pt idx="372">
                  <c:v>0.54078132926821898</c:v>
                </c:pt>
                <c:pt idx="373">
                  <c:v>0.79056941502141997</c:v>
                </c:pt>
                <c:pt idx="374">
                  <c:v>1.016336449148</c:v>
                </c:pt>
                <c:pt idx="375">
                  <c:v>1.21122261456006</c:v>
                </c:pt>
                <c:pt idx="376">
                  <c:v>1.36930639373904</c:v>
                </c:pt>
                <c:pt idx="377">
                  <c:v>1.48578449104913</c:v>
                </c:pt>
                <c:pt idx="378">
                  <c:v>1.55711777844451</c:v>
                </c:pt>
                <c:pt idx="379">
                  <c:v>1.58113883008419</c:v>
                </c:pt>
                <c:pt idx="380">
                  <c:v>1.5571177784693799</c:v>
                </c:pt>
                <c:pt idx="381">
                  <c:v>1.4857844910981199</c:v>
                </c:pt>
                <c:pt idx="382">
                  <c:v>1.36930639381066</c:v>
                </c:pt>
                <c:pt idx="383">
                  <c:v>1.2112226146521301</c:v>
                </c:pt>
                <c:pt idx="384">
                  <c:v>1.01633644925773</c:v>
                </c:pt>
                <c:pt idx="385">
                  <c:v>0.79056941514546897</c:v>
                </c:pt>
                <c:pt idx="386">
                  <c:v>0.54078132940281998</c:v>
                </c:pt>
                <c:pt idx="387">
                  <c:v>0.27456187661576797</c:v>
                </c:pt>
                <c:pt idx="388">
                  <c:v>0</c:v>
                </c:pt>
                <c:pt idx="389">
                  <c:v>0.27456187633363999</c:v>
                </c:pt>
                <c:pt idx="390">
                  <c:v>0.54078132913361698</c:v>
                </c:pt>
                <c:pt idx="391">
                  <c:v>0.79056941489736898</c:v>
                </c:pt>
                <c:pt idx="392">
                  <c:v>1.01633644903827</c:v>
                </c:pt>
                <c:pt idx="393">
                  <c:v>1.2112226144679901</c:v>
                </c:pt>
                <c:pt idx="394">
                  <c:v>1.3693063936674199</c:v>
                </c:pt>
                <c:pt idx="395">
                  <c:v>1.4857844910001301</c:v>
                </c:pt>
                <c:pt idx="396">
                  <c:v>1.5571177784196299</c:v>
                </c:pt>
                <c:pt idx="397">
                  <c:v>1.58113883008419</c:v>
                </c:pt>
                <c:pt idx="398">
                  <c:v>1.55711777849425</c:v>
                </c:pt>
                <c:pt idx="399">
                  <c:v>1.4857844911471101</c:v>
                </c:pt>
                <c:pt idx="400">
                  <c:v>1.36930639388228</c:v>
                </c:pt>
                <c:pt idx="401">
                  <c:v>1.21122261474421</c:v>
                </c:pt>
                <c:pt idx="402">
                  <c:v>1.01633644936746</c:v>
                </c:pt>
                <c:pt idx="403">
                  <c:v>0.79056941526951896</c:v>
                </c:pt>
                <c:pt idx="404">
                  <c:v>0.54078132953742297</c:v>
                </c:pt>
                <c:pt idx="405">
                  <c:v>0.27456187675683302</c:v>
                </c:pt>
                <c:pt idx="406">
                  <c:v>0</c:v>
                </c:pt>
                <c:pt idx="407">
                  <c:v>-0.27456187619257499</c:v>
                </c:pt>
                <c:pt idx="408">
                  <c:v>-0.54078132899901499</c:v>
                </c:pt>
                <c:pt idx="409">
                  <c:v>-0.79056941477331999</c:v>
                </c:pt>
                <c:pt idx="410">
                  <c:v>-1.01633644892855</c:v>
                </c:pt>
                <c:pt idx="411">
                  <c:v>-1.2112226143759099</c:v>
                </c:pt>
                <c:pt idx="412">
                  <c:v>-1.3693063935958001</c:v>
                </c:pt>
                <c:pt idx="413">
                  <c:v>-1.48578449095114</c:v>
                </c:pt>
                <c:pt idx="414">
                  <c:v>-1.5571177783947601</c:v>
                </c:pt>
                <c:pt idx="415">
                  <c:v>-1.58113883008419</c:v>
                </c:pt>
                <c:pt idx="416">
                  <c:v>-1.5571177785191299</c:v>
                </c:pt>
                <c:pt idx="417">
                  <c:v>-1.4857844911961</c:v>
                </c:pt>
                <c:pt idx="418">
                  <c:v>-1.3693063939539001</c:v>
                </c:pt>
                <c:pt idx="419">
                  <c:v>-1.2112226148362799</c:v>
                </c:pt>
                <c:pt idx="420">
                  <c:v>-1.01633644947719</c:v>
                </c:pt>
                <c:pt idx="421">
                  <c:v>-0.79056941539356995</c:v>
                </c:pt>
                <c:pt idx="422">
                  <c:v>-0.54078132967202497</c:v>
                </c:pt>
                <c:pt idx="423">
                  <c:v>-0.27456187689789802</c:v>
                </c:pt>
                <c:pt idx="424">
                  <c:v>0</c:v>
                </c:pt>
                <c:pt idx="425">
                  <c:v>-0.274561876051512</c:v>
                </c:pt>
                <c:pt idx="426">
                  <c:v>-0.54078132886441399</c:v>
                </c:pt>
                <c:pt idx="427">
                  <c:v>-0.790569414649269</c:v>
                </c:pt>
                <c:pt idx="428">
                  <c:v>-1.01633644881882</c:v>
                </c:pt>
                <c:pt idx="429">
                  <c:v>-1.21122261428384</c:v>
                </c:pt>
                <c:pt idx="430">
                  <c:v>-1.36930639352418</c:v>
                </c:pt>
                <c:pt idx="431">
                  <c:v>-1.48578449090215</c:v>
                </c:pt>
                <c:pt idx="432">
                  <c:v>-1.55711777836989</c:v>
                </c:pt>
                <c:pt idx="433">
                  <c:v>-1.58113883008419</c:v>
                </c:pt>
                <c:pt idx="434">
                  <c:v>-1.557117778544</c:v>
                </c:pt>
                <c:pt idx="435">
                  <c:v>-1.4857844912450899</c:v>
                </c:pt>
                <c:pt idx="436">
                  <c:v>-1.3693063940255199</c:v>
                </c:pt>
                <c:pt idx="437">
                  <c:v>-1.21122261492835</c:v>
                </c:pt>
                <c:pt idx="438">
                  <c:v>-1.01633644958692</c:v>
                </c:pt>
                <c:pt idx="439">
                  <c:v>-0.79056941551761895</c:v>
                </c:pt>
                <c:pt idx="440">
                  <c:v>-0.54078132980662696</c:v>
                </c:pt>
                <c:pt idx="441">
                  <c:v>-0.27456187703896001</c:v>
                </c:pt>
                <c:pt idx="442">
                  <c:v>0</c:v>
                </c:pt>
                <c:pt idx="444">
                  <c:v>0</c:v>
                </c:pt>
                <c:pt idx="445">
                  <c:v>0.30076746635228602</c:v>
                </c:pt>
                <c:pt idx="446">
                  <c:v>0.59239626543566404</c:v>
                </c:pt>
                <c:pt idx="447">
                  <c:v>0.86602540376179005</c:v>
                </c:pt>
                <c:pt idx="448">
                  <c:v>1.1133407984261301</c:v>
                </c:pt>
                <c:pt idx="449">
                  <c:v>1.3268278963098601</c:v>
                </c:pt>
                <c:pt idx="450">
                  <c:v>1.49999999997385</c:v>
                </c:pt>
                <c:pt idx="451">
                  <c:v>1.6275953626778801</c:v>
                </c:pt>
                <c:pt idx="452">
                  <c:v>1.70573706389278</c:v>
                </c:pt>
                <c:pt idx="453">
                  <c:v>1.7320508075688801</c:v>
                </c:pt>
                <c:pt idx="454">
                  <c:v>1.70573706392002</c:v>
                </c:pt>
                <c:pt idx="455">
                  <c:v>1.62759536273154</c:v>
                </c:pt>
                <c:pt idx="456">
                  <c:v>1.5000000000522999</c:v>
                </c:pt>
                <c:pt idx="457">
                  <c:v>1.3268278964107201</c:v>
                </c:pt>
                <c:pt idx="458">
                  <c:v>1.1133407985463299</c:v>
                </c:pt>
                <c:pt idx="459">
                  <c:v>0.86602540389768001</c:v>
                </c:pt>
                <c:pt idx="460">
                  <c:v>0.59239626558311298</c:v>
                </c:pt>
                <c:pt idx="461">
                  <c:v>0.30076746650681302</c:v>
                </c:pt>
                <c:pt idx="462">
                  <c:v>0</c:v>
                </c:pt>
                <c:pt idx="463">
                  <c:v>0.30076746619775702</c:v>
                </c:pt>
                <c:pt idx="464">
                  <c:v>0.59239626528821498</c:v>
                </c:pt>
                <c:pt idx="465">
                  <c:v>0.86602540362589997</c:v>
                </c:pt>
                <c:pt idx="466">
                  <c:v>1.11334079830593</c:v>
                </c:pt>
                <c:pt idx="467">
                  <c:v>1.3268278962090001</c:v>
                </c:pt>
                <c:pt idx="468">
                  <c:v>1.4999999998953899</c:v>
                </c:pt>
                <c:pt idx="469">
                  <c:v>1.6275953626242099</c:v>
                </c:pt>
                <c:pt idx="470">
                  <c:v>1.70573706386553</c:v>
                </c:pt>
                <c:pt idx="471">
                  <c:v>1.7320508075688801</c:v>
                </c:pt>
                <c:pt idx="472">
                  <c:v>1.70573706394727</c:v>
                </c:pt>
                <c:pt idx="473">
                  <c:v>1.62759536278521</c:v>
                </c:pt>
                <c:pt idx="474">
                  <c:v>1.5000000001307601</c:v>
                </c:pt>
                <c:pt idx="475">
                  <c:v>1.3268278965115801</c:v>
                </c:pt>
                <c:pt idx="476">
                  <c:v>1.11334079866653</c:v>
                </c:pt>
                <c:pt idx="477">
                  <c:v>0.86602540403356998</c:v>
                </c:pt>
                <c:pt idx="478">
                  <c:v>0.59239626573056303</c:v>
                </c:pt>
                <c:pt idx="479">
                  <c:v>0.30076746666134202</c:v>
                </c:pt>
                <c:pt idx="480">
                  <c:v>0</c:v>
                </c:pt>
                <c:pt idx="481">
                  <c:v>-0.30076746604322901</c:v>
                </c:pt>
                <c:pt idx="482">
                  <c:v>-0.59239626514076704</c:v>
                </c:pt>
                <c:pt idx="483">
                  <c:v>-0.86602540349001</c:v>
                </c:pt>
                <c:pt idx="484">
                  <c:v>-1.11334079818572</c:v>
                </c:pt>
                <c:pt idx="485">
                  <c:v>-1.3268278961081399</c:v>
                </c:pt>
                <c:pt idx="486">
                  <c:v>-1.49999999981694</c:v>
                </c:pt>
                <c:pt idx="487">
                  <c:v>-1.6275953625705399</c:v>
                </c:pt>
                <c:pt idx="488">
                  <c:v>-1.7057370638382801</c:v>
                </c:pt>
                <c:pt idx="489">
                  <c:v>-1.7320508075688801</c:v>
                </c:pt>
                <c:pt idx="490">
                  <c:v>-1.70573706397452</c:v>
                </c:pt>
                <c:pt idx="491">
                  <c:v>-1.62759536283888</c:v>
                </c:pt>
                <c:pt idx="492">
                  <c:v>-1.50000000020922</c:v>
                </c:pt>
                <c:pt idx="493">
                  <c:v>-1.32682789661244</c:v>
                </c:pt>
                <c:pt idx="494">
                  <c:v>-1.1133407987867301</c:v>
                </c:pt>
                <c:pt idx="495">
                  <c:v>-0.86602540416946105</c:v>
                </c:pt>
                <c:pt idx="496">
                  <c:v>-0.59239626587801197</c:v>
                </c:pt>
                <c:pt idx="497">
                  <c:v>-0.30076746681587002</c:v>
                </c:pt>
                <c:pt idx="498">
                  <c:v>0</c:v>
                </c:pt>
                <c:pt idx="499">
                  <c:v>-0.30076746588870001</c:v>
                </c:pt>
                <c:pt idx="500">
                  <c:v>-0.59239626499331799</c:v>
                </c:pt>
                <c:pt idx="501">
                  <c:v>-0.86602540335412004</c:v>
                </c:pt>
                <c:pt idx="502">
                  <c:v>-1.1133407980655201</c:v>
                </c:pt>
                <c:pt idx="503">
                  <c:v>-1.3268278960072799</c:v>
                </c:pt>
                <c:pt idx="504">
                  <c:v>-1.4999999997384801</c:v>
                </c:pt>
                <c:pt idx="505">
                  <c:v>-1.62759536251688</c:v>
                </c:pt>
                <c:pt idx="506">
                  <c:v>-1.7057370638110301</c:v>
                </c:pt>
                <c:pt idx="507">
                  <c:v>-1.7320508075688801</c:v>
                </c:pt>
                <c:pt idx="508">
                  <c:v>-1.7057370640017699</c:v>
                </c:pt>
                <c:pt idx="509">
                  <c:v>-1.6275953628925499</c:v>
                </c:pt>
                <c:pt idx="510">
                  <c:v>-1.5000000002876701</c:v>
                </c:pt>
                <c:pt idx="511">
                  <c:v>-1.32682789671331</c:v>
                </c:pt>
                <c:pt idx="512">
                  <c:v>-1.1133407989069299</c:v>
                </c:pt>
                <c:pt idx="513">
                  <c:v>-0.86602540430535002</c:v>
                </c:pt>
                <c:pt idx="514">
                  <c:v>-0.59239626602546003</c:v>
                </c:pt>
                <c:pt idx="515">
                  <c:v>-0.30076746697039802</c:v>
                </c:pt>
                <c:pt idx="516">
                  <c:v>0</c:v>
                </c:pt>
                <c:pt idx="518">
                  <c:v>0</c:v>
                </c:pt>
                <c:pt idx="519">
                  <c:v>0.32486599332437899</c:v>
                </c:pt>
                <c:pt idx="520">
                  <c:v>0.63986109783228995</c:v>
                </c:pt>
                <c:pt idx="521">
                  <c:v>0.93541434666902201</c:v>
                </c:pt>
                <c:pt idx="522">
                  <c:v>1.20254550392635</c:v>
                </c:pt>
                <c:pt idx="523">
                  <c:v>1.43313792456637</c:v>
                </c:pt>
                <c:pt idx="524">
                  <c:v>1.6201851745737199</c:v>
                </c:pt>
                <c:pt idx="525">
                  <c:v>1.75800391790774</c:v>
                </c:pt>
                <c:pt idx="526">
                  <c:v>1.8424066017921099</c:v>
                </c:pt>
                <c:pt idx="527">
                  <c:v>1.87082869338697</c:v>
                </c:pt>
                <c:pt idx="528">
                  <c:v>1.8424066018215399</c:v>
                </c:pt>
                <c:pt idx="529">
                  <c:v>1.7580039179657001</c:v>
                </c:pt>
                <c:pt idx="530">
                  <c:v>1.6201851746584599</c:v>
                </c:pt>
                <c:pt idx="531">
                  <c:v>1.43313792467531</c:v>
                </c:pt>
                <c:pt idx="532">
                  <c:v>1.2025455040561801</c:v>
                </c:pt>
                <c:pt idx="533">
                  <c:v>0.93541434681580005</c:v>
                </c:pt>
                <c:pt idx="534">
                  <c:v>0.639861097991552</c:v>
                </c:pt>
                <c:pt idx="535">
                  <c:v>0.32486599349128897</c:v>
                </c:pt>
                <c:pt idx="536">
                  <c:v>0</c:v>
                </c:pt>
                <c:pt idx="537">
                  <c:v>0.324865993157469</c:v>
                </c:pt>
                <c:pt idx="538">
                  <c:v>0.63986109767302601</c:v>
                </c:pt>
                <c:pt idx="539">
                  <c:v>0.93541434652224398</c:v>
                </c:pt>
                <c:pt idx="540">
                  <c:v>1.20254550379652</c:v>
                </c:pt>
                <c:pt idx="541">
                  <c:v>1.4331379244574201</c:v>
                </c:pt>
                <c:pt idx="542">
                  <c:v>1.6201851744889799</c:v>
                </c:pt>
                <c:pt idx="543">
                  <c:v>1.7580039178497699</c:v>
                </c:pt>
                <c:pt idx="544">
                  <c:v>1.8424066017626799</c:v>
                </c:pt>
                <c:pt idx="545">
                  <c:v>1.87082869338697</c:v>
                </c:pt>
                <c:pt idx="546">
                  <c:v>1.8424066018509699</c:v>
                </c:pt>
                <c:pt idx="547">
                  <c:v>1.75800391802367</c:v>
                </c:pt>
                <c:pt idx="548">
                  <c:v>1.6201851747431999</c:v>
                </c:pt>
                <c:pt idx="549">
                  <c:v>1.43313792478425</c:v>
                </c:pt>
                <c:pt idx="550">
                  <c:v>1.20254550418602</c:v>
                </c:pt>
                <c:pt idx="551">
                  <c:v>0.93541434696257697</c:v>
                </c:pt>
                <c:pt idx="552">
                  <c:v>0.63986109815081604</c:v>
                </c:pt>
                <c:pt idx="553">
                  <c:v>0.32486599365819802</c:v>
                </c:pt>
                <c:pt idx="554">
                  <c:v>0</c:v>
                </c:pt>
                <c:pt idx="555">
                  <c:v>-0.32486599299056002</c:v>
                </c:pt>
                <c:pt idx="556">
                  <c:v>-0.63986109751376397</c:v>
                </c:pt>
                <c:pt idx="557">
                  <c:v>-0.93541434637546605</c:v>
                </c:pt>
                <c:pt idx="558">
                  <c:v>-1.2025455036666901</c:v>
                </c:pt>
                <c:pt idx="559">
                  <c:v>-1.4331379243484801</c:v>
                </c:pt>
                <c:pt idx="560">
                  <c:v>-1.6201851744042299</c:v>
                </c:pt>
                <c:pt idx="561">
                  <c:v>-1.7580039177918001</c:v>
                </c:pt>
                <c:pt idx="562">
                  <c:v>-1.8424066017332501</c:v>
                </c:pt>
                <c:pt idx="563">
                  <c:v>-1.87082869338697</c:v>
                </c:pt>
                <c:pt idx="564">
                  <c:v>-1.8424066018804</c:v>
                </c:pt>
                <c:pt idx="565">
                  <c:v>-1.75800391808164</c:v>
                </c:pt>
                <c:pt idx="566">
                  <c:v>-1.6201851748279399</c:v>
                </c:pt>
                <c:pt idx="567">
                  <c:v>-1.4331379248931899</c:v>
                </c:pt>
                <c:pt idx="568">
                  <c:v>-1.2025455043158499</c:v>
                </c:pt>
                <c:pt idx="569">
                  <c:v>-0.935414347109357</c:v>
                </c:pt>
                <c:pt idx="570">
                  <c:v>-0.63986109831007898</c:v>
                </c:pt>
                <c:pt idx="571">
                  <c:v>-0.324865993825108</c:v>
                </c:pt>
                <c:pt idx="572">
                  <c:v>0</c:v>
                </c:pt>
                <c:pt idx="573">
                  <c:v>-0.32486599282364997</c:v>
                </c:pt>
                <c:pt idx="574">
                  <c:v>-0.63986109735450103</c:v>
                </c:pt>
                <c:pt idx="575">
                  <c:v>-0.93541434622868802</c:v>
                </c:pt>
                <c:pt idx="576">
                  <c:v>-1.20254550353685</c:v>
                </c:pt>
                <c:pt idx="577">
                  <c:v>-1.4331379242395399</c:v>
                </c:pt>
                <c:pt idx="578">
                  <c:v>-1.6201851743194899</c:v>
                </c:pt>
                <c:pt idx="579">
                  <c:v>-1.75800391773384</c:v>
                </c:pt>
                <c:pt idx="580">
                  <c:v>-1.8424066017038201</c:v>
                </c:pt>
                <c:pt idx="581">
                  <c:v>-1.87082869338697</c:v>
                </c:pt>
                <c:pt idx="582">
                  <c:v>-1.84240660190983</c:v>
                </c:pt>
                <c:pt idx="583">
                  <c:v>-1.7580039181396001</c:v>
                </c:pt>
                <c:pt idx="584">
                  <c:v>-1.6201851749126901</c:v>
                </c:pt>
                <c:pt idx="585">
                  <c:v>-1.4331379250021401</c:v>
                </c:pt>
                <c:pt idx="586">
                  <c:v>-1.2025455044456801</c:v>
                </c:pt>
                <c:pt idx="587">
                  <c:v>-0.93541434725613404</c:v>
                </c:pt>
                <c:pt idx="588">
                  <c:v>-0.63986109846934203</c:v>
                </c:pt>
                <c:pt idx="589">
                  <c:v>-0.32486599399201599</c:v>
                </c:pt>
                <c:pt idx="590">
                  <c:v>0</c:v>
                </c:pt>
                <c:pt idx="592" formatCode="0.00E+00">
                  <c:v>2.1073424255447001E-8</c:v>
                </c:pt>
                <c:pt idx="593">
                  <c:v>0.34729635532394898</c:v>
                </c:pt>
                <c:pt idx="594">
                  <c:v>0.68404028663242</c:v>
                </c:pt>
                <c:pt idx="595">
                  <c:v>0.99999999997384803</c:v>
                </c:pt>
                <c:pt idx="596">
                  <c:v>1.2855752193422401</c:v>
                </c:pt>
                <c:pt idx="597">
                  <c:v>1.5320888862055999</c:v>
                </c:pt>
                <c:pt idx="598">
                  <c:v>1.73205080753868</c:v>
                </c:pt>
                <c:pt idx="599">
                  <c:v>1.8793852415477199</c:v>
                </c:pt>
                <c:pt idx="600">
                  <c:v>1.9696155060104299</c:v>
                </c:pt>
                <c:pt idx="601">
                  <c:v>2</c:v>
                </c:pt>
                <c:pt idx="602">
                  <c:v>1.9696155060419001</c:v>
                </c:pt>
                <c:pt idx="603">
                  <c:v>1.8793852416096899</c:v>
                </c:pt>
                <c:pt idx="604">
                  <c:v>1.73205080762927</c:v>
                </c:pt>
                <c:pt idx="605">
                  <c:v>1.5320888863220701</c:v>
                </c:pt>
                <c:pt idx="606">
                  <c:v>1.2855752194810299</c:v>
                </c:pt>
                <c:pt idx="607">
                  <c:v>1.0000000001307601</c:v>
                </c:pt>
                <c:pt idx="608">
                  <c:v>0.68404028680267903</c:v>
                </c:pt>
                <c:pt idx="609">
                  <c:v>0.34729635550238103</c:v>
                </c:pt>
                <c:pt idx="610" formatCode="0.00E+00">
                  <c:v>2.1073424255447001E-8</c:v>
                </c:pt>
                <c:pt idx="611">
                  <c:v>0.34729635514551299</c:v>
                </c:pt>
                <c:pt idx="612">
                  <c:v>0.68404028646216097</c:v>
                </c:pt>
                <c:pt idx="613">
                  <c:v>0.99999999981693599</c:v>
                </c:pt>
                <c:pt idx="614">
                  <c:v>1.28557521920344</c:v>
                </c:pt>
                <c:pt idx="615">
                  <c:v>1.53208888608914</c:v>
                </c:pt>
                <c:pt idx="616">
                  <c:v>1.73205080744809</c:v>
                </c:pt>
                <c:pt idx="617">
                  <c:v>1.8793852414857499</c:v>
                </c:pt>
                <c:pt idx="618">
                  <c:v>1.9696155059789699</c:v>
                </c:pt>
                <c:pt idx="619">
                  <c:v>2</c:v>
                </c:pt>
                <c:pt idx="620">
                  <c:v>1.96961550607336</c:v>
                </c:pt>
                <c:pt idx="621">
                  <c:v>1.8793852416716601</c:v>
                </c:pt>
                <c:pt idx="622">
                  <c:v>1.73205080771987</c:v>
                </c:pt>
                <c:pt idx="623">
                  <c:v>1.53208888643853</c:v>
                </c:pt>
                <c:pt idx="624">
                  <c:v>1.28557521961983</c:v>
                </c:pt>
                <c:pt idx="625">
                  <c:v>1.0000000002876701</c:v>
                </c:pt>
                <c:pt idx="626">
                  <c:v>0.68404028697293895</c:v>
                </c:pt>
                <c:pt idx="627">
                  <c:v>0.34729635568081502</c:v>
                </c:pt>
                <c:pt idx="628" formatCode="0.00E+00">
                  <c:v>-2.1073424255447001E-8</c:v>
                </c:pt>
                <c:pt idx="629">
                  <c:v>-0.347296354967081</c:v>
                </c:pt>
                <c:pt idx="630">
                  <c:v>-0.68404028629190095</c:v>
                </c:pt>
                <c:pt idx="631">
                  <c:v>-0.99999999966002395</c:v>
                </c:pt>
                <c:pt idx="632">
                  <c:v>-1.2855752190646399</c:v>
                </c:pt>
                <c:pt idx="633">
                  <c:v>-1.53208888597268</c:v>
                </c:pt>
                <c:pt idx="634">
                  <c:v>-1.7320508073574901</c:v>
                </c:pt>
                <c:pt idx="635">
                  <c:v>-1.8793852414237799</c:v>
                </c:pt>
                <c:pt idx="636">
                  <c:v>-1.96961550594751</c:v>
                </c:pt>
                <c:pt idx="637">
                  <c:v>-2</c:v>
                </c:pt>
                <c:pt idx="638">
                  <c:v>-1.9696155061048199</c:v>
                </c:pt>
                <c:pt idx="639">
                  <c:v>-1.8793852417336301</c:v>
                </c:pt>
                <c:pt idx="640">
                  <c:v>-1.7320508078104599</c:v>
                </c:pt>
                <c:pt idx="641">
                  <c:v>-1.532088886555</c:v>
                </c:pt>
                <c:pt idx="642">
                  <c:v>-1.2855752197586201</c:v>
                </c:pt>
                <c:pt idx="643">
                  <c:v>-1.0000000004445899</c:v>
                </c:pt>
                <c:pt idx="644">
                  <c:v>-0.68404028714319898</c:v>
                </c:pt>
                <c:pt idx="645">
                  <c:v>-0.34729635585925001</c:v>
                </c:pt>
                <c:pt idx="646" formatCode="0.00E+00">
                  <c:v>-2.1073424255447001E-8</c:v>
                </c:pt>
                <c:pt idx="647">
                  <c:v>-0.34729635478864701</c:v>
                </c:pt>
                <c:pt idx="648">
                  <c:v>-0.68404028612164203</c:v>
                </c:pt>
                <c:pt idx="649">
                  <c:v>-0.99999999950311103</c:v>
                </c:pt>
                <c:pt idx="650">
                  <c:v>-1.28557521892584</c:v>
                </c:pt>
                <c:pt idx="651">
                  <c:v>-1.5320888858562101</c:v>
                </c:pt>
                <c:pt idx="652">
                  <c:v>-1.7320508072669001</c:v>
                </c:pt>
                <c:pt idx="653">
                  <c:v>-1.87938524136181</c:v>
                </c:pt>
                <c:pt idx="654">
                  <c:v>-1.9696155059160401</c:v>
                </c:pt>
                <c:pt idx="655">
                  <c:v>-2</c:v>
                </c:pt>
                <c:pt idx="656">
                  <c:v>-1.9696155061362799</c:v>
                </c:pt>
                <c:pt idx="657">
                  <c:v>-1.8793852417956001</c:v>
                </c:pt>
                <c:pt idx="658">
                  <c:v>-1.7320508079010499</c:v>
                </c:pt>
                <c:pt idx="659">
                  <c:v>-1.5320888866714599</c:v>
                </c:pt>
                <c:pt idx="660">
                  <c:v>-1.28557521989742</c:v>
                </c:pt>
                <c:pt idx="661">
                  <c:v>-1.0000000006015</c:v>
                </c:pt>
                <c:pt idx="662">
                  <c:v>-0.68404028731345801</c:v>
                </c:pt>
                <c:pt idx="663">
                  <c:v>-0.347296356037682</c:v>
                </c:pt>
                <c:pt idx="664" formatCode="0.00E+00">
                  <c:v>-2.1073424255447001E-8</c:v>
                </c:pt>
                <c:pt idx="666">
                  <c:v>0</c:v>
                </c:pt>
                <c:pt idx="667">
                  <c:v>0.36836341189640598</c:v>
                </c:pt>
                <c:pt idx="668">
                  <c:v>0.72553428792386099</c:v>
                </c:pt>
                <c:pt idx="669">
                  <c:v>1.06066017175208</c:v>
                </c:pt>
                <c:pt idx="670">
                  <c:v>1.3635584329834201</c:v>
                </c:pt>
                <c:pt idx="671">
                  <c:v>1.62502566122479</c:v>
                </c:pt>
                <c:pt idx="672">
                  <c:v>1.8371173070553499</c:v>
                </c:pt>
                <c:pt idx="673">
                  <c:v>1.99338907314046</c:v>
                </c:pt>
                <c:pt idx="674">
                  <c:v>2.0890927209452301</c:v>
                </c:pt>
                <c:pt idx="675">
                  <c:v>2.1213203435596402</c:v>
                </c:pt>
                <c:pt idx="676">
                  <c:v>2.0890927209785999</c:v>
                </c:pt>
                <c:pt idx="677">
                  <c:v>1.9933890732061901</c:v>
                </c:pt>
                <c:pt idx="678">
                  <c:v>1.8371173071514399</c:v>
                </c:pt>
                <c:pt idx="679">
                  <c:v>1.62502566134832</c:v>
                </c:pt>
                <c:pt idx="680">
                  <c:v>1.3635584331306301</c:v>
                </c:pt>
                <c:pt idx="681">
                  <c:v>1.06066017191851</c:v>
                </c:pt>
                <c:pt idx="682">
                  <c:v>0.72553428810444798</c:v>
                </c:pt>
                <c:pt idx="683">
                  <c:v>0.36836341208566298</c:v>
                </c:pt>
                <c:pt idx="684">
                  <c:v>0</c:v>
                </c:pt>
                <c:pt idx="685">
                  <c:v>0.36836341170714598</c:v>
                </c:pt>
                <c:pt idx="686">
                  <c:v>0.725534287743274</c:v>
                </c:pt>
                <c:pt idx="687">
                  <c:v>1.0606601715856501</c:v>
                </c:pt>
                <c:pt idx="688">
                  <c:v>1.3635584328362</c:v>
                </c:pt>
                <c:pt idx="689">
                  <c:v>1.6250256611012599</c:v>
                </c:pt>
                <c:pt idx="690">
                  <c:v>1.8371173069592699</c:v>
                </c:pt>
                <c:pt idx="691">
                  <c:v>1.9933890730747299</c:v>
                </c:pt>
                <c:pt idx="692">
                  <c:v>2.0890927209118502</c:v>
                </c:pt>
                <c:pt idx="693">
                  <c:v>2.1213203435596402</c:v>
                </c:pt>
                <c:pt idx="694">
                  <c:v>2.0890927210119701</c:v>
                </c:pt>
                <c:pt idx="695">
                  <c:v>1.9933890732719199</c:v>
                </c:pt>
                <c:pt idx="696">
                  <c:v>1.83711730724753</c:v>
                </c:pt>
                <c:pt idx="697">
                  <c:v>1.6250256614718499</c:v>
                </c:pt>
                <c:pt idx="698">
                  <c:v>1.3635584332778501</c:v>
                </c:pt>
                <c:pt idx="699">
                  <c:v>1.06066017208494</c:v>
                </c:pt>
                <c:pt idx="700">
                  <c:v>0.72553428828503497</c:v>
                </c:pt>
                <c:pt idx="701">
                  <c:v>0.36836341227491998</c:v>
                </c:pt>
                <c:pt idx="702">
                  <c:v>0</c:v>
                </c:pt>
                <c:pt idx="703">
                  <c:v>-0.36836341151788898</c:v>
                </c:pt>
                <c:pt idx="704">
                  <c:v>-0.72553428756268601</c:v>
                </c:pt>
                <c:pt idx="705">
                  <c:v>-1.0606601714192201</c:v>
                </c:pt>
                <c:pt idx="706">
                  <c:v>-1.36355843268898</c:v>
                </c:pt>
                <c:pt idx="707">
                  <c:v>-1.62502566097773</c:v>
                </c:pt>
                <c:pt idx="708">
                  <c:v>-1.8371173068631801</c:v>
                </c:pt>
                <c:pt idx="709">
                  <c:v>-1.99338907300901</c:v>
                </c:pt>
                <c:pt idx="710">
                  <c:v>-2.08909272087848</c:v>
                </c:pt>
                <c:pt idx="711">
                  <c:v>-2.1213203435596402</c:v>
                </c:pt>
                <c:pt idx="712">
                  <c:v>-2.0890927210453398</c:v>
                </c:pt>
                <c:pt idx="713">
                  <c:v>-1.99338907333765</c:v>
                </c:pt>
                <c:pt idx="714">
                  <c:v>-1.83711730734362</c:v>
                </c:pt>
                <c:pt idx="715">
                  <c:v>-1.62502566159538</c:v>
                </c:pt>
                <c:pt idx="716">
                  <c:v>-1.3635584334250599</c:v>
                </c:pt>
                <c:pt idx="717">
                  <c:v>-1.06066017225138</c:v>
                </c:pt>
                <c:pt idx="718">
                  <c:v>-0.72553428846562396</c:v>
                </c:pt>
                <c:pt idx="719">
                  <c:v>-0.36836341246417798</c:v>
                </c:pt>
                <c:pt idx="720">
                  <c:v>0</c:v>
                </c:pt>
                <c:pt idx="721">
                  <c:v>-0.36836341132863198</c:v>
                </c:pt>
                <c:pt idx="722">
                  <c:v>-0.72553428738210002</c:v>
                </c:pt>
                <c:pt idx="723">
                  <c:v>-1.0606601712527901</c:v>
                </c:pt>
                <c:pt idx="724">
                  <c:v>-1.36355843254177</c:v>
                </c:pt>
                <c:pt idx="725">
                  <c:v>-1.6250256608542</c:v>
                </c:pt>
                <c:pt idx="726">
                  <c:v>-1.8371173067670901</c:v>
                </c:pt>
                <c:pt idx="727">
                  <c:v>-1.9933890729432799</c:v>
                </c:pt>
                <c:pt idx="728">
                  <c:v>-2.0890927208451102</c:v>
                </c:pt>
                <c:pt idx="729">
                  <c:v>-2.1213203435596402</c:v>
                </c:pt>
                <c:pt idx="730">
                  <c:v>-2.08909272107871</c:v>
                </c:pt>
                <c:pt idx="731">
                  <c:v>-1.9933890734033799</c:v>
                </c:pt>
                <c:pt idx="732">
                  <c:v>-1.83711730743971</c:v>
                </c:pt>
                <c:pt idx="733">
                  <c:v>-1.6250256617189101</c:v>
                </c:pt>
                <c:pt idx="734">
                  <c:v>-1.3635584335722799</c:v>
                </c:pt>
                <c:pt idx="735">
                  <c:v>-1.0606601724178</c:v>
                </c:pt>
                <c:pt idx="736">
                  <c:v>-0.72553428864620995</c:v>
                </c:pt>
                <c:pt idx="737">
                  <c:v>-0.36836341265343397</c:v>
                </c:pt>
                <c:pt idx="73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4C2-4006-849A-0F2EE81DAB6D}"/>
            </c:ext>
          </c:extLst>
        </c:ser>
        <c:ser>
          <c:idx val="1"/>
          <c:order val="1"/>
          <c:tx>
            <c:strRef>
              <c:f>func!$N$1</c:f>
              <c:strCache>
                <c:ptCount val="1"/>
                <c:pt idx="0">
                  <c:v>y</c:v>
                </c:pt>
              </c:strCache>
            </c:strRef>
          </c:tx>
          <c:spPr>
            <a:ln w="31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func!$M$2:$M$740</c:f>
              <c:numCache>
                <c:formatCode>0.00E+00</c:formatCode>
                <c:ptCount val="739"/>
                <c:pt idx="0" formatCode="General">
                  <c:v>0.7</c:v>
                </c:pt>
                <c:pt idx="1">
                  <c:v>-1.11022302462516E-16</c:v>
                </c:pt>
                <c:pt idx="2" formatCode="General">
                  <c:v>0</c:v>
                </c:pt>
                <c:pt idx="3" formatCode="General">
                  <c:v>0</c:v>
                </c:pt>
                <c:pt idx="4" formatCode="General">
                  <c:v>0</c:v>
                </c:pt>
                <c:pt idx="5" formatCode="General">
                  <c:v>0</c:v>
                </c:pt>
                <c:pt idx="6" formatCode="General">
                  <c:v>0</c:v>
                </c:pt>
                <c:pt idx="7" formatCode="General">
                  <c:v>0</c:v>
                </c:pt>
                <c:pt idx="8" formatCode="General">
                  <c:v>0</c:v>
                </c:pt>
                <c:pt idx="9" formatCode="General">
                  <c:v>0</c:v>
                </c:pt>
                <c:pt idx="10" formatCode="General">
                  <c:v>0</c:v>
                </c:pt>
                <c:pt idx="11" formatCode="General">
                  <c:v>0</c:v>
                </c:pt>
                <c:pt idx="12" formatCode="General">
                  <c:v>0</c:v>
                </c:pt>
                <c:pt idx="13" formatCode="General">
                  <c:v>0</c:v>
                </c:pt>
                <c:pt idx="14" formatCode="General">
                  <c:v>0</c:v>
                </c:pt>
                <c:pt idx="15" formatCode="General">
                  <c:v>0</c:v>
                </c:pt>
                <c:pt idx="16" formatCode="General">
                  <c:v>0</c:v>
                </c:pt>
                <c:pt idx="17" formatCode="General">
                  <c:v>0</c:v>
                </c:pt>
                <c:pt idx="18" formatCode="General">
                  <c:v>0</c:v>
                </c:pt>
                <c:pt idx="19" formatCode="General">
                  <c:v>0</c:v>
                </c:pt>
                <c:pt idx="20" formatCode="General">
                  <c:v>0</c:v>
                </c:pt>
                <c:pt idx="21" formatCode="General">
                  <c:v>0</c:v>
                </c:pt>
                <c:pt idx="22" formatCode="General">
                  <c:v>0</c:v>
                </c:pt>
                <c:pt idx="23" formatCode="General">
                  <c:v>0</c:v>
                </c:pt>
                <c:pt idx="24" formatCode="General">
                  <c:v>0</c:v>
                </c:pt>
                <c:pt idx="25" formatCode="General">
                  <c:v>0</c:v>
                </c:pt>
                <c:pt idx="26" formatCode="General">
                  <c:v>0</c:v>
                </c:pt>
                <c:pt idx="27" formatCode="General">
                  <c:v>0</c:v>
                </c:pt>
                <c:pt idx="28" formatCode="General">
                  <c:v>0</c:v>
                </c:pt>
                <c:pt idx="29" formatCode="General">
                  <c:v>0</c:v>
                </c:pt>
                <c:pt idx="30" formatCode="General">
                  <c:v>0</c:v>
                </c:pt>
              </c:numCache>
            </c:numRef>
          </c:xVal>
          <c:yVal>
            <c:numRef>
              <c:f>func!$N$2:$N$740</c:f>
              <c:numCache>
                <c:formatCode>General</c:formatCode>
                <c:ptCount val="739"/>
                <c:pt idx="0">
                  <c:v>1.5</c:v>
                </c:pt>
                <c:pt idx="1">
                  <c:v>1.2</c:v>
                </c:pt>
                <c:pt idx="2">
                  <c:v>0.96</c:v>
                </c:pt>
                <c:pt idx="3">
                  <c:v>0.76800000000000002</c:v>
                </c:pt>
                <c:pt idx="4">
                  <c:v>0.61439999999999995</c:v>
                </c:pt>
                <c:pt idx="5">
                  <c:v>0.49152000000000001</c:v>
                </c:pt>
                <c:pt idx="6">
                  <c:v>0.39321600000000001</c:v>
                </c:pt>
                <c:pt idx="7">
                  <c:v>0.31457279999999999</c:v>
                </c:pt>
                <c:pt idx="8">
                  <c:v>0.25165823999999998</c:v>
                </c:pt>
                <c:pt idx="9">
                  <c:v>0.201326592</c:v>
                </c:pt>
                <c:pt idx="10">
                  <c:v>0.1610612736</c:v>
                </c:pt>
                <c:pt idx="11">
                  <c:v>0.12884901888</c:v>
                </c:pt>
                <c:pt idx="12">
                  <c:v>0.103079215104</c:v>
                </c:pt>
                <c:pt idx="13">
                  <c:v>8.2463372083199996E-2</c:v>
                </c:pt>
                <c:pt idx="14">
                  <c:v>6.5970697666559996E-2</c:v>
                </c:pt>
                <c:pt idx="15">
                  <c:v>5.2776558133247997E-2</c:v>
                </c:pt>
                <c:pt idx="16">
                  <c:v>4.2221246506598399E-2</c:v>
                </c:pt>
                <c:pt idx="17">
                  <c:v>3.37769972052787E-2</c:v>
                </c:pt>
                <c:pt idx="18">
                  <c:v>2.7021597764222999E-2</c:v>
                </c:pt>
                <c:pt idx="19">
                  <c:v>2.1617278211378401E-2</c:v>
                </c:pt>
                <c:pt idx="20">
                  <c:v>1.7293822569102699E-2</c:v>
                </c:pt>
                <c:pt idx="21">
                  <c:v>1.38350580552822E-2</c:v>
                </c:pt>
                <c:pt idx="22">
                  <c:v>1.1068046444225699E-2</c:v>
                </c:pt>
                <c:pt idx="23">
                  <c:v>8.8544371553805901E-3</c:v>
                </c:pt>
                <c:pt idx="24">
                  <c:v>7.0835497243044703E-3</c:v>
                </c:pt>
                <c:pt idx="25">
                  <c:v>5.6668397794435799E-3</c:v>
                </c:pt>
                <c:pt idx="26">
                  <c:v>4.5334718235548596E-3</c:v>
                </c:pt>
                <c:pt idx="27">
                  <c:v>3.6267774588438898E-3</c:v>
                </c:pt>
                <c:pt idx="28">
                  <c:v>2.90142196707511E-3</c:v>
                </c:pt>
                <c:pt idx="29">
                  <c:v>2.3211375736600899E-3</c:v>
                </c:pt>
                <c:pt idx="30">
                  <c:v>1.8569100589280699E-3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4C2-4006-849A-0F2EE81DAB6D}"/>
            </c:ext>
          </c:extLst>
        </c:ser>
        <c:ser>
          <c:idx val="2"/>
          <c:order val="2"/>
          <c:tx>
            <c:strRef>
              <c:f>func!$F$1</c:f>
              <c:strCache>
                <c:ptCount val="1"/>
                <c:pt idx="0">
                  <c:v>y</c:v>
                </c:pt>
              </c:strCache>
            </c:strRef>
          </c:tx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func!$E$2:$E$3</c:f>
              <c:numCache>
                <c:formatCode>0.00E+00</c:formatCode>
                <c:ptCount val="2"/>
                <c:pt idx="0" formatCode="General">
                  <c:v>0.7</c:v>
                </c:pt>
                <c:pt idx="1">
                  <c:v>0</c:v>
                </c:pt>
              </c:numCache>
            </c:numRef>
          </c:xVal>
          <c:yVal>
            <c:numRef>
              <c:f>func!$F$2:$F$3</c:f>
              <c:numCache>
                <c:formatCode>General</c:formatCode>
                <c:ptCount val="2"/>
                <c:pt idx="0">
                  <c:v>1.5</c:v>
                </c:pt>
                <c:pt idx="1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4C2-4006-849A-0F2EE81DAB6D}"/>
            </c:ext>
          </c:extLst>
        </c:ser>
        <c:ser>
          <c:idx val="3"/>
          <c:order val="3"/>
          <c:tx>
            <c:strRef>
              <c:f>func!$R$1</c:f>
              <c:strCache>
                <c:ptCount val="1"/>
                <c:pt idx="0">
                  <c:v>y</c:v>
                </c:pt>
              </c:strCache>
            </c:strRef>
          </c:tx>
          <c:spPr>
            <a:ln w="6350" cap="rnd">
              <a:solidFill>
                <a:srgbClr val="0000FF"/>
              </a:solidFill>
              <a:round/>
            </a:ln>
            <a:effectLst/>
          </c:spPr>
          <c:marker>
            <c:symbol val="diamond"/>
            <c:size val="3"/>
            <c:spPr>
              <a:solidFill>
                <a:srgbClr val="0000FF"/>
              </a:solidFill>
              <a:ln w="9525">
                <a:solidFill>
                  <a:srgbClr val="0000FF"/>
                </a:solidFill>
              </a:ln>
              <a:effectLst/>
            </c:spPr>
          </c:marker>
          <c:xVal>
            <c:numRef>
              <c:f>func!$Q$2:$Q$740</c:f>
              <c:numCache>
                <c:formatCode>General</c:formatCode>
                <c:ptCount val="739"/>
                <c:pt idx="0">
                  <c:v>0.7</c:v>
                </c:pt>
                <c:pt idx="1">
                  <c:v>0.56000000000000005</c:v>
                </c:pt>
                <c:pt idx="2">
                  <c:v>0.44800000000000001</c:v>
                </c:pt>
                <c:pt idx="3">
                  <c:v>0.3584</c:v>
                </c:pt>
                <c:pt idx="4">
                  <c:v>0.28671999999999997</c:v>
                </c:pt>
                <c:pt idx="5">
                  <c:v>0.229376</c:v>
                </c:pt>
                <c:pt idx="6">
                  <c:v>0.18350079999999999</c:v>
                </c:pt>
                <c:pt idx="7">
                  <c:v>0.14680064000000001</c:v>
                </c:pt>
                <c:pt idx="8">
                  <c:v>0.117440512</c:v>
                </c:pt>
                <c:pt idx="9">
                  <c:v>9.3952409599999995E-2</c:v>
                </c:pt>
                <c:pt idx="10">
                  <c:v>7.5161927680000004E-2</c:v>
                </c:pt>
                <c:pt idx="11">
                  <c:v>6.0129542144000001E-2</c:v>
                </c:pt>
                <c:pt idx="12">
                  <c:v>4.8103633715200003E-2</c:v>
                </c:pt>
                <c:pt idx="13">
                  <c:v>3.8482906972160003E-2</c:v>
                </c:pt>
                <c:pt idx="14">
                  <c:v>3.0786325577728001E-2</c:v>
                </c:pt>
                <c:pt idx="15">
                  <c:v>2.4629060462182401E-2</c:v>
                </c:pt>
                <c:pt idx="16">
                  <c:v>1.97032483697459E-2</c:v>
                </c:pt>
                <c:pt idx="17">
                  <c:v>1.5762598695796701E-2</c:v>
                </c:pt>
                <c:pt idx="18">
                  <c:v>1.26100789566374E-2</c:v>
                </c:pt>
                <c:pt idx="19">
                  <c:v>1.0088063165309901E-2</c:v>
                </c:pt>
                <c:pt idx="20">
                  <c:v>8.0704505322479296E-3</c:v>
                </c:pt>
                <c:pt idx="21">
                  <c:v>6.4563604257983397E-3</c:v>
                </c:pt>
                <c:pt idx="22">
                  <c:v>5.16508834063867E-3</c:v>
                </c:pt>
                <c:pt idx="23">
                  <c:v>4.13207067251094E-3</c:v>
                </c:pt>
                <c:pt idx="24">
                  <c:v>3.3056565380087501E-3</c:v>
                </c:pt>
                <c:pt idx="25">
                  <c:v>2.6445252304069999E-3</c:v>
                </c:pt>
                <c:pt idx="26">
                  <c:v>2.1156201843255998E-3</c:v>
                </c:pt>
                <c:pt idx="27">
                  <c:v>1.69249614746048E-3</c:v>
                </c:pt>
                <c:pt idx="28">
                  <c:v>1.35399691796838E-3</c:v>
                </c:pt>
                <c:pt idx="29">
                  <c:v>1.08319753437471E-3</c:v>
                </c:pt>
                <c:pt idx="30">
                  <c:v>8.6655802749976605E-4</c:v>
                </c:pt>
              </c:numCache>
            </c:numRef>
          </c:xVal>
          <c:yVal>
            <c:numRef>
              <c:f>func!$R$2:$R$740</c:f>
              <c:numCache>
                <c:formatCode>General</c:formatCode>
                <c:ptCount val="739"/>
                <c:pt idx="0">
                  <c:v>1.5</c:v>
                </c:pt>
                <c:pt idx="1">
                  <c:v>1.44</c:v>
                </c:pt>
                <c:pt idx="2">
                  <c:v>1.3824000000000001</c:v>
                </c:pt>
                <c:pt idx="3">
                  <c:v>1.3271040000000001</c:v>
                </c:pt>
                <c:pt idx="4">
                  <c:v>1.27401984</c:v>
                </c:pt>
                <c:pt idx="5">
                  <c:v>1.2230590464</c:v>
                </c:pt>
                <c:pt idx="6">
                  <c:v>1.174136684544</c:v>
                </c:pt>
                <c:pt idx="7">
                  <c:v>1.1271712171622399</c:v>
                </c:pt>
                <c:pt idx="8">
                  <c:v>1.08208436847575</c:v>
                </c:pt>
                <c:pt idx="9">
                  <c:v>1.03880099373672</c:v>
                </c:pt>
                <c:pt idx="10">
                  <c:v>0.997248953987252</c:v>
                </c:pt>
                <c:pt idx="11">
                  <c:v>0.95735899582776196</c:v>
                </c:pt>
                <c:pt idx="12">
                  <c:v>0.91906463599465105</c:v>
                </c:pt>
                <c:pt idx="13">
                  <c:v>0.88230205055486499</c:v>
                </c:pt>
                <c:pt idx="14">
                  <c:v>0.84700996853266997</c:v>
                </c:pt>
                <c:pt idx="15">
                  <c:v>0.81312956979136397</c:v>
                </c:pt>
                <c:pt idx="16">
                  <c:v>0.78060438699970902</c:v>
                </c:pt>
                <c:pt idx="17">
                  <c:v>0.74938021151972101</c:v>
                </c:pt>
                <c:pt idx="18">
                  <c:v>0.71940500305893196</c:v>
                </c:pt>
                <c:pt idx="19">
                  <c:v>0.69062880293657503</c:v>
                </c:pt>
                <c:pt idx="20">
                  <c:v>0.66300365081911194</c:v>
                </c:pt>
                <c:pt idx="21">
                  <c:v>0.63648350478634697</c:v>
                </c:pt>
                <c:pt idx="22">
                  <c:v>0.61102416459489295</c:v>
                </c:pt>
                <c:pt idx="23">
                  <c:v>0.58658319801109804</c:v>
                </c:pt>
                <c:pt idx="24">
                  <c:v>0.56311987009065401</c:v>
                </c:pt>
                <c:pt idx="25">
                  <c:v>0.54059507528702799</c:v>
                </c:pt>
                <c:pt idx="26">
                  <c:v>0.51897127227554696</c:v>
                </c:pt>
                <c:pt idx="27">
                  <c:v>0.49821242138452498</c:v>
                </c:pt>
                <c:pt idx="28">
                  <c:v>0.47828392452914398</c:v>
                </c:pt>
                <c:pt idx="29">
                  <c:v>0.45915256754797801</c:v>
                </c:pt>
                <c:pt idx="30">
                  <c:v>0.44078646484605899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4C2-4006-849A-0F2EE81DAB6D}"/>
            </c:ext>
          </c:extLst>
        </c:ser>
        <c:ser>
          <c:idx val="4"/>
          <c:order val="4"/>
          <c:tx>
            <c:strRef>
              <c:f>func!$V$1</c:f>
              <c:strCache>
                <c:ptCount val="1"/>
                <c:pt idx="0">
                  <c:v>y</c:v>
                </c:pt>
              </c:strCache>
            </c:strRef>
          </c:tx>
          <c:spPr>
            <a:ln w="6350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3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func!$U$2:$U$740</c:f>
              <c:numCache>
                <c:formatCode>General</c:formatCode>
                <c:ptCount val="739"/>
                <c:pt idx="0">
                  <c:v>0.7</c:v>
                </c:pt>
                <c:pt idx="1">
                  <c:v>-0.7</c:v>
                </c:pt>
                <c:pt idx="2">
                  <c:v>0.7</c:v>
                </c:pt>
                <c:pt idx="3">
                  <c:v>-0.7</c:v>
                </c:pt>
                <c:pt idx="4">
                  <c:v>0.7</c:v>
                </c:pt>
                <c:pt idx="5">
                  <c:v>-0.7</c:v>
                </c:pt>
                <c:pt idx="6">
                  <c:v>0.7</c:v>
                </c:pt>
                <c:pt idx="7">
                  <c:v>-0.7</c:v>
                </c:pt>
                <c:pt idx="8">
                  <c:v>0.7</c:v>
                </c:pt>
                <c:pt idx="9">
                  <c:v>-0.7</c:v>
                </c:pt>
                <c:pt idx="10">
                  <c:v>0.7</c:v>
                </c:pt>
                <c:pt idx="11">
                  <c:v>-0.7</c:v>
                </c:pt>
                <c:pt idx="12">
                  <c:v>0.7</c:v>
                </c:pt>
                <c:pt idx="13">
                  <c:v>-0.7</c:v>
                </c:pt>
                <c:pt idx="14">
                  <c:v>0.7</c:v>
                </c:pt>
                <c:pt idx="15">
                  <c:v>-0.7</c:v>
                </c:pt>
                <c:pt idx="16">
                  <c:v>0.7</c:v>
                </c:pt>
                <c:pt idx="17">
                  <c:v>-0.7</c:v>
                </c:pt>
                <c:pt idx="18">
                  <c:v>0.7</c:v>
                </c:pt>
                <c:pt idx="19">
                  <c:v>-0.7</c:v>
                </c:pt>
                <c:pt idx="20">
                  <c:v>0.7</c:v>
                </c:pt>
                <c:pt idx="21">
                  <c:v>-0.7</c:v>
                </c:pt>
                <c:pt idx="22">
                  <c:v>0.7</c:v>
                </c:pt>
                <c:pt idx="23">
                  <c:v>-0.7</c:v>
                </c:pt>
                <c:pt idx="24">
                  <c:v>0.7</c:v>
                </c:pt>
                <c:pt idx="25">
                  <c:v>-0.7</c:v>
                </c:pt>
                <c:pt idx="26">
                  <c:v>0.7</c:v>
                </c:pt>
                <c:pt idx="27">
                  <c:v>-0.7</c:v>
                </c:pt>
                <c:pt idx="28">
                  <c:v>0.7</c:v>
                </c:pt>
                <c:pt idx="29">
                  <c:v>-0.7</c:v>
                </c:pt>
                <c:pt idx="30">
                  <c:v>0.7</c:v>
                </c:pt>
              </c:numCache>
            </c:numRef>
          </c:xVal>
          <c:yVal>
            <c:numRef>
              <c:f>func!$V$2:$V$740</c:f>
              <c:numCache>
                <c:formatCode>General</c:formatCode>
                <c:ptCount val="739"/>
                <c:pt idx="0">
                  <c:v>1.5</c:v>
                </c:pt>
                <c:pt idx="1">
                  <c:v>0.9</c:v>
                </c:pt>
                <c:pt idx="2">
                  <c:v>0.54</c:v>
                </c:pt>
                <c:pt idx="3">
                  <c:v>0.32400000000000001</c:v>
                </c:pt>
                <c:pt idx="4">
                  <c:v>0.19439999999999999</c:v>
                </c:pt>
                <c:pt idx="5">
                  <c:v>0.11663999999999999</c:v>
                </c:pt>
                <c:pt idx="6">
                  <c:v>6.9984000000000005E-2</c:v>
                </c:pt>
                <c:pt idx="7">
                  <c:v>4.1990399999999997E-2</c:v>
                </c:pt>
                <c:pt idx="8">
                  <c:v>2.519424E-2</c:v>
                </c:pt>
                <c:pt idx="9">
                  <c:v>1.5116544000000001E-2</c:v>
                </c:pt>
                <c:pt idx="10">
                  <c:v>9.0699263999999905E-3</c:v>
                </c:pt>
                <c:pt idx="11">
                  <c:v>5.4419558400000002E-3</c:v>
                </c:pt>
                <c:pt idx="12">
                  <c:v>3.2651735039999998E-3</c:v>
                </c:pt>
                <c:pt idx="13">
                  <c:v>1.9591041024000001E-3</c:v>
                </c:pt>
                <c:pt idx="14">
                  <c:v>1.1754624614400001E-3</c:v>
                </c:pt>
                <c:pt idx="15">
                  <c:v>7.0527747686399895E-4</c:v>
                </c:pt>
                <c:pt idx="16">
                  <c:v>4.2316648611839998E-4</c:v>
                </c:pt>
                <c:pt idx="17">
                  <c:v>2.5389989167103999E-4</c:v>
                </c:pt>
                <c:pt idx="18">
                  <c:v>1.52339935002624E-4</c:v>
                </c:pt>
                <c:pt idx="19" formatCode="0.00E+00">
                  <c:v>9.1403961001574303E-5</c:v>
                </c:pt>
                <c:pt idx="20" formatCode="0.00E+00">
                  <c:v>5.4842376600944597E-5</c:v>
                </c:pt>
                <c:pt idx="21" formatCode="0.00E+00">
                  <c:v>3.2905425960566797E-5</c:v>
                </c:pt>
                <c:pt idx="22" formatCode="0.00E+00">
                  <c:v>1.9743255576340101E-5</c:v>
                </c:pt>
                <c:pt idx="23" formatCode="0.00E+00">
                  <c:v>1.1845953345804001E-5</c:v>
                </c:pt>
                <c:pt idx="24" formatCode="0.00E+00">
                  <c:v>7.1075720074824201E-6</c:v>
                </c:pt>
                <c:pt idx="25" formatCode="0.00E+00">
                  <c:v>4.2645432044894504E-6</c:v>
                </c:pt>
                <c:pt idx="26" formatCode="0.00E+00">
                  <c:v>2.55872592269367E-6</c:v>
                </c:pt>
                <c:pt idx="27" formatCode="0.00E+00">
                  <c:v>1.5352355536162E-6</c:v>
                </c:pt>
                <c:pt idx="28" formatCode="0.00E+00">
                  <c:v>9.2114133216972101E-7</c:v>
                </c:pt>
                <c:pt idx="29" formatCode="0.00E+00">
                  <c:v>5.5268479930183303E-7</c:v>
                </c:pt>
                <c:pt idx="30" formatCode="0.00E+00">
                  <c:v>3.3161087958110002E-7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4C2-4006-849A-0F2EE81DAB6D}"/>
            </c:ext>
          </c:extLst>
        </c:ser>
        <c:ser>
          <c:idx val="5"/>
          <c:order val="5"/>
          <c:tx>
            <c:strRef>
              <c:f>func!$Z$1</c:f>
              <c:strCache>
                <c:ptCount val="1"/>
                <c:pt idx="0">
                  <c:v>y</c:v>
                </c:pt>
              </c:strCache>
            </c:strRef>
          </c:tx>
          <c:spPr>
            <a:ln w="6350" cap="rnd">
              <a:solidFill>
                <a:srgbClr val="D09E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D09E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func!$Y$2:$Y$740</c:f>
              <c:numCache>
                <c:formatCode>General</c:formatCode>
                <c:ptCount val="739"/>
                <c:pt idx="0">
                  <c:v>0.7</c:v>
                </c:pt>
                <c:pt idx="1">
                  <c:v>-0.35</c:v>
                </c:pt>
                <c:pt idx="2">
                  <c:v>0.17499999999999999</c:v>
                </c:pt>
                <c:pt idx="3">
                  <c:v>-8.7499999999999994E-2</c:v>
                </c:pt>
                <c:pt idx="4">
                  <c:v>4.3749999999999997E-2</c:v>
                </c:pt>
                <c:pt idx="5">
                  <c:v>-2.1874999999999999E-2</c:v>
                </c:pt>
                <c:pt idx="6">
                  <c:v>1.0937499999999999E-2</c:v>
                </c:pt>
                <c:pt idx="7">
                  <c:v>-5.4687499999999997E-3</c:v>
                </c:pt>
                <c:pt idx="8">
                  <c:v>2.7343749999999998E-3</c:v>
                </c:pt>
                <c:pt idx="9">
                  <c:v>-1.3671874999999999E-3</c:v>
                </c:pt>
                <c:pt idx="10">
                  <c:v>6.8359374999999996E-4</c:v>
                </c:pt>
                <c:pt idx="11">
                  <c:v>-3.4179687499999998E-4</c:v>
                </c:pt>
                <c:pt idx="12">
                  <c:v>1.7089843749999999E-4</c:v>
                </c:pt>
                <c:pt idx="13" formatCode="0.00E+00">
                  <c:v>-8.5449218749999995E-5</c:v>
                </c:pt>
                <c:pt idx="14" formatCode="0.00E+00">
                  <c:v>4.2724609374999997E-5</c:v>
                </c:pt>
                <c:pt idx="15" formatCode="0.00E+00">
                  <c:v>-2.1362304687499999E-5</c:v>
                </c:pt>
                <c:pt idx="16" formatCode="0.00E+00">
                  <c:v>1.0681152343749999E-5</c:v>
                </c:pt>
                <c:pt idx="17" formatCode="0.00E+00">
                  <c:v>-5.3405761718749997E-6</c:v>
                </c:pt>
                <c:pt idx="18" formatCode="0.00E+00">
                  <c:v>2.6702880859374998E-6</c:v>
                </c:pt>
                <c:pt idx="19" formatCode="0.00E+00">
                  <c:v>-1.3351440429687499E-6</c:v>
                </c:pt>
                <c:pt idx="20" formatCode="0.00E+00">
                  <c:v>6.6757202148437496E-7</c:v>
                </c:pt>
                <c:pt idx="21" formatCode="0.00E+00">
                  <c:v>-3.3378601074218801E-7</c:v>
                </c:pt>
                <c:pt idx="22" formatCode="0.00E+00">
                  <c:v>1.66893005371094E-7</c:v>
                </c:pt>
                <c:pt idx="23" formatCode="0.00E+00">
                  <c:v>-8.3446502685546896E-8</c:v>
                </c:pt>
                <c:pt idx="24" formatCode="0.00E+00">
                  <c:v>4.1723251342773402E-8</c:v>
                </c:pt>
                <c:pt idx="25" formatCode="0.00E+00">
                  <c:v>-2.0861625671386701E-8</c:v>
                </c:pt>
                <c:pt idx="26" formatCode="0.00E+00">
                  <c:v>1.04308128356934E-8</c:v>
                </c:pt>
                <c:pt idx="27" formatCode="0.00E+00">
                  <c:v>-5.2154064178466802E-9</c:v>
                </c:pt>
                <c:pt idx="28" formatCode="0.00E+00">
                  <c:v>2.6077032089233401E-9</c:v>
                </c:pt>
                <c:pt idx="29" formatCode="0.00E+00">
                  <c:v>-1.30385160446167E-9</c:v>
                </c:pt>
                <c:pt idx="30" formatCode="0.00E+00">
                  <c:v>6.5192580223083502E-10</c:v>
                </c:pt>
              </c:numCache>
            </c:numRef>
          </c:xVal>
          <c:yVal>
            <c:numRef>
              <c:f>func!$Z$2:$Z$740</c:f>
              <c:numCache>
                <c:formatCode>General</c:formatCode>
                <c:ptCount val="739"/>
                <c:pt idx="0">
                  <c:v>1.5</c:v>
                </c:pt>
                <c:pt idx="1">
                  <c:v>1.05</c:v>
                </c:pt>
                <c:pt idx="2">
                  <c:v>0.73499999999999999</c:v>
                </c:pt>
                <c:pt idx="3">
                  <c:v>0.51449999999999996</c:v>
                </c:pt>
                <c:pt idx="4">
                  <c:v>0.36015000000000003</c:v>
                </c:pt>
                <c:pt idx="5">
                  <c:v>0.25210500000000002</c:v>
                </c:pt>
                <c:pt idx="6">
                  <c:v>0.17647350000000001</c:v>
                </c:pt>
                <c:pt idx="7">
                  <c:v>0.12353145</c:v>
                </c:pt>
                <c:pt idx="8">
                  <c:v>8.6472014999999999E-2</c:v>
                </c:pt>
                <c:pt idx="9">
                  <c:v>6.05304105E-2</c:v>
                </c:pt>
                <c:pt idx="10">
                  <c:v>4.2371287350000002E-2</c:v>
                </c:pt>
                <c:pt idx="11">
                  <c:v>2.9659901145000001E-2</c:v>
                </c:pt>
                <c:pt idx="12">
                  <c:v>2.07619308015E-2</c:v>
                </c:pt>
                <c:pt idx="13">
                  <c:v>1.453335156105E-2</c:v>
                </c:pt>
                <c:pt idx="14">
                  <c:v>1.0173346092735E-2</c:v>
                </c:pt>
                <c:pt idx="15">
                  <c:v>7.1213422649145002E-3</c:v>
                </c:pt>
                <c:pt idx="16">
                  <c:v>4.9849395854401502E-3</c:v>
                </c:pt>
                <c:pt idx="17">
                  <c:v>3.4894577098081099E-3</c:v>
                </c:pt>
                <c:pt idx="18">
                  <c:v>2.44262039686568E-3</c:v>
                </c:pt>
                <c:pt idx="19">
                  <c:v>1.70983427780597E-3</c:v>
                </c:pt>
                <c:pt idx="20">
                  <c:v>1.19688399446418E-3</c:v>
                </c:pt>
                <c:pt idx="21">
                  <c:v>8.3781879612492699E-4</c:v>
                </c:pt>
                <c:pt idx="22">
                  <c:v>5.8647315728744902E-4</c:v>
                </c:pt>
                <c:pt idx="23">
                  <c:v>4.1053121010121399E-4</c:v>
                </c:pt>
                <c:pt idx="24">
                  <c:v>2.8737184707085001E-4</c:v>
                </c:pt>
                <c:pt idx="25">
                  <c:v>2.0116029294959501E-4</c:v>
                </c:pt>
                <c:pt idx="26">
                  <c:v>1.40812205064716E-4</c:v>
                </c:pt>
                <c:pt idx="27" formatCode="0.00E+00">
                  <c:v>9.8568543545301496E-5</c:v>
                </c:pt>
                <c:pt idx="28" formatCode="0.00E+00">
                  <c:v>6.8997980481711003E-5</c:v>
                </c:pt>
                <c:pt idx="29" formatCode="0.00E+00">
                  <c:v>4.8298586337197698E-5</c:v>
                </c:pt>
                <c:pt idx="30" formatCode="0.00E+00">
                  <c:v>3.3809010436038401E-5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4C2-4006-849A-0F2EE81DA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1410031"/>
        <c:axId val="1081403375"/>
      </c:scatterChart>
      <c:valAx>
        <c:axId val="1081410031"/>
        <c:scaling>
          <c:orientation val="minMax"/>
          <c:max val="1"/>
          <c:min val="-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81403375"/>
        <c:crosses val="autoZero"/>
        <c:crossBetween val="midCat"/>
        <c:majorUnit val="0.5"/>
      </c:valAx>
      <c:valAx>
        <c:axId val="1081403375"/>
        <c:scaling>
          <c:orientation val="minMax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8141003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76134726039352"/>
          <c:y val="8.4374453193350837E-2"/>
          <c:w val="0.77598628395103997"/>
          <c:h val="0.8712911336533383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log|dQ|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Sheet1!$A$2:$A$106</c:f>
              <c:numCache>
                <c:formatCode>General</c:formatCode>
                <c:ptCount val="105"/>
                <c:pt idx="0">
                  <c:v>0</c:v>
                </c:pt>
                <c:pt idx="1">
                  <c:v>1.12E-2</c:v>
                </c:pt>
                <c:pt idx="2">
                  <c:v>2.24E-2</c:v>
                </c:pt>
                <c:pt idx="3">
                  <c:v>3.3599999999999998E-2</c:v>
                </c:pt>
                <c:pt idx="4">
                  <c:v>4.48E-2</c:v>
                </c:pt>
                <c:pt idx="5">
                  <c:v>5.6000000000000001E-2</c:v>
                </c:pt>
                <c:pt idx="6">
                  <c:v>6.7199999999999996E-2</c:v>
                </c:pt>
                <c:pt idx="7">
                  <c:v>7.8399999999999997E-2</c:v>
                </c:pt>
                <c:pt idx="8">
                  <c:v>8.9599999999999999E-2</c:v>
                </c:pt>
                <c:pt idx="9">
                  <c:v>0.1008</c:v>
                </c:pt>
                <c:pt idx="10">
                  <c:v>0.112</c:v>
                </c:pt>
                <c:pt idx="11">
                  <c:v>0.1232</c:v>
                </c:pt>
                <c:pt idx="12">
                  <c:v>0.13439999999999999</c:v>
                </c:pt>
                <c:pt idx="13">
                  <c:v>0.14560000000000001</c:v>
                </c:pt>
                <c:pt idx="14">
                  <c:v>0.15679999999999999</c:v>
                </c:pt>
                <c:pt idx="15">
                  <c:v>0.16800000000000001</c:v>
                </c:pt>
                <c:pt idx="16">
                  <c:v>0.1792</c:v>
                </c:pt>
                <c:pt idx="17">
                  <c:v>0.19040000000000001</c:v>
                </c:pt>
                <c:pt idx="18">
                  <c:v>0.2016</c:v>
                </c:pt>
                <c:pt idx="19">
                  <c:v>0.21279999999999999</c:v>
                </c:pt>
                <c:pt idx="20">
                  <c:v>0.224</c:v>
                </c:pt>
                <c:pt idx="21">
                  <c:v>0.23519999999999999</c:v>
                </c:pt>
                <c:pt idx="22">
                  <c:v>0.24640000000000001</c:v>
                </c:pt>
                <c:pt idx="23">
                  <c:v>0.2576</c:v>
                </c:pt>
                <c:pt idx="24">
                  <c:v>0.26879999999999998</c:v>
                </c:pt>
                <c:pt idx="25">
                  <c:v>0.28000000000000003</c:v>
                </c:pt>
                <c:pt idx="26">
                  <c:v>0.29120000000000001</c:v>
                </c:pt>
                <c:pt idx="27">
                  <c:v>0.3024</c:v>
                </c:pt>
                <c:pt idx="28">
                  <c:v>0.31359999999999999</c:v>
                </c:pt>
                <c:pt idx="29">
                  <c:v>0.32479999999999998</c:v>
                </c:pt>
                <c:pt idx="30">
                  <c:v>0.33600000000000002</c:v>
                </c:pt>
                <c:pt idx="31">
                  <c:v>0.34720000000000001</c:v>
                </c:pt>
                <c:pt idx="32">
                  <c:v>0.3584</c:v>
                </c:pt>
                <c:pt idx="33">
                  <c:v>0.36959999999999998</c:v>
                </c:pt>
                <c:pt idx="34">
                  <c:v>0.38080000000000003</c:v>
                </c:pt>
                <c:pt idx="35">
                  <c:v>0.39200000000000002</c:v>
                </c:pt>
                <c:pt idx="36">
                  <c:v>0.4032</c:v>
                </c:pt>
                <c:pt idx="37">
                  <c:v>0.41439999999999999</c:v>
                </c:pt>
                <c:pt idx="38">
                  <c:v>0.42559999999999998</c:v>
                </c:pt>
                <c:pt idx="39">
                  <c:v>0.43680000000000002</c:v>
                </c:pt>
                <c:pt idx="40">
                  <c:v>0.44800000000000001</c:v>
                </c:pt>
                <c:pt idx="41">
                  <c:v>0.4592</c:v>
                </c:pt>
                <c:pt idx="42">
                  <c:v>0.47039999999999998</c:v>
                </c:pt>
                <c:pt idx="43">
                  <c:v>0.48159999999999997</c:v>
                </c:pt>
                <c:pt idx="44">
                  <c:v>0.49280000000000002</c:v>
                </c:pt>
                <c:pt idx="45">
                  <c:v>0.504</c:v>
                </c:pt>
                <c:pt idx="46">
                  <c:v>0.51519999999999999</c:v>
                </c:pt>
                <c:pt idx="47">
                  <c:v>0.52639999999999998</c:v>
                </c:pt>
                <c:pt idx="48">
                  <c:v>0.53759999999999997</c:v>
                </c:pt>
                <c:pt idx="49">
                  <c:v>0.54879999999999995</c:v>
                </c:pt>
                <c:pt idx="50">
                  <c:v>0.56000000000000005</c:v>
                </c:pt>
                <c:pt idx="51">
                  <c:v>0.57120000000000004</c:v>
                </c:pt>
                <c:pt idx="52">
                  <c:v>0.58240000000000003</c:v>
                </c:pt>
                <c:pt idx="53">
                  <c:v>0.59360000000000002</c:v>
                </c:pt>
                <c:pt idx="54">
                  <c:v>0.6048</c:v>
                </c:pt>
                <c:pt idx="55">
                  <c:v>0.61599999999999999</c:v>
                </c:pt>
                <c:pt idx="56">
                  <c:v>0.62719999999999998</c:v>
                </c:pt>
                <c:pt idx="57">
                  <c:v>0.63839999999999997</c:v>
                </c:pt>
                <c:pt idx="58">
                  <c:v>0.64959999999999996</c:v>
                </c:pt>
                <c:pt idx="59">
                  <c:v>0.66080000000000005</c:v>
                </c:pt>
                <c:pt idx="60">
                  <c:v>0.67200000000000004</c:v>
                </c:pt>
                <c:pt idx="61">
                  <c:v>0.68320000000000003</c:v>
                </c:pt>
                <c:pt idx="62">
                  <c:v>0.69440000000000002</c:v>
                </c:pt>
                <c:pt idx="63">
                  <c:v>0.7056</c:v>
                </c:pt>
                <c:pt idx="64">
                  <c:v>0.71679999999999999</c:v>
                </c:pt>
                <c:pt idx="65">
                  <c:v>0.72799999999999998</c:v>
                </c:pt>
                <c:pt idx="66">
                  <c:v>0.73919999999999997</c:v>
                </c:pt>
                <c:pt idx="67">
                  <c:v>0.75039999999999996</c:v>
                </c:pt>
                <c:pt idx="68">
                  <c:v>0.76160000000000005</c:v>
                </c:pt>
                <c:pt idx="69">
                  <c:v>0.77280000000000004</c:v>
                </c:pt>
                <c:pt idx="70">
                  <c:v>0.78400000000000003</c:v>
                </c:pt>
                <c:pt idx="71">
                  <c:v>0.79520000000000002</c:v>
                </c:pt>
                <c:pt idx="72">
                  <c:v>0.80640000000000001</c:v>
                </c:pt>
                <c:pt idx="73">
                  <c:v>0.81759999999999999</c:v>
                </c:pt>
                <c:pt idx="74">
                  <c:v>0.82879999999999998</c:v>
                </c:pt>
                <c:pt idx="75">
                  <c:v>0.84</c:v>
                </c:pt>
                <c:pt idx="76">
                  <c:v>0.85119999999999996</c:v>
                </c:pt>
                <c:pt idx="77">
                  <c:v>0.86240000000000006</c:v>
                </c:pt>
                <c:pt idx="78">
                  <c:v>0.87360000000000004</c:v>
                </c:pt>
                <c:pt idx="79">
                  <c:v>0.88480000000000003</c:v>
                </c:pt>
                <c:pt idx="80">
                  <c:v>0.89600000000000002</c:v>
                </c:pt>
                <c:pt idx="81">
                  <c:v>0.90720000000000001</c:v>
                </c:pt>
                <c:pt idx="82">
                  <c:v>0.91839999999999999</c:v>
                </c:pt>
                <c:pt idx="83">
                  <c:v>0.92959999999999998</c:v>
                </c:pt>
                <c:pt idx="84">
                  <c:v>0.94079999999999997</c:v>
                </c:pt>
                <c:pt idx="85">
                  <c:v>0.95199999999999996</c:v>
                </c:pt>
                <c:pt idx="86">
                  <c:v>0.96319999999999995</c:v>
                </c:pt>
                <c:pt idx="87">
                  <c:v>0.97440000000000004</c:v>
                </c:pt>
                <c:pt idx="88">
                  <c:v>0.98560000000000003</c:v>
                </c:pt>
                <c:pt idx="89">
                  <c:v>0.99680000000000002</c:v>
                </c:pt>
                <c:pt idx="90">
                  <c:v>1.008</c:v>
                </c:pt>
                <c:pt idx="91">
                  <c:v>1.0192000000000001</c:v>
                </c:pt>
                <c:pt idx="92">
                  <c:v>1.0304</c:v>
                </c:pt>
                <c:pt idx="93">
                  <c:v>1.0416000000000001</c:v>
                </c:pt>
                <c:pt idx="94">
                  <c:v>1.0528</c:v>
                </c:pt>
                <c:pt idx="95">
                  <c:v>1.0640000000000001</c:v>
                </c:pt>
                <c:pt idx="96">
                  <c:v>1.0751999999999999</c:v>
                </c:pt>
                <c:pt idx="97">
                  <c:v>1.0864</c:v>
                </c:pt>
                <c:pt idx="98">
                  <c:v>1.0975999999999999</c:v>
                </c:pt>
                <c:pt idx="99">
                  <c:v>1.1088</c:v>
                </c:pt>
                <c:pt idx="100">
                  <c:v>1.1200000000000001</c:v>
                </c:pt>
              </c:numCache>
            </c:numRef>
          </c:xVal>
          <c:yVal>
            <c:numRef>
              <c:f>Sheet1!$C$2:$C$106</c:f>
              <c:numCache>
                <c:formatCode>General</c:formatCode>
                <c:ptCount val="105"/>
                <c:pt idx="0">
                  <c:v>-20.999999995745952</c:v>
                </c:pt>
                <c:pt idx="1">
                  <c:v>-20.811849105799848</c:v>
                </c:pt>
                <c:pt idx="2">
                  <c:v>-20.623698214736596</c:v>
                </c:pt>
                <c:pt idx="3">
                  <c:v>-20.435547322069159</c:v>
                </c:pt>
                <c:pt idx="4">
                  <c:v>-20.247396427182721</c:v>
                </c:pt>
                <c:pt idx="5">
                  <c:v>-20.059245529394683</c:v>
                </c:pt>
                <c:pt idx="6">
                  <c:v>-19.871094628119462</c:v>
                </c:pt>
                <c:pt idx="7">
                  <c:v>-19.682943723156612</c:v>
                </c:pt>
                <c:pt idx="8">
                  <c:v>-19.494792815019093</c:v>
                </c:pt>
                <c:pt idx="9">
                  <c:v>-19.306641905075736</c:v>
                </c:pt>
                <c:pt idx="10">
                  <c:v>-19.118490995278624</c:v>
                </c:pt>
                <c:pt idx="11">
                  <c:v>-18.930340087530048</c:v>
                </c:pt>
                <c:pt idx="12">
                  <c:v>-18.742189183082271</c:v>
                </c:pt>
                <c:pt idx="13">
                  <c:v>-18.554038282330204</c:v>
                </c:pt>
                <c:pt idx="14">
                  <c:v>-18.365887384997386</c:v>
                </c:pt>
                <c:pt idx="15">
                  <c:v>-18.177736490469353</c:v>
                </c:pt>
                <c:pt idx="16">
                  <c:v>-17.989585598066025</c:v>
                </c:pt>
                <c:pt idx="17">
                  <c:v>-17.801434707189021</c:v>
                </c:pt>
                <c:pt idx="18">
                  <c:v>-17.613283817370494</c:v>
                </c:pt>
                <c:pt idx="19">
                  <c:v>-17.425132928269122</c:v>
                </c:pt>
                <c:pt idx="20">
                  <c:v>-17.236982039646271</c:v>
                </c:pt>
                <c:pt idx="21">
                  <c:v>-17.048831151339542</c:v>
                </c:pt>
                <c:pt idx="22">
                  <c:v>-16.860680263240294</c:v>
                </c:pt>
                <c:pt idx="23">
                  <c:v>-16.672529375276678</c:v>
                </c:pt>
                <c:pt idx="24">
                  <c:v>-16.484378487401536</c:v>
                </c:pt>
                <c:pt idx="25">
                  <c:v>-16.296227599584125</c:v>
                </c:pt>
                <c:pt idx="26">
                  <c:v>-16.108076711804664</c:v>
                </c:pt>
                <c:pt idx="27">
                  <c:v>-15.919925824050864</c:v>
                </c:pt>
                <c:pt idx="28">
                  <c:v>-15.731774936316151</c:v>
                </c:pt>
                <c:pt idx="29">
                  <c:v>-15.543624048599613</c:v>
                </c:pt>
                <c:pt idx="30">
                  <c:v>-15.355473160908618</c:v>
                </c:pt>
                <c:pt idx="31">
                  <c:v>-15.167322273266931</c:v>
                </c:pt>
                <c:pt idx="32">
                  <c:v>-14.979171385735105</c:v>
                </c:pt>
                <c:pt idx="33">
                  <c:v>-14.791020498459771</c:v>
                </c:pt>
                <c:pt idx="34">
                  <c:v>-14.60286961179132</c:v>
                </c:pt>
                <c:pt idx="35">
                  <c:v>-14.414718726564281</c:v>
                </c:pt>
                <c:pt idx="36">
                  <c:v>-14.22656784476446</c:v>
                </c:pt>
                <c:pt idx="37">
                  <c:v>-14.038416971115284</c:v>
                </c:pt>
                <c:pt idx="38">
                  <c:v>-13.850266116851694</c:v>
                </c:pt>
                <c:pt idx="39">
                  <c:v>-13.662115308697018</c:v>
                </c:pt>
                <c:pt idx="40">
                  <c:v>-13.473964610210501</c:v>
                </c:pt>
                <c:pt idx="41">
                  <c:v>-13.285814172568553</c:v>
                </c:pt>
                <c:pt idx="42">
                  <c:v>-13.097664355341538</c:v>
                </c:pt>
                <c:pt idx="43">
                  <c:v>-12.909516013761511</c:v>
                </c:pt>
                <c:pt idx="44">
                  <c:v>-12.72137118194374</c:v>
                </c:pt>
                <c:pt idx="45">
                  <c:v>-12.533234697783021</c:v>
                </c:pt>
                <c:pt idx="46">
                  <c:v>-12.345118066898733</c:v>
                </c:pt>
                <c:pt idx="47">
                  <c:v>-12.157048647951454</c:v>
                </c:pt>
                <c:pt idx="48">
                  <c:v>-11.969091471647749</c:v>
                </c:pt>
                <c:pt idx="49">
                  <c:v>-11.7814009782757</c:v>
                </c:pt>
                <c:pt idx="50">
                  <c:v>-11.594343177882966</c:v>
                </c:pt>
                <c:pt idx="51">
                  <c:v>-11.408781189101139</c:v>
                </c:pt>
                <c:pt idx="52">
                  <c:v>-11.226726671100741</c:v>
                </c:pt>
                <c:pt idx="53">
                  <c:v>-11.05274110686427</c:v>
                </c:pt>
                <c:pt idx="54">
                  <c:v>-10.896534616440876</c:v>
                </c:pt>
                <c:pt idx="55">
                  <c:v>-10.776075611773418</c:v>
                </c:pt>
                <c:pt idx="56">
                  <c:v>-10.716091014239661</c:v>
                </c:pt>
                <c:pt idx="57">
                  <c:v>-10.734180480223138</c:v>
                </c:pt>
                <c:pt idx="58">
                  <c:v>-10.824594363966842</c:v>
                </c:pt>
                <c:pt idx="59">
                  <c:v>-10.964028877273471</c:v>
                </c:pt>
                <c:pt idx="60">
                  <c:v>-11.129944684428448</c:v>
                </c:pt>
                <c:pt idx="61">
                  <c:v>-11.308395432577218</c:v>
                </c:pt>
                <c:pt idx="62">
                  <c:v>-11.492401223266771</c:v>
                </c:pt>
                <c:pt idx="63">
                  <c:v>-11.678795578623141</c:v>
                </c:pt>
                <c:pt idx="64">
                  <c:v>-11.866202885500854</c:v>
                </c:pt>
                <c:pt idx="65">
                  <c:v>-12.054036216493696</c:v>
                </c:pt>
                <c:pt idx="66">
                  <c:v>-12.24204650495663</c:v>
                </c:pt>
                <c:pt idx="67">
                  <c:v>-12.430127441271205</c:v>
                </c:pt>
                <c:pt idx="68">
                  <c:v>-12.618232219680484</c:v>
                </c:pt>
                <c:pt idx="69">
                  <c:v>-12.806337969664003</c:v>
                </c:pt>
                <c:pt idx="70">
                  <c:v>-12.994430163527221</c:v>
                </c:pt>
                <c:pt idx="71">
                  <c:v>-13.182495118175737</c:v>
                </c:pt>
                <c:pt idx="72">
                  <c:v>-13.370515394986795</c:v>
                </c:pt>
                <c:pt idx="73">
                  <c:v>-13.558465631710336</c:v>
                </c:pt>
                <c:pt idx="74">
                  <c:v>-13.746307338231924</c:v>
                </c:pt>
                <c:pt idx="75">
                  <c:v>-13.933981369135079</c:v>
                </c:pt>
                <c:pt idx="76">
                  <c:v>-14.121396486299208</c:v>
                </c:pt>
                <c:pt idx="77">
                  <c:v>-14.308411700685365</c:v>
                </c:pt>
                <c:pt idx="78">
                  <c:v>-14.494808811238341</c:v>
                </c:pt>
                <c:pt idx="79">
                  <c:v>-14.680249423332514</c:v>
                </c:pt>
                <c:pt idx="80">
                  <c:v>-14.864207084245132</c:v>
                </c:pt>
                <c:pt idx="81">
                  <c:v>-15.045858680884203</c:v>
                </c:pt>
                <c:pt idx="82">
                  <c:v>-15.223906903750322</c:v>
                </c:pt>
                <c:pt idx="83">
                  <c:v>-15.396279920160232</c:v>
                </c:pt>
                <c:pt idx="84">
                  <c:v>-15.559594411481958</c:v>
                </c:pt>
                <c:pt idx="85">
                  <c:v>-15.708105579965443</c:v>
                </c:pt>
                <c:pt idx="86">
                  <c:v>-15.83133687065145</c:v>
                </c:pt>
                <c:pt idx="87">
                  <c:v>-15.907343777152512</c:v>
                </c:pt>
                <c:pt idx="88">
                  <c:v>-15.874131622748932</c:v>
                </c:pt>
                <c:pt idx="89">
                  <c:v>-15.228982745586219</c:v>
                </c:pt>
                <c:pt idx="90" formatCode="0.E+00">
                  <c:v>16.192287652857125</c:v>
                </c:pt>
                <c:pt idx="91" formatCode="0.E+00">
                  <c:v>16.739745607612321</c:v>
                </c:pt>
                <c:pt idx="92" formatCode="0.E+00">
                  <c:v>17.122830699325021</c:v>
                </c:pt>
                <c:pt idx="93" formatCode="0.E+00">
                  <c:v>17.435572155692572</c:v>
                </c:pt>
                <c:pt idx="94" formatCode="0.E+00">
                  <c:v>17.706736776815951</c:v>
                </c:pt>
                <c:pt idx="95" formatCode="0.E+00">
                  <c:v>17.950570535053199</c:v>
                </c:pt>
                <c:pt idx="96" formatCode="0.E+00">
                  <c:v>18.175907884830295</c:v>
                </c:pt>
                <c:pt idx="97" formatCode="0.E+00">
                  <c:v>18.388721596442714</c:v>
                </c:pt>
                <c:pt idx="98" formatCode="0.E+00">
                  <c:v>18.593125250224791</c:v>
                </c:pt>
                <c:pt idx="99" formatCode="0.E+00">
                  <c:v>18.791933174176105</c:v>
                </c:pt>
                <c:pt idx="100" formatCode="0.E+00">
                  <c:v>18.98704658435684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4E9-47E8-B605-B039A98915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7205608"/>
        <c:axId val="507206000"/>
      </c:scatterChart>
      <c:valAx>
        <c:axId val="507205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ja-JP"/>
          </a:p>
        </c:txPr>
        <c:crossAx val="507206000"/>
        <c:crosses val="autoZero"/>
        <c:crossBetween val="midCat"/>
      </c:valAx>
      <c:valAx>
        <c:axId val="507206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ja-JP"/>
          </a:p>
        </c:txPr>
        <c:crossAx val="50720560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6296296296296294E-3"/>
          <c:w val="0.93888888888888888"/>
          <c:h val="0.8981481481481481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Sheet1!$A$2:$A$41</c:f>
              <c:numCache>
                <c:formatCode>General</c:formatCode>
                <c:ptCount val="40"/>
                <c:pt idx="0">
                  <c:v>0</c:v>
                </c:pt>
                <c:pt idx="1">
                  <c:v>0.01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1.1499999999999999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</c:v>
                </c:pt>
                <c:pt idx="39">
                  <c:v>1.95</c:v>
                </c:pt>
              </c:numCache>
            </c:numRef>
          </c:xVal>
          <c:yVal>
            <c:numRef>
              <c:f>Sheet1!$B$2:$B$41</c:f>
              <c:numCache>
                <c:formatCode>General</c:formatCode>
                <c:ptCount val="40"/>
                <c:pt idx="0">
                  <c:v>0.97418240000000023</c:v>
                </c:pt>
                <c:pt idx="1">
                  <c:v>0.93117402500000024</c:v>
                </c:pt>
                <c:pt idx="2">
                  <c:v>0.63150440000000019</c:v>
                </c:pt>
                <c:pt idx="3">
                  <c:v>0.52402602499999995</c:v>
                </c:pt>
                <c:pt idx="4">
                  <c:v>0.45104639999999996</c:v>
                </c:pt>
                <c:pt idx="5">
                  <c:v>0.40697802500000002</c:v>
                </c:pt>
                <c:pt idx="6">
                  <c:v>0.38660840000000002</c:v>
                </c:pt>
                <c:pt idx="7">
                  <c:v>0.38510002500000001</c:v>
                </c:pt>
                <c:pt idx="8">
                  <c:v>0.39799039999999997</c:v>
                </c:pt>
                <c:pt idx="9">
                  <c:v>0.42119202499999997</c:v>
                </c:pt>
                <c:pt idx="10">
                  <c:v>0.45099239999999996</c:v>
                </c:pt>
                <c:pt idx="11">
                  <c:v>0.48405402499999994</c:v>
                </c:pt>
                <c:pt idx="12">
                  <c:v>0.51741439999999983</c:v>
                </c:pt>
                <c:pt idx="13">
                  <c:v>0.54848602499999988</c:v>
                </c:pt>
                <c:pt idx="14">
                  <c:v>0.57505639999999991</c:v>
                </c:pt>
                <c:pt idx="15">
                  <c:v>0.595288025</c:v>
                </c:pt>
                <c:pt idx="16">
                  <c:v>0.60771839999999999</c:v>
                </c:pt>
                <c:pt idx="17">
                  <c:v>0.61126002499999998</c:v>
                </c:pt>
                <c:pt idx="18">
                  <c:v>0.60520039999999997</c:v>
                </c:pt>
                <c:pt idx="19">
                  <c:v>0.58920202499999996</c:v>
                </c:pt>
                <c:pt idx="20">
                  <c:v>0.56330239999999987</c:v>
                </c:pt>
                <c:pt idx="21">
                  <c:v>0.52791402499999984</c:v>
                </c:pt>
                <c:pt idx="22">
                  <c:v>0.48382439999999993</c:v>
                </c:pt>
                <c:pt idx="23">
                  <c:v>0.43219602500000009</c:v>
                </c:pt>
                <c:pt idx="24">
                  <c:v>0.37456640000000008</c:v>
                </c:pt>
                <c:pt idx="25">
                  <c:v>0.31284802500000003</c:v>
                </c:pt>
                <c:pt idx="26">
                  <c:v>0.24932839999999998</c:v>
                </c:pt>
                <c:pt idx="27">
                  <c:v>0.18667002499999993</c:v>
                </c:pt>
                <c:pt idx="28">
                  <c:v>0.12791040000000012</c:v>
                </c:pt>
                <c:pt idx="29">
                  <c:v>7.6462025000000045E-2</c:v>
                </c:pt>
                <c:pt idx="30">
                  <c:v>3.6112399999999989E-2</c:v>
                </c:pt>
                <c:pt idx="31">
                  <c:v>1.1024024999999937E-2</c:v>
                </c:pt>
                <c:pt idx="32">
                  <c:v>5.7344000000000284E-3</c:v>
                </c:pt>
                <c:pt idx="33">
                  <c:v>2.5156024999999804E-2</c:v>
                </c:pt>
                <c:pt idx="34">
                  <c:v>7.4576399999999876E-2</c:v>
                </c:pt>
                <c:pt idx="35">
                  <c:v>0.15965802499999993</c:v>
                </c:pt>
                <c:pt idx="36">
                  <c:v>0.28643839999999998</c:v>
                </c:pt>
                <c:pt idx="37">
                  <c:v>0.46133002500000031</c:v>
                </c:pt>
                <c:pt idx="38">
                  <c:v>0.69112039999999908</c:v>
                </c:pt>
                <c:pt idx="39">
                  <c:v>0.98297202499999869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ED0-4D03-88AC-E7688302A2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7132672"/>
        <c:axId val="664721856"/>
      </c:scatterChart>
      <c:valAx>
        <c:axId val="1217132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64721856"/>
        <c:crosses val="autoZero"/>
        <c:crossBetween val="midCat"/>
      </c:valAx>
      <c:valAx>
        <c:axId val="664721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17132672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6296296296296294E-3"/>
          <c:w val="0.93888888888888888"/>
          <c:h val="0.8981481481481481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Sheet1!$A$2:$A$41</c:f>
              <c:numCache>
                <c:formatCode>General</c:formatCode>
                <c:ptCount val="40"/>
                <c:pt idx="0">
                  <c:v>0</c:v>
                </c:pt>
                <c:pt idx="1">
                  <c:v>0.01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1.1499999999999999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</c:v>
                </c:pt>
                <c:pt idx="39">
                  <c:v>1.95</c:v>
                </c:pt>
              </c:numCache>
            </c:numRef>
          </c:xVal>
          <c:yVal>
            <c:numRef>
              <c:f>Sheet1!$B$2:$B$41</c:f>
              <c:numCache>
                <c:formatCode>General</c:formatCode>
                <c:ptCount val="40"/>
                <c:pt idx="0">
                  <c:v>0.97418240000000023</c:v>
                </c:pt>
                <c:pt idx="1">
                  <c:v>0.93117402500000024</c:v>
                </c:pt>
                <c:pt idx="2">
                  <c:v>0.63150440000000019</c:v>
                </c:pt>
                <c:pt idx="3">
                  <c:v>0.52402602499999995</c:v>
                </c:pt>
                <c:pt idx="4">
                  <c:v>0.45104639999999996</c:v>
                </c:pt>
                <c:pt idx="5">
                  <c:v>0.40697802500000002</c:v>
                </c:pt>
                <c:pt idx="6">
                  <c:v>0.38660840000000002</c:v>
                </c:pt>
                <c:pt idx="7">
                  <c:v>0.38510002500000001</c:v>
                </c:pt>
                <c:pt idx="8">
                  <c:v>0.39799039999999997</c:v>
                </c:pt>
                <c:pt idx="9">
                  <c:v>0.42119202499999997</c:v>
                </c:pt>
                <c:pt idx="10">
                  <c:v>0.45099239999999996</c:v>
                </c:pt>
                <c:pt idx="11">
                  <c:v>0.48405402499999994</c:v>
                </c:pt>
                <c:pt idx="12">
                  <c:v>0.51741439999999983</c:v>
                </c:pt>
                <c:pt idx="13">
                  <c:v>0.54848602499999988</c:v>
                </c:pt>
                <c:pt idx="14">
                  <c:v>0.57505639999999991</c:v>
                </c:pt>
                <c:pt idx="15">
                  <c:v>0.595288025</c:v>
                </c:pt>
                <c:pt idx="16">
                  <c:v>0.60771839999999999</c:v>
                </c:pt>
                <c:pt idx="17">
                  <c:v>0.61126002499999998</c:v>
                </c:pt>
                <c:pt idx="18">
                  <c:v>0.60520039999999997</c:v>
                </c:pt>
                <c:pt idx="19">
                  <c:v>0.58920202499999996</c:v>
                </c:pt>
                <c:pt idx="20">
                  <c:v>0.56330239999999987</c:v>
                </c:pt>
                <c:pt idx="21">
                  <c:v>0.52791402499999984</c:v>
                </c:pt>
                <c:pt idx="22">
                  <c:v>0.48382439999999993</c:v>
                </c:pt>
                <c:pt idx="23">
                  <c:v>0.43219602500000009</c:v>
                </c:pt>
                <c:pt idx="24">
                  <c:v>0.37456640000000008</c:v>
                </c:pt>
                <c:pt idx="25">
                  <c:v>0.31284802500000003</c:v>
                </c:pt>
                <c:pt idx="26">
                  <c:v>0.24932839999999998</c:v>
                </c:pt>
                <c:pt idx="27">
                  <c:v>0.18667002499999993</c:v>
                </c:pt>
                <c:pt idx="28">
                  <c:v>0.12791040000000012</c:v>
                </c:pt>
                <c:pt idx="29">
                  <c:v>7.6462025000000045E-2</c:v>
                </c:pt>
                <c:pt idx="30">
                  <c:v>3.6112399999999989E-2</c:v>
                </c:pt>
                <c:pt idx="31">
                  <c:v>1.1024024999999937E-2</c:v>
                </c:pt>
                <c:pt idx="32">
                  <c:v>5.7344000000000284E-3</c:v>
                </c:pt>
                <c:pt idx="33">
                  <c:v>2.5156024999999804E-2</c:v>
                </c:pt>
                <c:pt idx="34">
                  <c:v>7.4576399999999876E-2</c:v>
                </c:pt>
                <c:pt idx="35">
                  <c:v>0.15965802499999993</c:v>
                </c:pt>
                <c:pt idx="36">
                  <c:v>0.28643839999999998</c:v>
                </c:pt>
                <c:pt idx="37">
                  <c:v>0.46133002500000031</c:v>
                </c:pt>
                <c:pt idx="38">
                  <c:v>0.69112039999999908</c:v>
                </c:pt>
                <c:pt idx="39">
                  <c:v>0.98297202499999869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ED0-4D03-88AC-E7688302A2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f(0)+f'alpha*d</c:v>
                </c:pt>
              </c:strCache>
            </c:strRef>
          </c:tx>
          <c:spPr>
            <a:ln w="1905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xVal>
            <c:numRef>
              <c:f>Sheet1!$A$2:$A$41</c:f>
              <c:numCache>
                <c:formatCode>General</c:formatCode>
                <c:ptCount val="40"/>
                <c:pt idx="0">
                  <c:v>0</c:v>
                </c:pt>
                <c:pt idx="1">
                  <c:v>0.01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1.1499999999999999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</c:v>
                </c:pt>
                <c:pt idx="39">
                  <c:v>1.95</c:v>
                </c:pt>
              </c:numCache>
            </c:numRef>
          </c:xVal>
          <c:yVal>
            <c:numRef>
              <c:f>Sheet1!$C$2:$C$41</c:f>
              <c:numCache>
                <c:formatCode>General</c:formatCode>
                <c:ptCount val="40"/>
                <c:pt idx="0">
                  <c:v>0.97418240000000023</c:v>
                </c:pt>
                <c:pt idx="1">
                  <c:v>0.93117402500000024</c:v>
                </c:pt>
                <c:pt idx="2">
                  <c:v>0.54409865000000035</c:v>
                </c:pt>
                <c:pt idx="3">
                  <c:v>0.32905677500000052</c:v>
                </c:pt>
                <c:pt idx="4">
                  <c:v>0.11401490000000047</c:v>
                </c:pt>
                <c:pt idx="5">
                  <c:v>-0.10102697499999935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ED0-4D03-88AC-E7688302A2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f(0)+xi*f'alpha*d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Sheet1!$A$2:$A$41</c:f>
              <c:numCache>
                <c:formatCode>General</c:formatCode>
                <c:ptCount val="40"/>
                <c:pt idx="0">
                  <c:v>0</c:v>
                </c:pt>
                <c:pt idx="1">
                  <c:v>0.01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1.1499999999999999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</c:v>
                </c:pt>
                <c:pt idx="39">
                  <c:v>1.95</c:v>
                </c:pt>
              </c:numCache>
            </c:numRef>
          </c:xVal>
          <c:yVal>
            <c:numRef>
              <c:f>Sheet1!$D$2:$D$41</c:f>
              <c:numCache>
                <c:formatCode>General</c:formatCode>
                <c:ptCount val="40"/>
                <c:pt idx="0">
                  <c:v>0.97418240000000023</c:v>
                </c:pt>
                <c:pt idx="1">
                  <c:v>0.96902139500000017</c:v>
                </c:pt>
                <c:pt idx="2">
                  <c:v>0.92257235000000026</c:v>
                </c:pt>
                <c:pt idx="3">
                  <c:v>0.89676732500000023</c:v>
                </c:pt>
                <c:pt idx="4">
                  <c:v>0.8709623000000003</c:v>
                </c:pt>
                <c:pt idx="5">
                  <c:v>0.84515727500000026</c:v>
                </c:pt>
                <c:pt idx="6">
                  <c:v>0.81935225000000034</c:v>
                </c:pt>
                <c:pt idx="7">
                  <c:v>0.7935472250000003</c:v>
                </c:pt>
                <c:pt idx="8">
                  <c:v>0.76774220000000026</c:v>
                </c:pt>
                <c:pt idx="9">
                  <c:v>0.74193717500000034</c:v>
                </c:pt>
                <c:pt idx="10">
                  <c:v>0.71613215000000041</c:v>
                </c:pt>
                <c:pt idx="11">
                  <c:v>0.69032712500000026</c:v>
                </c:pt>
                <c:pt idx="12">
                  <c:v>0.66452210000000034</c:v>
                </c:pt>
                <c:pt idx="13">
                  <c:v>0.63871707500000041</c:v>
                </c:pt>
                <c:pt idx="14">
                  <c:v>0.61291205000000049</c:v>
                </c:pt>
                <c:pt idx="15">
                  <c:v>0.58710702500000045</c:v>
                </c:pt>
                <c:pt idx="16">
                  <c:v>0.56130200000000041</c:v>
                </c:pt>
                <c:pt idx="17">
                  <c:v>0.53549697500000049</c:v>
                </c:pt>
                <c:pt idx="18">
                  <c:v>0.50969195000000045</c:v>
                </c:pt>
                <c:pt idx="19">
                  <c:v>0.48388692500000052</c:v>
                </c:pt>
                <c:pt idx="20">
                  <c:v>0.45808190000000049</c:v>
                </c:pt>
                <c:pt idx="21">
                  <c:v>0.43227687500000045</c:v>
                </c:pt>
                <c:pt idx="22">
                  <c:v>0.40647185000000041</c:v>
                </c:pt>
                <c:pt idx="23">
                  <c:v>0.3806668250000006</c:v>
                </c:pt>
                <c:pt idx="24">
                  <c:v>0.35486180000000056</c:v>
                </c:pt>
                <c:pt idx="25">
                  <c:v>0.32905677500000052</c:v>
                </c:pt>
                <c:pt idx="26">
                  <c:v>0.30325175000000049</c:v>
                </c:pt>
                <c:pt idx="27">
                  <c:v>0.27744672500000056</c:v>
                </c:pt>
                <c:pt idx="28">
                  <c:v>0.25164170000000063</c:v>
                </c:pt>
                <c:pt idx="29">
                  <c:v>0.2258366750000006</c:v>
                </c:pt>
                <c:pt idx="30">
                  <c:v>0.20003165000000067</c:v>
                </c:pt>
                <c:pt idx="31">
                  <c:v>0.17422662500000063</c:v>
                </c:pt>
                <c:pt idx="32">
                  <c:v>0.1484216000000006</c:v>
                </c:pt>
                <c:pt idx="33">
                  <c:v>0.12261657500000067</c:v>
                </c:pt>
                <c:pt idx="34">
                  <c:v>9.6811550000000746E-2</c:v>
                </c:pt>
                <c:pt idx="35">
                  <c:v>7.1006525000000709E-2</c:v>
                </c:pt>
                <c:pt idx="36">
                  <c:v>4.5201500000000672E-2</c:v>
                </c:pt>
                <c:pt idx="37">
                  <c:v>1.9396475000000635E-2</c:v>
                </c:pt>
                <c:pt idx="38">
                  <c:v>-6.4085499999991802E-3</c:v>
                </c:pt>
                <c:pt idx="39">
                  <c:v>-3.2213574999999328E-2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ED0-4D03-88AC-E7688302A2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7132672"/>
        <c:axId val="664721856"/>
      </c:scatterChart>
      <c:valAx>
        <c:axId val="1217132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64721856"/>
        <c:crosses val="autoZero"/>
        <c:crossBetween val="midCat"/>
      </c:valAx>
      <c:valAx>
        <c:axId val="664721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17132672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6296296296296294E-3"/>
          <c:w val="0.93888888888888888"/>
          <c:h val="0.8981481481481481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Sheet1!$A$2:$A$41</c:f>
              <c:numCache>
                <c:formatCode>General</c:formatCode>
                <c:ptCount val="40"/>
                <c:pt idx="0">
                  <c:v>0</c:v>
                </c:pt>
                <c:pt idx="1">
                  <c:v>0.01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1.1499999999999999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</c:v>
                </c:pt>
                <c:pt idx="39">
                  <c:v>1.95</c:v>
                </c:pt>
              </c:numCache>
            </c:numRef>
          </c:xVal>
          <c:yVal>
            <c:numRef>
              <c:f>Sheet1!$B$2:$B$41</c:f>
              <c:numCache>
                <c:formatCode>General</c:formatCode>
                <c:ptCount val="40"/>
                <c:pt idx="0">
                  <c:v>0.97418240000000023</c:v>
                </c:pt>
                <c:pt idx="1">
                  <c:v>0.93117402500000024</c:v>
                </c:pt>
                <c:pt idx="2">
                  <c:v>0.63150440000000019</c:v>
                </c:pt>
                <c:pt idx="3">
                  <c:v>0.52402602499999995</c:v>
                </c:pt>
                <c:pt idx="4">
                  <c:v>0.45104639999999996</c:v>
                </c:pt>
                <c:pt idx="5">
                  <c:v>0.40697802500000002</c:v>
                </c:pt>
                <c:pt idx="6">
                  <c:v>0.38660840000000002</c:v>
                </c:pt>
                <c:pt idx="7">
                  <c:v>0.38510002500000001</c:v>
                </c:pt>
                <c:pt idx="8">
                  <c:v>0.39799039999999997</c:v>
                </c:pt>
                <c:pt idx="9">
                  <c:v>0.42119202499999997</c:v>
                </c:pt>
                <c:pt idx="10">
                  <c:v>0.45099239999999996</c:v>
                </c:pt>
                <c:pt idx="11">
                  <c:v>0.48405402499999994</c:v>
                </c:pt>
                <c:pt idx="12">
                  <c:v>0.51741439999999983</c:v>
                </c:pt>
                <c:pt idx="13">
                  <c:v>0.54848602499999988</c:v>
                </c:pt>
                <c:pt idx="14">
                  <c:v>0.57505639999999991</c:v>
                </c:pt>
                <c:pt idx="15">
                  <c:v>0.595288025</c:v>
                </c:pt>
                <c:pt idx="16">
                  <c:v>0.60771839999999999</c:v>
                </c:pt>
                <c:pt idx="17">
                  <c:v>0.61126002499999998</c:v>
                </c:pt>
                <c:pt idx="18">
                  <c:v>0.60520039999999997</c:v>
                </c:pt>
                <c:pt idx="19">
                  <c:v>0.58920202499999996</c:v>
                </c:pt>
                <c:pt idx="20">
                  <c:v>0.56330239999999987</c:v>
                </c:pt>
                <c:pt idx="21">
                  <c:v>0.52791402499999984</c:v>
                </c:pt>
                <c:pt idx="22">
                  <c:v>0.48382439999999993</c:v>
                </c:pt>
                <c:pt idx="23">
                  <c:v>0.43219602500000009</c:v>
                </c:pt>
                <c:pt idx="24">
                  <c:v>0.37456640000000008</c:v>
                </c:pt>
                <c:pt idx="25">
                  <c:v>0.31284802500000003</c:v>
                </c:pt>
                <c:pt idx="26">
                  <c:v>0.24932839999999998</c:v>
                </c:pt>
                <c:pt idx="27">
                  <c:v>0.18667002499999993</c:v>
                </c:pt>
                <c:pt idx="28">
                  <c:v>0.12791040000000012</c:v>
                </c:pt>
                <c:pt idx="29">
                  <c:v>7.6462025000000045E-2</c:v>
                </c:pt>
                <c:pt idx="30">
                  <c:v>3.6112399999999989E-2</c:v>
                </c:pt>
                <c:pt idx="31">
                  <c:v>1.1024024999999937E-2</c:v>
                </c:pt>
                <c:pt idx="32">
                  <c:v>5.7344000000000284E-3</c:v>
                </c:pt>
                <c:pt idx="33">
                  <c:v>2.5156024999999804E-2</c:v>
                </c:pt>
                <c:pt idx="34">
                  <c:v>7.4576399999999876E-2</c:v>
                </c:pt>
                <c:pt idx="35">
                  <c:v>0.15965802499999993</c:v>
                </c:pt>
                <c:pt idx="36">
                  <c:v>0.28643839999999998</c:v>
                </c:pt>
                <c:pt idx="37">
                  <c:v>0.46133002500000031</c:v>
                </c:pt>
                <c:pt idx="38">
                  <c:v>0.69112039999999908</c:v>
                </c:pt>
                <c:pt idx="39">
                  <c:v>0.98297202499999869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ED0-4D03-88AC-E7688302A2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f(0)+f'alpha*d</c:v>
                </c:pt>
              </c:strCache>
            </c:strRef>
          </c:tx>
          <c:spPr>
            <a:ln w="1905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xVal>
            <c:numRef>
              <c:f>Sheet1!$A$2:$A$41</c:f>
              <c:numCache>
                <c:formatCode>General</c:formatCode>
                <c:ptCount val="40"/>
                <c:pt idx="0">
                  <c:v>0</c:v>
                </c:pt>
                <c:pt idx="1">
                  <c:v>0.01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1.1499999999999999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</c:v>
                </c:pt>
                <c:pt idx="39">
                  <c:v>1.95</c:v>
                </c:pt>
              </c:numCache>
            </c:numRef>
          </c:xVal>
          <c:yVal>
            <c:numRef>
              <c:f>Sheet1!$C$2:$C$41</c:f>
              <c:numCache>
                <c:formatCode>General</c:formatCode>
                <c:ptCount val="40"/>
                <c:pt idx="0">
                  <c:v>0.97418240000000023</c:v>
                </c:pt>
                <c:pt idx="1">
                  <c:v>0.93117402500000024</c:v>
                </c:pt>
                <c:pt idx="2">
                  <c:v>0.54409865000000035</c:v>
                </c:pt>
                <c:pt idx="3">
                  <c:v>0.32905677500000052</c:v>
                </c:pt>
                <c:pt idx="4">
                  <c:v>0.11401490000000047</c:v>
                </c:pt>
                <c:pt idx="5">
                  <c:v>-0.10102697499999935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ED0-4D03-88AC-E7688302A2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f(0)+xi*f'alpha*d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Sheet1!$A$2:$A$41</c:f>
              <c:numCache>
                <c:formatCode>General</c:formatCode>
                <c:ptCount val="40"/>
                <c:pt idx="0">
                  <c:v>0</c:v>
                </c:pt>
                <c:pt idx="1">
                  <c:v>0.01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1.1499999999999999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</c:v>
                </c:pt>
                <c:pt idx="39">
                  <c:v>1.95</c:v>
                </c:pt>
              </c:numCache>
            </c:numRef>
          </c:xVal>
          <c:yVal>
            <c:numRef>
              <c:f>Sheet1!$D$2:$D$41</c:f>
              <c:numCache>
                <c:formatCode>General</c:formatCode>
                <c:ptCount val="40"/>
                <c:pt idx="0">
                  <c:v>0.97418240000000023</c:v>
                </c:pt>
                <c:pt idx="1">
                  <c:v>0.96902139500000017</c:v>
                </c:pt>
                <c:pt idx="2">
                  <c:v>0.92257235000000026</c:v>
                </c:pt>
                <c:pt idx="3">
                  <c:v>0.89676732500000023</c:v>
                </c:pt>
                <c:pt idx="4">
                  <c:v>0.8709623000000003</c:v>
                </c:pt>
                <c:pt idx="5">
                  <c:v>0.84515727500000026</c:v>
                </c:pt>
                <c:pt idx="6">
                  <c:v>0.81935225000000034</c:v>
                </c:pt>
                <c:pt idx="7">
                  <c:v>0.7935472250000003</c:v>
                </c:pt>
                <c:pt idx="8">
                  <c:v>0.76774220000000026</c:v>
                </c:pt>
                <c:pt idx="9">
                  <c:v>0.74193717500000034</c:v>
                </c:pt>
                <c:pt idx="10">
                  <c:v>0.71613215000000041</c:v>
                </c:pt>
                <c:pt idx="11">
                  <c:v>0.69032712500000026</c:v>
                </c:pt>
                <c:pt idx="12">
                  <c:v>0.66452210000000034</c:v>
                </c:pt>
                <c:pt idx="13">
                  <c:v>0.63871707500000041</c:v>
                </c:pt>
                <c:pt idx="14">
                  <c:v>0.61291205000000049</c:v>
                </c:pt>
                <c:pt idx="15">
                  <c:v>0.58710702500000045</c:v>
                </c:pt>
                <c:pt idx="16">
                  <c:v>0.56130200000000041</c:v>
                </c:pt>
                <c:pt idx="17">
                  <c:v>0.53549697500000049</c:v>
                </c:pt>
                <c:pt idx="18">
                  <c:v>0.50969195000000045</c:v>
                </c:pt>
                <c:pt idx="19">
                  <c:v>0.48388692500000052</c:v>
                </c:pt>
                <c:pt idx="20">
                  <c:v>0.45808190000000049</c:v>
                </c:pt>
                <c:pt idx="21">
                  <c:v>0.43227687500000045</c:v>
                </c:pt>
                <c:pt idx="22">
                  <c:v>0.40647185000000041</c:v>
                </c:pt>
                <c:pt idx="23">
                  <c:v>0.3806668250000006</c:v>
                </c:pt>
                <c:pt idx="24">
                  <c:v>0.35486180000000056</c:v>
                </c:pt>
                <c:pt idx="25">
                  <c:v>0.32905677500000052</c:v>
                </c:pt>
                <c:pt idx="26">
                  <c:v>0.30325175000000049</c:v>
                </c:pt>
                <c:pt idx="27">
                  <c:v>0.27744672500000056</c:v>
                </c:pt>
                <c:pt idx="28">
                  <c:v>0.25164170000000063</c:v>
                </c:pt>
                <c:pt idx="29">
                  <c:v>0.2258366750000006</c:v>
                </c:pt>
                <c:pt idx="30">
                  <c:v>0.20003165000000067</c:v>
                </c:pt>
                <c:pt idx="31">
                  <c:v>0.17422662500000063</c:v>
                </c:pt>
                <c:pt idx="32">
                  <c:v>0.1484216000000006</c:v>
                </c:pt>
                <c:pt idx="33">
                  <c:v>0.12261657500000067</c:v>
                </c:pt>
                <c:pt idx="34">
                  <c:v>9.6811550000000746E-2</c:v>
                </c:pt>
                <c:pt idx="35">
                  <c:v>7.1006525000000709E-2</c:v>
                </c:pt>
                <c:pt idx="36">
                  <c:v>4.5201500000000672E-2</c:v>
                </c:pt>
                <c:pt idx="37">
                  <c:v>1.9396475000000635E-2</c:v>
                </c:pt>
                <c:pt idx="38">
                  <c:v>-6.4085499999991802E-3</c:v>
                </c:pt>
                <c:pt idx="39">
                  <c:v>-3.2213574999999328E-2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ED0-4D03-88AC-E7688302A2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7132672"/>
        <c:axId val="664721856"/>
      </c:scatterChart>
      <c:valAx>
        <c:axId val="1217132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64721856"/>
        <c:crosses val="autoZero"/>
        <c:crossBetween val="midCat"/>
      </c:valAx>
      <c:valAx>
        <c:axId val="664721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17132672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ja-JP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6296296296296294E-3"/>
          <c:w val="0.93888888888888888"/>
          <c:h val="0.8981481481481481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Sheet1!$A$2:$A$41</c:f>
              <c:numCache>
                <c:formatCode>General</c:formatCode>
                <c:ptCount val="40"/>
                <c:pt idx="0">
                  <c:v>0</c:v>
                </c:pt>
                <c:pt idx="1">
                  <c:v>0.01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1.1499999999999999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</c:v>
                </c:pt>
                <c:pt idx="39">
                  <c:v>1.95</c:v>
                </c:pt>
              </c:numCache>
            </c:numRef>
          </c:xVal>
          <c:yVal>
            <c:numRef>
              <c:f>Sheet1!$B$2:$B$41</c:f>
              <c:numCache>
                <c:formatCode>General</c:formatCode>
                <c:ptCount val="40"/>
                <c:pt idx="0">
                  <c:v>0.97418240000000023</c:v>
                </c:pt>
                <c:pt idx="1">
                  <c:v>0.93117402500000024</c:v>
                </c:pt>
                <c:pt idx="2">
                  <c:v>0.63150440000000019</c:v>
                </c:pt>
                <c:pt idx="3">
                  <c:v>0.52402602499999995</c:v>
                </c:pt>
                <c:pt idx="4">
                  <c:v>0.45104639999999996</c:v>
                </c:pt>
                <c:pt idx="5">
                  <c:v>0.40697802500000002</c:v>
                </c:pt>
                <c:pt idx="6">
                  <c:v>0.38660840000000002</c:v>
                </c:pt>
                <c:pt idx="7">
                  <c:v>0.38510002500000001</c:v>
                </c:pt>
                <c:pt idx="8">
                  <c:v>0.39799039999999997</c:v>
                </c:pt>
                <c:pt idx="9">
                  <c:v>0.42119202499999997</c:v>
                </c:pt>
                <c:pt idx="10">
                  <c:v>0.45099239999999996</c:v>
                </c:pt>
                <c:pt idx="11">
                  <c:v>0.48405402499999994</c:v>
                </c:pt>
                <c:pt idx="12">
                  <c:v>0.51741439999999983</c:v>
                </c:pt>
                <c:pt idx="13">
                  <c:v>0.54848602499999988</c:v>
                </c:pt>
                <c:pt idx="14">
                  <c:v>0.57505639999999991</c:v>
                </c:pt>
                <c:pt idx="15">
                  <c:v>0.595288025</c:v>
                </c:pt>
                <c:pt idx="16">
                  <c:v>0.60771839999999999</c:v>
                </c:pt>
                <c:pt idx="17">
                  <c:v>0.61126002499999998</c:v>
                </c:pt>
                <c:pt idx="18">
                  <c:v>0.60520039999999997</c:v>
                </c:pt>
                <c:pt idx="19">
                  <c:v>0.58920202499999996</c:v>
                </c:pt>
                <c:pt idx="20">
                  <c:v>0.56330239999999987</c:v>
                </c:pt>
                <c:pt idx="21">
                  <c:v>0.52791402499999984</c:v>
                </c:pt>
                <c:pt idx="22">
                  <c:v>0.48382439999999993</c:v>
                </c:pt>
                <c:pt idx="23">
                  <c:v>0.43219602500000009</c:v>
                </c:pt>
                <c:pt idx="24">
                  <c:v>0.37456640000000008</c:v>
                </c:pt>
                <c:pt idx="25">
                  <c:v>0.31284802500000003</c:v>
                </c:pt>
                <c:pt idx="26">
                  <c:v>0.24932839999999998</c:v>
                </c:pt>
                <c:pt idx="27">
                  <c:v>0.18667002499999993</c:v>
                </c:pt>
                <c:pt idx="28">
                  <c:v>0.12791040000000012</c:v>
                </c:pt>
                <c:pt idx="29">
                  <c:v>7.6462025000000045E-2</c:v>
                </c:pt>
                <c:pt idx="30">
                  <c:v>3.6112399999999989E-2</c:v>
                </c:pt>
                <c:pt idx="31">
                  <c:v>1.1024024999999937E-2</c:v>
                </c:pt>
                <c:pt idx="32">
                  <c:v>5.7344000000000284E-3</c:v>
                </c:pt>
                <c:pt idx="33">
                  <c:v>2.5156024999999804E-2</c:v>
                </c:pt>
                <c:pt idx="34">
                  <c:v>7.4576399999999876E-2</c:v>
                </c:pt>
                <c:pt idx="35">
                  <c:v>0.15965802499999993</c:v>
                </c:pt>
                <c:pt idx="36">
                  <c:v>0.28643839999999998</c:v>
                </c:pt>
                <c:pt idx="37">
                  <c:v>0.46133002500000031</c:v>
                </c:pt>
                <c:pt idx="38">
                  <c:v>0.69112039999999908</c:v>
                </c:pt>
                <c:pt idx="39">
                  <c:v>0.98297202499999869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ED0-4D03-88AC-E7688302A2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f(0)+f'alpha*d</c:v>
                </c:pt>
              </c:strCache>
            </c:strRef>
          </c:tx>
          <c:spPr>
            <a:ln w="1905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xVal>
            <c:numRef>
              <c:f>Sheet1!$A$2:$A$41</c:f>
              <c:numCache>
                <c:formatCode>General</c:formatCode>
                <c:ptCount val="40"/>
                <c:pt idx="0">
                  <c:v>0</c:v>
                </c:pt>
                <c:pt idx="1">
                  <c:v>0.01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1.1499999999999999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</c:v>
                </c:pt>
                <c:pt idx="39">
                  <c:v>1.95</c:v>
                </c:pt>
              </c:numCache>
            </c:numRef>
          </c:xVal>
          <c:yVal>
            <c:numRef>
              <c:f>Sheet1!$C$2:$C$41</c:f>
              <c:numCache>
                <c:formatCode>General</c:formatCode>
                <c:ptCount val="40"/>
                <c:pt idx="0">
                  <c:v>0.97418240000000023</c:v>
                </c:pt>
                <c:pt idx="1">
                  <c:v>0.93117402500000024</c:v>
                </c:pt>
                <c:pt idx="2">
                  <c:v>0.54409865000000035</c:v>
                </c:pt>
                <c:pt idx="3">
                  <c:v>0.32905677500000052</c:v>
                </c:pt>
                <c:pt idx="4">
                  <c:v>0.11401490000000047</c:v>
                </c:pt>
                <c:pt idx="5">
                  <c:v>-0.10102697499999935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ED0-4D03-88AC-E7688302A2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f(0)+xi*f'alpha*d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Sheet1!$A$2:$A$41</c:f>
              <c:numCache>
                <c:formatCode>General</c:formatCode>
                <c:ptCount val="40"/>
                <c:pt idx="0">
                  <c:v>0</c:v>
                </c:pt>
                <c:pt idx="1">
                  <c:v>0.01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1.1499999999999999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</c:v>
                </c:pt>
                <c:pt idx="39">
                  <c:v>1.95</c:v>
                </c:pt>
              </c:numCache>
            </c:numRef>
          </c:xVal>
          <c:yVal>
            <c:numRef>
              <c:f>Sheet1!$D$2:$D$41</c:f>
              <c:numCache>
                <c:formatCode>General</c:formatCode>
                <c:ptCount val="40"/>
                <c:pt idx="0">
                  <c:v>0.97418240000000023</c:v>
                </c:pt>
                <c:pt idx="1">
                  <c:v>0.96902139500000017</c:v>
                </c:pt>
                <c:pt idx="2">
                  <c:v>0.92257235000000026</c:v>
                </c:pt>
                <c:pt idx="3">
                  <c:v>0.89676732500000023</c:v>
                </c:pt>
                <c:pt idx="4">
                  <c:v>0.8709623000000003</c:v>
                </c:pt>
                <c:pt idx="5">
                  <c:v>0.84515727500000026</c:v>
                </c:pt>
                <c:pt idx="6">
                  <c:v>0.81935225000000034</c:v>
                </c:pt>
                <c:pt idx="7">
                  <c:v>0.7935472250000003</c:v>
                </c:pt>
                <c:pt idx="8">
                  <c:v>0.76774220000000026</c:v>
                </c:pt>
                <c:pt idx="9">
                  <c:v>0.74193717500000034</c:v>
                </c:pt>
                <c:pt idx="10">
                  <c:v>0.71613215000000041</c:v>
                </c:pt>
                <c:pt idx="11">
                  <c:v>0.69032712500000026</c:v>
                </c:pt>
                <c:pt idx="12">
                  <c:v>0.66452210000000034</c:v>
                </c:pt>
                <c:pt idx="13">
                  <c:v>0.63871707500000041</c:v>
                </c:pt>
                <c:pt idx="14">
                  <c:v>0.61291205000000049</c:v>
                </c:pt>
                <c:pt idx="15">
                  <c:v>0.58710702500000045</c:v>
                </c:pt>
                <c:pt idx="16">
                  <c:v>0.56130200000000041</c:v>
                </c:pt>
                <c:pt idx="17">
                  <c:v>0.53549697500000049</c:v>
                </c:pt>
                <c:pt idx="18">
                  <c:v>0.50969195000000045</c:v>
                </c:pt>
                <c:pt idx="19">
                  <c:v>0.48388692500000052</c:v>
                </c:pt>
                <c:pt idx="20">
                  <c:v>0.45808190000000049</c:v>
                </c:pt>
                <c:pt idx="21">
                  <c:v>0.43227687500000045</c:v>
                </c:pt>
                <c:pt idx="22">
                  <c:v>0.40647185000000041</c:v>
                </c:pt>
                <c:pt idx="23">
                  <c:v>0.3806668250000006</c:v>
                </c:pt>
                <c:pt idx="24">
                  <c:v>0.35486180000000056</c:v>
                </c:pt>
                <c:pt idx="25">
                  <c:v>0.32905677500000052</c:v>
                </c:pt>
                <c:pt idx="26">
                  <c:v>0.30325175000000049</c:v>
                </c:pt>
                <c:pt idx="27">
                  <c:v>0.27744672500000056</c:v>
                </c:pt>
                <c:pt idx="28">
                  <c:v>0.25164170000000063</c:v>
                </c:pt>
                <c:pt idx="29">
                  <c:v>0.2258366750000006</c:v>
                </c:pt>
                <c:pt idx="30">
                  <c:v>0.20003165000000067</c:v>
                </c:pt>
                <c:pt idx="31">
                  <c:v>0.17422662500000063</c:v>
                </c:pt>
                <c:pt idx="32">
                  <c:v>0.1484216000000006</c:v>
                </c:pt>
                <c:pt idx="33">
                  <c:v>0.12261657500000067</c:v>
                </c:pt>
                <c:pt idx="34">
                  <c:v>9.6811550000000746E-2</c:v>
                </c:pt>
                <c:pt idx="35">
                  <c:v>7.1006525000000709E-2</c:v>
                </c:pt>
                <c:pt idx="36">
                  <c:v>4.5201500000000672E-2</c:v>
                </c:pt>
                <c:pt idx="37">
                  <c:v>1.9396475000000635E-2</c:v>
                </c:pt>
                <c:pt idx="38">
                  <c:v>-6.4085499999991802E-3</c:v>
                </c:pt>
                <c:pt idx="39">
                  <c:v>-3.2213574999999328E-2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ED0-4D03-88AC-E7688302A2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7132672"/>
        <c:axId val="664721856"/>
      </c:scatterChart>
      <c:valAx>
        <c:axId val="1217132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64721856"/>
        <c:crosses val="autoZero"/>
        <c:crossBetween val="midCat"/>
      </c:valAx>
      <c:valAx>
        <c:axId val="664721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17132672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722643892814368E-2"/>
          <c:y val="4.4912280701754383E-2"/>
          <c:w val="0.93570507570048889"/>
          <c:h val="0.9382456140350877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func!$B$1</c:f>
              <c:strCache>
                <c:ptCount val="1"/>
                <c:pt idx="0">
                  <c:v>y</c:v>
                </c:pt>
              </c:strCache>
            </c:strRef>
          </c:tx>
          <c:spPr>
            <a:ln w="31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func!$A$2:$A$740</c:f>
              <c:numCache>
                <c:formatCode>General</c:formatCode>
                <c:ptCount val="739"/>
                <c:pt idx="0">
                  <c:v>0.2</c:v>
                </c:pt>
                <c:pt idx="1">
                  <c:v>0.196961550602616</c:v>
                </c:pt>
                <c:pt idx="2">
                  <c:v>0.18793852415786999</c:v>
                </c:pt>
                <c:pt idx="3">
                  <c:v>0.17320508075839799</c:v>
                </c:pt>
                <c:pt idx="4">
                  <c:v>0.15320888862638399</c:v>
                </c:pt>
                <c:pt idx="5">
                  <c:v>0.12855752194116299</c:v>
                </c:pt>
                <c:pt idx="6">
                  <c:v>0.10000000000523</c:v>
                </c:pt>
                <c:pt idx="7">
                  <c:v>6.8404028671754893E-2</c:v>
                </c:pt>
                <c:pt idx="8">
                  <c:v>3.47296355413165E-2</c:v>
                </c:pt>
                <c:pt idx="9" formatCode="0.00E+00">
                  <c:v>9.0593433091628504E-12</c:v>
                </c:pt>
                <c:pt idx="10">
                  <c:v>-3.47296355234731E-2</c:v>
                </c:pt>
                <c:pt idx="11">
                  <c:v>-6.8404028654728999E-2</c:v>
                </c:pt>
                <c:pt idx="12">
                  <c:v>-9.9999999989539207E-2</c:v>
                </c:pt>
                <c:pt idx="13">
                  <c:v>-0.12855752192728401</c:v>
                </c:pt>
                <c:pt idx="14">
                  <c:v>-0.153208888614737</c:v>
                </c:pt>
                <c:pt idx="15">
                  <c:v>-0.17320508074933799</c:v>
                </c:pt>
                <c:pt idx="16">
                  <c:v>-0.187938524151673</c:v>
                </c:pt>
                <c:pt idx="17">
                  <c:v>-0.19696155059946999</c:v>
                </c:pt>
                <c:pt idx="18">
                  <c:v>-0.2</c:v>
                </c:pt>
                <c:pt idx="19">
                  <c:v>-0.19696155060576301</c:v>
                </c:pt>
                <c:pt idx="20">
                  <c:v>-0.18793852416406701</c:v>
                </c:pt>
                <c:pt idx="21">
                  <c:v>-0.173205080767457</c:v>
                </c:pt>
                <c:pt idx="22">
                  <c:v>-0.15320888863803001</c:v>
                </c:pt>
                <c:pt idx="23">
                  <c:v>-0.128557521955043</c:v>
                </c:pt>
                <c:pt idx="24">
                  <c:v>-0.10000000002092201</c:v>
                </c:pt>
                <c:pt idx="25">
                  <c:v>-6.8404028688780802E-2</c:v>
                </c:pt>
                <c:pt idx="26">
                  <c:v>-3.4729635559159901E-2</c:v>
                </c:pt>
                <c:pt idx="27" formatCode="0.00E+00">
                  <c:v>-2.71779411096466E-11</c:v>
                </c:pt>
                <c:pt idx="28">
                  <c:v>3.4729635505629797E-2</c:v>
                </c:pt>
                <c:pt idx="29">
                  <c:v>6.8404028637702993E-2</c:v>
                </c:pt>
                <c:pt idx="30">
                  <c:v>9.9999999973847994E-2</c:v>
                </c:pt>
                <c:pt idx="31">
                  <c:v>0.128557521913404</c:v>
                </c:pt>
                <c:pt idx="32">
                  <c:v>0.15320888860309101</c:v>
                </c:pt>
                <c:pt idx="33">
                  <c:v>0.17320508074027899</c:v>
                </c:pt>
                <c:pt idx="34">
                  <c:v>0.18793852414547599</c:v>
                </c:pt>
                <c:pt idx="35">
                  <c:v>0.196961550596324</c:v>
                </c:pt>
                <c:pt idx="36">
                  <c:v>0.2</c:v>
                </c:pt>
                <c:pt idx="37">
                  <c:v>0.19696155060890899</c:v>
                </c:pt>
                <c:pt idx="38">
                  <c:v>0.18793852417026399</c:v>
                </c:pt>
                <c:pt idx="39">
                  <c:v>0.173205080776516</c:v>
                </c:pt>
                <c:pt idx="40">
                  <c:v>0.15320888864967699</c:v>
                </c:pt>
                <c:pt idx="41">
                  <c:v>0.12855752196892301</c:v>
                </c:pt>
                <c:pt idx="42">
                  <c:v>0.100000000036613</c:v>
                </c:pt>
                <c:pt idx="43">
                  <c:v>6.8404028705806794E-2</c:v>
                </c:pt>
                <c:pt idx="44">
                  <c:v>3.47296355770031E-2</c:v>
                </c:pt>
                <c:pt idx="45" formatCode="0.00E+00">
                  <c:v>4.5296627727972298E-11</c:v>
                </c:pt>
                <c:pt idx="46">
                  <c:v>-3.4729635487786202E-2</c:v>
                </c:pt>
                <c:pt idx="47">
                  <c:v>-6.8404028620677002E-2</c:v>
                </c:pt>
                <c:pt idx="48">
                  <c:v>-9.9999999958156796E-2</c:v>
                </c:pt>
                <c:pt idx="49">
                  <c:v>-0.12855752189952399</c:v>
                </c:pt>
                <c:pt idx="50">
                  <c:v>-0.15320888859144399</c:v>
                </c:pt>
                <c:pt idx="51">
                  <c:v>-0.17320508073122001</c:v>
                </c:pt>
                <c:pt idx="52">
                  <c:v>-0.187938524139279</c:v>
                </c:pt>
                <c:pt idx="53">
                  <c:v>-0.19696155059317799</c:v>
                </c:pt>
                <c:pt idx="54">
                  <c:v>-0.2</c:v>
                </c:pt>
                <c:pt idx="55">
                  <c:v>-0.196961550612055</c:v>
                </c:pt>
                <c:pt idx="56">
                  <c:v>-0.18793852417646101</c:v>
                </c:pt>
                <c:pt idx="57">
                  <c:v>-0.173205080785576</c:v>
                </c:pt>
                <c:pt idx="58">
                  <c:v>-0.15320888866132301</c:v>
                </c:pt>
                <c:pt idx="59">
                  <c:v>-0.12855752198280199</c:v>
                </c:pt>
                <c:pt idx="60">
                  <c:v>-0.100000000052304</c:v>
                </c:pt>
                <c:pt idx="61">
                  <c:v>-6.8404028722832702E-2</c:v>
                </c:pt>
                <c:pt idx="62">
                  <c:v>-3.4729635594846701E-2</c:v>
                </c:pt>
                <c:pt idx="63" formatCode="0.00E+00">
                  <c:v>-6.3415314346297996E-11</c:v>
                </c:pt>
                <c:pt idx="64">
                  <c:v>3.4729635469942899E-2</c:v>
                </c:pt>
                <c:pt idx="65">
                  <c:v>6.8404028603651204E-2</c:v>
                </c:pt>
                <c:pt idx="66">
                  <c:v>9.9999999942465695E-2</c:v>
                </c:pt>
                <c:pt idx="67">
                  <c:v>0.12855752188564401</c:v>
                </c:pt>
                <c:pt idx="68">
                  <c:v>0.153208888579798</c:v>
                </c:pt>
                <c:pt idx="69">
                  <c:v>0.17320508072216001</c:v>
                </c:pt>
                <c:pt idx="70">
                  <c:v>0.18793852413308201</c:v>
                </c:pt>
                <c:pt idx="71">
                  <c:v>0.19696155059003101</c:v>
                </c:pt>
                <c:pt idx="72">
                  <c:v>0.2</c:v>
                </c:pt>
                <c:pt idx="74">
                  <c:v>0.316227766016838</c:v>
                </c:pt>
                <c:pt idx="75">
                  <c:v>0.31142355569138902</c:v>
                </c:pt>
                <c:pt idx="76">
                  <c:v>0.29715689821472402</c:v>
                </c:pt>
                <c:pt idx="77">
                  <c:v>0.27386127875497002</c:v>
                </c:pt>
                <c:pt idx="78">
                  <c:v>0.24224452292121901</c:v>
                </c:pt>
                <c:pt idx="79">
                  <c:v>0.20326728984057399</c:v>
                </c:pt>
                <c:pt idx="80">
                  <c:v>0.15811388301668899</c:v>
                </c:pt>
                <c:pt idx="81">
                  <c:v>0.108156265867104</c:v>
                </c:pt>
                <c:pt idx="82">
                  <c:v>5.4912375309047398E-2</c:v>
                </c:pt>
                <c:pt idx="83" formatCode="0.00E+00">
                  <c:v>1.4324079481180801E-11</c:v>
                </c:pt>
                <c:pt idx="84">
                  <c:v>-5.4912375280834501E-2</c:v>
                </c:pt>
                <c:pt idx="85">
                  <c:v>-0.10815626584018399</c:v>
                </c:pt>
                <c:pt idx="86">
                  <c:v>-0.15811388299187901</c:v>
                </c:pt>
                <c:pt idx="87">
                  <c:v>-0.20326728981862799</c:v>
                </c:pt>
                <c:pt idx="88">
                  <c:v>-0.24224452290280499</c:v>
                </c:pt>
                <c:pt idx="89">
                  <c:v>-0.27386127874064597</c:v>
                </c:pt>
                <c:pt idx="90">
                  <c:v>-0.29715689820492602</c:v>
                </c:pt>
                <c:pt idx="91">
                  <c:v>-0.311423555686414</c:v>
                </c:pt>
                <c:pt idx="92">
                  <c:v>-0.316227766016838</c:v>
                </c:pt>
                <c:pt idx="93">
                  <c:v>-0.31142355569636399</c:v>
                </c:pt>
                <c:pt idx="94">
                  <c:v>-0.29715689822452201</c:v>
                </c:pt>
                <c:pt idx="95">
                  <c:v>-0.273861278769294</c:v>
                </c:pt>
                <c:pt idx="96">
                  <c:v>-0.242244522939634</c:v>
                </c:pt>
                <c:pt idx="97">
                  <c:v>-0.20326728986251899</c:v>
                </c:pt>
                <c:pt idx="98">
                  <c:v>-0.15811388304149901</c:v>
                </c:pt>
                <c:pt idx="99">
                  <c:v>-0.108156265894024</c:v>
                </c:pt>
                <c:pt idx="100">
                  <c:v>-5.4912375337260302E-2</c:v>
                </c:pt>
                <c:pt idx="101" formatCode="0.00E+00">
                  <c:v>-4.29720980102036E-11</c:v>
                </c:pt>
                <c:pt idx="102">
                  <c:v>5.4912375252621798E-2</c:v>
                </c:pt>
                <c:pt idx="103">
                  <c:v>0.108156265813263</c:v>
                </c:pt>
                <c:pt idx="104">
                  <c:v>0.15811388296706899</c:v>
                </c:pt>
                <c:pt idx="105">
                  <c:v>0.20326728979668199</c:v>
                </c:pt>
                <c:pt idx="106">
                  <c:v>0.24224452288439</c:v>
                </c:pt>
                <c:pt idx="107">
                  <c:v>0.27386127872632199</c:v>
                </c:pt>
                <c:pt idx="108">
                  <c:v>0.29715689819512803</c:v>
                </c:pt>
                <c:pt idx="109">
                  <c:v>0.31142355568143898</c:v>
                </c:pt>
                <c:pt idx="110">
                  <c:v>0.316227766016838</c:v>
                </c:pt>
                <c:pt idx="111">
                  <c:v>0.31142355570133801</c:v>
                </c:pt>
                <c:pt idx="112">
                  <c:v>0.29715689823432101</c:v>
                </c:pt>
                <c:pt idx="113">
                  <c:v>0.27386127878361899</c:v>
                </c:pt>
                <c:pt idx="114">
                  <c:v>0.24224452295804899</c:v>
                </c:pt>
                <c:pt idx="115">
                  <c:v>0.20326728988446499</c:v>
                </c:pt>
                <c:pt idx="116">
                  <c:v>0.158113883066309</c:v>
                </c:pt>
                <c:pt idx="117">
                  <c:v>0.108156265920945</c:v>
                </c:pt>
                <c:pt idx="118">
                  <c:v>5.4912375365472998E-2</c:v>
                </c:pt>
                <c:pt idx="119" formatCode="0.00E+00">
                  <c:v>7.1620256972565101E-11</c:v>
                </c:pt>
                <c:pt idx="120">
                  <c:v>-5.4912375224408602E-2</c:v>
                </c:pt>
                <c:pt idx="121">
                  <c:v>-0.10815626578634301</c:v>
                </c:pt>
                <c:pt idx="122">
                  <c:v>-0.158113882942259</c:v>
                </c:pt>
                <c:pt idx="123">
                  <c:v>-0.20326728977473599</c:v>
                </c:pt>
                <c:pt idx="124">
                  <c:v>-0.242244522865975</c:v>
                </c:pt>
                <c:pt idx="125">
                  <c:v>-0.273861278711998</c:v>
                </c:pt>
                <c:pt idx="126">
                  <c:v>-0.29715689818532898</c:v>
                </c:pt>
                <c:pt idx="127">
                  <c:v>-0.31142355567646501</c:v>
                </c:pt>
                <c:pt idx="128">
                  <c:v>-0.316227766016838</c:v>
                </c:pt>
                <c:pt idx="129">
                  <c:v>-0.31142355570631303</c:v>
                </c:pt>
                <c:pt idx="130">
                  <c:v>-0.29715689824411901</c:v>
                </c:pt>
                <c:pt idx="131">
                  <c:v>-0.27386127879794298</c:v>
                </c:pt>
                <c:pt idx="132">
                  <c:v>-0.24224452297646301</c:v>
                </c:pt>
                <c:pt idx="133">
                  <c:v>-0.20326728990641099</c:v>
                </c:pt>
                <c:pt idx="134">
                  <c:v>-0.15811388309111901</c:v>
                </c:pt>
                <c:pt idx="135">
                  <c:v>-0.108156265947865</c:v>
                </c:pt>
                <c:pt idx="136">
                  <c:v>-5.4912375393686201E-2</c:v>
                </c:pt>
                <c:pt idx="137" formatCode="0.00E+00">
                  <c:v>-1.00268415934927E-10</c:v>
                </c:pt>
                <c:pt idx="138">
                  <c:v>5.4912375196196003E-2</c:v>
                </c:pt>
                <c:pt idx="139">
                  <c:v>0.108156265759423</c:v>
                </c:pt>
                <c:pt idx="140">
                  <c:v>0.15811388291744899</c:v>
                </c:pt>
                <c:pt idx="141">
                  <c:v>0.20326728975279101</c:v>
                </c:pt>
                <c:pt idx="142">
                  <c:v>0.24224452284756101</c:v>
                </c:pt>
                <c:pt idx="143">
                  <c:v>0.27386127869767402</c:v>
                </c:pt>
                <c:pt idx="144">
                  <c:v>0.29715689817553098</c:v>
                </c:pt>
                <c:pt idx="145">
                  <c:v>0.31142355567148999</c:v>
                </c:pt>
                <c:pt idx="146">
                  <c:v>0.316227766016838</c:v>
                </c:pt>
                <c:pt idx="148">
                  <c:v>0.44721359549995798</c:v>
                </c:pt>
                <c:pt idx="149">
                  <c:v>0.44041941610121499</c:v>
                </c:pt>
                <c:pt idx="150">
                  <c:v>0.420243315607984</c:v>
                </c:pt>
                <c:pt idx="151">
                  <c:v>0.387298334624118</c:v>
                </c:pt>
                <c:pt idx="152">
                  <c:v>0.34258548972578801</c:v>
                </c:pt>
                <c:pt idx="153">
                  <c:v>0.28746335807936202</c:v>
                </c:pt>
                <c:pt idx="154">
                  <c:v>0.223606797761674</c:v>
                </c:pt>
                <c:pt idx="155">
                  <c:v>0.15295605804488899</c:v>
                </c:pt>
                <c:pt idx="156">
                  <c:v>7.7657825904176303E-2</c:v>
                </c:pt>
                <c:pt idx="157" formatCode="0.00E+00">
                  <c:v>2.0257307470796E-11</c:v>
                </c:pt>
                <c:pt idx="158">
                  <c:v>-7.7657825864277302E-2</c:v>
                </c:pt>
                <c:pt idx="159">
                  <c:v>-0.152956058006818</c:v>
                </c:pt>
                <c:pt idx="160">
                  <c:v>-0.22360679772658801</c:v>
                </c:pt>
                <c:pt idx="161">
                  <c:v>-0.28746335804832601</c:v>
                </c:pt>
                <c:pt idx="162">
                  <c:v>-0.342585489699746</c:v>
                </c:pt>
                <c:pt idx="163">
                  <c:v>-0.38729833460386098</c:v>
                </c:pt>
                <c:pt idx="164">
                  <c:v>-0.42024331559412698</c:v>
                </c:pt>
                <c:pt idx="165">
                  <c:v>-0.44041941609418001</c:v>
                </c:pt>
                <c:pt idx="166">
                  <c:v>-0.44721359549995798</c:v>
                </c:pt>
                <c:pt idx="167">
                  <c:v>-0.44041941610824997</c:v>
                </c:pt>
                <c:pt idx="168">
                  <c:v>-0.42024331562184097</c:v>
                </c:pt>
                <c:pt idx="169">
                  <c:v>-0.38729833464437502</c:v>
                </c:pt>
                <c:pt idx="170">
                  <c:v>-0.34258548975183001</c:v>
                </c:pt>
                <c:pt idx="171">
                  <c:v>-0.28746335811039803</c:v>
                </c:pt>
                <c:pt idx="172">
                  <c:v>-0.22360679779676099</c:v>
                </c:pt>
                <c:pt idx="173">
                  <c:v>-0.15295605808296001</c:v>
                </c:pt>
                <c:pt idx="174">
                  <c:v>-7.7657825944075401E-2</c:v>
                </c:pt>
                <c:pt idx="175" formatCode="0.00E+00">
                  <c:v>-6.0771723809655803E-11</c:v>
                </c:pt>
                <c:pt idx="176">
                  <c:v>7.7657825824378496E-2</c:v>
                </c:pt>
                <c:pt idx="177">
                  <c:v>0.15295605796874601</c:v>
                </c:pt>
                <c:pt idx="178">
                  <c:v>0.22360679769150099</c:v>
                </c:pt>
                <c:pt idx="179">
                  <c:v>0.28746335801729</c:v>
                </c:pt>
                <c:pt idx="180">
                  <c:v>0.342585489673704</c:v>
                </c:pt>
                <c:pt idx="181">
                  <c:v>0.38729833458360302</c:v>
                </c:pt>
                <c:pt idx="182">
                  <c:v>0.420243315580271</c:v>
                </c:pt>
                <c:pt idx="183">
                  <c:v>0.44041941608714402</c:v>
                </c:pt>
                <c:pt idx="184">
                  <c:v>0.44721359549995798</c:v>
                </c:pt>
                <c:pt idx="185">
                  <c:v>0.44041941611528501</c:v>
                </c:pt>
                <c:pt idx="186">
                  <c:v>0.420243315635698</c:v>
                </c:pt>
                <c:pt idx="187">
                  <c:v>0.38729833466463198</c:v>
                </c:pt>
                <c:pt idx="188">
                  <c:v>0.34258548977787301</c:v>
                </c:pt>
                <c:pt idx="189">
                  <c:v>0.28746335814143398</c:v>
                </c:pt>
                <c:pt idx="190">
                  <c:v>0.223606797831848</c:v>
                </c:pt>
                <c:pt idx="191">
                  <c:v>0.152956058121031</c:v>
                </c:pt>
                <c:pt idx="192">
                  <c:v>7.7657825983974096E-2</c:v>
                </c:pt>
                <c:pt idx="193" formatCode="0.00E+00">
                  <c:v>1.01286338751248E-10</c:v>
                </c:pt>
                <c:pt idx="194">
                  <c:v>-7.7657825784478995E-2</c:v>
                </c:pt>
                <c:pt idx="195">
                  <c:v>-0.15295605793067499</c:v>
                </c:pt>
                <c:pt idx="196">
                  <c:v>-0.223606797656415</c:v>
                </c:pt>
                <c:pt idx="197">
                  <c:v>-0.287463357986254</c:v>
                </c:pt>
                <c:pt idx="198">
                  <c:v>-0.342585489647662</c:v>
                </c:pt>
                <c:pt idx="199">
                  <c:v>-0.387298334563346</c:v>
                </c:pt>
                <c:pt idx="200">
                  <c:v>-0.42024331556641398</c:v>
                </c:pt>
                <c:pt idx="201">
                  <c:v>-0.44041941608010898</c:v>
                </c:pt>
                <c:pt idx="202">
                  <c:v>-0.44721359549995798</c:v>
                </c:pt>
                <c:pt idx="203">
                  <c:v>-0.44041941612232099</c:v>
                </c:pt>
                <c:pt idx="204">
                  <c:v>-0.42024331564955397</c:v>
                </c:pt>
                <c:pt idx="205">
                  <c:v>-0.38729833468489</c:v>
                </c:pt>
                <c:pt idx="206">
                  <c:v>-0.34258548980391501</c:v>
                </c:pt>
                <c:pt idx="207">
                  <c:v>-0.28746335817246998</c:v>
                </c:pt>
                <c:pt idx="208">
                  <c:v>-0.22360679786693399</c:v>
                </c:pt>
                <c:pt idx="209">
                  <c:v>-0.15295605815910199</c:v>
                </c:pt>
                <c:pt idx="210">
                  <c:v>-7.7657826023873597E-2</c:v>
                </c:pt>
                <c:pt idx="211" formatCode="0.00E+00">
                  <c:v>-1.4180095369284001E-10</c:v>
                </c:pt>
                <c:pt idx="212">
                  <c:v>7.76578257445803E-2</c:v>
                </c:pt>
                <c:pt idx="213">
                  <c:v>0.152956057892604</c:v>
                </c:pt>
                <c:pt idx="214">
                  <c:v>0.22360679762132801</c:v>
                </c:pt>
                <c:pt idx="215">
                  <c:v>0.28746335795521799</c:v>
                </c:pt>
                <c:pt idx="216">
                  <c:v>0.342585489621619</c:v>
                </c:pt>
                <c:pt idx="217">
                  <c:v>0.38729833454308898</c:v>
                </c:pt>
                <c:pt idx="218">
                  <c:v>0.42024331555255701</c:v>
                </c:pt>
                <c:pt idx="219">
                  <c:v>0.440419416073074</c:v>
                </c:pt>
                <c:pt idx="220">
                  <c:v>0.44721359549995798</c:v>
                </c:pt>
                <c:pt idx="222">
                  <c:v>0.54772255750516596</c:v>
                </c:pt>
                <c:pt idx="223">
                  <c:v>0.53940142113124101</c:v>
                </c:pt>
                <c:pt idx="224">
                  <c:v>0.51469084552747602</c:v>
                </c:pt>
                <c:pt idx="225">
                  <c:v>0.47434164902939202</c:v>
                </c:pt>
                <c:pt idx="226">
                  <c:v>0.41957982155483498</c:v>
                </c:pt>
                <c:pt idx="227">
                  <c:v>0.352069273520702</c:v>
                </c:pt>
                <c:pt idx="228">
                  <c:v>0.27386127876690702</c:v>
                </c:pt>
                <c:pt idx="229">
                  <c:v>0.187332147638752</c:v>
                </c:pt>
                <c:pt idx="230">
                  <c:v>9.5111023999560798E-2</c:v>
                </c:pt>
                <c:pt idx="231" formatCode="0.00E+00">
                  <c:v>2.4810033433059901E-11</c:v>
                </c:pt>
                <c:pt idx="232">
                  <c:v>-9.5111023950694706E-2</c:v>
                </c:pt>
                <c:pt idx="233">
                  <c:v>-0.18733214759212399</c:v>
                </c:pt>
                <c:pt idx="234">
                  <c:v>-0.27386127872393501</c:v>
                </c:pt>
                <c:pt idx="235">
                  <c:v>-0.35206927348269101</c:v>
                </c:pt>
                <c:pt idx="236">
                  <c:v>-0.41957982152293999</c:v>
                </c:pt>
                <c:pt idx="237">
                  <c:v>-0.47434164900458198</c:v>
                </c:pt>
                <c:pt idx="238">
                  <c:v>-0.51469084551050504</c:v>
                </c:pt>
                <c:pt idx="239">
                  <c:v>-0.53940142112262501</c:v>
                </c:pt>
                <c:pt idx="240">
                  <c:v>-0.54772255750516596</c:v>
                </c:pt>
                <c:pt idx="241">
                  <c:v>-0.53940142113985801</c:v>
                </c:pt>
                <c:pt idx="242">
                  <c:v>-0.514690845544447</c:v>
                </c:pt>
                <c:pt idx="243">
                  <c:v>-0.47434164905420201</c:v>
                </c:pt>
                <c:pt idx="244">
                  <c:v>-0.41957982158673002</c:v>
                </c:pt>
                <c:pt idx="245">
                  <c:v>-0.35206927355871398</c:v>
                </c:pt>
                <c:pt idx="246">
                  <c:v>-0.27386127880987898</c:v>
                </c:pt>
                <c:pt idx="247">
                  <c:v>-0.18733214768537901</c:v>
                </c:pt>
                <c:pt idx="248">
                  <c:v>-9.5111024048427001E-2</c:v>
                </c:pt>
                <c:pt idx="249" formatCode="0.00E+00">
                  <c:v>-7.4429857061502E-11</c:v>
                </c:pt>
                <c:pt idx="250">
                  <c:v>9.5111023901828906E-2</c:v>
                </c:pt>
                <c:pt idx="251">
                  <c:v>0.18733214754549701</c:v>
                </c:pt>
                <c:pt idx="252">
                  <c:v>0.27386127868096299</c:v>
                </c:pt>
                <c:pt idx="253">
                  <c:v>0.35206927344467998</c:v>
                </c:pt>
                <c:pt idx="254">
                  <c:v>0.419579821491045</c:v>
                </c:pt>
                <c:pt idx="255">
                  <c:v>0.47434164897977199</c:v>
                </c:pt>
                <c:pt idx="256">
                  <c:v>0.51469084549353405</c:v>
                </c:pt>
                <c:pt idx="257">
                  <c:v>0.53940142111400802</c:v>
                </c:pt>
                <c:pt idx="258">
                  <c:v>0.54772255750516596</c:v>
                </c:pt>
                <c:pt idx="259">
                  <c:v>0.539401421148474</c:v>
                </c:pt>
                <c:pt idx="260">
                  <c:v>0.51469084556141798</c:v>
                </c:pt>
                <c:pt idx="261">
                  <c:v>0.474341649079012</c:v>
                </c:pt>
                <c:pt idx="262">
                  <c:v>0.419579821618625</c:v>
                </c:pt>
                <c:pt idx="263">
                  <c:v>0.35206927359672402</c:v>
                </c:pt>
                <c:pt idx="264">
                  <c:v>0.273861278852851</c:v>
                </c:pt>
                <c:pt idx="265">
                  <c:v>0.18733214773200699</c:v>
                </c:pt>
                <c:pt idx="266">
                  <c:v>9.5111024097292801E-2</c:v>
                </c:pt>
                <c:pt idx="267" formatCode="0.00E+00">
                  <c:v>1.2404992392762199E-10</c:v>
                </c:pt>
                <c:pt idx="268">
                  <c:v>-9.5111023852962107E-2</c:v>
                </c:pt>
                <c:pt idx="269">
                  <c:v>-0.18733214749886901</c:v>
                </c:pt>
                <c:pt idx="270">
                  <c:v>-0.27386127863799098</c:v>
                </c:pt>
                <c:pt idx="271">
                  <c:v>-0.35206927340666899</c:v>
                </c:pt>
                <c:pt idx="272">
                  <c:v>-0.41957982145915002</c:v>
                </c:pt>
                <c:pt idx="273">
                  <c:v>-0.474341648954962</c:v>
                </c:pt>
                <c:pt idx="274">
                  <c:v>-0.51469084547656296</c:v>
                </c:pt>
                <c:pt idx="275">
                  <c:v>-0.53940142110539202</c:v>
                </c:pt>
                <c:pt idx="276">
                  <c:v>-0.54772255750516596</c:v>
                </c:pt>
                <c:pt idx="277">
                  <c:v>-0.53940142115709</c:v>
                </c:pt>
                <c:pt idx="278">
                  <c:v>-0.51469084557838896</c:v>
                </c:pt>
                <c:pt idx="279">
                  <c:v>-0.47434164910382198</c:v>
                </c:pt>
                <c:pt idx="280">
                  <c:v>-0.41957982165051999</c:v>
                </c:pt>
                <c:pt idx="281">
                  <c:v>-0.352069273634736</c:v>
                </c:pt>
                <c:pt idx="282">
                  <c:v>-0.27386127889582301</c:v>
                </c:pt>
                <c:pt idx="283">
                  <c:v>-0.187332147778634</c:v>
                </c:pt>
                <c:pt idx="284">
                  <c:v>-9.5111024146159504E-2</c:v>
                </c:pt>
                <c:pt idx="285" formatCode="0.00E+00">
                  <c:v>-1.73669990793742E-10</c:v>
                </c:pt>
                <c:pt idx="286">
                  <c:v>9.5111023804096403E-2</c:v>
                </c:pt>
                <c:pt idx="287">
                  <c:v>0.187332147452242</c:v>
                </c:pt>
                <c:pt idx="288">
                  <c:v>0.27386127859501902</c:v>
                </c:pt>
                <c:pt idx="289">
                  <c:v>0.35206927336865801</c:v>
                </c:pt>
                <c:pt idx="290">
                  <c:v>0.41957982142725497</c:v>
                </c:pt>
                <c:pt idx="291">
                  <c:v>0.47434164893015202</c:v>
                </c:pt>
                <c:pt idx="292">
                  <c:v>0.51469084545959198</c:v>
                </c:pt>
                <c:pt idx="293">
                  <c:v>0.53940142109677602</c:v>
                </c:pt>
                <c:pt idx="294">
                  <c:v>0.54772255750516596</c:v>
                </c:pt>
                <c:pt idx="296">
                  <c:v>0.63245553203367599</c:v>
                </c:pt>
                <c:pt idx="297">
                  <c:v>0.62284711138277804</c:v>
                </c:pt>
                <c:pt idx="298">
                  <c:v>0.59431379642944804</c:v>
                </c:pt>
                <c:pt idx="299">
                  <c:v>0.54772255750994103</c:v>
                </c:pt>
                <c:pt idx="300">
                  <c:v>0.48448904584243901</c:v>
                </c:pt>
                <c:pt idx="301">
                  <c:v>0.40653457968114698</c:v>
                </c:pt>
                <c:pt idx="302">
                  <c:v>0.31622776603337799</c:v>
                </c:pt>
                <c:pt idx="303">
                  <c:v>0.216312531734208</c:v>
                </c:pt>
                <c:pt idx="304">
                  <c:v>0.109824750618095</c:v>
                </c:pt>
                <c:pt idx="305" formatCode="0.00E+00">
                  <c:v>2.8648158962361501E-11</c:v>
                </c:pt>
                <c:pt idx="306">
                  <c:v>-0.109824750561669</c:v>
                </c:pt>
                <c:pt idx="307">
                  <c:v>-0.21631253168036699</c:v>
                </c:pt>
                <c:pt idx="308">
                  <c:v>-0.31622776598375801</c:v>
                </c:pt>
                <c:pt idx="309">
                  <c:v>-0.40653457963725598</c:v>
                </c:pt>
                <c:pt idx="310">
                  <c:v>-0.48448904580560898</c:v>
                </c:pt>
                <c:pt idx="311">
                  <c:v>-0.54772255748129295</c:v>
                </c:pt>
                <c:pt idx="312">
                  <c:v>-0.59431379640985205</c:v>
                </c:pt>
                <c:pt idx="313">
                  <c:v>-0.622847111372828</c:v>
                </c:pt>
                <c:pt idx="314">
                  <c:v>-0.63245553203367599</c:v>
                </c:pt>
                <c:pt idx="315">
                  <c:v>-0.62284711139272697</c:v>
                </c:pt>
                <c:pt idx="316">
                  <c:v>-0.59431379644904503</c:v>
                </c:pt>
                <c:pt idx="317">
                  <c:v>-0.54772255753858901</c:v>
                </c:pt>
                <c:pt idx="318">
                  <c:v>-0.484489045879268</c:v>
                </c:pt>
                <c:pt idx="319">
                  <c:v>-0.40653457972503898</c:v>
                </c:pt>
                <c:pt idx="320">
                  <c:v>-0.31622776608299802</c:v>
                </c:pt>
                <c:pt idx="321">
                  <c:v>-0.21631253178804899</c:v>
                </c:pt>
                <c:pt idx="322">
                  <c:v>-0.10982475067452099</c:v>
                </c:pt>
                <c:pt idx="323" formatCode="0.00E+00">
                  <c:v>-8.5944196020407096E-11</c:v>
                </c:pt>
                <c:pt idx="324">
                  <c:v>0.109824750505244</c:v>
                </c:pt>
                <c:pt idx="325">
                  <c:v>0.216312531626526</c:v>
                </c:pt>
                <c:pt idx="326">
                  <c:v>0.31622776593413798</c:v>
                </c:pt>
                <c:pt idx="327">
                  <c:v>0.40653457959336398</c:v>
                </c:pt>
                <c:pt idx="328">
                  <c:v>0.48448904576877999</c:v>
                </c:pt>
                <c:pt idx="329">
                  <c:v>0.54772255745264498</c:v>
                </c:pt>
                <c:pt idx="330">
                  <c:v>0.59431379639025494</c:v>
                </c:pt>
                <c:pt idx="331">
                  <c:v>0.62284711136287896</c:v>
                </c:pt>
                <c:pt idx="332">
                  <c:v>0.63245553203367599</c:v>
                </c:pt>
                <c:pt idx="333">
                  <c:v>0.62284711140267601</c:v>
                </c:pt>
                <c:pt idx="334">
                  <c:v>0.59431379646864102</c:v>
                </c:pt>
                <c:pt idx="335">
                  <c:v>0.54772255756723698</c:v>
                </c:pt>
                <c:pt idx="336">
                  <c:v>0.48448904591609698</c:v>
                </c:pt>
                <c:pt idx="337">
                  <c:v>0.40653457976892998</c:v>
                </c:pt>
                <c:pt idx="338">
                  <c:v>0.31622776613261799</c:v>
                </c:pt>
                <c:pt idx="339">
                  <c:v>0.21631253184189</c:v>
                </c:pt>
                <c:pt idx="340">
                  <c:v>0.109824750730946</c:v>
                </c:pt>
                <c:pt idx="341" formatCode="0.00E+00">
                  <c:v>1.4324051394513E-10</c:v>
                </c:pt>
                <c:pt idx="342">
                  <c:v>-0.109824750448817</c:v>
                </c:pt>
                <c:pt idx="343">
                  <c:v>-0.21631253157268501</c:v>
                </c:pt>
                <c:pt idx="344">
                  <c:v>-0.31622776588451801</c:v>
                </c:pt>
                <c:pt idx="345">
                  <c:v>-0.40653457954947297</c:v>
                </c:pt>
                <c:pt idx="346">
                  <c:v>-0.48448904573195101</c:v>
                </c:pt>
                <c:pt idx="347">
                  <c:v>-0.547722557423996</c:v>
                </c:pt>
                <c:pt idx="348">
                  <c:v>-0.59431379637065895</c:v>
                </c:pt>
                <c:pt idx="349">
                  <c:v>-0.62284711135292903</c:v>
                </c:pt>
                <c:pt idx="350">
                  <c:v>-0.63245553203367599</c:v>
                </c:pt>
                <c:pt idx="351">
                  <c:v>-0.62284711141262605</c:v>
                </c:pt>
                <c:pt idx="352">
                  <c:v>-0.59431379648823701</c:v>
                </c:pt>
                <c:pt idx="353">
                  <c:v>-0.54772255759588495</c:v>
                </c:pt>
                <c:pt idx="354">
                  <c:v>-0.48448904595292602</c:v>
                </c:pt>
                <c:pt idx="355">
                  <c:v>-0.40653457981282098</c:v>
                </c:pt>
                <c:pt idx="356">
                  <c:v>-0.31622776618223802</c:v>
                </c:pt>
                <c:pt idx="357">
                  <c:v>-0.21631253189572999</c:v>
                </c:pt>
                <c:pt idx="358">
                  <c:v>-0.109824750787372</c:v>
                </c:pt>
                <c:pt idx="359" formatCode="0.00E+00">
                  <c:v>-2.00536831869853E-10</c:v>
                </c:pt>
                <c:pt idx="360">
                  <c:v>0.10982475039239201</c:v>
                </c:pt>
                <c:pt idx="361">
                  <c:v>0.216312531518845</c:v>
                </c:pt>
                <c:pt idx="362">
                  <c:v>0.31622776583489898</c:v>
                </c:pt>
                <c:pt idx="363">
                  <c:v>0.40653457950558097</c:v>
                </c:pt>
                <c:pt idx="364">
                  <c:v>0.48448904569512102</c:v>
                </c:pt>
                <c:pt idx="365">
                  <c:v>0.54772255739534803</c:v>
                </c:pt>
                <c:pt idx="366">
                  <c:v>0.59431379635106296</c:v>
                </c:pt>
                <c:pt idx="367">
                  <c:v>0.62284711134297999</c:v>
                </c:pt>
                <c:pt idx="368">
                  <c:v>0.63245553203367599</c:v>
                </c:pt>
                <c:pt idx="370">
                  <c:v>0.70710678118654802</c:v>
                </c:pt>
                <c:pt idx="371">
                  <c:v>0.69636424032063704</c:v>
                </c:pt>
                <c:pt idx="372">
                  <c:v>0.66446302439110905</c:v>
                </c:pt>
                <c:pt idx="373">
                  <c:v>0.61237243570113298</c:v>
                </c:pt>
                <c:pt idx="374">
                  <c:v>0.54167522042885197</c:v>
                </c:pt>
                <c:pt idx="375">
                  <c:v>0.45451947768567502</c:v>
                </c:pt>
                <c:pt idx="376">
                  <c:v>0.35355339061176599</c:v>
                </c:pt>
                <c:pt idx="377">
                  <c:v>0.24184476267138499</c:v>
                </c:pt>
                <c:pt idx="378">
                  <c:v>0.122787803997011</c:v>
                </c:pt>
                <c:pt idx="379" formatCode="0.00E+00">
                  <c:v>3.20296154350301E-11</c:v>
                </c:pt>
                <c:pt idx="380">
                  <c:v>-0.12278780393392499</c:v>
                </c:pt>
                <c:pt idx="381">
                  <c:v>-0.24184476261118901</c:v>
                </c:pt>
                <c:pt idx="382">
                  <c:v>-0.35355339055628898</c:v>
                </c:pt>
                <c:pt idx="383">
                  <c:v>-0.454519477636603</c:v>
                </c:pt>
                <c:pt idx="384">
                  <c:v>-0.54167522038767602</c:v>
                </c:pt>
                <c:pt idx="385">
                  <c:v>-0.61237243566910304</c:v>
                </c:pt>
                <c:pt idx="386">
                  <c:v>-0.66446302436920002</c:v>
                </c:pt>
                <c:pt idx="387">
                  <c:v>-0.69636424030951305</c:v>
                </c:pt>
                <c:pt idx="388">
                  <c:v>-0.70710678118654802</c:v>
                </c:pt>
                <c:pt idx="389">
                  <c:v>-0.69636424033176103</c:v>
                </c:pt>
                <c:pt idx="390">
                  <c:v>-0.66446302441301897</c:v>
                </c:pt>
                <c:pt idx="391">
                  <c:v>-0.61237243573316202</c:v>
                </c:pt>
                <c:pt idx="392">
                  <c:v>-0.54167522047002803</c:v>
                </c:pt>
                <c:pt idx="393">
                  <c:v>-0.45451947773474699</c:v>
                </c:pt>
                <c:pt idx="394">
                  <c:v>-0.35355339066724301</c:v>
                </c:pt>
                <c:pt idx="395">
                  <c:v>-0.24184476273158001</c:v>
                </c:pt>
                <c:pt idx="396">
                  <c:v>-0.122787804060097</c:v>
                </c:pt>
                <c:pt idx="397" formatCode="0.00E+00">
                  <c:v>-9.6088532286598702E-11</c:v>
                </c:pt>
                <c:pt idx="398">
                  <c:v>0.12278780387084</c:v>
                </c:pt>
                <c:pt idx="399">
                  <c:v>0.24184476255099299</c:v>
                </c:pt>
                <c:pt idx="400">
                  <c:v>0.35355339050081303</c:v>
                </c:pt>
                <c:pt idx="401">
                  <c:v>0.45451947758752997</c:v>
                </c:pt>
                <c:pt idx="402">
                  <c:v>0.54167522034649995</c:v>
                </c:pt>
                <c:pt idx="403">
                  <c:v>0.612372435637074</c:v>
                </c:pt>
                <c:pt idx="404">
                  <c:v>0.66446302434728999</c:v>
                </c:pt>
                <c:pt idx="405">
                  <c:v>0.69636424029838995</c:v>
                </c:pt>
                <c:pt idx="406">
                  <c:v>0.70710678118654802</c:v>
                </c:pt>
                <c:pt idx="407">
                  <c:v>0.69636424034288402</c:v>
                </c:pt>
                <c:pt idx="408">
                  <c:v>0.664463024434928</c:v>
                </c:pt>
                <c:pt idx="409">
                  <c:v>0.61237243576519196</c:v>
                </c:pt>
                <c:pt idx="410">
                  <c:v>0.54167522051120498</c:v>
                </c:pt>
                <c:pt idx="411">
                  <c:v>0.45451947778381901</c:v>
                </c:pt>
                <c:pt idx="412">
                  <c:v>0.35355339072272002</c:v>
                </c:pt>
                <c:pt idx="413">
                  <c:v>0.241844762791776</c:v>
                </c:pt>
                <c:pt idx="414">
                  <c:v>0.12278780412318201</c:v>
                </c:pt>
                <c:pt idx="415" formatCode="0.00E+00">
                  <c:v>1.60147763156659E-10</c:v>
                </c:pt>
                <c:pt idx="416">
                  <c:v>-0.122787803807753</c:v>
                </c:pt>
                <c:pt idx="417">
                  <c:v>-0.24184476249079701</c:v>
                </c:pt>
                <c:pt idx="418">
                  <c:v>-0.35355339044533601</c:v>
                </c:pt>
                <c:pt idx="419">
                  <c:v>-0.454519477538459</c:v>
                </c:pt>
                <c:pt idx="420">
                  <c:v>-0.541675220305323</c:v>
                </c:pt>
                <c:pt idx="421">
                  <c:v>-0.61237243560504395</c:v>
                </c:pt>
                <c:pt idx="422">
                  <c:v>-0.66446302432538096</c:v>
                </c:pt>
                <c:pt idx="423">
                  <c:v>-0.69636424028726596</c:v>
                </c:pt>
                <c:pt idx="424">
                  <c:v>-0.70710678118654802</c:v>
                </c:pt>
                <c:pt idx="425">
                  <c:v>-0.69636424035400801</c:v>
                </c:pt>
                <c:pt idx="426">
                  <c:v>-0.66446302445683703</c:v>
                </c:pt>
                <c:pt idx="427">
                  <c:v>-0.612372435797222</c:v>
                </c:pt>
                <c:pt idx="428">
                  <c:v>-0.54167522055238104</c:v>
                </c:pt>
                <c:pt idx="429">
                  <c:v>-0.45451947783289098</c:v>
                </c:pt>
                <c:pt idx="430">
                  <c:v>-0.35355339077819598</c:v>
                </c:pt>
                <c:pt idx="431">
                  <c:v>-0.24184476285197201</c:v>
                </c:pt>
                <c:pt idx="432">
                  <c:v>-0.122787804186269</c:v>
                </c:pt>
                <c:pt idx="433" formatCode="0.00E+00">
                  <c:v>-2.24206994026719E-10</c:v>
                </c:pt>
                <c:pt idx="434">
                  <c:v>0.12278780374466799</c:v>
                </c:pt>
                <c:pt idx="435">
                  <c:v>0.24184476243060199</c:v>
                </c:pt>
                <c:pt idx="436">
                  <c:v>0.353553390389859</c:v>
                </c:pt>
                <c:pt idx="437">
                  <c:v>0.45451947748938598</c:v>
                </c:pt>
                <c:pt idx="438">
                  <c:v>0.54167522026414705</c:v>
                </c:pt>
                <c:pt idx="439">
                  <c:v>0.61237243557301502</c:v>
                </c:pt>
                <c:pt idx="440">
                  <c:v>0.66446302430347104</c:v>
                </c:pt>
                <c:pt idx="441">
                  <c:v>0.69636424027614197</c:v>
                </c:pt>
                <c:pt idx="442">
                  <c:v>0.70710678118654802</c:v>
                </c:pt>
                <c:pt idx="444">
                  <c:v>0.77459666924148296</c:v>
                </c:pt>
                <c:pt idx="445">
                  <c:v>0.76282880532712305</c:v>
                </c:pt>
                <c:pt idx="446">
                  <c:v>0.72788277417423197</c:v>
                </c:pt>
                <c:pt idx="447">
                  <c:v>0.67082039325578502</c:v>
                </c:pt>
                <c:pt idx="448">
                  <c:v>0.59337547414093095</c:v>
                </c:pt>
                <c:pt idx="449">
                  <c:v>0.49790114150782</c:v>
                </c:pt>
                <c:pt idx="450">
                  <c:v>0.387298334640999</c:v>
                </c:pt>
                <c:pt idx="451">
                  <c:v>0.26492766385920202</c:v>
                </c:pt>
                <c:pt idx="452">
                  <c:v>0.13450730007137199</c:v>
                </c:pt>
                <c:pt idx="453" formatCode="0.00E+00">
                  <c:v>3.50866857639633E-11</c:v>
                </c:pt>
                <c:pt idx="454">
                  <c:v>-0.13450730000226499</c:v>
                </c:pt>
                <c:pt idx="455">
                  <c:v>-0.26492766379325999</c:v>
                </c:pt>
                <c:pt idx="456">
                  <c:v>-0.387298334580227</c:v>
                </c:pt>
                <c:pt idx="457">
                  <c:v>-0.497901141454064</c:v>
                </c:pt>
                <c:pt idx="458">
                  <c:v>-0.59337547409582503</c:v>
                </c:pt>
                <c:pt idx="459">
                  <c:v>-0.67082039322069797</c:v>
                </c:pt>
                <c:pt idx="460">
                  <c:v>-0.72788277415023095</c:v>
                </c:pt>
                <c:pt idx="461">
                  <c:v>-0.76282880531493702</c:v>
                </c:pt>
                <c:pt idx="462">
                  <c:v>-0.77459666924148296</c:v>
                </c:pt>
                <c:pt idx="463">
                  <c:v>-0.76282880533930797</c:v>
                </c:pt>
                <c:pt idx="464">
                  <c:v>-0.727882774198232</c:v>
                </c:pt>
                <c:pt idx="465">
                  <c:v>-0.67082039329087095</c:v>
                </c:pt>
                <c:pt idx="466">
                  <c:v>-0.59337547418603698</c:v>
                </c:pt>
                <c:pt idx="467">
                  <c:v>-0.497901141561576</c:v>
                </c:pt>
                <c:pt idx="468">
                  <c:v>-0.387298334701771</c:v>
                </c:pt>
                <c:pt idx="469">
                  <c:v>-0.264927663925143</c:v>
                </c:pt>
                <c:pt idx="470">
                  <c:v>-0.13450730014047901</c:v>
                </c:pt>
                <c:pt idx="471" formatCode="0.00E+00">
                  <c:v>-1.05259713301867E-10</c:v>
                </c:pt>
                <c:pt idx="472">
                  <c:v>0.13450729993315799</c:v>
                </c:pt>
                <c:pt idx="473">
                  <c:v>0.26492766372731902</c:v>
                </c:pt>
                <c:pt idx="474">
                  <c:v>0.387298334519456</c:v>
                </c:pt>
                <c:pt idx="475">
                  <c:v>0.497901141400308</c:v>
                </c:pt>
                <c:pt idx="476">
                  <c:v>0.593375474050718</c:v>
                </c:pt>
                <c:pt idx="477">
                  <c:v>0.67082039318561204</c:v>
                </c:pt>
                <c:pt idx="478">
                  <c:v>0.72788277412623004</c:v>
                </c:pt>
                <c:pt idx="479">
                  <c:v>0.76282880530275199</c:v>
                </c:pt>
                <c:pt idx="480">
                  <c:v>0.77459666924148296</c:v>
                </c:pt>
                <c:pt idx="481">
                  <c:v>0.762828805351494</c:v>
                </c:pt>
                <c:pt idx="482">
                  <c:v>0.72788277422223302</c:v>
                </c:pt>
                <c:pt idx="483">
                  <c:v>0.670820393325958</c:v>
                </c:pt>
                <c:pt idx="484">
                  <c:v>0.59337547423114401</c:v>
                </c:pt>
                <c:pt idx="485">
                  <c:v>0.497901141615332</c:v>
                </c:pt>
                <c:pt idx="486">
                  <c:v>0.387298334762543</c:v>
                </c:pt>
                <c:pt idx="487">
                  <c:v>0.26492766399108397</c:v>
                </c:pt>
                <c:pt idx="488">
                  <c:v>0.13450730020958601</c:v>
                </c:pt>
                <c:pt idx="489" formatCode="0.00E+00">
                  <c:v>1.7543308482979399E-10</c:v>
                </c:pt>
                <c:pt idx="490">
                  <c:v>-0.13450729986405</c:v>
                </c:pt>
                <c:pt idx="491">
                  <c:v>-0.26492766366137799</c:v>
                </c:pt>
                <c:pt idx="492">
                  <c:v>-0.387298334458684</c:v>
                </c:pt>
                <c:pt idx="493">
                  <c:v>-0.497901141346553</c:v>
                </c:pt>
                <c:pt idx="494">
                  <c:v>-0.59337547400561197</c:v>
                </c:pt>
                <c:pt idx="495">
                  <c:v>-0.670820393150525</c:v>
                </c:pt>
                <c:pt idx="496">
                  <c:v>-0.72788277410223001</c:v>
                </c:pt>
                <c:pt idx="497">
                  <c:v>-0.76282880529056596</c:v>
                </c:pt>
                <c:pt idx="498">
                  <c:v>-0.77459666924148296</c:v>
                </c:pt>
                <c:pt idx="499">
                  <c:v>-0.76282880536367903</c:v>
                </c:pt>
                <c:pt idx="500">
                  <c:v>-0.72788277424623304</c:v>
                </c:pt>
                <c:pt idx="501">
                  <c:v>-0.67082039336104504</c:v>
                </c:pt>
                <c:pt idx="502">
                  <c:v>-0.59337547427625104</c:v>
                </c:pt>
                <c:pt idx="503">
                  <c:v>-0.497901141669088</c:v>
                </c:pt>
                <c:pt idx="504">
                  <c:v>-0.38729833482331399</c:v>
                </c:pt>
                <c:pt idx="505">
                  <c:v>-0.264927664057025</c:v>
                </c:pt>
                <c:pt idx="506">
                  <c:v>-0.13450730027869401</c:v>
                </c:pt>
                <c:pt idx="507" formatCode="0.00E+00">
                  <c:v>-2.4560645635772001E-10</c:v>
                </c:pt>
                <c:pt idx="508">
                  <c:v>0.134507299794943</c:v>
                </c:pt>
                <c:pt idx="509">
                  <c:v>0.26492766359543701</c:v>
                </c:pt>
                <c:pt idx="510">
                  <c:v>0.387298334397912</c:v>
                </c:pt>
                <c:pt idx="511">
                  <c:v>0.497901141292797</c:v>
                </c:pt>
                <c:pt idx="512">
                  <c:v>0.59337547396050505</c:v>
                </c:pt>
                <c:pt idx="513">
                  <c:v>0.67082039311543795</c:v>
                </c:pt>
                <c:pt idx="514">
                  <c:v>0.72788277407822899</c:v>
                </c:pt>
                <c:pt idx="515">
                  <c:v>0.76282880527838104</c:v>
                </c:pt>
                <c:pt idx="516">
                  <c:v>0.77459666924148296</c:v>
                </c:pt>
                <c:pt idx="518">
                  <c:v>0.83666002653407601</c:v>
                </c:pt>
                <c:pt idx="519">
                  <c:v>0.823949280766889</c:v>
                </c:pt>
                <c:pt idx="520">
                  <c:v>0.78620325304349303</c:v>
                </c:pt>
                <c:pt idx="521">
                  <c:v>0.72456883731578803</c:v>
                </c:pt>
                <c:pt idx="522">
                  <c:v>0.64091876411703197</c:v>
                </c:pt>
                <c:pt idx="523">
                  <c:v>0.53779469859224405</c:v>
                </c:pt>
                <c:pt idx="524">
                  <c:v>0.418330013288918</c:v>
                </c:pt>
                <c:pt idx="525">
                  <c:v>0.28615458221774098</c:v>
                </c:pt>
                <c:pt idx="526">
                  <c:v>0.145284488967583</c:v>
                </c:pt>
                <c:pt idx="527" formatCode="0.00E+00">
                  <c:v>3.78979520671274E-11</c:v>
                </c:pt>
                <c:pt idx="528">
                  <c:v>-0.14528448889293899</c:v>
                </c:pt>
                <c:pt idx="529">
                  <c:v>-0.28615458214651601</c:v>
                </c:pt>
                <c:pt idx="530">
                  <c:v>-0.41833001322327701</c:v>
                </c:pt>
                <c:pt idx="531">
                  <c:v>-0.53779469853418105</c:v>
                </c:pt>
                <c:pt idx="532">
                  <c:v>-0.64091876406831205</c:v>
                </c:pt>
                <c:pt idx="533">
                  <c:v>-0.72456883727789001</c:v>
                </c:pt>
                <c:pt idx="534">
                  <c:v>-0.78620325301756999</c:v>
                </c:pt>
                <c:pt idx="535">
                  <c:v>-0.82394928075372698</c:v>
                </c:pt>
                <c:pt idx="536">
                  <c:v>-0.83666002653407601</c:v>
                </c:pt>
                <c:pt idx="537">
                  <c:v>-0.82394928078005003</c:v>
                </c:pt>
                <c:pt idx="538">
                  <c:v>-0.78620325306941696</c:v>
                </c:pt>
                <c:pt idx="539">
                  <c:v>-0.72456883735368605</c:v>
                </c:pt>
                <c:pt idx="540">
                  <c:v>-0.640918764165752</c:v>
                </c:pt>
                <c:pt idx="541">
                  <c:v>-0.53779469865030705</c:v>
                </c:pt>
                <c:pt idx="542">
                  <c:v>-0.41833001335455899</c:v>
                </c:pt>
                <c:pt idx="543">
                  <c:v>-0.28615458228896501</c:v>
                </c:pt>
                <c:pt idx="544">
                  <c:v>-0.14528448904222699</c:v>
                </c:pt>
                <c:pt idx="545" formatCode="0.00E+00">
                  <c:v>-1.13693484649692E-10</c:v>
                </c:pt>
                <c:pt idx="546">
                  <c:v>0.145284488818295</c:v>
                </c:pt>
                <c:pt idx="547">
                  <c:v>0.28615458207529099</c:v>
                </c:pt>
                <c:pt idx="548">
                  <c:v>0.41833001315763602</c:v>
                </c:pt>
                <c:pt idx="549">
                  <c:v>0.53779469847611805</c:v>
                </c:pt>
                <c:pt idx="550">
                  <c:v>0.64091876401959103</c:v>
                </c:pt>
                <c:pt idx="551">
                  <c:v>0.72456883723999299</c:v>
                </c:pt>
                <c:pt idx="552">
                  <c:v>0.78620325299164595</c:v>
                </c:pt>
                <c:pt idx="553">
                  <c:v>0.82394928074056495</c:v>
                </c:pt>
                <c:pt idx="554">
                  <c:v>0.83666002653407601</c:v>
                </c:pt>
                <c:pt idx="555">
                  <c:v>0.82394928079321195</c:v>
                </c:pt>
                <c:pt idx="556">
                  <c:v>0.786203253095341</c:v>
                </c:pt>
                <c:pt idx="557">
                  <c:v>0.72456883739158395</c:v>
                </c:pt>
                <c:pt idx="558">
                  <c:v>0.64091876421447302</c:v>
                </c:pt>
                <c:pt idx="559">
                  <c:v>0.53779469870836905</c:v>
                </c:pt>
                <c:pt idx="560">
                  <c:v>0.41833001342019999</c:v>
                </c:pt>
                <c:pt idx="561">
                  <c:v>0.28615458236018998</c:v>
                </c:pt>
                <c:pt idx="562">
                  <c:v>0.145284489116871</c:v>
                </c:pt>
                <c:pt idx="563" formatCode="0.00E+00">
                  <c:v>1.89489388783947E-10</c:v>
                </c:pt>
                <c:pt idx="564">
                  <c:v>-0.14528448874364999</c:v>
                </c:pt>
                <c:pt idx="565">
                  <c:v>-0.28615458200406702</c:v>
                </c:pt>
                <c:pt idx="566">
                  <c:v>-0.41833001309199502</c:v>
                </c:pt>
                <c:pt idx="567">
                  <c:v>-0.53779469841805505</c:v>
                </c:pt>
                <c:pt idx="568">
                  <c:v>-0.640918763970871</c:v>
                </c:pt>
                <c:pt idx="569">
                  <c:v>-0.72456883720209397</c:v>
                </c:pt>
                <c:pt idx="570">
                  <c:v>-0.78620325296572202</c:v>
                </c:pt>
                <c:pt idx="571">
                  <c:v>-0.82394928072740303</c:v>
                </c:pt>
                <c:pt idx="572">
                  <c:v>-0.83666002653407601</c:v>
                </c:pt>
                <c:pt idx="573">
                  <c:v>-0.82394928080637397</c:v>
                </c:pt>
                <c:pt idx="574">
                  <c:v>-0.78620325312126405</c:v>
                </c:pt>
                <c:pt idx="575">
                  <c:v>-0.72456883742948197</c:v>
                </c:pt>
                <c:pt idx="576">
                  <c:v>-0.64091876426319405</c:v>
                </c:pt>
                <c:pt idx="577">
                  <c:v>-0.53779469876643204</c:v>
                </c:pt>
                <c:pt idx="578">
                  <c:v>-0.41833001348584098</c:v>
                </c:pt>
                <c:pt idx="579">
                  <c:v>-0.28615458243141401</c:v>
                </c:pt>
                <c:pt idx="580">
                  <c:v>-0.14528448919151599</c:v>
                </c:pt>
                <c:pt idx="581" formatCode="0.00E+00">
                  <c:v>-2.6528529291820198E-10</c:v>
                </c:pt>
                <c:pt idx="582">
                  <c:v>0.14528448866900601</c:v>
                </c:pt>
                <c:pt idx="583">
                  <c:v>0.28615458193284199</c:v>
                </c:pt>
                <c:pt idx="584">
                  <c:v>0.41833001302635497</c:v>
                </c:pt>
                <c:pt idx="585">
                  <c:v>0.53779469835999205</c:v>
                </c:pt>
                <c:pt idx="586">
                  <c:v>0.64091876392214997</c:v>
                </c:pt>
                <c:pt idx="587">
                  <c:v>0.72456883716419695</c:v>
                </c:pt>
                <c:pt idx="588">
                  <c:v>0.78620325293979898</c:v>
                </c:pt>
                <c:pt idx="589">
                  <c:v>0.82394928071424101</c:v>
                </c:pt>
                <c:pt idx="590">
                  <c:v>0.83666002653407601</c:v>
                </c:pt>
                <c:pt idx="592">
                  <c:v>0.89442719099991597</c:v>
                </c:pt>
                <c:pt idx="593">
                  <c:v>0.88083883220242998</c:v>
                </c:pt>
                <c:pt idx="594">
                  <c:v>0.84048663121596801</c:v>
                </c:pt>
                <c:pt idx="595">
                  <c:v>0.774596669248236</c:v>
                </c:pt>
                <c:pt idx="596">
                  <c:v>0.68517097945157701</c:v>
                </c:pt>
                <c:pt idx="597">
                  <c:v>0.57492671615872404</c:v>
                </c:pt>
                <c:pt idx="598">
                  <c:v>0.44721359552334899</c:v>
                </c:pt>
                <c:pt idx="599">
                  <c:v>0.30591211608977698</c:v>
                </c:pt>
                <c:pt idx="600">
                  <c:v>0.15531565180835299</c:v>
                </c:pt>
                <c:pt idx="601" formatCode="0.00E+00">
                  <c:v>4.0514614941592001E-11</c:v>
                </c:pt>
                <c:pt idx="602">
                  <c:v>-0.15531565172855499</c:v>
                </c:pt>
                <c:pt idx="603">
                  <c:v>-0.30591211601363499</c:v>
                </c:pt>
                <c:pt idx="604">
                  <c:v>-0.44721359545317602</c:v>
                </c:pt>
                <c:pt idx="605">
                  <c:v>-0.57492671609665202</c:v>
                </c:pt>
                <c:pt idx="606">
                  <c:v>-0.68517097939949201</c:v>
                </c:pt>
                <c:pt idx="607">
                  <c:v>-0.77459666920772097</c:v>
                </c:pt>
                <c:pt idx="608">
                  <c:v>-0.84048663118825495</c:v>
                </c:pt>
                <c:pt idx="609">
                  <c:v>-0.88083883218835901</c:v>
                </c:pt>
                <c:pt idx="610">
                  <c:v>-0.89442719099991597</c:v>
                </c:pt>
                <c:pt idx="611">
                  <c:v>-0.88083883221650106</c:v>
                </c:pt>
                <c:pt idx="612">
                  <c:v>-0.84048663124368195</c:v>
                </c:pt>
                <c:pt idx="613">
                  <c:v>-0.77459666928875004</c:v>
                </c:pt>
                <c:pt idx="614">
                  <c:v>-0.68517097950366102</c:v>
                </c:pt>
                <c:pt idx="615">
                  <c:v>-0.57492671622079605</c:v>
                </c:pt>
                <c:pt idx="616">
                  <c:v>-0.44721359559352197</c:v>
                </c:pt>
                <c:pt idx="617">
                  <c:v>-0.30591211616592001</c:v>
                </c:pt>
                <c:pt idx="618">
                  <c:v>-0.155315651888151</c:v>
                </c:pt>
                <c:pt idx="619" formatCode="0.00E+00">
                  <c:v>-1.2154344761931199E-10</c:v>
                </c:pt>
                <c:pt idx="620">
                  <c:v>0.15531565164875699</c:v>
                </c:pt>
                <c:pt idx="621">
                  <c:v>0.30591211593749301</c:v>
                </c:pt>
                <c:pt idx="622">
                  <c:v>0.44721359538300298</c:v>
                </c:pt>
                <c:pt idx="623">
                  <c:v>0.57492671603458001</c:v>
                </c:pt>
                <c:pt idx="624">
                  <c:v>0.685170979347408</c:v>
                </c:pt>
                <c:pt idx="625">
                  <c:v>0.77459666916720704</c:v>
                </c:pt>
                <c:pt idx="626">
                  <c:v>0.84048663116054101</c:v>
                </c:pt>
                <c:pt idx="627">
                  <c:v>0.88083883217428904</c:v>
                </c:pt>
                <c:pt idx="628">
                  <c:v>0.89442719099991597</c:v>
                </c:pt>
                <c:pt idx="629">
                  <c:v>0.88083883223057102</c:v>
                </c:pt>
                <c:pt idx="630">
                  <c:v>0.840486631271395</c:v>
                </c:pt>
                <c:pt idx="631">
                  <c:v>0.77459666932926496</c:v>
                </c:pt>
                <c:pt idx="632">
                  <c:v>0.68517097955574602</c:v>
                </c:pt>
                <c:pt idx="633">
                  <c:v>0.57492671628286696</c:v>
                </c:pt>
                <c:pt idx="634">
                  <c:v>0.44721359566369601</c:v>
                </c:pt>
                <c:pt idx="635">
                  <c:v>0.30591211624206199</c:v>
                </c:pt>
                <c:pt idx="636">
                  <c:v>0.155315651967948</c:v>
                </c:pt>
                <c:pt idx="637" formatCode="0.00E+00">
                  <c:v>2.0257267750249601E-10</c:v>
                </c:pt>
                <c:pt idx="638">
                  <c:v>-0.15531565156895799</c:v>
                </c:pt>
                <c:pt idx="639">
                  <c:v>-0.30591211586134998</c:v>
                </c:pt>
                <c:pt idx="640">
                  <c:v>-0.447213595312829</c:v>
                </c:pt>
                <c:pt idx="641">
                  <c:v>-0.57492671597250899</c:v>
                </c:pt>
                <c:pt idx="642">
                  <c:v>-0.685170979295324</c:v>
                </c:pt>
                <c:pt idx="643">
                  <c:v>-0.77459666912669201</c:v>
                </c:pt>
                <c:pt idx="644">
                  <c:v>-0.84048663113282795</c:v>
                </c:pt>
                <c:pt idx="645">
                  <c:v>-0.88083883216021797</c:v>
                </c:pt>
                <c:pt idx="646">
                  <c:v>-0.89442719099991597</c:v>
                </c:pt>
                <c:pt idx="647">
                  <c:v>-0.88083883224464099</c:v>
                </c:pt>
                <c:pt idx="648">
                  <c:v>-0.84048663129910905</c:v>
                </c:pt>
                <c:pt idx="649">
                  <c:v>-0.77459666936978</c:v>
                </c:pt>
                <c:pt idx="650">
                  <c:v>-0.68517097960783002</c:v>
                </c:pt>
                <c:pt idx="651">
                  <c:v>-0.57492671634493897</c:v>
                </c:pt>
                <c:pt idx="652">
                  <c:v>-0.44721359573386799</c:v>
                </c:pt>
                <c:pt idx="653">
                  <c:v>-0.30591211631820397</c:v>
                </c:pt>
                <c:pt idx="654">
                  <c:v>-0.155315652047747</c:v>
                </c:pt>
                <c:pt idx="655" formatCode="0.00E+00">
                  <c:v>-2.8360190738568002E-10</c:v>
                </c:pt>
                <c:pt idx="656">
                  <c:v>0.15531565148916099</c:v>
                </c:pt>
                <c:pt idx="657">
                  <c:v>0.30591211578520799</c:v>
                </c:pt>
                <c:pt idx="658">
                  <c:v>0.44721359524265702</c:v>
                </c:pt>
                <c:pt idx="659">
                  <c:v>0.57492671591043598</c:v>
                </c:pt>
                <c:pt idx="660">
                  <c:v>0.685170979243239</c:v>
                </c:pt>
                <c:pt idx="661">
                  <c:v>0.77459666908617797</c:v>
                </c:pt>
                <c:pt idx="662">
                  <c:v>0.84048663110511401</c:v>
                </c:pt>
                <c:pt idx="663">
                  <c:v>0.880838832146148</c:v>
                </c:pt>
                <c:pt idx="664">
                  <c:v>0.89442719099991597</c:v>
                </c:pt>
                <c:pt idx="666">
                  <c:v>0.94868329805051399</c:v>
                </c:pt>
                <c:pt idx="667">
                  <c:v>0.93427066707416595</c:v>
                </c:pt>
                <c:pt idx="668">
                  <c:v>0.89147069464417195</c:v>
                </c:pt>
                <c:pt idx="669">
                  <c:v>0.82158383626491105</c:v>
                </c:pt>
                <c:pt idx="670">
                  <c:v>0.72673356876365802</c:v>
                </c:pt>
                <c:pt idx="671">
                  <c:v>0.609801869521721</c:v>
                </c:pt>
                <c:pt idx="672">
                  <c:v>0.47434164905006698</c:v>
                </c:pt>
                <c:pt idx="673">
                  <c:v>0.32446879760131198</c:v>
                </c:pt>
                <c:pt idx="674">
                  <c:v>0.16473712592714199</c:v>
                </c:pt>
                <c:pt idx="675" formatCode="0.00E+00">
                  <c:v>4.2972238443542297E-11</c:v>
                </c:pt>
                <c:pt idx="676">
                  <c:v>-0.164737125842504</c:v>
                </c:pt>
                <c:pt idx="677">
                  <c:v>-0.32446879752055102</c:v>
                </c:pt>
                <c:pt idx="678">
                  <c:v>-0.47434164897563702</c:v>
                </c:pt>
                <c:pt idx="679">
                  <c:v>-0.60980186945588299</c:v>
                </c:pt>
                <c:pt idx="680">
                  <c:v>-0.72673356870841399</c:v>
                </c:pt>
                <c:pt idx="681">
                  <c:v>-0.82158383622193898</c:v>
                </c:pt>
                <c:pt idx="682">
                  <c:v>-0.89147069461477801</c:v>
                </c:pt>
                <c:pt idx="683">
                  <c:v>-0.934270667059242</c:v>
                </c:pt>
                <c:pt idx="684">
                  <c:v>-0.94868329805051399</c:v>
                </c:pt>
                <c:pt idx="685">
                  <c:v>-0.93427066708909101</c:v>
                </c:pt>
                <c:pt idx="686">
                  <c:v>-0.89147069467356699</c:v>
                </c:pt>
                <c:pt idx="687">
                  <c:v>-0.82158383630788301</c:v>
                </c:pt>
                <c:pt idx="688">
                  <c:v>-0.72673356881890105</c:v>
                </c:pt>
                <c:pt idx="689">
                  <c:v>-0.609801869587558</c:v>
                </c:pt>
                <c:pt idx="690">
                  <c:v>-0.474341649124497</c:v>
                </c:pt>
                <c:pt idx="691">
                  <c:v>-0.32446879768207298</c:v>
                </c:pt>
                <c:pt idx="692">
                  <c:v>-0.164737126011781</c:v>
                </c:pt>
                <c:pt idx="693" formatCode="0.00E+00">
                  <c:v>-1.2891629403061101E-10</c:v>
                </c:pt>
                <c:pt idx="694">
                  <c:v>0.16473712575786501</c:v>
                </c:pt>
                <c:pt idx="695">
                  <c:v>0.32446879743978901</c:v>
                </c:pt>
                <c:pt idx="696">
                  <c:v>0.474341648901207</c:v>
                </c:pt>
                <c:pt idx="697">
                  <c:v>0.60980186939004599</c:v>
                </c:pt>
                <c:pt idx="698">
                  <c:v>0.72673356865316996</c:v>
                </c:pt>
                <c:pt idx="699">
                  <c:v>0.82158383617896702</c:v>
                </c:pt>
                <c:pt idx="700">
                  <c:v>0.89147069458538297</c:v>
                </c:pt>
                <c:pt idx="701">
                  <c:v>0.93427066704431805</c:v>
                </c:pt>
                <c:pt idx="702">
                  <c:v>0.94868329805051399</c:v>
                </c:pt>
                <c:pt idx="703">
                  <c:v>0.93427066710401496</c:v>
                </c:pt>
                <c:pt idx="704">
                  <c:v>0.89147069470296203</c:v>
                </c:pt>
                <c:pt idx="705">
                  <c:v>0.82158383635085597</c:v>
                </c:pt>
                <c:pt idx="706">
                  <c:v>0.72673356887414597</c:v>
                </c:pt>
                <c:pt idx="707">
                  <c:v>0.609801869653395</c:v>
                </c:pt>
                <c:pt idx="708">
                  <c:v>0.47434164919892702</c:v>
                </c:pt>
                <c:pt idx="709">
                  <c:v>0.32446879776283399</c:v>
                </c:pt>
                <c:pt idx="710">
                  <c:v>0.164737126096419</c:v>
                </c:pt>
                <c:pt idx="711" formatCode="0.00E+00">
                  <c:v>2.1486077091769499E-10</c:v>
                </c:pt>
                <c:pt idx="712">
                  <c:v>-0.16473712567322599</c:v>
                </c:pt>
                <c:pt idx="713">
                  <c:v>-0.32446879735902801</c:v>
                </c:pt>
                <c:pt idx="714">
                  <c:v>-0.47434164882677698</c:v>
                </c:pt>
                <c:pt idx="715">
                  <c:v>-0.60980186932420899</c:v>
                </c:pt>
                <c:pt idx="716">
                  <c:v>-0.72673356859792604</c:v>
                </c:pt>
                <c:pt idx="717">
                  <c:v>-0.82158383613599395</c:v>
                </c:pt>
                <c:pt idx="718">
                  <c:v>-0.89147069455598804</c:v>
                </c:pt>
                <c:pt idx="719">
                  <c:v>-0.93427066702939399</c:v>
                </c:pt>
                <c:pt idx="720">
                  <c:v>-0.94868329805051399</c:v>
                </c:pt>
                <c:pt idx="721">
                  <c:v>-0.93427066711893902</c:v>
                </c:pt>
                <c:pt idx="722">
                  <c:v>-0.89147069473235596</c:v>
                </c:pt>
                <c:pt idx="723">
                  <c:v>-0.82158383639382804</c:v>
                </c:pt>
                <c:pt idx="724">
                  <c:v>-0.72673356892939001</c:v>
                </c:pt>
                <c:pt idx="725">
                  <c:v>-0.609801869719232</c:v>
                </c:pt>
                <c:pt idx="726">
                  <c:v>-0.47434164927335598</c:v>
                </c:pt>
                <c:pt idx="727">
                  <c:v>-0.324468797843595</c:v>
                </c:pt>
                <c:pt idx="728">
                  <c:v>-0.16473712618105901</c:v>
                </c:pt>
                <c:pt idx="729" formatCode="0.00E+00">
                  <c:v>-3.0080524780478001E-10</c:v>
                </c:pt>
                <c:pt idx="730">
                  <c:v>0.164737125588588</c:v>
                </c:pt>
                <c:pt idx="731">
                  <c:v>0.324468797278268</c:v>
                </c:pt>
                <c:pt idx="732">
                  <c:v>0.47434164875234802</c:v>
                </c:pt>
                <c:pt idx="733">
                  <c:v>0.60980186925837099</c:v>
                </c:pt>
                <c:pt idx="734">
                  <c:v>0.72673356854268201</c:v>
                </c:pt>
                <c:pt idx="735">
                  <c:v>0.82158383609302299</c:v>
                </c:pt>
                <c:pt idx="736">
                  <c:v>0.891470694526594</c:v>
                </c:pt>
                <c:pt idx="737">
                  <c:v>0.93427066701447004</c:v>
                </c:pt>
                <c:pt idx="738">
                  <c:v>0.94868329805051399</c:v>
                </c:pt>
              </c:numCache>
            </c:numRef>
          </c:xVal>
          <c:yVal>
            <c:numRef>
              <c:f>func!$B$2:$B$740</c:f>
              <c:numCache>
                <c:formatCode>General</c:formatCode>
                <c:ptCount val="739"/>
                <c:pt idx="0">
                  <c:v>0</c:v>
                </c:pt>
                <c:pt idx="1">
                  <c:v>7.7657825884226706E-2</c:v>
                </c:pt>
                <c:pt idx="2">
                  <c:v>0.15295605802585299</c:v>
                </c:pt>
                <c:pt idx="3">
                  <c:v>0.223606797744131</c:v>
                </c:pt>
                <c:pt idx="4">
                  <c:v>0.28746335806384399</c:v>
                </c:pt>
                <c:pt idx="5">
                  <c:v>0.34258548971276698</c:v>
                </c:pt>
                <c:pt idx="6">
                  <c:v>0.38729833461398899</c:v>
                </c:pt>
                <c:pt idx="7">
                  <c:v>0.42024331560105599</c:v>
                </c:pt>
                <c:pt idx="8">
                  <c:v>0.44041941609769703</c:v>
                </c:pt>
                <c:pt idx="9">
                  <c:v>0.44721359549995798</c:v>
                </c:pt>
                <c:pt idx="10">
                  <c:v>0.44041941610473301</c:v>
                </c:pt>
                <c:pt idx="11">
                  <c:v>0.42024331561491302</c:v>
                </c:pt>
                <c:pt idx="12">
                  <c:v>0.38729833463424701</c:v>
                </c:pt>
                <c:pt idx="13">
                  <c:v>0.34258548973880998</c:v>
                </c:pt>
                <c:pt idx="14">
                  <c:v>0.28746335809487999</c:v>
                </c:pt>
                <c:pt idx="15">
                  <c:v>0.22360679777921799</c:v>
                </c:pt>
                <c:pt idx="16">
                  <c:v>0.15295605806392401</c:v>
                </c:pt>
                <c:pt idx="17">
                  <c:v>7.7657825924125706E-2</c:v>
                </c:pt>
                <c:pt idx="18">
                  <c:v>0</c:v>
                </c:pt>
                <c:pt idx="19">
                  <c:v>7.7657825844327399E-2</c:v>
                </c:pt>
                <c:pt idx="20">
                  <c:v>0.152956057987782</c:v>
                </c:pt>
                <c:pt idx="21">
                  <c:v>0.22360679770904501</c:v>
                </c:pt>
                <c:pt idx="22">
                  <c:v>0.28746335803280798</c:v>
                </c:pt>
                <c:pt idx="23">
                  <c:v>0.34258548968672498</c:v>
                </c:pt>
                <c:pt idx="24">
                  <c:v>0.38729833459373197</c:v>
                </c:pt>
                <c:pt idx="25">
                  <c:v>0.42024331558719902</c:v>
                </c:pt>
                <c:pt idx="26">
                  <c:v>0.44041941609066199</c:v>
                </c:pt>
                <c:pt idx="27">
                  <c:v>0.44721359549995798</c:v>
                </c:pt>
                <c:pt idx="28">
                  <c:v>0.44041941611176799</c:v>
                </c:pt>
                <c:pt idx="29">
                  <c:v>0.42024331562876899</c:v>
                </c:pt>
                <c:pt idx="30">
                  <c:v>0.38729833465450397</c:v>
                </c:pt>
                <c:pt idx="31">
                  <c:v>0.34258548976485198</c:v>
                </c:pt>
                <c:pt idx="32">
                  <c:v>0.287463358125916</c:v>
                </c:pt>
                <c:pt idx="33">
                  <c:v>0.22360679781430401</c:v>
                </c:pt>
                <c:pt idx="34">
                  <c:v>0.152956058101996</c:v>
                </c:pt>
                <c:pt idx="35">
                  <c:v>7.7657825964024402E-2</c:v>
                </c:pt>
                <c:pt idx="36">
                  <c:v>0</c:v>
                </c:pt>
                <c:pt idx="37">
                  <c:v>-7.7657825804428607E-2</c:v>
                </c:pt>
                <c:pt idx="38">
                  <c:v>-0.15295605794971101</c:v>
                </c:pt>
                <c:pt idx="39">
                  <c:v>-0.223606797673958</c:v>
                </c:pt>
                <c:pt idx="40">
                  <c:v>-0.28746335800177197</c:v>
                </c:pt>
                <c:pt idx="41">
                  <c:v>-0.34258548966068297</c:v>
                </c:pt>
                <c:pt idx="42">
                  <c:v>-0.38729833457347501</c:v>
                </c:pt>
                <c:pt idx="43">
                  <c:v>-0.42024331557334199</c:v>
                </c:pt>
                <c:pt idx="44">
                  <c:v>-0.440419416083627</c:v>
                </c:pt>
                <c:pt idx="45">
                  <c:v>-0.44721359549995798</c:v>
                </c:pt>
                <c:pt idx="46">
                  <c:v>-0.44041941611880298</c:v>
                </c:pt>
                <c:pt idx="47">
                  <c:v>-0.42024331564262601</c:v>
                </c:pt>
                <c:pt idx="48">
                  <c:v>-0.38729833467476099</c:v>
                </c:pt>
                <c:pt idx="49">
                  <c:v>-0.34258548979089398</c:v>
                </c:pt>
                <c:pt idx="50">
                  <c:v>-0.28746335815695101</c:v>
                </c:pt>
                <c:pt idx="51">
                  <c:v>-0.223606797849391</c:v>
                </c:pt>
                <c:pt idx="52">
                  <c:v>-0.15295605814006699</c:v>
                </c:pt>
                <c:pt idx="53">
                  <c:v>-7.7657826003923694E-2</c:v>
                </c:pt>
                <c:pt idx="54">
                  <c:v>0</c:v>
                </c:pt>
                <c:pt idx="55">
                  <c:v>-7.7657825764529703E-2</c:v>
                </c:pt>
                <c:pt idx="56">
                  <c:v>-0.15295605791163999</c:v>
                </c:pt>
                <c:pt idx="57">
                  <c:v>-0.22360679763887101</c:v>
                </c:pt>
                <c:pt idx="58">
                  <c:v>-0.28746335797073602</c:v>
                </c:pt>
                <c:pt idx="59">
                  <c:v>-0.34258548963464103</c:v>
                </c:pt>
                <c:pt idx="60">
                  <c:v>-0.38729833455321799</c:v>
                </c:pt>
                <c:pt idx="61">
                  <c:v>-0.42024331555948602</c:v>
                </c:pt>
                <c:pt idx="62">
                  <c:v>-0.44041941607659102</c:v>
                </c:pt>
                <c:pt idx="63">
                  <c:v>-0.44721359549995798</c:v>
                </c:pt>
                <c:pt idx="64">
                  <c:v>-0.44041941612583801</c:v>
                </c:pt>
                <c:pt idx="65">
                  <c:v>-0.42024331565648299</c:v>
                </c:pt>
                <c:pt idx="66">
                  <c:v>-0.38729833469501801</c:v>
                </c:pt>
                <c:pt idx="67">
                  <c:v>-0.34258548981693598</c:v>
                </c:pt>
                <c:pt idx="68">
                  <c:v>-0.28746335818798802</c:v>
                </c:pt>
                <c:pt idx="69">
                  <c:v>-0.22360679788447799</c:v>
                </c:pt>
                <c:pt idx="70">
                  <c:v>-0.15295605817813801</c:v>
                </c:pt>
                <c:pt idx="71">
                  <c:v>-7.7657826043822306E-2</c:v>
                </c:pt>
                <c:pt idx="72">
                  <c:v>0</c:v>
                </c:pt>
                <c:pt idx="74">
                  <c:v>0</c:v>
                </c:pt>
                <c:pt idx="75">
                  <c:v>0.122787803965468</c:v>
                </c:pt>
                <c:pt idx="76">
                  <c:v>0.24184476264128699</c:v>
                </c:pt>
                <c:pt idx="77">
                  <c:v>0.35355339058402802</c:v>
                </c:pt>
                <c:pt idx="78">
                  <c:v>0.45451947766113898</c:v>
                </c:pt>
                <c:pt idx="79">
                  <c:v>0.54167522040826399</c:v>
                </c:pt>
                <c:pt idx="80">
                  <c:v>0.61237243568511801</c:v>
                </c:pt>
                <c:pt idx="81">
                  <c:v>0.66446302438015403</c:v>
                </c:pt>
                <c:pt idx="82">
                  <c:v>0.69636424031507504</c:v>
                </c:pt>
                <c:pt idx="83">
                  <c:v>0.70710678118654802</c:v>
                </c:pt>
                <c:pt idx="84">
                  <c:v>0.69636424032619904</c:v>
                </c:pt>
                <c:pt idx="85">
                  <c:v>0.66446302440206395</c:v>
                </c:pt>
                <c:pt idx="86">
                  <c:v>0.61237243571714794</c:v>
                </c:pt>
                <c:pt idx="87">
                  <c:v>0.54167522044944005</c:v>
                </c:pt>
                <c:pt idx="88">
                  <c:v>0.45451947771021101</c:v>
                </c:pt>
                <c:pt idx="89">
                  <c:v>0.35355339063950397</c:v>
                </c:pt>
                <c:pt idx="90">
                  <c:v>0.241844762701483</c:v>
                </c:pt>
                <c:pt idx="91">
                  <c:v>0.12278780402855401</c:v>
                </c:pt>
                <c:pt idx="92">
                  <c:v>0</c:v>
                </c:pt>
                <c:pt idx="93">
                  <c:v>0.122787803902382</c:v>
                </c:pt>
                <c:pt idx="94">
                  <c:v>0.241844762581091</c:v>
                </c:pt>
                <c:pt idx="95">
                  <c:v>0.353553390528551</c:v>
                </c:pt>
                <c:pt idx="96">
                  <c:v>0.45451947761206701</c:v>
                </c:pt>
                <c:pt idx="97">
                  <c:v>0.54167522036708704</c:v>
                </c:pt>
                <c:pt idx="98">
                  <c:v>0.61237243565308797</c:v>
                </c:pt>
                <c:pt idx="99">
                  <c:v>0.664463024358245</c:v>
                </c:pt>
                <c:pt idx="100">
                  <c:v>0.69636424030395105</c:v>
                </c:pt>
                <c:pt idx="101">
                  <c:v>0.70710678118654802</c:v>
                </c:pt>
                <c:pt idx="102">
                  <c:v>0.69636424033732203</c:v>
                </c:pt>
                <c:pt idx="103">
                  <c:v>0.66446302442397298</c:v>
                </c:pt>
                <c:pt idx="104">
                  <c:v>0.61237243574917699</c:v>
                </c:pt>
                <c:pt idx="105">
                  <c:v>0.541675220490617</c:v>
                </c:pt>
                <c:pt idx="106">
                  <c:v>0.45451947775928297</c:v>
                </c:pt>
                <c:pt idx="107">
                  <c:v>0.35355339069498098</c:v>
                </c:pt>
                <c:pt idx="108">
                  <c:v>0.24184476276167899</c:v>
                </c:pt>
                <c:pt idx="109">
                  <c:v>0.122787804091639</c:v>
                </c:pt>
                <c:pt idx="110">
                  <c:v>0</c:v>
                </c:pt>
                <c:pt idx="111">
                  <c:v>-0.12278780383929599</c:v>
                </c:pt>
                <c:pt idx="112">
                  <c:v>-0.24184476252089501</c:v>
                </c:pt>
                <c:pt idx="113">
                  <c:v>-0.35355339047307399</c:v>
                </c:pt>
                <c:pt idx="114">
                  <c:v>-0.45451947756299499</c:v>
                </c:pt>
                <c:pt idx="115">
                  <c:v>-0.54167522032591098</c:v>
                </c:pt>
                <c:pt idx="116">
                  <c:v>-0.61237243562105903</c:v>
                </c:pt>
                <c:pt idx="117">
                  <c:v>-0.66446302433633497</c:v>
                </c:pt>
                <c:pt idx="118">
                  <c:v>-0.69636424029282795</c:v>
                </c:pt>
                <c:pt idx="119">
                  <c:v>-0.70710678118654802</c:v>
                </c:pt>
                <c:pt idx="120">
                  <c:v>-0.69636424034844602</c:v>
                </c:pt>
                <c:pt idx="121">
                  <c:v>-0.66446302444588301</c:v>
                </c:pt>
                <c:pt idx="122">
                  <c:v>-0.61237243578120704</c:v>
                </c:pt>
                <c:pt idx="123">
                  <c:v>-0.54167522053179296</c:v>
                </c:pt>
                <c:pt idx="124">
                  <c:v>-0.454519477808355</c:v>
                </c:pt>
                <c:pt idx="125">
                  <c:v>-0.353553390750458</c:v>
                </c:pt>
                <c:pt idx="126">
                  <c:v>-0.241844762821874</c:v>
                </c:pt>
                <c:pt idx="127">
                  <c:v>-0.122787804154726</c:v>
                </c:pt>
                <c:pt idx="128">
                  <c:v>0</c:v>
                </c:pt>
                <c:pt idx="129">
                  <c:v>-0.122787803776211</c:v>
                </c:pt>
                <c:pt idx="130">
                  <c:v>-0.2418447624607</c:v>
                </c:pt>
                <c:pt idx="131">
                  <c:v>-0.35355339041759698</c:v>
                </c:pt>
                <c:pt idx="132">
                  <c:v>-0.45451947751392202</c:v>
                </c:pt>
                <c:pt idx="133">
                  <c:v>-0.54167522028473503</c:v>
                </c:pt>
                <c:pt idx="134">
                  <c:v>-0.61237243558902998</c:v>
                </c:pt>
                <c:pt idx="135">
                  <c:v>-0.66446302431442605</c:v>
                </c:pt>
                <c:pt idx="136">
                  <c:v>-0.69636424028170396</c:v>
                </c:pt>
                <c:pt idx="137">
                  <c:v>-0.70710678118654802</c:v>
                </c:pt>
                <c:pt idx="138">
                  <c:v>-0.69636424035957001</c:v>
                </c:pt>
                <c:pt idx="139">
                  <c:v>-0.66446302446779204</c:v>
                </c:pt>
                <c:pt idx="140">
                  <c:v>-0.61237243581323597</c:v>
                </c:pt>
                <c:pt idx="141">
                  <c:v>-0.54167522057297002</c:v>
                </c:pt>
                <c:pt idx="142">
                  <c:v>-0.45451947785742702</c:v>
                </c:pt>
                <c:pt idx="143">
                  <c:v>-0.35355339080593501</c:v>
                </c:pt>
                <c:pt idx="144">
                  <c:v>-0.24184476288206999</c:v>
                </c:pt>
                <c:pt idx="145">
                  <c:v>-0.12278780421781101</c:v>
                </c:pt>
                <c:pt idx="146">
                  <c:v>0</c:v>
                </c:pt>
                <c:pt idx="148" formatCode="0.00E+00">
                  <c:v>1.05367121277235E-8</c:v>
                </c:pt>
                <c:pt idx="149">
                  <c:v>0.17364817766197399</c:v>
                </c:pt>
                <c:pt idx="150">
                  <c:v>0.34202014331621</c:v>
                </c:pt>
                <c:pt idx="151">
                  <c:v>0.49999999998692402</c:v>
                </c:pt>
                <c:pt idx="152">
                  <c:v>0.64278760967111703</c:v>
                </c:pt>
                <c:pt idx="153">
                  <c:v>0.76604444310280195</c:v>
                </c:pt>
                <c:pt idx="154">
                  <c:v>0.86602540376934001</c:v>
                </c:pt>
                <c:pt idx="155">
                  <c:v>0.93969262077385896</c:v>
                </c:pt>
                <c:pt idx="156">
                  <c:v>0.98480775300521595</c:v>
                </c:pt>
                <c:pt idx="157">
                  <c:v>1</c:v>
                </c:pt>
                <c:pt idx="158">
                  <c:v>0.98480775302094803</c:v>
                </c:pt>
                <c:pt idx="159">
                  <c:v>0.93969262080484295</c:v>
                </c:pt>
                <c:pt idx="160">
                  <c:v>0.866025403814636</c:v>
                </c:pt>
                <c:pt idx="161">
                  <c:v>0.76604444316103504</c:v>
                </c:pt>
                <c:pt idx="162">
                  <c:v>0.64278760974051596</c:v>
                </c:pt>
                <c:pt idx="163">
                  <c:v>0.50000000006538003</c:v>
                </c:pt>
                <c:pt idx="164">
                  <c:v>0.34202014340134002</c:v>
                </c:pt>
                <c:pt idx="165">
                  <c:v>0.17364817775119001</c:v>
                </c:pt>
                <c:pt idx="166" formatCode="0.00E+00">
                  <c:v>1.05367121277235E-8</c:v>
                </c:pt>
                <c:pt idx="167">
                  <c:v>0.173648177572757</c:v>
                </c:pt>
                <c:pt idx="168">
                  <c:v>0.34202014323107999</c:v>
                </c:pt>
                <c:pt idx="169">
                  <c:v>0.499999999908468</c:v>
                </c:pt>
                <c:pt idx="170">
                  <c:v>0.64278760960171899</c:v>
                </c:pt>
                <c:pt idx="171">
                  <c:v>0.76604444304456998</c:v>
                </c:pt>
                <c:pt idx="172">
                  <c:v>0.86602540372404302</c:v>
                </c:pt>
                <c:pt idx="173">
                  <c:v>0.93969262074287396</c:v>
                </c:pt>
                <c:pt idx="174">
                  <c:v>0.98480775298948497</c:v>
                </c:pt>
                <c:pt idx="175">
                  <c:v>1</c:v>
                </c:pt>
                <c:pt idx="176">
                  <c:v>0.984807753036679</c:v>
                </c:pt>
                <c:pt idx="177">
                  <c:v>0.93969262083582805</c:v>
                </c:pt>
                <c:pt idx="178">
                  <c:v>0.86602540385993299</c:v>
                </c:pt>
                <c:pt idx="179">
                  <c:v>0.76604444321926701</c:v>
                </c:pt>
                <c:pt idx="180">
                  <c:v>0.64278760980991401</c:v>
                </c:pt>
                <c:pt idx="181">
                  <c:v>0.50000000014383605</c:v>
                </c:pt>
                <c:pt idx="182">
                  <c:v>0.34202014348646897</c:v>
                </c:pt>
                <c:pt idx="183">
                  <c:v>0.17364817784040801</c:v>
                </c:pt>
                <c:pt idx="184" formatCode="0.00E+00">
                  <c:v>-1.05367121277235E-8</c:v>
                </c:pt>
                <c:pt idx="185">
                  <c:v>-0.173648177483541</c:v>
                </c:pt>
                <c:pt idx="186">
                  <c:v>-0.34202014314595103</c:v>
                </c:pt>
                <c:pt idx="187">
                  <c:v>-0.49999999983001198</c:v>
                </c:pt>
                <c:pt idx="188">
                  <c:v>-0.64278760953232095</c:v>
                </c:pt>
                <c:pt idx="189">
                  <c:v>-0.766044442986338</c:v>
                </c:pt>
                <c:pt idx="190">
                  <c:v>-0.86602540367874603</c:v>
                </c:pt>
                <c:pt idx="191">
                  <c:v>-0.93969262071188897</c:v>
                </c:pt>
                <c:pt idx="192">
                  <c:v>-0.984807752973754</c:v>
                </c:pt>
                <c:pt idx="193">
                  <c:v>-1</c:v>
                </c:pt>
                <c:pt idx="194">
                  <c:v>-0.98480775305241097</c:v>
                </c:pt>
                <c:pt idx="195">
                  <c:v>-0.93969262086681304</c:v>
                </c:pt>
                <c:pt idx="196">
                  <c:v>-0.86602540390522997</c:v>
                </c:pt>
                <c:pt idx="197">
                  <c:v>-0.76604444327749899</c:v>
                </c:pt>
                <c:pt idx="198">
                  <c:v>-0.64278760987931205</c:v>
                </c:pt>
                <c:pt idx="199">
                  <c:v>-0.50000000022229296</c:v>
                </c:pt>
                <c:pt idx="200">
                  <c:v>-0.34202014357159899</c:v>
                </c:pt>
                <c:pt idx="201">
                  <c:v>-0.173648177929625</c:v>
                </c:pt>
                <c:pt idx="202" formatCode="0.00E+00">
                  <c:v>-1.05367121277235E-8</c:v>
                </c:pt>
                <c:pt idx="203">
                  <c:v>-0.17364817739432301</c:v>
                </c:pt>
                <c:pt idx="204">
                  <c:v>-0.34202014306082101</c:v>
                </c:pt>
                <c:pt idx="205">
                  <c:v>-0.49999999975155601</c:v>
                </c:pt>
                <c:pt idx="206">
                  <c:v>-0.64278760946292202</c:v>
                </c:pt>
                <c:pt idx="207">
                  <c:v>-0.76604444292810603</c:v>
                </c:pt>
                <c:pt idx="208">
                  <c:v>-0.86602540363345004</c:v>
                </c:pt>
                <c:pt idx="209">
                  <c:v>-0.93969262068090498</c:v>
                </c:pt>
                <c:pt idx="210">
                  <c:v>-0.98480775295802203</c:v>
                </c:pt>
                <c:pt idx="211">
                  <c:v>-1</c:v>
                </c:pt>
                <c:pt idx="212">
                  <c:v>-0.98480775306814206</c:v>
                </c:pt>
                <c:pt idx="213">
                  <c:v>-0.93969262089779704</c:v>
                </c:pt>
                <c:pt idx="214">
                  <c:v>-0.86602540395052596</c:v>
                </c:pt>
                <c:pt idx="215">
                  <c:v>-0.76604444333573196</c:v>
                </c:pt>
                <c:pt idx="216">
                  <c:v>-0.64278760994871198</c:v>
                </c:pt>
                <c:pt idx="217">
                  <c:v>-0.50000000030074798</c:v>
                </c:pt>
                <c:pt idx="218">
                  <c:v>-0.342020143656729</c:v>
                </c:pt>
                <c:pt idx="219">
                  <c:v>-0.173648178018841</c:v>
                </c:pt>
                <c:pt idx="220" formatCode="0.00E+00">
                  <c:v>-1.05367121277235E-8</c:v>
                </c:pt>
                <c:pt idx="222" formatCode="0.00E+00">
                  <c:v>2.1073424255447001E-8</c:v>
                </c:pt>
                <c:pt idx="223">
                  <c:v>0.21267471501799801</c:v>
                </c:pt>
                <c:pt idx="224">
                  <c:v>0.41888741643914501</c:v>
                </c:pt>
                <c:pt idx="225">
                  <c:v>0.61237243567977995</c:v>
                </c:pt>
                <c:pt idx="226">
                  <c:v>0.78725082833876003</c:v>
                </c:pt>
                <c:pt idx="227">
                  <c:v>0.93820900294818299</c:v>
                </c:pt>
                <c:pt idx="228">
                  <c:v>1.06066017176133</c:v>
                </c:pt>
                <c:pt idx="229">
                  <c:v>1.1508837179773099</c:v>
                </c:pt>
                <c:pt idx="230">
                  <c:v>1.2061382447998099</c:v>
                </c:pt>
                <c:pt idx="231">
                  <c:v>1.2247448713915901</c:v>
                </c:pt>
                <c:pt idx="232">
                  <c:v>1.2061382448190801</c:v>
                </c:pt>
                <c:pt idx="233">
                  <c:v>1.15088371801525</c:v>
                </c:pt>
                <c:pt idx="234">
                  <c:v>1.06066017181681</c:v>
                </c:pt>
                <c:pt idx="235">
                  <c:v>0.93820900301950305</c:v>
                </c:pt>
                <c:pt idx="236">
                  <c:v>0.78725082842375504</c:v>
                </c:pt>
                <c:pt idx="237">
                  <c:v>0.61237243577586797</c:v>
                </c:pt>
                <c:pt idx="238">
                  <c:v>0.418887416543407</c:v>
                </c:pt>
                <c:pt idx="239">
                  <c:v>0.21267471512726699</c:v>
                </c:pt>
                <c:pt idx="240" formatCode="0.00E+00">
                  <c:v>2.1073424255447001E-8</c:v>
                </c:pt>
                <c:pt idx="241">
                  <c:v>0.21267471490872999</c:v>
                </c:pt>
                <c:pt idx="242">
                  <c:v>0.41888741633488302</c:v>
                </c:pt>
                <c:pt idx="243">
                  <c:v>0.61237243558369103</c:v>
                </c:pt>
                <c:pt idx="244">
                  <c:v>0.78725082825376502</c:v>
                </c:pt>
                <c:pt idx="245">
                  <c:v>0.93820900287686304</c:v>
                </c:pt>
                <c:pt idx="246">
                  <c:v>1.0606601717058499</c:v>
                </c:pt>
                <c:pt idx="247">
                  <c:v>1.1508837179393601</c:v>
                </c:pt>
                <c:pt idx="248">
                  <c:v>1.20613824478055</c:v>
                </c:pt>
                <c:pt idx="249">
                  <c:v>1.2247448713915901</c:v>
                </c:pt>
                <c:pt idx="250">
                  <c:v>1.20613824483835</c:v>
                </c:pt>
                <c:pt idx="251">
                  <c:v>1.1508837180531999</c:v>
                </c:pt>
                <c:pt idx="252">
                  <c:v>1.0606601718722799</c:v>
                </c:pt>
                <c:pt idx="253">
                  <c:v>0.938209003090823</c:v>
                </c:pt>
                <c:pt idx="254">
                  <c:v>0.78725082850875105</c:v>
                </c:pt>
                <c:pt idx="255">
                  <c:v>0.612372435871957</c:v>
                </c:pt>
                <c:pt idx="256">
                  <c:v>0.41888741664766899</c:v>
                </c:pt>
                <c:pt idx="257">
                  <c:v>0.212674715236533</c:v>
                </c:pt>
                <c:pt idx="258" formatCode="0.00E+00">
                  <c:v>-2.1073424255447001E-8</c:v>
                </c:pt>
                <c:pt idx="259">
                  <c:v>-0.21267471479946301</c:v>
                </c:pt>
                <c:pt idx="260">
                  <c:v>-0.41888741623062098</c:v>
                </c:pt>
                <c:pt idx="261">
                  <c:v>-0.61237243548760201</c:v>
                </c:pt>
                <c:pt idx="262">
                  <c:v>-0.78725082816876901</c:v>
                </c:pt>
                <c:pt idx="263">
                  <c:v>-0.93820900280554398</c:v>
                </c:pt>
                <c:pt idx="264">
                  <c:v>-1.0606601716503801</c:v>
                </c:pt>
                <c:pt idx="265">
                  <c:v>-1.15088371790141</c:v>
                </c:pt>
                <c:pt idx="266">
                  <c:v>-1.2061382447612801</c:v>
                </c:pt>
                <c:pt idx="267">
                  <c:v>-1.2247448713915901</c:v>
                </c:pt>
                <c:pt idx="268">
                  <c:v>-1.2061382448576099</c:v>
                </c:pt>
                <c:pt idx="269">
                  <c:v>-1.15088371809115</c:v>
                </c:pt>
                <c:pt idx="270">
                  <c:v>-1.06066017192776</c:v>
                </c:pt>
                <c:pt idx="271">
                  <c:v>-0.93820900316214195</c:v>
                </c:pt>
                <c:pt idx="272">
                  <c:v>-0.78725082859374496</c:v>
                </c:pt>
                <c:pt idx="273">
                  <c:v>-0.61237243596804602</c:v>
                </c:pt>
                <c:pt idx="274">
                  <c:v>-0.41888741675193097</c:v>
                </c:pt>
                <c:pt idx="275">
                  <c:v>-0.21267471534580301</c:v>
                </c:pt>
                <c:pt idx="276" formatCode="0.00E+00">
                  <c:v>-2.1073424255447001E-8</c:v>
                </c:pt>
                <c:pt idx="277">
                  <c:v>-0.212674714690195</c:v>
                </c:pt>
                <c:pt idx="278">
                  <c:v>-0.41888741612635899</c:v>
                </c:pt>
                <c:pt idx="279">
                  <c:v>-0.61237243539151398</c:v>
                </c:pt>
                <c:pt idx="280">
                  <c:v>-0.787250828083773</c:v>
                </c:pt>
                <c:pt idx="281">
                  <c:v>-0.93820900273422503</c:v>
                </c:pt>
                <c:pt idx="282">
                  <c:v>-1.0606601715949</c:v>
                </c:pt>
                <c:pt idx="283">
                  <c:v>-1.1508837178634601</c:v>
                </c:pt>
                <c:pt idx="284">
                  <c:v>-1.2061382447420099</c:v>
                </c:pt>
                <c:pt idx="285">
                  <c:v>-1.2247448713915901</c:v>
                </c:pt>
                <c:pt idx="286">
                  <c:v>-1.20613824487688</c:v>
                </c:pt>
                <c:pt idx="287">
                  <c:v>-1.1508837181291001</c:v>
                </c:pt>
                <c:pt idx="288">
                  <c:v>-1.06066017198324</c:v>
                </c:pt>
                <c:pt idx="289">
                  <c:v>-0.93820900323346201</c:v>
                </c:pt>
                <c:pt idx="290">
                  <c:v>-0.78725082867874197</c:v>
                </c:pt>
                <c:pt idx="291">
                  <c:v>-0.61237243606413405</c:v>
                </c:pt>
                <c:pt idx="292">
                  <c:v>-0.41888741685619302</c:v>
                </c:pt>
                <c:pt idx="293">
                  <c:v>-0.21267471545507</c:v>
                </c:pt>
                <c:pt idx="294" formatCode="0.00E+00">
                  <c:v>-2.1073424255447001E-8</c:v>
                </c:pt>
                <c:pt idx="296">
                  <c:v>0</c:v>
                </c:pt>
                <c:pt idx="297">
                  <c:v>0.245575607930937</c:v>
                </c:pt>
                <c:pt idx="298">
                  <c:v>0.48368952528257397</c:v>
                </c:pt>
                <c:pt idx="299">
                  <c:v>0.70710678116805503</c:v>
                </c:pt>
                <c:pt idx="300">
                  <c:v>0.90903895532227796</c:v>
                </c:pt>
                <c:pt idx="301">
                  <c:v>1.08335044081653</c:v>
                </c:pt>
                <c:pt idx="302">
                  <c:v>1.22474487137024</c:v>
                </c:pt>
                <c:pt idx="303">
                  <c:v>1.3289260487603101</c:v>
                </c:pt>
                <c:pt idx="304">
                  <c:v>1.3927284806301501</c:v>
                </c:pt>
                <c:pt idx="305">
                  <c:v>1.4142135623731</c:v>
                </c:pt>
                <c:pt idx="306">
                  <c:v>1.3927284806524001</c:v>
                </c:pt>
                <c:pt idx="307">
                  <c:v>1.3289260488041299</c:v>
                </c:pt>
                <c:pt idx="308">
                  <c:v>1.2247448714343001</c:v>
                </c:pt>
                <c:pt idx="309">
                  <c:v>1.0833504408988801</c:v>
                </c:pt>
                <c:pt idx="310">
                  <c:v>0.90903895542042101</c:v>
                </c:pt>
                <c:pt idx="311">
                  <c:v>0.70710678127900894</c:v>
                </c:pt>
                <c:pt idx="312">
                  <c:v>0.483689525402965</c:v>
                </c:pt>
                <c:pt idx="313">
                  <c:v>0.24557560805710699</c:v>
                </c:pt>
                <c:pt idx="314">
                  <c:v>0</c:v>
                </c:pt>
                <c:pt idx="315">
                  <c:v>0.24557560780476301</c:v>
                </c:pt>
                <c:pt idx="316">
                  <c:v>0.483689525162182</c:v>
                </c:pt>
                <c:pt idx="317">
                  <c:v>0.70710678105710201</c:v>
                </c:pt>
                <c:pt idx="318">
                  <c:v>0.90903895522413403</c:v>
                </c:pt>
                <c:pt idx="319">
                  <c:v>1.0833504407341801</c:v>
                </c:pt>
                <c:pt idx="320">
                  <c:v>1.2247448713061799</c:v>
                </c:pt>
                <c:pt idx="321">
                  <c:v>1.32892604871649</c:v>
                </c:pt>
                <c:pt idx="322">
                  <c:v>1.3927284806079001</c:v>
                </c:pt>
                <c:pt idx="323">
                  <c:v>1.4142135623731</c:v>
                </c:pt>
                <c:pt idx="324">
                  <c:v>1.3927284806746401</c:v>
                </c:pt>
                <c:pt idx="325">
                  <c:v>1.32892604884795</c:v>
                </c:pt>
                <c:pt idx="326">
                  <c:v>1.22474487149835</c:v>
                </c:pt>
                <c:pt idx="327">
                  <c:v>1.08335044098123</c:v>
                </c:pt>
                <c:pt idx="328">
                  <c:v>0.90903895551856595</c:v>
                </c:pt>
                <c:pt idx="329">
                  <c:v>0.70710678138996197</c:v>
                </c:pt>
                <c:pt idx="330">
                  <c:v>0.48368952552335698</c:v>
                </c:pt>
                <c:pt idx="331">
                  <c:v>0.245575608183279</c:v>
                </c:pt>
                <c:pt idx="332">
                  <c:v>0</c:v>
                </c:pt>
                <c:pt idx="333">
                  <c:v>-0.24557560767859199</c:v>
                </c:pt>
                <c:pt idx="334">
                  <c:v>-0.48368952504179102</c:v>
                </c:pt>
                <c:pt idx="335">
                  <c:v>-0.70710678094614798</c:v>
                </c:pt>
                <c:pt idx="336">
                  <c:v>-0.90903895512598898</c:v>
                </c:pt>
                <c:pt idx="337">
                  <c:v>-1.08335044065182</c:v>
                </c:pt>
                <c:pt idx="338">
                  <c:v>-1.2247448712421201</c:v>
                </c:pt>
                <c:pt idx="339">
                  <c:v>-1.3289260486726699</c:v>
                </c:pt>
                <c:pt idx="340">
                  <c:v>-1.3927284805856599</c:v>
                </c:pt>
                <c:pt idx="341">
                  <c:v>-1.4142135623731</c:v>
                </c:pt>
                <c:pt idx="342">
                  <c:v>-1.39272848069689</c:v>
                </c:pt>
                <c:pt idx="343">
                  <c:v>-1.32892604889177</c:v>
                </c:pt>
                <c:pt idx="344">
                  <c:v>-1.2247448715624101</c:v>
                </c:pt>
                <c:pt idx="345">
                  <c:v>-1.0833504410635899</c:v>
                </c:pt>
                <c:pt idx="346">
                  <c:v>-0.909038955616709</c:v>
                </c:pt>
                <c:pt idx="347">
                  <c:v>-0.70710678150091699</c:v>
                </c:pt>
                <c:pt idx="348">
                  <c:v>-0.48368952564374901</c:v>
                </c:pt>
                <c:pt idx="349">
                  <c:v>-0.24557560830945199</c:v>
                </c:pt>
                <c:pt idx="350">
                  <c:v>0</c:v>
                </c:pt>
                <c:pt idx="351">
                  <c:v>-0.245575607552421</c:v>
                </c:pt>
                <c:pt idx="352">
                  <c:v>-0.48368952492139999</c:v>
                </c:pt>
                <c:pt idx="353">
                  <c:v>-0.70710678083519396</c:v>
                </c:pt>
                <c:pt idx="354">
                  <c:v>-0.90903895502784504</c:v>
                </c:pt>
                <c:pt idx="355">
                  <c:v>-1.0833504405694701</c:v>
                </c:pt>
                <c:pt idx="356">
                  <c:v>-1.22474487117806</c:v>
                </c:pt>
                <c:pt idx="357">
                  <c:v>-1.3289260486288501</c:v>
                </c:pt>
                <c:pt idx="358">
                  <c:v>-1.3927284805634099</c:v>
                </c:pt>
                <c:pt idx="359">
                  <c:v>-1.4142135623731</c:v>
                </c:pt>
                <c:pt idx="360">
                  <c:v>-1.39272848071914</c:v>
                </c:pt>
                <c:pt idx="361">
                  <c:v>-1.3289260489355801</c:v>
                </c:pt>
                <c:pt idx="362">
                  <c:v>-1.2247448716264699</c:v>
                </c:pt>
                <c:pt idx="363">
                  <c:v>-1.08335044114594</c:v>
                </c:pt>
                <c:pt idx="364">
                  <c:v>-0.90903895571485505</c:v>
                </c:pt>
                <c:pt idx="365">
                  <c:v>-0.70710678161187002</c:v>
                </c:pt>
                <c:pt idx="366">
                  <c:v>-0.48368952576413998</c:v>
                </c:pt>
                <c:pt idx="367">
                  <c:v>-0.24557560843562301</c:v>
                </c:pt>
                <c:pt idx="368">
                  <c:v>0</c:v>
                </c:pt>
                <c:pt idx="370">
                  <c:v>0</c:v>
                </c:pt>
                <c:pt idx="371">
                  <c:v>0.27456187647470498</c:v>
                </c:pt>
                <c:pt idx="372">
                  <c:v>0.54078132926821898</c:v>
                </c:pt>
                <c:pt idx="373">
                  <c:v>0.79056941502141997</c:v>
                </c:pt>
                <c:pt idx="374">
                  <c:v>1.016336449148</c:v>
                </c:pt>
                <c:pt idx="375">
                  <c:v>1.21122261456006</c:v>
                </c:pt>
                <c:pt idx="376">
                  <c:v>1.36930639373904</c:v>
                </c:pt>
                <c:pt idx="377">
                  <c:v>1.48578449104913</c:v>
                </c:pt>
                <c:pt idx="378">
                  <c:v>1.55711777844451</c:v>
                </c:pt>
                <c:pt idx="379">
                  <c:v>1.58113883008419</c:v>
                </c:pt>
                <c:pt idx="380">
                  <c:v>1.5571177784693799</c:v>
                </c:pt>
                <c:pt idx="381">
                  <c:v>1.4857844910981199</c:v>
                </c:pt>
                <c:pt idx="382">
                  <c:v>1.36930639381066</c:v>
                </c:pt>
                <c:pt idx="383">
                  <c:v>1.2112226146521301</c:v>
                </c:pt>
                <c:pt idx="384">
                  <c:v>1.01633644925773</c:v>
                </c:pt>
                <c:pt idx="385">
                  <c:v>0.79056941514546897</c:v>
                </c:pt>
                <c:pt idx="386">
                  <c:v>0.54078132940281998</c:v>
                </c:pt>
                <c:pt idx="387">
                  <c:v>0.27456187661576797</c:v>
                </c:pt>
                <c:pt idx="388">
                  <c:v>0</c:v>
                </c:pt>
                <c:pt idx="389">
                  <c:v>0.27456187633363999</c:v>
                </c:pt>
                <c:pt idx="390">
                  <c:v>0.54078132913361698</c:v>
                </c:pt>
                <c:pt idx="391">
                  <c:v>0.79056941489736898</c:v>
                </c:pt>
                <c:pt idx="392">
                  <c:v>1.01633644903827</c:v>
                </c:pt>
                <c:pt idx="393">
                  <c:v>1.2112226144679901</c:v>
                </c:pt>
                <c:pt idx="394">
                  <c:v>1.3693063936674199</c:v>
                </c:pt>
                <c:pt idx="395">
                  <c:v>1.4857844910001301</c:v>
                </c:pt>
                <c:pt idx="396">
                  <c:v>1.5571177784196299</c:v>
                </c:pt>
                <c:pt idx="397">
                  <c:v>1.58113883008419</c:v>
                </c:pt>
                <c:pt idx="398">
                  <c:v>1.55711777849425</c:v>
                </c:pt>
                <c:pt idx="399">
                  <c:v>1.4857844911471101</c:v>
                </c:pt>
                <c:pt idx="400">
                  <c:v>1.36930639388228</c:v>
                </c:pt>
                <c:pt idx="401">
                  <c:v>1.21122261474421</c:v>
                </c:pt>
                <c:pt idx="402">
                  <c:v>1.01633644936746</c:v>
                </c:pt>
                <c:pt idx="403">
                  <c:v>0.79056941526951896</c:v>
                </c:pt>
                <c:pt idx="404">
                  <c:v>0.54078132953742297</c:v>
                </c:pt>
                <c:pt idx="405">
                  <c:v>0.27456187675683302</c:v>
                </c:pt>
                <c:pt idx="406">
                  <c:v>0</c:v>
                </c:pt>
                <c:pt idx="407">
                  <c:v>-0.27456187619257499</c:v>
                </c:pt>
                <c:pt idx="408">
                  <c:v>-0.54078132899901499</c:v>
                </c:pt>
                <c:pt idx="409">
                  <c:v>-0.79056941477331999</c:v>
                </c:pt>
                <c:pt idx="410">
                  <c:v>-1.01633644892855</c:v>
                </c:pt>
                <c:pt idx="411">
                  <c:v>-1.2112226143759099</c:v>
                </c:pt>
                <c:pt idx="412">
                  <c:v>-1.3693063935958001</c:v>
                </c:pt>
                <c:pt idx="413">
                  <c:v>-1.48578449095114</c:v>
                </c:pt>
                <c:pt idx="414">
                  <c:v>-1.5571177783947601</c:v>
                </c:pt>
                <c:pt idx="415">
                  <c:v>-1.58113883008419</c:v>
                </c:pt>
                <c:pt idx="416">
                  <c:v>-1.5571177785191299</c:v>
                </c:pt>
                <c:pt idx="417">
                  <c:v>-1.4857844911961</c:v>
                </c:pt>
                <c:pt idx="418">
                  <c:v>-1.3693063939539001</c:v>
                </c:pt>
                <c:pt idx="419">
                  <c:v>-1.2112226148362799</c:v>
                </c:pt>
                <c:pt idx="420">
                  <c:v>-1.01633644947719</c:v>
                </c:pt>
                <c:pt idx="421">
                  <c:v>-0.79056941539356995</c:v>
                </c:pt>
                <c:pt idx="422">
                  <c:v>-0.54078132967202497</c:v>
                </c:pt>
                <c:pt idx="423">
                  <c:v>-0.27456187689789802</c:v>
                </c:pt>
                <c:pt idx="424">
                  <c:v>0</c:v>
                </c:pt>
                <c:pt idx="425">
                  <c:v>-0.274561876051512</c:v>
                </c:pt>
                <c:pt idx="426">
                  <c:v>-0.54078132886441399</c:v>
                </c:pt>
                <c:pt idx="427">
                  <c:v>-0.790569414649269</c:v>
                </c:pt>
                <c:pt idx="428">
                  <c:v>-1.01633644881882</c:v>
                </c:pt>
                <c:pt idx="429">
                  <c:v>-1.21122261428384</c:v>
                </c:pt>
                <c:pt idx="430">
                  <c:v>-1.36930639352418</c:v>
                </c:pt>
                <c:pt idx="431">
                  <c:v>-1.48578449090215</c:v>
                </c:pt>
                <c:pt idx="432">
                  <c:v>-1.55711777836989</c:v>
                </c:pt>
                <c:pt idx="433">
                  <c:v>-1.58113883008419</c:v>
                </c:pt>
                <c:pt idx="434">
                  <c:v>-1.557117778544</c:v>
                </c:pt>
                <c:pt idx="435">
                  <c:v>-1.4857844912450899</c:v>
                </c:pt>
                <c:pt idx="436">
                  <c:v>-1.3693063940255199</c:v>
                </c:pt>
                <c:pt idx="437">
                  <c:v>-1.21122261492835</c:v>
                </c:pt>
                <c:pt idx="438">
                  <c:v>-1.01633644958692</c:v>
                </c:pt>
                <c:pt idx="439">
                  <c:v>-0.79056941551761895</c:v>
                </c:pt>
                <c:pt idx="440">
                  <c:v>-0.54078132980662696</c:v>
                </c:pt>
                <c:pt idx="441">
                  <c:v>-0.27456187703896001</c:v>
                </c:pt>
                <c:pt idx="442">
                  <c:v>0</c:v>
                </c:pt>
                <c:pt idx="444">
                  <c:v>0</c:v>
                </c:pt>
                <c:pt idx="445">
                  <c:v>0.30076746635228602</c:v>
                </c:pt>
                <c:pt idx="446">
                  <c:v>0.59239626543566404</c:v>
                </c:pt>
                <c:pt idx="447">
                  <c:v>0.86602540376179005</c:v>
                </c:pt>
                <c:pt idx="448">
                  <c:v>1.1133407984261301</c:v>
                </c:pt>
                <c:pt idx="449">
                  <c:v>1.3268278963098601</c:v>
                </c:pt>
                <c:pt idx="450">
                  <c:v>1.49999999997385</c:v>
                </c:pt>
                <c:pt idx="451">
                  <c:v>1.6275953626778801</c:v>
                </c:pt>
                <c:pt idx="452">
                  <c:v>1.70573706389278</c:v>
                </c:pt>
                <c:pt idx="453">
                  <c:v>1.7320508075688801</c:v>
                </c:pt>
                <c:pt idx="454">
                  <c:v>1.70573706392002</c:v>
                </c:pt>
                <c:pt idx="455">
                  <c:v>1.62759536273154</c:v>
                </c:pt>
                <c:pt idx="456">
                  <c:v>1.5000000000522999</c:v>
                </c:pt>
                <c:pt idx="457">
                  <c:v>1.3268278964107201</c:v>
                </c:pt>
                <c:pt idx="458">
                  <c:v>1.1133407985463299</c:v>
                </c:pt>
                <c:pt idx="459">
                  <c:v>0.86602540389768001</c:v>
                </c:pt>
                <c:pt idx="460">
                  <c:v>0.59239626558311298</c:v>
                </c:pt>
                <c:pt idx="461">
                  <c:v>0.30076746650681302</c:v>
                </c:pt>
                <c:pt idx="462">
                  <c:v>0</c:v>
                </c:pt>
                <c:pt idx="463">
                  <c:v>0.30076746619775702</c:v>
                </c:pt>
                <c:pt idx="464">
                  <c:v>0.59239626528821498</c:v>
                </c:pt>
                <c:pt idx="465">
                  <c:v>0.86602540362589997</c:v>
                </c:pt>
                <c:pt idx="466">
                  <c:v>1.11334079830593</c:v>
                </c:pt>
                <c:pt idx="467">
                  <c:v>1.3268278962090001</c:v>
                </c:pt>
                <c:pt idx="468">
                  <c:v>1.4999999998953899</c:v>
                </c:pt>
                <c:pt idx="469">
                  <c:v>1.6275953626242099</c:v>
                </c:pt>
                <c:pt idx="470">
                  <c:v>1.70573706386553</c:v>
                </c:pt>
                <c:pt idx="471">
                  <c:v>1.7320508075688801</c:v>
                </c:pt>
                <c:pt idx="472">
                  <c:v>1.70573706394727</c:v>
                </c:pt>
                <c:pt idx="473">
                  <c:v>1.62759536278521</c:v>
                </c:pt>
                <c:pt idx="474">
                  <c:v>1.5000000001307601</c:v>
                </c:pt>
                <c:pt idx="475">
                  <c:v>1.3268278965115801</c:v>
                </c:pt>
                <c:pt idx="476">
                  <c:v>1.11334079866653</c:v>
                </c:pt>
                <c:pt idx="477">
                  <c:v>0.86602540403356998</c:v>
                </c:pt>
                <c:pt idx="478">
                  <c:v>0.59239626573056303</c:v>
                </c:pt>
                <c:pt idx="479">
                  <c:v>0.30076746666134202</c:v>
                </c:pt>
                <c:pt idx="480">
                  <c:v>0</c:v>
                </c:pt>
                <c:pt idx="481">
                  <c:v>-0.30076746604322901</c:v>
                </c:pt>
                <c:pt idx="482">
                  <c:v>-0.59239626514076704</c:v>
                </c:pt>
                <c:pt idx="483">
                  <c:v>-0.86602540349001</c:v>
                </c:pt>
                <c:pt idx="484">
                  <c:v>-1.11334079818572</c:v>
                </c:pt>
                <c:pt idx="485">
                  <c:v>-1.3268278961081399</c:v>
                </c:pt>
                <c:pt idx="486">
                  <c:v>-1.49999999981694</c:v>
                </c:pt>
                <c:pt idx="487">
                  <c:v>-1.6275953625705399</c:v>
                </c:pt>
                <c:pt idx="488">
                  <c:v>-1.7057370638382801</c:v>
                </c:pt>
                <c:pt idx="489">
                  <c:v>-1.7320508075688801</c:v>
                </c:pt>
                <c:pt idx="490">
                  <c:v>-1.70573706397452</c:v>
                </c:pt>
                <c:pt idx="491">
                  <c:v>-1.62759536283888</c:v>
                </c:pt>
                <c:pt idx="492">
                  <c:v>-1.50000000020922</c:v>
                </c:pt>
                <c:pt idx="493">
                  <c:v>-1.32682789661244</c:v>
                </c:pt>
                <c:pt idx="494">
                  <c:v>-1.1133407987867301</c:v>
                </c:pt>
                <c:pt idx="495">
                  <c:v>-0.86602540416946105</c:v>
                </c:pt>
                <c:pt idx="496">
                  <c:v>-0.59239626587801197</c:v>
                </c:pt>
                <c:pt idx="497">
                  <c:v>-0.30076746681587002</c:v>
                </c:pt>
                <c:pt idx="498">
                  <c:v>0</c:v>
                </c:pt>
                <c:pt idx="499">
                  <c:v>-0.30076746588870001</c:v>
                </c:pt>
                <c:pt idx="500">
                  <c:v>-0.59239626499331799</c:v>
                </c:pt>
                <c:pt idx="501">
                  <c:v>-0.86602540335412004</c:v>
                </c:pt>
                <c:pt idx="502">
                  <c:v>-1.1133407980655201</c:v>
                </c:pt>
                <c:pt idx="503">
                  <c:v>-1.3268278960072799</c:v>
                </c:pt>
                <c:pt idx="504">
                  <c:v>-1.4999999997384801</c:v>
                </c:pt>
                <c:pt idx="505">
                  <c:v>-1.62759536251688</c:v>
                </c:pt>
                <c:pt idx="506">
                  <c:v>-1.7057370638110301</c:v>
                </c:pt>
                <c:pt idx="507">
                  <c:v>-1.7320508075688801</c:v>
                </c:pt>
                <c:pt idx="508">
                  <c:v>-1.7057370640017699</c:v>
                </c:pt>
                <c:pt idx="509">
                  <c:v>-1.6275953628925499</c:v>
                </c:pt>
                <c:pt idx="510">
                  <c:v>-1.5000000002876701</c:v>
                </c:pt>
                <c:pt idx="511">
                  <c:v>-1.32682789671331</c:v>
                </c:pt>
                <c:pt idx="512">
                  <c:v>-1.1133407989069299</c:v>
                </c:pt>
                <c:pt idx="513">
                  <c:v>-0.86602540430535002</c:v>
                </c:pt>
                <c:pt idx="514">
                  <c:v>-0.59239626602546003</c:v>
                </c:pt>
                <c:pt idx="515">
                  <c:v>-0.30076746697039802</c:v>
                </c:pt>
                <c:pt idx="516">
                  <c:v>0</c:v>
                </c:pt>
                <c:pt idx="518">
                  <c:v>0</c:v>
                </c:pt>
                <c:pt idx="519">
                  <c:v>0.32486599332437899</c:v>
                </c:pt>
                <c:pt idx="520">
                  <c:v>0.63986109783228995</c:v>
                </c:pt>
                <c:pt idx="521">
                  <c:v>0.93541434666902201</c:v>
                </c:pt>
                <c:pt idx="522">
                  <c:v>1.20254550392635</c:v>
                </c:pt>
                <c:pt idx="523">
                  <c:v>1.43313792456637</c:v>
                </c:pt>
                <c:pt idx="524">
                  <c:v>1.6201851745737199</c:v>
                </c:pt>
                <c:pt idx="525">
                  <c:v>1.75800391790774</c:v>
                </c:pt>
                <c:pt idx="526">
                  <c:v>1.8424066017921099</c:v>
                </c:pt>
                <c:pt idx="527">
                  <c:v>1.87082869338697</c:v>
                </c:pt>
                <c:pt idx="528">
                  <c:v>1.8424066018215399</c:v>
                </c:pt>
                <c:pt idx="529">
                  <c:v>1.7580039179657001</c:v>
                </c:pt>
                <c:pt idx="530">
                  <c:v>1.6201851746584599</c:v>
                </c:pt>
                <c:pt idx="531">
                  <c:v>1.43313792467531</c:v>
                </c:pt>
                <c:pt idx="532">
                  <c:v>1.2025455040561801</c:v>
                </c:pt>
                <c:pt idx="533">
                  <c:v>0.93541434681580005</c:v>
                </c:pt>
                <c:pt idx="534">
                  <c:v>0.639861097991552</c:v>
                </c:pt>
                <c:pt idx="535">
                  <c:v>0.32486599349128897</c:v>
                </c:pt>
                <c:pt idx="536">
                  <c:v>0</c:v>
                </c:pt>
                <c:pt idx="537">
                  <c:v>0.324865993157469</c:v>
                </c:pt>
                <c:pt idx="538">
                  <c:v>0.63986109767302601</c:v>
                </c:pt>
                <c:pt idx="539">
                  <c:v>0.93541434652224398</c:v>
                </c:pt>
                <c:pt idx="540">
                  <c:v>1.20254550379652</c:v>
                </c:pt>
                <c:pt idx="541">
                  <c:v>1.4331379244574201</c:v>
                </c:pt>
                <c:pt idx="542">
                  <c:v>1.6201851744889799</c:v>
                </c:pt>
                <c:pt idx="543">
                  <c:v>1.7580039178497699</c:v>
                </c:pt>
                <c:pt idx="544">
                  <c:v>1.8424066017626799</c:v>
                </c:pt>
                <c:pt idx="545">
                  <c:v>1.87082869338697</c:v>
                </c:pt>
                <c:pt idx="546">
                  <c:v>1.8424066018509699</c:v>
                </c:pt>
                <c:pt idx="547">
                  <c:v>1.75800391802367</c:v>
                </c:pt>
                <c:pt idx="548">
                  <c:v>1.6201851747431999</c:v>
                </c:pt>
                <c:pt idx="549">
                  <c:v>1.43313792478425</c:v>
                </c:pt>
                <c:pt idx="550">
                  <c:v>1.20254550418602</c:v>
                </c:pt>
                <c:pt idx="551">
                  <c:v>0.93541434696257697</c:v>
                </c:pt>
                <c:pt idx="552">
                  <c:v>0.63986109815081604</c:v>
                </c:pt>
                <c:pt idx="553">
                  <c:v>0.32486599365819802</c:v>
                </c:pt>
                <c:pt idx="554">
                  <c:v>0</c:v>
                </c:pt>
                <c:pt idx="555">
                  <c:v>-0.32486599299056002</c:v>
                </c:pt>
                <c:pt idx="556">
                  <c:v>-0.63986109751376397</c:v>
                </c:pt>
                <c:pt idx="557">
                  <c:v>-0.93541434637546605</c:v>
                </c:pt>
                <c:pt idx="558">
                  <c:v>-1.2025455036666901</c:v>
                </c:pt>
                <c:pt idx="559">
                  <c:v>-1.4331379243484801</c:v>
                </c:pt>
                <c:pt idx="560">
                  <c:v>-1.6201851744042299</c:v>
                </c:pt>
                <c:pt idx="561">
                  <c:v>-1.7580039177918001</c:v>
                </c:pt>
                <c:pt idx="562">
                  <c:v>-1.8424066017332501</c:v>
                </c:pt>
                <c:pt idx="563">
                  <c:v>-1.87082869338697</c:v>
                </c:pt>
                <c:pt idx="564">
                  <c:v>-1.8424066018804</c:v>
                </c:pt>
                <c:pt idx="565">
                  <c:v>-1.75800391808164</c:v>
                </c:pt>
                <c:pt idx="566">
                  <c:v>-1.6201851748279399</c:v>
                </c:pt>
                <c:pt idx="567">
                  <c:v>-1.4331379248931899</c:v>
                </c:pt>
                <c:pt idx="568">
                  <c:v>-1.2025455043158499</c:v>
                </c:pt>
                <c:pt idx="569">
                  <c:v>-0.935414347109357</c:v>
                </c:pt>
                <c:pt idx="570">
                  <c:v>-0.63986109831007898</c:v>
                </c:pt>
                <c:pt idx="571">
                  <c:v>-0.324865993825108</c:v>
                </c:pt>
                <c:pt idx="572">
                  <c:v>0</c:v>
                </c:pt>
                <c:pt idx="573">
                  <c:v>-0.32486599282364997</c:v>
                </c:pt>
                <c:pt idx="574">
                  <c:v>-0.63986109735450103</c:v>
                </c:pt>
                <c:pt idx="575">
                  <c:v>-0.93541434622868802</c:v>
                </c:pt>
                <c:pt idx="576">
                  <c:v>-1.20254550353685</c:v>
                </c:pt>
                <c:pt idx="577">
                  <c:v>-1.4331379242395399</c:v>
                </c:pt>
                <c:pt idx="578">
                  <c:v>-1.6201851743194899</c:v>
                </c:pt>
                <c:pt idx="579">
                  <c:v>-1.75800391773384</c:v>
                </c:pt>
                <c:pt idx="580">
                  <c:v>-1.8424066017038201</c:v>
                </c:pt>
                <c:pt idx="581">
                  <c:v>-1.87082869338697</c:v>
                </c:pt>
                <c:pt idx="582">
                  <c:v>-1.84240660190983</c:v>
                </c:pt>
                <c:pt idx="583">
                  <c:v>-1.7580039181396001</c:v>
                </c:pt>
                <c:pt idx="584">
                  <c:v>-1.6201851749126901</c:v>
                </c:pt>
                <c:pt idx="585">
                  <c:v>-1.4331379250021401</c:v>
                </c:pt>
                <c:pt idx="586">
                  <c:v>-1.2025455044456801</c:v>
                </c:pt>
                <c:pt idx="587">
                  <c:v>-0.93541434725613404</c:v>
                </c:pt>
                <c:pt idx="588">
                  <c:v>-0.63986109846934203</c:v>
                </c:pt>
                <c:pt idx="589">
                  <c:v>-0.32486599399201599</c:v>
                </c:pt>
                <c:pt idx="590">
                  <c:v>0</c:v>
                </c:pt>
                <c:pt idx="592" formatCode="0.00E+00">
                  <c:v>2.1073424255447001E-8</c:v>
                </c:pt>
                <c:pt idx="593">
                  <c:v>0.34729635532394898</c:v>
                </c:pt>
                <c:pt idx="594">
                  <c:v>0.68404028663242</c:v>
                </c:pt>
                <c:pt idx="595">
                  <c:v>0.99999999997384803</c:v>
                </c:pt>
                <c:pt idx="596">
                  <c:v>1.2855752193422401</c:v>
                </c:pt>
                <c:pt idx="597">
                  <c:v>1.5320888862055999</c:v>
                </c:pt>
                <c:pt idx="598">
                  <c:v>1.73205080753868</c:v>
                </c:pt>
                <c:pt idx="599">
                  <c:v>1.8793852415477199</c:v>
                </c:pt>
                <c:pt idx="600">
                  <c:v>1.9696155060104299</c:v>
                </c:pt>
                <c:pt idx="601">
                  <c:v>2</c:v>
                </c:pt>
                <c:pt idx="602">
                  <c:v>1.9696155060419001</c:v>
                </c:pt>
                <c:pt idx="603">
                  <c:v>1.8793852416096899</c:v>
                </c:pt>
                <c:pt idx="604">
                  <c:v>1.73205080762927</c:v>
                </c:pt>
                <c:pt idx="605">
                  <c:v>1.5320888863220701</c:v>
                </c:pt>
                <c:pt idx="606">
                  <c:v>1.2855752194810299</c:v>
                </c:pt>
                <c:pt idx="607">
                  <c:v>1.0000000001307601</c:v>
                </c:pt>
                <c:pt idx="608">
                  <c:v>0.68404028680267903</c:v>
                </c:pt>
                <c:pt idx="609">
                  <c:v>0.34729635550238103</c:v>
                </c:pt>
                <c:pt idx="610" formatCode="0.00E+00">
                  <c:v>2.1073424255447001E-8</c:v>
                </c:pt>
                <c:pt idx="611">
                  <c:v>0.34729635514551299</c:v>
                </c:pt>
                <c:pt idx="612">
                  <c:v>0.68404028646216097</c:v>
                </c:pt>
                <c:pt idx="613">
                  <c:v>0.99999999981693599</c:v>
                </c:pt>
                <c:pt idx="614">
                  <c:v>1.28557521920344</c:v>
                </c:pt>
                <c:pt idx="615">
                  <c:v>1.53208888608914</c:v>
                </c:pt>
                <c:pt idx="616">
                  <c:v>1.73205080744809</c:v>
                </c:pt>
                <c:pt idx="617">
                  <c:v>1.8793852414857499</c:v>
                </c:pt>
                <c:pt idx="618">
                  <c:v>1.9696155059789699</c:v>
                </c:pt>
                <c:pt idx="619">
                  <c:v>2</c:v>
                </c:pt>
                <c:pt idx="620">
                  <c:v>1.96961550607336</c:v>
                </c:pt>
                <c:pt idx="621">
                  <c:v>1.8793852416716601</c:v>
                </c:pt>
                <c:pt idx="622">
                  <c:v>1.73205080771987</c:v>
                </c:pt>
                <c:pt idx="623">
                  <c:v>1.53208888643853</c:v>
                </c:pt>
                <c:pt idx="624">
                  <c:v>1.28557521961983</c:v>
                </c:pt>
                <c:pt idx="625">
                  <c:v>1.0000000002876701</c:v>
                </c:pt>
                <c:pt idx="626">
                  <c:v>0.68404028697293895</c:v>
                </c:pt>
                <c:pt idx="627">
                  <c:v>0.34729635568081502</c:v>
                </c:pt>
                <c:pt idx="628" formatCode="0.00E+00">
                  <c:v>-2.1073424255447001E-8</c:v>
                </c:pt>
                <c:pt idx="629">
                  <c:v>-0.347296354967081</c:v>
                </c:pt>
                <c:pt idx="630">
                  <c:v>-0.68404028629190095</c:v>
                </c:pt>
                <c:pt idx="631">
                  <c:v>-0.99999999966002395</c:v>
                </c:pt>
                <c:pt idx="632">
                  <c:v>-1.2855752190646399</c:v>
                </c:pt>
                <c:pt idx="633">
                  <c:v>-1.53208888597268</c:v>
                </c:pt>
                <c:pt idx="634">
                  <c:v>-1.7320508073574901</c:v>
                </c:pt>
                <c:pt idx="635">
                  <c:v>-1.8793852414237799</c:v>
                </c:pt>
                <c:pt idx="636">
                  <c:v>-1.96961550594751</c:v>
                </c:pt>
                <c:pt idx="637">
                  <c:v>-2</c:v>
                </c:pt>
                <c:pt idx="638">
                  <c:v>-1.9696155061048199</c:v>
                </c:pt>
                <c:pt idx="639">
                  <c:v>-1.8793852417336301</c:v>
                </c:pt>
                <c:pt idx="640">
                  <c:v>-1.7320508078104599</c:v>
                </c:pt>
                <c:pt idx="641">
                  <c:v>-1.532088886555</c:v>
                </c:pt>
                <c:pt idx="642">
                  <c:v>-1.2855752197586201</c:v>
                </c:pt>
                <c:pt idx="643">
                  <c:v>-1.0000000004445899</c:v>
                </c:pt>
                <c:pt idx="644">
                  <c:v>-0.68404028714319898</c:v>
                </c:pt>
                <c:pt idx="645">
                  <c:v>-0.34729635585925001</c:v>
                </c:pt>
                <c:pt idx="646" formatCode="0.00E+00">
                  <c:v>-2.1073424255447001E-8</c:v>
                </c:pt>
                <c:pt idx="647">
                  <c:v>-0.34729635478864701</c:v>
                </c:pt>
                <c:pt idx="648">
                  <c:v>-0.68404028612164203</c:v>
                </c:pt>
                <c:pt idx="649">
                  <c:v>-0.99999999950311103</c:v>
                </c:pt>
                <c:pt idx="650">
                  <c:v>-1.28557521892584</c:v>
                </c:pt>
                <c:pt idx="651">
                  <c:v>-1.5320888858562101</c:v>
                </c:pt>
                <c:pt idx="652">
                  <c:v>-1.7320508072669001</c:v>
                </c:pt>
                <c:pt idx="653">
                  <c:v>-1.87938524136181</c:v>
                </c:pt>
                <c:pt idx="654">
                  <c:v>-1.9696155059160401</c:v>
                </c:pt>
                <c:pt idx="655">
                  <c:v>-2</c:v>
                </c:pt>
                <c:pt idx="656">
                  <c:v>-1.9696155061362799</c:v>
                </c:pt>
                <c:pt idx="657">
                  <c:v>-1.8793852417956001</c:v>
                </c:pt>
                <c:pt idx="658">
                  <c:v>-1.7320508079010499</c:v>
                </c:pt>
                <c:pt idx="659">
                  <c:v>-1.5320888866714599</c:v>
                </c:pt>
                <c:pt idx="660">
                  <c:v>-1.28557521989742</c:v>
                </c:pt>
                <c:pt idx="661">
                  <c:v>-1.0000000006015</c:v>
                </c:pt>
                <c:pt idx="662">
                  <c:v>-0.68404028731345801</c:v>
                </c:pt>
                <c:pt idx="663">
                  <c:v>-0.347296356037682</c:v>
                </c:pt>
                <c:pt idx="664" formatCode="0.00E+00">
                  <c:v>-2.1073424255447001E-8</c:v>
                </c:pt>
                <c:pt idx="666">
                  <c:v>0</c:v>
                </c:pt>
                <c:pt idx="667">
                  <c:v>0.36836341189640598</c:v>
                </c:pt>
                <c:pt idx="668">
                  <c:v>0.72553428792386099</c:v>
                </c:pt>
                <c:pt idx="669">
                  <c:v>1.06066017175208</c:v>
                </c:pt>
                <c:pt idx="670">
                  <c:v>1.3635584329834201</c:v>
                </c:pt>
                <c:pt idx="671">
                  <c:v>1.62502566122479</c:v>
                </c:pt>
                <c:pt idx="672">
                  <c:v>1.8371173070553499</c:v>
                </c:pt>
                <c:pt idx="673">
                  <c:v>1.99338907314046</c:v>
                </c:pt>
                <c:pt idx="674">
                  <c:v>2.0890927209452301</c:v>
                </c:pt>
                <c:pt idx="675">
                  <c:v>2.1213203435596402</c:v>
                </c:pt>
                <c:pt idx="676">
                  <c:v>2.0890927209785999</c:v>
                </c:pt>
                <c:pt idx="677">
                  <c:v>1.9933890732061901</c:v>
                </c:pt>
                <c:pt idx="678">
                  <c:v>1.8371173071514399</c:v>
                </c:pt>
                <c:pt idx="679">
                  <c:v>1.62502566134832</c:v>
                </c:pt>
                <c:pt idx="680">
                  <c:v>1.3635584331306301</c:v>
                </c:pt>
                <c:pt idx="681">
                  <c:v>1.06066017191851</c:v>
                </c:pt>
                <c:pt idx="682">
                  <c:v>0.72553428810444798</c:v>
                </c:pt>
                <c:pt idx="683">
                  <c:v>0.36836341208566298</c:v>
                </c:pt>
                <c:pt idx="684">
                  <c:v>0</c:v>
                </c:pt>
                <c:pt idx="685">
                  <c:v>0.36836341170714598</c:v>
                </c:pt>
                <c:pt idx="686">
                  <c:v>0.725534287743274</c:v>
                </c:pt>
                <c:pt idx="687">
                  <c:v>1.0606601715856501</c:v>
                </c:pt>
                <c:pt idx="688">
                  <c:v>1.3635584328362</c:v>
                </c:pt>
                <c:pt idx="689">
                  <c:v>1.6250256611012599</c:v>
                </c:pt>
                <c:pt idx="690">
                  <c:v>1.8371173069592699</c:v>
                </c:pt>
                <c:pt idx="691">
                  <c:v>1.9933890730747299</c:v>
                </c:pt>
                <c:pt idx="692">
                  <c:v>2.0890927209118502</c:v>
                </c:pt>
                <c:pt idx="693">
                  <c:v>2.1213203435596402</c:v>
                </c:pt>
                <c:pt idx="694">
                  <c:v>2.0890927210119701</c:v>
                </c:pt>
                <c:pt idx="695">
                  <c:v>1.9933890732719199</c:v>
                </c:pt>
                <c:pt idx="696">
                  <c:v>1.83711730724753</c:v>
                </c:pt>
                <c:pt idx="697">
                  <c:v>1.6250256614718499</c:v>
                </c:pt>
                <c:pt idx="698">
                  <c:v>1.3635584332778501</c:v>
                </c:pt>
                <c:pt idx="699">
                  <c:v>1.06066017208494</c:v>
                </c:pt>
                <c:pt idx="700">
                  <c:v>0.72553428828503497</c:v>
                </c:pt>
                <c:pt idx="701">
                  <c:v>0.36836341227491998</c:v>
                </c:pt>
                <c:pt idx="702">
                  <c:v>0</c:v>
                </c:pt>
                <c:pt idx="703">
                  <c:v>-0.36836341151788898</c:v>
                </c:pt>
                <c:pt idx="704">
                  <c:v>-0.72553428756268601</c:v>
                </c:pt>
                <c:pt idx="705">
                  <c:v>-1.0606601714192201</c:v>
                </c:pt>
                <c:pt idx="706">
                  <c:v>-1.36355843268898</c:v>
                </c:pt>
                <c:pt idx="707">
                  <c:v>-1.62502566097773</c:v>
                </c:pt>
                <c:pt idx="708">
                  <c:v>-1.8371173068631801</c:v>
                </c:pt>
                <c:pt idx="709">
                  <c:v>-1.99338907300901</c:v>
                </c:pt>
                <c:pt idx="710">
                  <c:v>-2.08909272087848</c:v>
                </c:pt>
                <c:pt idx="711">
                  <c:v>-2.1213203435596402</c:v>
                </c:pt>
                <c:pt idx="712">
                  <c:v>-2.0890927210453398</c:v>
                </c:pt>
                <c:pt idx="713">
                  <c:v>-1.99338907333765</c:v>
                </c:pt>
                <c:pt idx="714">
                  <c:v>-1.83711730734362</c:v>
                </c:pt>
                <c:pt idx="715">
                  <c:v>-1.62502566159538</c:v>
                </c:pt>
                <c:pt idx="716">
                  <c:v>-1.3635584334250599</c:v>
                </c:pt>
                <c:pt idx="717">
                  <c:v>-1.06066017225138</c:v>
                </c:pt>
                <c:pt idx="718">
                  <c:v>-0.72553428846562396</c:v>
                </c:pt>
                <c:pt idx="719">
                  <c:v>-0.36836341246417798</c:v>
                </c:pt>
                <c:pt idx="720">
                  <c:v>0</c:v>
                </c:pt>
                <c:pt idx="721">
                  <c:v>-0.36836341132863198</c:v>
                </c:pt>
                <c:pt idx="722">
                  <c:v>-0.72553428738210002</c:v>
                </c:pt>
                <c:pt idx="723">
                  <c:v>-1.0606601712527901</c:v>
                </c:pt>
                <c:pt idx="724">
                  <c:v>-1.36355843254177</c:v>
                </c:pt>
                <c:pt idx="725">
                  <c:v>-1.6250256608542</c:v>
                </c:pt>
                <c:pt idx="726">
                  <c:v>-1.8371173067670901</c:v>
                </c:pt>
                <c:pt idx="727">
                  <c:v>-1.9933890729432799</c:v>
                </c:pt>
                <c:pt idx="728">
                  <c:v>-2.0890927208451102</c:v>
                </c:pt>
                <c:pt idx="729">
                  <c:v>-2.1213203435596402</c:v>
                </c:pt>
                <c:pt idx="730">
                  <c:v>-2.08909272107871</c:v>
                </c:pt>
                <c:pt idx="731">
                  <c:v>-1.9933890734033799</c:v>
                </c:pt>
                <c:pt idx="732">
                  <c:v>-1.83711730743971</c:v>
                </c:pt>
                <c:pt idx="733">
                  <c:v>-1.6250256617189101</c:v>
                </c:pt>
                <c:pt idx="734">
                  <c:v>-1.3635584335722799</c:v>
                </c:pt>
                <c:pt idx="735">
                  <c:v>-1.0606601724178</c:v>
                </c:pt>
                <c:pt idx="736">
                  <c:v>-0.72553428864620995</c:v>
                </c:pt>
                <c:pt idx="737">
                  <c:v>-0.36836341265343397</c:v>
                </c:pt>
                <c:pt idx="73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4C2-4006-849A-0F2EE81DAB6D}"/>
            </c:ext>
          </c:extLst>
        </c:ser>
        <c:ser>
          <c:idx val="1"/>
          <c:order val="1"/>
          <c:tx>
            <c:strRef>
              <c:f>func!$N$1</c:f>
              <c:strCache>
                <c:ptCount val="1"/>
                <c:pt idx="0">
                  <c:v>y</c:v>
                </c:pt>
              </c:strCache>
            </c:strRef>
          </c:tx>
          <c:spPr>
            <a:ln w="31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func!$M$2:$M$740</c:f>
              <c:numCache>
                <c:formatCode>0.00E+00</c:formatCode>
                <c:ptCount val="739"/>
                <c:pt idx="0" formatCode="General">
                  <c:v>0.7</c:v>
                </c:pt>
                <c:pt idx="1">
                  <c:v>-1.11022302462516E-16</c:v>
                </c:pt>
                <c:pt idx="2" formatCode="General">
                  <c:v>0</c:v>
                </c:pt>
                <c:pt idx="3" formatCode="General">
                  <c:v>0</c:v>
                </c:pt>
                <c:pt idx="4" formatCode="General">
                  <c:v>0</c:v>
                </c:pt>
                <c:pt idx="5" formatCode="General">
                  <c:v>0</c:v>
                </c:pt>
                <c:pt idx="6" formatCode="General">
                  <c:v>0</c:v>
                </c:pt>
                <c:pt idx="7" formatCode="General">
                  <c:v>0</c:v>
                </c:pt>
                <c:pt idx="8" formatCode="General">
                  <c:v>0</c:v>
                </c:pt>
                <c:pt idx="9" formatCode="General">
                  <c:v>0</c:v>
                </c:pt>
                <c:pt idx="10" formatCode="General">
                  <c:v>0</c:v>
                </c:pt>
                <c:pt idx="11" formatCode="General">
                  <c:v>0</c:v>
                </c:pt>
                <c:pt idx="12" formatCode="General">
                  <c:v>0</c:v>
                </c:pt>
                <c:pt idx="13" formatCode="General">
                  <c:v>0</c:v>
                </c:pt>
                <c:pt idx="14" formatCode="General">
                  <c:v>0</c:v>
                </c:pt>
                <c:pt idx="15" formatCode="General">
                  <c:v>0</c:v>
                </c:pt>
                <c:pt idx="16" formatCode="General">
                  <c:v>0</c:v>
                </c:pt>
                <c:pt idx="17" formatCode="General">
                  <c:v>0</c:v>
                </c:pt>
                <c:pt idx="18" formatCode="General">
                  <c:v>0</c:v>
                </c:pt>
                <c:pt idx="19" formatCode="General">
                  <c:v>0</c:v>
                </c:pt>
                <c:pt idx="20" formatCode="General">
                  <c:v>0</c:v>
                </c:pt>
                <c:pt idx="21" formatCode="General">
                  <c:v>0</c:v>
                </c:pt>
                <c:pt idx="22" formatCode="General">
                  <c:v>0</c:v>
                </c:pt>
                <c:pt idx="23" formatCode="General">
                  <c:v>0</c:v>
                </c:pt>
                <c:pt idx="24" formatCode="General">
                  <c:v>0</c:v>
                </c:pt>
                <c:pt idx="25" formatCode="General">
                  <c:v>0</c:v>
                </c:pt>
                <c:pt idx="26" formatCode="General">
                  <c:v>0</c:v>
                </c:pt>
                <c:pt idx="27" formatCode="General">
                  <c:v>0</c:v>
                </c:pt>
                <c:pt idx="28" formatCode="General">
                  <c:v>0</c:v>
                </c:pt>
                <c:pt idx="29" formatCode="General">
                  <c:v>0</c:v>
                </c:pt>
                <c:pt idx="30" formatCode="General">
                  <c:v>0</c:v>
                </c:pt>
              </c:numCache>
            </c:numRef>
          </c:xVal>
          <c:yVal>
            <c:numRef>
              <c:f>func!$N$2:$N$740</c:f>
              <c:numCache>
                <c:formatCode>General</c:formatCode>
                <c:ptCount val="739"/>
                <c:pt idx="0">
                  <c:v>1.5</c:v>
                </c:pt>
                <c:pt idx="1">
                  <c:v>1.2</c:v>
                </c:pt>
                <c:pt idx="2">
                  <c:v>0.96</c:v>
                </c:pt>
                <c:pt idx="3">
                  <c:v>0.76800000000000002</c:v>
                </c:pt>
                <c:pt idx="4">
                  <c:v>0.61439999999999995</c:v>
                </c:pt>
                <c:pt idx="5">
                  <c:v>0.49152000000000001</c:v>
                </c:pt>
                <c:pt idx="6">
                  <c:v>0.39321600000000001</c:v>
                </c:pt>
                <c:pt idx="7">
                  <c:v>0.31457279999999999</c:v>
                </c:pt>
                <c:pt idx="8">
                  <c:v>0.25165823999999998</c:v>
                </c:pt>
                <c:pt idx="9">
                  <c:v>0.201326592</c:v>
                </c:pt>
                <c:pt idx="10">
                  <c:v>0.1610612736</c:v>
                </c:pt>
                <c:pt idx="11">
                  <c:v>0.12884901888</c:v>
                </c:pt>
                <c:pt idx="12">
                  <c:v>0.103079215104</c:v>
                </c:pt>
                <c:pt idx="13">
                  <c:v>8.2463372083199996E-2</c:v>
                </c:pt>
                <c:pt idx="14">
                  <c:v>6.5970697666559996E-2</c:v>
                </c:pt>
                <c:pt idx="15">
                  <c:v>5.2776558133247997E-2</c:v>
                </c:pt>
                <c:pt idx="16">
                  <c:v>4.2221246506598399E-2</c:v>
                </c:pt>
                <c:pt idx="17">
                  <c:v>3.37769972052787E-2</c:v>
                </c:pt>
                <c:pt idx="18">
                  <c:v>2.7021597764222999E-2</c:v>
                </c:pt>
                <c:pt idx="19">
                  <c:v>2.1617278211378401E-2</c:v>
                </c:pt>
                <c:pt idx="20">
                  <c:v>1.7293822569102699E-2</c:v>
                </c:pt>
                <c:pt idx="21">
                  <c:v>1.38350580552822E-2</c:v>
                </c:pt>
                <c:pt idx="22">
                  <c:v>1.1068046444225699E-2</c:v>
                </c:pt>
                <c:pt idx="23">
                  <c:v>8.8544371553805901E-3</c:v>
                </c:pt>
                <c:pt idx="24">
                  <c:v>7.0835497243044703E-3</c:v>
                </c:pt>
                <c:pt idx="25">
                  <c:v>5.6668397794435799E-3</c:v>
                </c:pt>
                <c:pt idx="26">
                  <c:v>4.5334718235548596E-3</c:v>
                </c:pt>
                <c:pt idx="27">
                  <c:v>3.6267774588438898E-3</c:v>
                </c:pt>
                <c:pt idx="28">
                  <c:v>2.90142196707511E-3</c:v>
                </c:pt>
                <c:pt idx="29">
                  <c:v>2.3211375736600899E-3</c:v>
                </c:pt>
                <c:pt idx="30">
                  <c:v>1.8569100589280699E-3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4C2-4006-849A-0F2EE81DAB6D}"/>
            </c:ext>
          </c:extLst>
        </c:ser>
        <c:ser>
          <c:idx val="3"/>
          <c:order val="2"/>
          <c:tx>
            <c:strRef>
              <c:f>func!$R$1</c:f>
              <c:strCache>
                <c:ptCount val="1"/>
                <c:pt idx="0">
                  <c:v>y</c:v>
                </c:pt>
              </c:strCache>
            </c:strRef>
          </c:tx>
          <c:spPr>
            <a:ln w="6350" cap="rnd">
              <a:solidFill>
                <a:srgbClr val="0000FF"/>
              </a:solidFill>
              <a:round/>
            </a:ln>
            <a:effectLst/>
          </c:spPr>
          <c:marker>
            <c:symbol val="diamond"/>
            <c:size val="3"/>
            <c:spPr>
              <a:solidFill>
                <a:srgbClr val="0000FF"/>
              </a:solidFill>
              <a:ln w="9525">
                <a:solidFill>
                  <a:srgbClr val="0000FF"/>
                </a:solidFill>
              </a:ln>
              <a:effectLst/>
            </c:spPr>
          </c:marker>
          <c:xVal>
            <c:numRef>
              <c:f>func!$Q$2:$Q$740</c:f>
              <c:numCache>
                <c:formatCode>General</c:formatCode>
                <c:ptCount val="739"/>
                <c:pt idx="0">
                  <c:v>0.7</c:v>
                </c:pt>
                <c:pt idx="1">
                  <c:v>0.56000000000000005</c:v>
                </c:pt>
                <c:pt idx="2">
                  <c:v>0.44800000000000001</c:v>
                </c:pt>
                <c:pt idx="3">
                  <c:v>0.3584</c:v>
                </c:pt>
                <c:pt idx="4">
                  <c:v>0.28671999999999997</c:v>
                </c:pt>
                <c:pt idx="5">
                  <c:v>0.229376</c:v>
                </c:pt>
                <c:pt idx="6">
                  <c:v>0.18350079999999999</c:v>
                </c:pt>
                <c:pt idx="7">
                  <c:v>0.14680064000000001</c:v>
                </c:pt>
                <c:pt idx="8">
                  <c:v>0.117440512</c:v>
                </c:pt>
                <c:pt idx="9">
                  <c:v>9.3952409599999995E-2</c:v>
                </c:pt>
                <c:pt idx="10">
                  <c:v>7.5161927680000004E-2</c:v>
                </c:pt>
                <c:pt idx="11">
                  <c:v>6.0129542144000001E-2</c:v>
                </c:pt>
                <c:pt idx="12">
                  <c:v>4.8103633715200003E-2</c:v>
                </c:pt>
                <c:pt idx="13">
                  <c:v>3.8482906972160003E-2</c:v>
                </c:pt>
                <c:pt idx="14">
                  <c:v>3.0786325577728001E-2</c:v>
                </c:pt>
                <c:pt idx="15">
                  <c:v>2.4629060462182401E-2</c:v>
                </c:pt>
                <c:pt idx="16">
                  <c:v>1.97032483697459E-2</c:v>
                </c:pt>
                <c:pt idx="17">
                  <c:v>1.5762598695796701E-2</c:v>
                </c:pt>
                <c:pt idx="18">
                  <c:v>1.26100789566374E-2</c:v>
                </c:pt>
                <c:pt idx="19">
                  <c:v>1.0088063165309901E-2</c:v>
                </c:pt>
                <c:pt idx="20">
                  <c:v>8.0704505322479296E-3</c:v>
                </c:pt>
                <c:pt idx="21">
                  <c:v>6.4563604257983397E-3</c:v>
                </c:pt>
                <c:pt idx="22">
                  <c:v>5.16508834063867E-3</c:v>
                </c:pt>
                <c:pt idx="23">
                  <c:v>4.13207067251094E-3</c:v>
                </c:pt>
                <c:pt idx="24">
                  <c:v>3.3056565380087501E-3</c:v>
                </c:pt>
                <c:pt idx="25">
                  <c:v>2.6445252304069999E-3</c:v>
                </c:pt>
                <c:pt idx="26">
                  <c:v>2.1156201843255998E-3</c:v>
                </c:pt>
                <c:pt idx="27">
                  <c:v>1.69249614746048E-3</c:v>
                </c:pt>
                <c:pt idx="28">
                  <c:v>1.35399691796838E-3</c:v>
                </c:pt>
                <c:pt idx="29">
                  <c:v>1.08319753437471E-3</c:v>
                </c:pt>
                <c:pt idx="30">
                  <c:v>8.6655802749976605E-4</c:v>
                </c:pt>
              </c:numCache>
            </c:numRef>
          </c:xVal>
          <c:yVal>
            <c:numRef>
              <c:f>func!$R$2:$R$740</c:f>
              <c:numCache>
                <c:formatCode>General</c:formatCode>
                <c:ptCount val="739"/>
                <c:pt idx="0">
                  <c:v>1.5</c:v>
                </c:pt>
                <c:pt idx="1">
                  <c:v>1.44</c:v>
                </c:pt>
                <c:pt idx="2">
                  <c:v>1.3824000000000001</c:v>
                </c:pt>
                <c:pt idx="3">
                  <c:v>1.3271040000000001</c:v>
                </c:pt>
                <c:pt idx="4">
                  <c:v>1.27401984</c:v>
                </c:pt>
                <c:pt idx="5">
                  <c:v>1.2230590464</c:v>
                </c:pt>
                <c:pt idx="6">
                  <c:v>1.174136684544</c:v>
                </c:pt>
                <c:pt idx="7">
                  <c:v>1.1271712171622399</c:v>
                </c:pt>
                <c:pt idx="8">
                  <c:v>1.08208436847575</c:v>
                </c:pt>
                <c:pt idx="9">
                  <c:v>1.03880099373672</c:v>
                </c:pt>
                <c:pt idx="10">
                  <c:v>0.997248953987252</c:v>
                </c:pt>
                <c:pt idx="11">
                  <c:v>0.95735899582776196</c:v>
                </c:pt>
                <c:pt idx="12">
                  <c:v>0.91906463599465105</c:v>
                </c:pt>
                <c:pt idx="13">
                  <c:v>0.88230205055486499</c:v>
                </c:pt>
                <c:pt idx="14">
                  <c:v>0.84700996853266997</c:v>
                </c:pt>
                <c:pt idx="15">
                  <c:v>0.81312956979136397</c:v>
                </c:pt>
                <c:pt idx="16">
                  <c:v>0.78060438699970902</c:v>
                </c:pt>
                <c:pt idx="17">
                  <c:v>0.74938021151972101</c:v>
                </c:pt>
                <c:pt idx="18">
                  <c:v>0.71940500305893196</c:v>
                </c:pt>
                <c:pt idx="19">
                  <c:v>0.69062880293657503</c:v>
                </c:pt>
                <c:pt idx="20">
                  <c:v>0.66300365081911194</c:v>
                </c:pt>
                <c:pt idx="21">
                  <c:v>0.63648350478634697</c:v>
                </c:pt>
                <c:pt idx="22">
                  <c:v>0.61102416459489295</c:v>
                </c:pt>
                <c:pt idx="23">
                  <c:v>0.58658319801109804</c:v>
                </c:pt>
                <c:pt idx="24">
                  <c:v>0.56311987009065401</c:v>
                </c:pt>
                <c:pt idx="25">
                  <c:v>0.54059507528702799</c:v>
                </c:pt>
                <c:pt idx="26">
                  <c:v>0.51897127227554696</c:v>
                </c:pt>
                <c:pt idx="27">
                  <c:v>0.49821242138452498</c:v>
                </c:pt>
                <c:pt idx="28">
                  <c:v>0.47828392452914398</c:v>
                </c:pt>
                <c:pt idx="29">
                  <c:v>0.45915256754797801</c:v>
                </c:pt>
                <c:pt idx="30">
                  <c:v>0.44078646484605899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4C2-4006-849A-0F2EE81DAB6D}"/>
            </c:ext>
          </c:extLst>
        </c:ser>
        <c:ser>
          <c:idx val="4"/>
          <c:order val="3"/>
          <c:tx>
            <c:strRef>
              <c:f>func!$V$1</c:f>
              <c:strCache>
                <c:ptCount val="1"/>
                <c:pt idx="0">
                  <c:v>y</c:v>
                </c:pt>
              </c:strCache>
            </c:strRef>
          </c:tx>
          <c:spPr>
            <a:ln w="6350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3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func!$U$2:$U$740</c:f>
              <c:numCache>
                <c:formatCode>General</c:formatCode>
                <c:ptCount val="739"/>
                <c:pt idx="0">
                  <c:v>0.7</c:v>
                </c:pt>
                <c:pt idx="1">
                  <c:v>-0.7</c:v>
                </c:pt>
                <c:pt idx="2">
                  <c:v>0.7</c:v>
                </c:pt>
                <c:pt idx="3">
                  <c:v>-0.7</c:v>
                </c:pt>
                <c:pt idx="4">
                  <c:v>0.7</c:v>
                </c:pt>
                <c:pt idx="5">
                  <c:v>-0.7</c:v>
                </c:pt>
                <c:pt idx="6">
                  <c:v>0.7</c:v>
                </c:pt>
                <c:pt idx="7">
                  <c:v>-0.7</c:v>
                </c:pt>
                <c:pt idx="8">
                  <c:v>0.7</c:v>
                </c:pt>
                <c:pt idx="9">
                  <c:v>-0.7</c:v>
                </c:pt>
                <c:pt idx="10">
                  <c:v>0.7</c:v>
                </c:pt>
                <c:pt idx="11">
                  <c:v>-0.7</c:v>
                </c:pt>
                <c:pt idx="12">
                  <c:v>0.7</c:v>
                </c:pt>
                <c:pt idx="13">
                  <c:v>-0.7</c:v>
                </c:pt>
                <c:pt idx="14">
                  <c:v>0.7</c:v>
                </c:pt>
                <c:pt idx="15">
                  <c:v>-0.7</c:v>
                </c:pt>
                <c:pt idx="16">
                  <c:v>0.7</c:v>
                </c:pt>
                <c:pt idx="17">
                  <c:v>-0.7</c:v>
                </c:pt>
                <c:pt idx="18">
                  <c:v>0.7</c:v>
                </c:pt>
                <c:pt idx="19">
                  <c:v>-0.7</c:v>
                </c:pt>
                <c:pt idx="20">
                  <c:v>0.7</c:v>
                </c:pt>
                <c:pt idx="21">
                  <c:v>-0.7</c:v>
                </c:pt>
                <c:pt idx="22">
                  <c:v>0.7</c:v>
                </c:pt>
                <c:pt idx="23">
                  <c:v>-0.7</c:v>
                </c:pt>
                <c:pt idx="24">
                  <c:v>0.7</c:v>
                </c:pt>
                <c:pt idx="25">
                  <c:v>-0.7</c:v>
                </c:pt>
                <c:pt idx="26">
                  <c:v>0.7</c:v>
                </c:pt>
                <c:pt idx="27">
                  <c:v>-0.7</c:v>
                </c:pt>
                <c:pt idx="28">
                  <c:v>0.7</c:v>
                </c:pt>
                <c:pt idx="29">
                  <c:v>-0.7</c:v>
                </c:pt>
                <c:pt idx="30">
                  <c:v>0.7</c:v>
                </c:pt>
              </c:numCache>
            </c:numRef>
          </c:xVal>
          <c:yVal>
            <c:numRef>
              <c:f>func!$V$2:$V$740</c:f>
              <c:numCache>
                <c:formatCode>General</c:formatCode>
                <c:ptCount val="739"/>
                <c:pt idx="0">
                  <c:v>1.5</c:v>
                </c:pt>
                <c:pt idx="1">
                  <c:v>0.9</c:v>
                </c:pt>
                <c:pt idx="2">
                  <c:v>0.54</c:v>
                </c:pt>
                <c:pt idx="3">
                  <c:v>0.32400000000000001</c:v>
                </c:pt>
                <c:pt idx="4">
                  <c:v>0.19439999999999999</c:v>
                </c:pt>
                <c:pt idx="5">
                  <c:v>0.11663999999999999</c:v>
                </c:pt>
                <c:pt idx="6">
                  <c:v>6.9984000000000005E-2</c:v>
                </c:pt>
                <c:pt idx="7">
                  <c:v>4.1990399999999997E-2</c:v>
                </c:pt>
                <c:pt idx="8">
                  <c:v>2.519424E-2</c:v>
                </c:pt>
                <c:pt idx="9">
                  <c:v>1.5116544000000001E-2</c:v>
                </c:pt>
                <c:pt idx="10">
                  <c:v>9.0699263999999905E-3</c:v>
                </c:pt>
                <c:pt idx="11">
                  <c:v>5.4419558400000002E-3</c:v>
                </c:pt>
                <c:pt idx="12">
                  <c:v>3.2651735039999998E-3</c:v>
                </c:pt>
                <c:pt idx="13">
                  <c:v>1.9591041024000001E-3</c:v>
                </c:pt>
                <c:pt idx="14">
                  <c:v>1.1754624614400001E-3</c:v>
                </c:pt>
                <c:pt idx="15">
                  <c:v>7.0527747686399895E-4</c:v>
                </c:pt>
                <c:pt idx="16">
                  <c:v>4.2316648611839998E-4</c:v>
                </c:pt>
                <c:pt idx="17">
                  <c:v>2.5389989167103999E-4</c:v>
                </c:pt>
                <c:pt idx="18">
                  <c:v>1.52339935002624E-4</c:v>
                </c:pt>
                <c:pt idx="19" formatCode="0.00E+00">
                  <c:v>9.1403961001574303E-5</c:v>
                </c:pt>
                <c:pt idx="20" formatCode="0.00E+00">
                  <c:v>5.4842376600944597E-5</c:v>
                </c:pt>
                <c:pt idx="21" formatCode="0.00E+00">
                  <c:v>3.2905425960566797E-5</c:v>
                </c:pt>
                <c:pt idx="22" formatCode="0.00E+00">
                  <c:v>1.9743255576340101E-5</c:v>
                </c:pt>
                <c:pt idx="23" formatCode="0.00E+00">
                  <c:v>1.1845953345804001E-5</c:v>
                </c:pt>
                <c:pt idx="24" formatCode="0.00E+00">
                  <c:v>7.1075720074824201E-6</c:v>
                </c:pt>
                <c:pt idx="25" formatCode="0.00E+00">
                  <c:v>4.2645432044894504E-6</c:v>
                </c:pt>
                <c:pt idx="26" formatCode="0.00E+00">
                  <c:v>2.55872592269367E-6</c:v>
                </c:pt>
                <c:pt idx="27" formatCode="0.00E+00">
                  <c:v>1.5352355536162E-6</c:v>
                </c:pt>
                <c:pt idx="28" formatCode="0.00E+00">
                  <c:v>9.2114133216972101E-7</c:v>
                </c:pt>
                <c:pt idx="29" formatCode="0.00E+00">
                  <c:v>5.5268479930183303E-7</c:v>
                </c:pt>
                <c:pt idx="30" formatCode="0.00E+00">
                  <c:v>3.3161087958110002E-7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4C2-4006-849A-0F2EE81DAB6D}"/>
            </c:ext>
          </c:extLst>
        </c:ser>
        <c:ser>
          <c:idx val="5"/>
          <c:order val="4"/>
          <c:tx>
            <c:strRef>
              <c:f>func!$Z$1</c:f>
              <c:strCache>
                <c:ptCount val="1"/>
                <c:pt idx="0">
                  <c:v>y</c:v>
                </c:pt>
              </c:strCache>
            </c:strRef>
          </c:tx>
          <c:spPr>
            <a:ln w="6350" cap="rnd">
              <a:solidFill>
                <a:srgbClr val="D09E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D09E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func!$Y$2:$Y$740</c:f>
              <c:numCache>
                <c:formatCode>General</c:formatCode>
                <c:ptCount val="739"/>
                <c:pt idx="0">
                  <c:v>0.7</c:v>
                </c:pt>
                <c:pt idx="1">
                  <c:v>-0.35</c:v>
                </c:pt>
                <c:pt idx="2">
                  <c:v>0.17499999999999999</c:v>
                </c:pt>
                <c:pt idx="3">
                  <c:v>-8.7499999999999994E-2</c:v>
                </c:pt>
                <c:pt idx="4">
                  <c:v>4.3749999999999997E-2</c:v>
                </c:pt>
                <c:pt idx="5">
                  <c:v>-2.1874999999999999E-2</c:v>
                </c:pt>
                <c:pt idx="6">
                  <c:v>1.0937499999999999E-2</c:v>
                </c:pt>
                <c:pt idx="7">
                  <c:v>-5.4687499999999997E-3</c:v>
                </c:pt>
                <c:pt idx="8">
                  <c:v>2.7343749999999998E-3</c:v>
                </c:pt>
                <c:pt idx="9">
                  <c:v>-1.3671874999999999E-3</c:v>
                </c:pt>
                <c:pt idx="10">
                  <c:v>6.8359374999999996E-4</c:v>
                </c:pt>
                <c:pt idx="11">
                  <c:v>-3.4179687499999998E-4</c:v>
                </c:pt>
                <c:pt idx="12">
                  <c:v>1.7089843749999999E-4</c:v>
                </c:pt>
                <c:pt idx="13" formatCode="0.00E+00">
                  <c:v>-8.5449218749999995E-5</c:v>
                </c:pt>
                <c:pt idx="14" formatCode="0.00E+00">
                  <c:v>4.2724609374999997E-5</c:v>
                </c:pt>
                <c:pt idx="15" formatCode="0.00E+00">
                  <c:v>-2.1362304687499999E-5</c:v>
                </c:pt>
                <c:pt idx="16" formatCode="0.00E+00">
                  <c:v>1.0681152343749999E-5</c:v>
                </c:pt>
                <c:pt idx="17" formatCode="0.00E+00">
                  <c:v>-5.3405761718749997E-6</c:v>
                </c:pt>
                <c:pt idx="18" formatCode="0.00E+00">
                  <c:v>2.6702880859374998E-6</c:v>
                </c:pt>
                <c:pt idx="19" formatCode="0.00E+00">
                  <c:v>-1.3351440429687499E-6</c:v>
                </c:pt>
                <c:pt idx="20" formatCode="0.00E+00">
                  <c:v>6.6757202148437496E-7</c:v>
                </c:pt>
                <c:pt idx="21" formatCode="0.00E+00">
                  <c:v>-3.3378601074218801E-7</c:v>
                </c:pt>
                <c:pt idx="22" formatCode="0.00E+00">
                  <c:v>1.66893005371094E-7</c:v>
                </c:pt>
                <c:pt idx="23" formatCode="0.00E+00">
                  <c:v>-8.3446502685546896E-8</c:v>
                </c:pt>
                <c:pt idx="24" formatCode="0.00E+00">
                  <c:v>4.1723251342773402E-8</c:v>
                </c:pt>
                <c:pt idx="25" formatCode="0.00E+00">
                  <c:v>-2.0861625671386701E-8</c:v>
                </c:pt>
                <c:pt idx="26" formatCode="0.00E+00">
                  <c:v>1.04308128356934E-8</c:v>
                </c:pt>
                <c:pt idx="27" formatCode="0.00E+00">
                  <c:v>-5.2154064178466802E-9</c:v>
                </c:pt>
                <c:pt idx="28" formatCode="0.00E+00">
                  <c:v>2.6077032089233401E-9</c:v>
                </c:pt>
                <c:pt idx="29" formatCode="0.00E+00">
                  <c:v>-1.30385160446167E-9</c:v>
                </c:pt>
                <c:pt idx="30" formatCode="0.00E+00">
                  <c:v>6.5192580223083502E-10</c:v>
                </c:pt>
              </c:numCache>
            </c:numRef>
          </c:xVal>
          <c:yVal>
            <c:numRef>
              <c:f>func!$Z$2:$Z$740</c:f>
              <c:numCache>
                <c:formatCode>General</c:formatCode>
                <c:ptCount val="739"/>
                <c:pt idx="0">
                  <c:v>1.5</c:v>
                </c:pt>
                <c:pt idx="1">
                  <c:v>1.05</c:v>
                </c:pt>
                <c:pt idx="2">
                  <c:v>0.73499999999999999</c:v>
                </c:pt>
                <c:pt idx="3">
                  <c:v>0.51449999999999996</c:v>
                </c:pt>
                <c:pt idx="4">
                  <c:v>0.36015000000000003</c:v>
                </c:pt>
                <c:pt idx="5">
                  <c:v>0.25210500000000002</c:v>
                </c:pt>
                <c:pt idx="6">
                  <c:v>0.17647350000000001</c:v>
                </c:pt>
                <c:pt idx="7">
                  <c:v>0.12353145</c:v>
                </c:pt>
                <c:pt idx="8">
                  <c:v>8.6472014999999999E-2</c:v>
                </c:pt>
                <c:pt idx="9">
                  <c:v>6.05304105E-2</c:v>
                </c:pt>
                <c:pt idx="10">
                  <c:v>4.2371287350000002E-2</c:v>
                </c:pt>
                <c:pt idx="11">
                  <c:v>2.9659901145000001E-2</c:v>
                </c:pt>
                <c:pt idx="12">
                  <c:v>2.07619308015E-2</c:v>
                </c:pt>
                <c:pt idx="13">
                  <c:v>1.453335156105E-2</c:v>
                </c:pt>
                <c:pt idx="14">
                  <c:v>1.0173346092735E-2</c:v>
                </c:pt>
                <c:pt idx="15">
                  <c:v>7.1213422649145002E-3</c:v>
                </c:pt>
                <c:pt idx="16">
                  <c:v>4.9849395854401502E-3</c:v>
                </c:pt>
                <c:pt idx="17">
                  <c:v>3.4894577098081099E-3</c:v>
                </c:pt>
                <c:pt idx="18">
                  <c:v>2.44262039686568E-3</c:v>
                </c:pt>
                <c:pt idx="19">
                  <c:v>1.70983427780597E-3</c:v>
                </c:pt>
                <c:pt idx="20">
                  <c:v>1.19688399446418E-3</c:v>
                </c:pt>
                <c:pt idx="21">
                  <c:v>8.3781879612492699E-4</c:v>
                </c:pt>
                <c:pt idx="22">
                  <c:v>5.8647315728744902E-4</c:v>
                </c:pt>
                <c:pt idx="23">
                  <c:v>4.1053121010121399E-4</c:v>
                </c:pt>
                <c:pt idx="24">
                  <c:v>2.8737184707085001E-4</c:v>
                </c:pt>
                <c:pt idx="25">
                  <c:v>2.0116029294959501E-4</c:v>
                </c:pt>
                <c:pt idx="26">
                  <c:v>1.40812205064716E-4</c:v>
                </c:pt>
                <c:pt idx="27" formatCode="0.00E+00">
                  <c:v>9.8568543545301496E-5</c:v>
                </c:pt>
                <c:pt idx="28" formatCode="0.00E+00">
                  <c:v>6.8997980481711003E-5</c:v>
                </c:pt>
                <c:pt idx="29" formatCode="0.00E+00">
                  <c:v>4.8298586337197698E-5</c:v>
                </c:pt>
                <c:pt idx="30" formatCode="0.00E+00">
                  <c:v>3.3809010436038401E-5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4C2-4006-849A-0F2EE81DA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1410031"/>
        <c:axId val="1081403375"/>
      </c:scatterChart>
      <c:valAx>
        <c:axId val="1081410031"/>
        <c:scaling>
          <c:orientation val="minMax"/>
          <c:max val="1"/>
          <c:min val="-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81403375"/>
        <c:crosses val="autoZero"/>
        <c:crossBetween val="midCat"/>
        <c:majorUnit val="0.5"/>
      </c:valAx>
      <c:valAx>
        <c:axId val="1081403375"/>
        <c:scaling>
          <c:orientation val="minMax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8141003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722643892814368E-2"/>
          <c:y val="4.4912280701754383E-2"/>
          <c:w val="0.93570507570048889"/>
          <c:h val="0.9382456140350877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func!$B$1</c:f>
              <c:strCache>
                <c:ptCount val="1"/>
                <c:pt idx="0">
                  <c:v>y</c:v>
                </c:pt>
              </c:strCache>
            </c:strRef>
          </c:tx>
          <c:spPr>
            <a:ln w="31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func!$A$2:$A$740</c:f>
              <c:numCache>
                <c:formatCode>General</c:formatCode>
                <c:ptCount val="739"/>
                <c:pt idx="0">
                  <c:v>0.2</c:v>
                </c:pt>
                <c:pt idx="1">
                  <c:v>0.196961550602616</c:v>
                </c:pt>
                <c:pt idx="2">
                  <c:v>0.18793852415786999</c:v>
                </c:pt>
                <c:pt idx="3">
                  <c:v>0.17320508075839799</c:v>
                </c:pt>
                <c:pt idx="4">
                  <c:v>0.15320888862638399</c:v>
                </c:pt>
                <c:pt idx="5">
                  <c:v>0.12855752194116299</c:v>
                </c:pt>
                <c:pt idx="6">
                  <c:v>0.10000000000523</c:v>
                </c:pt>
                <c:pt idx="7">
                  <c:v>6.8404028671754893E-2</c:v>
                </c:pt>
                <c:pt idx="8">
                  <c:v>3.47296355413165E-2</c:v>
                </c:pt>
                <c:pt idx="9" formatCode="0.00E+00">
                  <c:v>9.0593433091628504E-12</c:v>
                </c:pt>
                <c:pt idx="10">
                  <c:v>-3.47296355234731E-2</c:v>
                </c:pt>
                <c:pt idx="11">
                  <c:v>-6.8404028654728999E-2</c:v>
                </c:pt>
                <c:pt idx="12">
                  <c:v>-9.9999999989539207E-2</c:v>
                </c:pt>
                <c:pt idx="13">
                  <c:v>-0.12855752192728401</c:v>
                </c:pt>
                <c:pt idx="14">
                  <c:v>-0.153208888614737</c:v>
                </c:pt>
                <c:pt idx="15">
                  <c:v>-0.17320508074933799</c:v>
                </c:pt>
                <c:pt idx="16">
                  <c:v>-0.187938524151673</c:v>
                </c:pt>
                <c:pt idx="17">
                  <c:v>-0.19696155059946999</c:v>
                </c:pt>
                <c:pt idx="18">
                  <c:v>-0.2</c:v>
                </c:pt>
                <c:pt idx="19">
                  <c:v>-0.19696155060576301</c:v>
                </c:pt>
                <c:pt idx="20">
                  <c:v>-0.18793852416406701</c:v>
                </c:pt>
                <c:pt idx="21">
                  <c:v>-0.173205080767457</c:v>
                </c:pt>
                <c:pt idx="22">
                  <c:v>-0.15320888863803001</c:v>
                </c:pt>
                <c:pt idx="23">
                  <c:v>-0.128557521955043</c:v>
                </c:pt>
                <c:pt idx="24">
                  <c:v>-0.10000000002092201</c:v>
                </c:pt>
                <c:pt idx="25">
                  <c:v>-6.8404028688780802E-2</c:v>
                </c:pt>
                <c:pt idx="26">
                  <c:v>-3.4729635559159901E-2</c:v>
                </c:pt>
                <c:pt idx="27" formatCode="0.00E+00">
                  <c:v>-2.71779411096466E-11</c:v>
                </c:pt>
                <c:pt idx="28">
                  <c:v>3.4729635505629797E-2</c:v>
                </c:pt>
                <c:pt idx="29">
                  <c:v>6.8404028637702993E-2</c:v>
                </c:pt>
                <c:pt idx="30">
                  <c:v>9.9999999973847994E-2</c:v>
                </c:pt>
                <c:pt idx="31">
                  <c:v>0.128557521913404</c:v>
                </c:pt>
                <c:pt idx="32">
                  <c:v>0.15320888860309101</c:v>
                </c:pt>
                <c:pt idx="33">
                  <c:v>0.17320508074027899</c:v>
                </c:pt>
                <c:pt idx="34">
                  <c:v>0.18793852414547599</c:v>
                </c:pt>
                <c:pt idx="35">
                  <c:v>0.196961550596324</c:v>
                </c:pt>
                <c:pt idx="36">
                  <c:v>0.2</c:v>
                </c:pt>
                <c:pt idx="37">
                  <c:v>0.19696155060890899</c:v>
                </c:pt>
                <c:pt idx="38">
                  <c:v>0.18793852417026399</c:v>
                </c:pt>
                <c:pt idx="39">
                  <c:v>0.173205080776516</c:v>
                </c:pt>
                <c:pt idx="40">
                  <c:v>0.15320888864967699</c:v>
                </c:pt>
                <c:pt idx="41">
                  <c:v>0.12855752196892301</c:v>
                </c:pt>
                <c:pt idx="42">
                  <c:v>0.100000000036613</c:v>
                </c:pt>
                <c:pt idx="43">
                  <c:v>6.8404028705806794E-2</c:v>
                </c:pt>
                <c:pt idx="44">
                  <c:v>3.47296355770031E-2</c:v>
                </c:pt>
                <c:pt idx="45" formatCode="0.00E+00">
                  <c:v>4.5296627727972298E-11</c:v>
                </c:pt>
                <c:pt idx="46">
                  <c:v>-3.4729635487786202E-2</c:v>
                </c:pt>
                <c:pt idx="47">
                  <c:v>-6.8404028620677002E-2</c:v>
                </c:pt>
                <c:pt idx="48">
                  <c:v>-9.9999999958156796E-2</c:v>
                </c:pt>
                <c:pt idx="49">
                  <c:v>-0.12855752189952399</c:v>
                </c:pt>
                <c:pt idx="50">
                  <c:v>-0.15320888859144399</c:v>
                </c:pt>
                <c:pt idx="51">
                  <c:v>-0.17320508073122001</c:v>
                </c:pt>
                <c:pt idx="52">
                  <c:v>-0.187938524139279</c:v>
                </c:pt>
                <c:pt idx="53">
                  <c:v>-0.19696155059317799</c:v>
                </c:pt>
                <c:pt idx="54">
                  <c:v>-0.2</c:v>
                </c:pt>
                <c:pt idx="55">
                  <c:v>-0.196961550612055</c:v>
                </c:pt>
                <c:pt idx="56">
                  <c:v>-0.18793852417646101</c:v>
                </c:pt>
                <c:pt idx="57">
                  <c:v>-0.173205080785576</c:v>
                </c:pt>
                <c:pt idx="58">
                  <c:v>-0.15320888866132301</c:v>
                </c:pt>
                <c:pt idx="59">
                  <c:v>-0.12855752198280199</c:v>
                </c:pt>
                <c:pt idx="60">
                  <c:v>-0.100000000052304</c:v>
                </c:pt>
                <c:pt idx="61">
                  <c:v>-6.8404028722832702E-2</c:v>
                </c:pt>
                <c:pt idx="62">
                  <c:v>-3.4729635594846701E-2</c:v>
                </c:pt>
                <c:pt idx="63" formatCode="0.00E+00">
                  <c:v>-6.3415314346297996E-11</c:v>
                </c:pt>
                <c:pt idx="64">
                  <c:v>3.4729635469942899E-2</c:v>
                </c:pt>
                <c:pt idx="65">
                  <c:v>6.8404028603651204E-2</c:v>
                </c:pt>
                <c:pt idx="66">
                  <c:v>9.9999999942465695E-2</c:v>
                </c:pt>
                <c:pt idx="67">
                  <c:v>0.12855752188564401</c:v>
                </c:pt>
                <c:pt idx="68">
                  <c:v>0.153208888579798</c:v>
                </c:pt>
                <c:pt idx="69">
                  <c:v>0.17320508072216001</c:v>
                </c:pt>
                <c:pt idx="70">
                  <c:v>0.18793852413308201</c:v>
                </c:pt>
                <c:pt idx="71">
                  <c:v>0.19696155059003101</c:v>
                </c:pt>
                <c:pt idx="72">
                  <c:v>0.2</c:v>
                </c:pt>
                <c:pt idx="74">
                  <c:v>0.316227766016838</c:v>
                </c:pt>
                <c:pt idx="75">
                  <c:v>0.31142355569138902</c:v>
                </c:pt>
                <c:pt idx="76">
                  <c:v>0.29715689821472402</c:v>
                </c:pt>
                <c:pt idx="77">
                  <c:v>0.27386127875497002</c:v>
                </c:pt>
                <c:pt idx="78">
                  <c:v>0.24224452292121901</c:v>
                </c:pt>
                <c:pt idx="79">
                  <c:v>0.20326728984057399</c:v>
                </c:pt>
                <c:pt idx="80">
                  <c:v>0.15811388301668899</c:v>
                </c:pt>
                <c:pt idx="81">
                  <c:v>0.108156265867104</c:v>
                </c:pt>
                <c:pt idx="82">
                  <c:v>5.4912375309047398E-2</c:v>
                </c:pt>
                <c:pt idx="83" formatCode="0.00E+00">
                  <c:v>1.4324079481180801E-11</c:v>
                </c:pt>
                <c:pt idx="84">
                  <c:v>-5.4912375280834501E-2</c:v>
                </c:pt>
                <c:pt idx="85">
                  <c:v>-0.10815626584018399</c:v>
                </c:pt>
                <c:pt idx="86">
                  <c:v>-0.15811388299187901</c:v>
                </c:pt>
                <c:pt idx="87">
                  <c:v>-0.20326728981862799</c:v>
                </c:pt>
                <c:pt idx="88">
                  <c:v>-0.24224452290280499</c:v>
                </c:pt>
                <c:pt idx="89">
                  <c:v>-0.27386127874064597</c:v>
                </c:pt>
                <c:pt idx="90">
                  <c:v>-0.29715689820492602</c:v>
                </c:pt>
                <c:pt idx="91">
                  <c:v>-0.311423555686414</c:v>
                </c:pt>
                <c:pt idx="92">
                  <c:v>-0.316227766016838</c:v>
                </c:pt>
                <c:pt idx="93">
                  <c:v>-0.31142355569636399</c:v>
                </c:pt>
                <c:pt idx="94">
                  <c:v>-0.29715689822452201</c:v>
                </c:pt>
                <c:pt idx="95">
                  <c:v>-0.273861278769294</c:v>
                </c:pt>
                <c:pt idx="96">
                  <c:v>-0.242244522939634</c:v>
                </c:pt>
                <c:pt idx="97">
                  <c:v>-0.20326728986251899</c:v>
                </c:pt>
                <c:pt idx="98">
                  <c:v>-0.15811388304149901</c:v>
                </c:pt>
                <c:pt idx="99">
                  <c:v>-0.108156265894024</c:v>
                </c:pt>
                <c:pt idx="100">
                  <c:v>-5.4912375337260302E-2</c:v>
                </c:pt>
                <c:pt idx="101" formatCode="0.00E+00">
                  <c:v>-4.29720980102036E-11</c:v>
                </c:pt>
                <c:pt idx="102">
                  <c:v>5.4912375252621798E-2</c:v>
                </c:pt>
                <c:pt idx="103">
                  <c:v>0.108156265813263</c:v>
                </c:pt>
                <c:pt idx="104">
                  <c:v>0.15811388296706899</c:v>
                </c:pt>
                <c:pt idx="105">
                  <c:v>0.20326728979668199</c:v>
                </c:pt>
                <c:pt idx="106">
                  <c:v>0.24224452288439</c:v>
                </c:pt>
                <c:pt idx="107">
                  <c:v>0.27386127872632199</c:v>
                </c:pt>
                <c:pt idx="108">
                  <c:v>0.29715689819512803</c:v>
                </c:pt>
                <c:pt idx="109">
                  <c:v>0.31142355568143898</c:v>
                </c:pt>
                <c:pt idx="110">
                  <c:v>0.316227766016838</c:v>
                </c:pt>
                <c:pt idx="111">
                  <c:v>0.31142355570133801</c:v>
                </c:pt>
                <c:pt idx="112">
                  <c:v>0.29715689823432101</c:v>
                </c:pt>
                <c:pt idx="113">
                  <c:v>0.27386127878361899</c:v>
                </c:pt>
                <c:pt idx="114">
                  <c:v>0.24224452295804899</c:v>
                </c:pt>
                <c:pt idx="115">
                  <c:v>0.20326728988446499</c:v>
                </c:pt>
                <c:pt idx="116">
                  <c:v>0.158113883066309</c:v>
                </c:pt>
                <c:pt idx="117">
                  <c:v>0.108156265920945</c:v>
                </c:pt>
                <c:pt idx="118">
                  <c:v>5.4912375365472998E-2</c:v>
                </c:pt>
                <c:pt idx="119" formatCode="0.00E+00">
                  <c:v>7.1620256972565101E-11</c:v>
                </c:pt>
                <c:pt idx="120">
                  <c:v>-5.4912375224408602E-2</c:v>
                </c:pt>
                <c:pt idx="121">
                  <c:v>-0.10815626578634301</c:v>
                </c:pt>
                <c:pt idx="122">
                  <c:v>-0.158113882942259</c:v>
                </c:pt>
                <c:pt idx="123">
                  <c:v>-0.20326728977473599</c:v>
                </c:pt>
                <c:pt idx="124">
                  <c:v>-0.242244522865975</c:v>
                </c:pt>
                <c:pt idx="125">
                  <c:v>-0.273861278711998</c:v>
                </c:pt>
                <c:pt idx="126">
                  <c:v>-0.29715689818532898</c:v>
                </c:pt>
                <c:pt idx="127">
                  <c:v>-0.31142355567646501</c:v>
                </c:pt>
                <c:pt idx="128">
                  <c:v>-0.316227766016838</c:v>
                </c:pt>
                <c:pt idx="129">
                  <c:v>-0.31142355570631303</c:v>
                </c:pt>
                <c:pt idx="130">
                  <c:v>-0.29715689824411901</c:v>
                </c:pt>
                <c:pt idx="131">
                  <c:v>-0.27386127879794298</c:v>
                </c:pt>
                <c:pt idx="132">
                  <c:v>-0.24224452297646301</c:v>
                </c:pt>
                <c:pt idx="133">
                  <c:v>-0.20326728990641099</c:v>
                </c:pt>
                <c:pt idx="134">
                  <c:v>-0.15811388309111901</c:v>
                </c:pt>
                <c:pt idx="135">
                  <c:v>-0.108156265947865</c:v>
                </c:pt>
                <c:pt idx="136">
                  <c:v>-5.4912375393686201E-2</c:v>
                </c:pt>
                <c:pt idx="137" formatCode="0.00E+00">
                  <c:v>-1.00268415934927E-10</c:v>
                </c:pt>
                <c:pt idx="138">
                  <c:v>5.4912375196196003E-2</c:v>
                </c:pt>
                <c:pt idx="139">
                  <c:v>0.108156265759423</c:v>
                </c:pt>
                <c:pt idx="140">
                  <c:v>0.15811388291744899</c:v>
                </c:pt>
                <c:pt idx="141">
                  <c:v>0.20326728975279101</c:v>
                </c:pt>
                <c:pt idx="142">
                  <c:v>0.24224452284756101</c:v>
                </c:pt>
                <c:pt idx="143">
                  <c:v>0.27386127869767402</c:v>
                </c:pt>
                <c:pt idx="144">
                  <c:v>0.29715689817553098</c:v>
                </c:pt>
                <c:pt idx="145">
                  <c:v>0.31142355567148999</c:v>
                </c:pt>
                <c:pt idx="146">
                  <c:v>0.316227766016838</c:v>
                </c:pt>
                <c:pt idx="148">
                  <c:v>0.44721359549995798</c:v>
                </c:pt>
                <c:pt idx="149">
                  <c:v>0.44041941610121499</c:v>
                </c:pt>
                <c:pt idx="150">
                  <c:v>0.420243315607984</c:v>
                </c:pt>
                <c:pt idx="151">
                  <c:v>0.387298334624118</c:v>
                </c:pt>
                <c:pt idx="152">
                  <c:v>0.34258548972578801</c:v>
                </c:pt>
                <c:pt idx="153">
                  <c:v>0.28746335807936202</c:v>
                </c:pt>
                <c:pt idx="154">
                  <c:v>0.223606797761674</c:v>
                </c:pt>
                <c:pt idx="155">
                  <c:v>0.15295605804488899</c:v>
                </c:pt>
                <c:pt idx="156">
                  <c:v>7.7657825904176303E-2</c:v>
                </c:pt>
                <c:pt idx="157" formatCode="0.00E+00">
                  <c:v>2.0257307470796E-11</c:v>
                </c:pt>
                <c:pt idx="158">
                  <c:v>-7.7657825864277302E-2</c:v>
                </c:pt>
                <c:pt idx="159">
                  <c:v>-0.152956058006818</c:v>
                </c:pt>
                <c:pt idx="160">
                  <c:v>-0.22360679772658801</c:v>
                </c:pt>
                <c:pt idx="161">
                  <c:v>-0.28746335804832601</c:v>
                </c:pt>
                <c:pt idx="162">
                  <c:v>-0.342585489699746</c:v>
                </c:pt>
                <c:pt idx="163">
                  <c:v>-0.38729833460386098</c:v>
                </c:pt>
                <c:pt idx="164">
                  <c:v>-0.42024331559412698</c:v>
                </c:pt>
                <c:pt idx="165">
                  <c:v>-0.44041941609418001</c:v>
                </c:pt>
                <c:pt idx="166">
                  <c:v>-0.44721359549995798</c:v>
                </c:pt>
                <c:pt idx="167">
                  <c:v>-0.44041941610824997</c:v>
                </c:pt>
                <c:pt idx="168">
                  <c:v>-0.42024331562184097</c:v>
                </c:pt>
                <c:pt idx="169">
                  <c:v>-0.38729833464437502</c:v>
                </c:pt>
                <c:pt idx="170">
                  <c:v>-0.34258548975183001</c:v>
                </c:pt>
                <c:pt idx="171">
                  <c:v>-0.28746335811039803</c:v>
                </c:pt>
                <c:pt idx="172">
                  <c:v>-0.22360679779676099</c:v>
                </c:pt>
                <c:pt idx="173">
                  <c:v>-0.15295605808296001</c:v>
                </c:pt>
                <c:pt idx="174">
                  <c:v>-7.7657825944075401E-2</c:v>
                </c:pt>
                <c:pt idx="175" formatCode="0.00E+00">
                  <c:v>-6.0771723809655803E-11</c:v>
                </c:pt>
                <c:pt idx="176">
                  <c:v>7.7657825824378496E-2</c:v>
                </c:pt>
                <c:pt idx="177">
                  <c:v>0.15295605796874601</c:v>
                </c:pt>
                <c:pt idx="178">
                  <c:v>0.22360679769150099</c:v>
                </c:pt>
                <c:pt idx="179">
                  <c:v>0.28746335801729</c:v>
                </c:pt>
                <c:pt idx="180">
                  <c:v>0.342585489673704</c:v>
                </c:pt>
                <c:pt idx="181">
                  <c:v>0.38729833458360302</c:v>
                </c:pt>
                <c:pt idx="182">
                  <c:v>0.420243315580271</c:v>
                </c:pt>
                <c:pt idx="183">
                  <c:v>0.44041941608714402</c:v>
                </c:pt>
                <c:pt idx="184">
                  <c:v>0.44721359549995798</c:v>
                </c:pt>
                <c:pt idx="185">
                  <c:v>0.44041941611528501</c:v>
                </c:pt>
                <c:pt idx="186">
                  <c:v>0.420243315635698</c:v>
                </c:pt>
                <c:pt idx="187">
                  <c:v>0.38729833466463198</c:v>
                </c:pt>
                <c:pt idx="188">
                  <c:v>0.34258548977787301</c:v>
                </c:pt>
                <c:pt idx="189">
                  <c:v>0.28746335814143398</c:v>
                </c:pt>
                <c:pt idx="190">
                  <c:v>0.223606797831848</c:v>
                </c:pt>
                <c:pt idx="191">
                  <c:v>0.152956058121031</c:v>
                </c:pt>
                <c:pt idx="192">
                  <c:v>7.7657825983974096E-2</c:v>
                </c:pt>
                <c:pt idx="193" formatCode="0.00E+00">
                  <c:v>1.01286338751248E-10</c:v>
                </c:pt>
                <c:pt idx="194">
                  <c:v>-7.7657825784478995E-2</c:v>
                </c:pt>
                <c:pt idx="195">
                  <c:v>-0.15295605793067499</c:v>
                </c:pt>
                <c:pt idx="196">
                  <c:v>-0.223606797656415</c:v>
                </c:pt>
                <c:pt idx="197">
                  <c:v>-0.287463357986254</c:v>
                </c:pt>
                <c:pt idx="198">
                  <c:v>-0.342585489647662</c:v>
                </c:pt>
                <c:pt idx="199">
                  <c:v>-0.387298334563346</c:v>
                </c:pt>
                <c:pt idx="200">
                  <c:v>-0.42024331556641398</c:v>
                </c:pt>
                <c:pt idx="201">
                  <c:v>-0.44041941608010898</c:v>
                </c:pt>
                <c:pt idx="202">
                  <c:v>-0.44721359549995798</c:v>
                </c:pt>
                <c:pt idx="203">
                  <c:v>-0.44041941612232099</c:v>
                </c:pt>
                <c:pt idx="204">
                  <c:v>-0.42024331564955397</c:v>
                </c:pt>
                <c:pt idx="205">
                  <c:v>-0.38729833468489</c:v>
                </c:pt>
                <c:pt idx="206">
                  <c:v>-0.34258548980391501</c:v>
                </c:pt>
                <c:pt idx="207">
                  <c:v>-0.28746335817246998</c:v>
                </c:pt>
                <c:pt idx="208">
                  <c:v>-0.22360679786693399</c:v>
                </c:pt>
                <c:pt idx="209">
                  <c:v>-0.15295605815910199</c:v>
                </c:pt>
                <c:pt idx="210">
                  <c:v>-7.7657826023873597E-2</c:v>
                </c:pt>
                <c:pt idx="211" formatCode="0.00E+00">
                  <c:v>-1.4180095369284001E-10</c:v>
                </c:pt>
                <c:pt idx="212">
                  <c:v>7.76578257445803E-2</c:v>
                </c:pt>
                <c:pt idx="213">
                  <c:v>0.152956057892604</c:v>
                </c:pt>
                <c:pt idx="214">
                  <c:v>0.22360679762132801</c:v>
                </c:pt>
                <c:pt idx="215">
                  <c:v>0.28746335795521799</c:v>
                </c:pt>
                <c:pt idx="216">
                  <c:v>0.342585489621619</c:v>
                </c:pt>
                <c:pt idx="217">
                  <c:v>0.38729833454308898</c:v>
                </c:pt>
                <c:pt idx="218">
                  <c:v>0.42024331555255701</c:v>
                </c:pt>
                <c:pt idx="219">
                  <c:v>0.440419416073074</c:v>
                </c:pt>
                <c:pt idx="220">
                  <c:v>0.44721359549995798</c:v>
                </c:pt>
                <c:pt idx="222">
                  <c:v>0.54772255750516596</c:v>
                </c:pt>
                <c:pt idx="223">
                  <c:v>0.53940142113124101</c:v>
                </c:pt>
                <c:pt idx="224">
                  <c:v>0.51469084552747602</c:v>
                </c:pt>
                <c:pt idx="225">
                  <c:v>0.47434164902939202</c:v>
                </c:pt>
                <c:pt idx="226">
                  <c:v>0.41957982155483498</c:v>
                </c:pt>
                <c:pt idx="227">
                  <c:v>0.352069273520702</c:v>
                </c:pt>
                <c:pt idx="228">
                  <c:v>0.27386127876690702</c:v>
                </c:pt>
                <c:pt idx="229">
                  <c:v>0.187332147638752</c:v>
                </c:pt>
                <c:pt idx="230">
                  <c:v>9.5111023999560798E-2</c:v>
                </c:pt>
                <c:pt idx="231" formatCode="0.00E+00">
                  <c:v>2.4810033433059901E-11</c:v>
                </c:pt>
                <c:pt idx="232">
                  <c:v>-9.5111023950694706E-2</c:v>
                </c:pt>
                <c:pt idx="233">
                  <c:v>-0.18733214759212399</c:v>
                </c:pt>
                <c:pt idx="234">
                  <c:v>-0.27386127872393501</c:v>
                </c:pt>
                <c:pt idx="235">
                  <c:v>-0.35206927348269101</c:v>
                </c:pt>
                <c:pt idx="236">
                  <c:v>-0.41957982152293999</c:v>
                </c:pt>
                <c:pt idx="237">
                  <c:v>-0.47434164900458198</c:v>
                </c:pt>
                <c:pt idx="238">
                  <c:v>-0.51469084551050504</c:v>
                </c:pt>
                <c:pt idx="239">
                  <c:v>-0.53940142112262501</c:v>
                </c:pt>
                <c:pt idx="240">
                  <c:v>-0.54772255750516596</c:v>
                </c:pt>
                <c:pt idx="241">
                  <c:v>-0.53940142113985801</c:v>
                </c:pt>
                <c:pt idx="242">
                  <c:v>-0.514690845544447</c:v>
                </c:pt>
                <c:pt idx="243">
                  <c:v>-0.47434164905420201</c:v>
                </c:pt>
                <c:pt idx="244">
                  <c:v>-0.41957982158673002</c:v>
                </c:pt>
                <c:pt idx="245">
                  <c:v>-0.35206927355871398</c:v>
                </c:pt>
                <c:pt idx="246">
                  <c:v>-0.27386127880987898</c:v>
                </c:pt>
                <c:pt idx="247">
                  <c:v>-0.18733214768537901</c:v>
                </c:pt>
                <c:pt idx="248">
                  <c:v>-9.5111024048427001E-2</c:v>
                </c:pt>
                <c:pt idx="249" formatCode="0.00E+00">
                  <c:v>-7.4429857061502E-11</c:v>
                </c:pt>
                <c:pt idx="250">
                  <c:v>9.5111023901828906E-2</c:v>
                </c:pt>
                <c:pt idx="251">
                  <c:v>0.18733214754549701</c:v>
                </c:pt>
                <c:pt idx="252">
                  <c:v>0.27386127868096299</c:v>
                </c:pt>
                <c:pt idx="253">
                  <c:v>0.35206927344467998</c:v>
                </c:pt>
                <c:pt idx="254">
                  <c:v>0.419579821491045</c:v>
                </c:pt>
                <c:pt idx="255">
                  <c:v>0.47434164897977199</c:v>
                </c:pt>
                <c:pt idx="256">
                  <c:v>0.51469084549353405</c:v>
                </c:pt>
                <c:pt idx="257">
                  <c:v>0.53940142111400802</c:v>
                </c:pt>
                <c:pt idx="258">
                  <c:v>0.54772255750516596</c:v>
                </c:pt>
                <c:pt idx="259">
                  <c:v>0.539401421148474</c:v>
                </c:pt>
                <c:pt idx="260">
                  <c:v>0.51469084556141798</c:v>
                </c:pt>
                <c:pt idx="261">
                  <c:v>0.474341649079012</c:v>
                </c:pt>
                <c:pt idx="262">
                  <c:v>0.419579821618625</c:v>
                </c:pt>
                <c:pt idx="263">
                  <c:v>0.35206927359672402</c:v>
                </c:pt>
                <c:pt idx="264">
                  <c:v>0.273861278852851</c:v>
                </c:pt>
                <c:pt idx="265">
                  <c:v>0.18733214773200699</c:v>
                </c:pt>
                <c:pt idx="266">
                  <c:v>9.5111024097292801E-2</c:v>
                </c:pt>
                <c:pt idx="267" formatCode="0.00E+00">
                  <c:v>1.2404992392762199E-10</c:v>
                </c:pt>
                <c:pt idx="268">
                  <c:v>-9.5111023852962107E-2</c:v>
                </c:pt>
                <c:pt idx="269">
                  <c:v>-0.18733214749886901</c:v>
                </c:pt>
                <c:pt idx="270">
                  <c:v>-0.27386127863799098</c:v>
                </c:pt>
                <c:pt idx="271">
                  <c:v>-0.35206927340666899</c:v>
                </c:pt>
                <c:pt idx="272">
                  <c:v>-0.41957982145915002</c:v>
                </c:pt>
                <c:pt idx="273">
                  <c:v>-0.474341648954962</c:v>
                </c:pt>
                <c:pt idx="274">
                  <c:v>-0.51469084547656296</c:v>
                </c:pt>
                <c:pt idx="275">
                  <c:v>-0.53940142110539202</c:v>
                </c:pt>
                <c:pt idx="276">
                  <c:v>-0.54772255750516596</c:v>
                </c:pt>
                <c:pt idx="277">
                  <c:v>-0.53940142115709</c:v>
                </c:pt>
                <c:pt idx="278">
                  <c:v>-0.51469084557838896</c:v>
                </c:pt>
                <c:pt idx="279">
                  <c:v>-0.47434164910382198</c:v>
                </c:pt>
                <c:pt idx="280">
                  <c:v>-0.41957982165051999</c:v>
                </c:pt>
                <c:pt idx="281">
                  <c:v>-0.352069273634736</c:v>
                </c:pt>
                <c:pt idx="282">
                  <c:v>-0.27386127889582301</c:v>
                </c:pt>
                <c:pt idx="283">
                  <c:v>-0.187332147778634</c:v>
                </c:pt>
                <c:pt idx="284">
                  <c:v>-9.5111024146159504E-2</c:v>
                </c:pt>
                <c:pt idx="285" formatCode="0.00E+00">
                  <c:v>-1.73669990793742E-10</c:v>
                </c:pt>
                <c:pt idx="286">
                  <c:v>9.5111023804096403E-2</c:v>
                </c:pt>
                <c:pt idx="287">
                  <c:v>0.187332147452242</c:v>
                </c:pt>
                <c:pt idx="288">
                  <c:v>0.27386127859501902</c:v>
                </c:pt>
                <c:pt idx="289">
                  <c:v>0.35206927336865801</c:v>
                </c:pt>
                <c:pt idx="290">
                  <c:v>0.41957982142725497</c:v>
                </c:pt>
                <c:pt idx="291">
                  <c:v>0.47434164893015202</c:v>
                </c:pt>
                <c:pt idx="292">
                  <c:v>0.51469084545959198</c:v>
                </c:pt>
                <c:pt idx="293">
                  <c:v>0.53940142109677602</c:v>
                </c:pt>
                <c:pt idx="294">
                  <c:v>0.54772255750516596</c:v>
                </c:pt>
                <c:pt idx="296">
                  <c:v>0.63245553203367599</c:v>
                </c:pt>
                <c:pt idx="297">
                  <c:v>0.62284711138277804</c:v>
                </c:pt>
                <c:pt idx="298">
                  <c:v>0.59431379642944804</c:v>
                </c:pt>
                <c:pt idx="299">
                  <c:v>0.54772255750994103</c:v>
                </c:pt>
                <c:pt idx="300">
                  <c:v>0.48448904584243901</c:v>
                </c:pt>
                <c:pt idx="301">
                  <c:v>0.40653457968114698</c:v>
                </c:pt>
                <c:pt idx="302">
                  <c:v>0.31622776603337799</c:v>
                </c:pt>
                <c:pt idx="303">
                  <c:v>0.216312531734208</c:v>
                </c:pt>
                <c:pt idx="304">
                  <c:v>0.109824750618095</c:v>
                </c:pt>
                <c:pt idx="305" formatCode="0.00E+00">
                  <c:v>2.8648158962361501E-11</c:v>
                </c:pt>
                <c:pt idx="306">
                  <c:v>-0.109824750561669</c:v>
                </c:pt>
                <c:pt idx="307">
                  <c:v>-0.21631253168036699</c:v>
                </c:pt>
                <c:pt idx="308">
                  <c:v>-0.31622776598375801</c:v>
                </c:pt>
                <c:pt idx="309">
                  <c:v>-0.40653457963725598</c:v>
                </c:pt>
                <c:pt idx="310">
                  <c:v>-0.48448904580560898</c:v>
                </c:pt>
                <c:pt idx="311">
                  <c:v>-0.54772255748129295</c:v>
                </c:pt>
                <c:pt idx="312">
                  <c:v>-0.59431379640985205</c:v>
                </c:pt>
                <c:pt idx="313">
                  <c:v>-0.622847111372828</c:v>
                </c:pt>
                <c:pt idx="314">
                  <c:v>-0.63245553203367599</c:v>
                </c:pt>
                <c:pt idx="315">
                  <c:v>-0.62284711139272697</c:v>
                </c:pt>
                <c:pt idx="316">
                  <c:v>-0.59431379644904503</c:v>
                </c:pt>
                <c:pt idx="317">
                  <c:v>-0.54772255753858901</c:v>
                </c:pt>
                <c:pt idx="318">
                  <c:v>-0.484489045879268</c:v>
                </c:pt>
                <c:pt idx="319">
                  <c:v>-0.40653457972503898</c:v>
                </c:pt>
                <c:pt idx="320">
                  <c:v>-0.31622776608299802</c:v>
                </c:pt>
                <c:pt idx="321">
                  <c:v>-0.21631253178804899</c:v>
                </c:pt>
                <c:pt idx="322">
                  <c:v>-0.10982475067452099</c:v>
                </c:pt>
                <c:pt idx="323" formatCode="0.00E+00">
                  <c:v>-8.5944196020407096E-11</c:v>
                </c:pt>
                <c:pt idx="324">
                  <c:v>0.109824750505244</c:v>
                </c:pt>
                <c:pt idx="325">
                  <c:v>0.216312531626526</c:v>
                </c:pt>
                <c:pt idx="326">
                  <c:v>0.31622776593413798</c:v>
                </c:pt>
                <c:pt idx="327">
                  <c:v>0.40653457959336398</c:v>
                </c:pt>
                <c:pt idx="328">
                  <c:v>0.48448904576877999</c:v>
                </c:pt>
                <c:pt idx="329">
                  <c:v>0.54772255745264498</c:v>
                </c:pt>
                <c:pt idx="330">
                  <c:v>0.59431379639025494</c:v>
                </c:pt>
                <c:pt idx="331">
                  <c:v>0.62284711136287896</c:v>
                </c:pt>
                <c:pt idx="332">
                  <c:v>0.63245553203367599</c:v>
                </c:pt>
                <c:pt idx="333">
                  <c:v>0.62284711140267601</c:v>
                </c:pt>
                <c:pt idx="334">
                  <c:v>0.59431379646864102</c:v>
                </c:pt>
                <c:pt idx="335">
                  <c:v>0.54772255756723698</c:v>
                </c:pt>
                <c:pt idx="336">
                  <c:v>0.48448904591609698</c:v>
                </c:pt>
                <c:pt idx="337">
                  <c:v>0.40653457976892998</c:v>
                </c:pt>
                <c:pt idx="338">
                  <c:v>0.31622776613261799</c:v>
                </c:pt>
                <c:pt idx="339">
                  <c:v>0.21631253184189</c:v>
                </c:pt>
                <c:pt idx="340">
                  <c:v>0.109824750730946</c:v>
                </c:pt>
                <c:pt idx="341" formatCode="0.00E+00">
                  <c:v>1.4324051394513E-10</c:v>
                </c:pt>
                <c:pt idx="342">
                  <c:v>-0.109824750448817</c:v>
                </c:pt>
                <c:pt idx="343">
                  <c:v>-0.21631253157268501</c:v>
                </c:pt>
                <c:pt idx="344">
                  <c:v>-0.31622776588451801</c:v>
                </c:pt>
                <c:pt idx="345">
                  <c:v>-0.40653457954947297</c:v>
                </c:pt>
                <c:pt idx="346">
                  <c:v>-0.48448904573195101</c:v>
                </c:pt>
                <c:pt idx="347">
                  <c:v>-0.547722557423996</c:v>
                </c:pt>
                <c:pt idx="348">
                  <c:v>-0.59431379637065895</c:v>
                </c:pt>
                <c:pt idx="349">
                  <c:v>-0.62284711135292903</c:v>
                </c:pt>
                <c:pt idx="350">
                  <c:v>-0.63245553203367599</c:v>
                </c:pt>
                <c:pt idx="351">
                  <c:v>-0.62284711141262605</c:v>
                </c:pt>
                <c:pt idx="352">
                  <c:v>-0.59431379648823701</c:v>
                </c:pt>
                <c:pt idx="353">
                  <c:v>-0.54772255759588495</c:v>
                </c:pt>
                <c:pt idx="354">
                  <c:v>-0.48448904595292602</c:v>
                </c:pt>
                <c:pt idx="355">
                  <c:v>-0.40653457981282098</c:v>
                </c:pt>
                <c:pt idx="356">
                  <c:v>-0.31622776618223802</c:v>
                </c:pt>
                <c:pt idx="357">
                  <c:v>-0.21631253189572999</c:v>
                </c:pt>
                <c:pt idx="358">
                  <c:v>-0.109824750787372</c:v>
                </c:pt>
                <c:pt idx="359" formatCode="0.00E+00">
                  <c:v>-2.00536831869853E-10</c:v>
                </c:pt>
                <c:pt idx="360">
                  <c:v>0.10982475039239201</c:v>
                </c:pt>
                <c:pt idx="361">
                  <c:v>0.216312531518845</c:v>
                </c:pt>
                <c:pt idx="362">
                  <c:v>0.31622776583489898</c:v>
                </c:pt>
                <c:pt idx="363">
                  <c:v>0.40653457950558097</c:v>
                </c:pt>
                <c:pt idx="364">
                  <c:v>0.48448904569512102</c:v>
                </c:pt>
                <c:pt idx="365">
                  <c:v>0.54772255739534803</c:v>
                </c:pt>
                <c:pt idx="366">
                  <c:v>0.59431379635106296</c:v>
                </c:pt>
                <c:pt idx="367">
                  <c:v>0.62284711134297999</c:v>
                </c:pt>
                <c:pt idx="368">
                  <c:v>0.63245553203367599</c:v>
                </c:pt>
                <c:pt idx="370">
                  <c:v>0.70710678118654802</c:v>
                </c:pt>
                <c:pt idx="371">
                  <c:v>0.69636424032063704</c:v>
                </c:pt>
                <c:pt idx="372">
                  <c:v>0.66446302439110905</c:v>
                </c:pt>
                <c:pt idx="373">
                  <c:v>0.61237243570113298</c:v>
                </c:pt>
                <c:pt idx="374">
                  <c:v>0.54167522042885197</c:v>
                </c:pt>
                <c:pt idx="375">
                  <c:v>0.45451947768567502</c:v>
                </c:pt>
                <c:pt idx="376">
                  <c:v>0.35355339061176599</c:v>
                </c:pt>
                <c:pt idx="377">
                  <c:v>0.24184476267138499</c:v>
                </c:pt>
                <c:pt idx="378">
                  <c:v>0.122787803997011</c:v>
                </c:pt>
                <c:pt idx="379" formatCode="0.00E+00">
                  <c:v>3.20296154350301E-11</c:v>
                </c:pt>
                <c:pt idx="380">
                  <c:v>-0.12278780393392499</c:v>
                </c:pt>
                <c:pt idx="381">
                  <c:v>-0.24184476261118901</c:v>
                </c:pt>
                <c:pt idx="382">
                  <c:v>-0.35355339055628898</c:v>
                </c:pt>
                <c:pt idx="383">
                  <c:v>-0.454519477636603</c:v>
                </c:pt>
                <c:pt idx="384">
                  <c:v>-0.54167522038767602</c:v>
                </c:pt>
                <c:pt idx="385">
                  <c:v>-0.61237243566910304</c:v>
                </c:pt>
                <c:pt idx="386">
                  <c:v>-0.66446302436920002</c:v>
                </c:pt>
                <c:pt idx="387">
                  <c:v>-0.69636424030951305</c:v>
                </c:pt>
                <c:pt idx="388">
                  <c:v>-0.70710678118654802</c:v>
                </c:pt>
                <c:pt idx="389">
                  <c:v>-0.69636424033176103</c:v>
                </c:pt>
                <c:pt idx="390">
                  <c:v>-0.66446302441301897</c:v>
                </c:pt>
                <c:pt idx="391">
                  <c:v>-0.61237243573316202</c:v>
                </c:pt>
                <c:pt idx="392">
                  <c:v>-0.54167522047002803</c:v>
                </c:pt>
                <c:pt idx="393">
                  <c:v>-0.45451947773474699</c:v>
                </c:pt>
                <c:pt idx="394">
                  <c:v>-0.35355339066724301</c:v>
                </c:pt>
                <c:pt idx="395">
                  <c:v>-0.24184476273158001</c:v>
                </c:pt>
                <c:pt idx="396">
                  <c:v>-0.122787804060097</c:v>
                </c:pt>
                <c:pt idx="397" formatCode="0.00E+00">
                  <c:v>-9.6088532286598702E-11</c:v>
                </c:pt>
                <c:pt idx="398">
                  <c:v>0.12278780387084</c:v>
                </c:pt>
                <c:pt idx="399">
                  <c:v>0.24184476255099299</c:v>
                </c:pt>
                <c:pt idx="400">
                  <c:v>0.35355339050081303</c:v>
                </c:pt>
                <c:pt idx="401">
                  <c:v>0.45451947758752997</c:v>
                </c:pt>
                <c:pt idx="402">
                  <c:v>0.54167522034649995</c:v>
                </c:pt>
                <c:pt idx="403">
                  <c:v>0.612372435637074</c:v>
                </c:pt>
                <c:pt idx="404">
                  <c:v>0.66446302434728999</c:v>
                </c:pt>
                <c:pt idx="405">
                  <c:v>0.69636424029838995</c:v>
                </c:pt>
                <c:pt idx="406">
                  <c:v>0.70710678118654802</c:v>
                </c:pt>
                <c:pt idx="407">
                  <c:v>0.69636424034288402</c:v>
                </c:pt>
                <c:pt idx="408">
                  <c:v>0.664463024434928</c:v>
                </c:pt>
                <c:pt idx="409">
                  <c:v>0.61237243576519196</c:v>
                </c:pt>
                <c:pt idx="410">
                  <c:v>0.54167522051120498</c:v>
                </c:pt>
                <c:pt idx="411">
                  <c:v>0.45451947778381901</c:v>
                </c:pt>
                <c:pt idx="412">
                  <c:v>0.35355339072272002</c:v>
                </c:pt>
                <c:pt idx="413">
                  <c:v>0.241844762791776</c:v>
                </c:pt>
                <c:pt idx="414">
                  <c:v>0.12278780412318201</c:v>
                </c:pt>
                <c:pt idx="415" formatCode="0.00E+00">
                  <c:v>1.60147763156659E-10</c:v>
                </c:pt>
                <c:pt idx="416">
                  <c:v>-0.122787803807753</c:v>
                </c:pt>
                <c:pt idx="417">
                  <c:v>-0.24184476249079701</c:v>
                </c:pt>
                <c:pt idx="418">
                  <c:v>-0.35355339044533601</c:v>
                </c:pt>
                <c:pt idx="419">
                  <c:v>-0.454519477538459</c:v>
                </c:pt>
                <c:pt idx="420">
                  <c:v>-0.541675220305323</c:v>
                </c:pt>
                <c:pt idx="421">
                  <c:v>-0.61237243560504395</c:v>
                </c:pt>
                <c:pt idx="422">
                  <c:v>-0.66446302432538096</c:v>
                </c:pt>
                <c:pt idx="423">
                  <c:v>-0.69636424028726596</c:v>
                </c:pt>
                <c:pt idx="424">
                  <c:v>-0.70710678118654802</c:v>
                </c:pt>
                <c:pt idx="425">
                  <c:v>-0.69636424035400801</c:v>
                </c:pt>
                <c:pt idx="426">
                  <c:v>-0.66446302445683703</c:v>
                </c:pt>
                <c:pt idx="427">
                  <c:v>-0.612372435797222</c:v>
                </c:pt>
                <c:pt idx="428">
                  <c:v>-0.54167522055238104</c:v>
                </c:pt>
                <c:pt idx="429">
                  <c:v>-0.45451947783289098</c:v>
                </c:pt>
                <c:pt idx="430">
                  <c:v>-0.35355339077819598</c:v>
                </c:pt>
                <c:pt idx="431">
                  <c:v>-0.24184476285197201</c:v>
                </c:pt>
                <c:pt idx="432">
                  <c:v>-0.122787804186269</c:v>
                </c:pt>
                <c:pt idx="433" formatCode="0.00E+00">
                  <c:v>-2.24206994026719E-10</c:v>
                </c:pt>
                <c:pt idx="434">
                  <c:v>0.12278780374466799</c:v>
                </c:pt>
                <c:pt idx="435">
                  <c:v>0.24184476243060199</c:v>
                </c:pt>
                <c:pt idx="436">
                  <c:v>0.353553390389859</c:v>
                </c:pt>
                <c:pt idx="437">
                  <c:v>0.45451947748938598</c:v>
                </c:pt>
                <c:pt idx="438">
                  <c:v>0.54167522026414705</c:v>
                </c:pt>
                <c:pt idx="439">
                  <c:v>0.61237243557301502</c:v>
                </c:pt>
                <c:pt idx="440">
                  <c:v>0.66446302430347104</c:v>
                </c:pt>
                <c:pt idx="441">
                  <c:v>0.69636424027614197</c:v>
                </c:pt>
                <c:pt idx="442">
                  <c:v>0.70710678118654802</c:v>
                </c:pt>
                <c:pt idx="444">
                  <c:v>0.77459666924148296</c:v>
                </c:pt>
                <c:pt idx="445">
                  <c:v>0.76282880532712305</c:v>
                </c:pt>
                <c:pt idx="446">
                  <c:v>0.72788277417423197</c:v>
                </c:pt>
                <c:pt idx="447">
                  <c:v>0.67082039325578502</c:v>
                </c:pt>
                <c:pt idx="448">
                  <c:v>0.59337547414093095</c:v>
                </c:pt>
                <c:pt idx="449">
                  <c:v>0.49790114150782</c:v>
                </c:pt>
                <c:pt idx="450">
                  <c:v>0.387298334640999</c:v>
                </c:pt>
                <c:pt idx="451">
                  <c:v>0.26492766385920202</c:v>
                </c:pt>
                <c:pt idx="452">
                  <c:v>0.13450730007137199</c:v>
                </c:pt>
                <c:pt idx="453" formatCode="0.00E+00">
                  <c:v>3.50866857639633E-11</c:v>
                </c:pt>
                <c:pt idx="454">
                  <c:v>-0.13450730000226499</c:v>
                </c:pt>
                <c:pt idx="455">
                  <c:v>-0.26492766379325999</c:v>
                </c:pt>
                <c:pt idx="456">
                  <c:v>-0.387298334580227</c:v>
                </c:pt>
                <c:pt idx="457">
                  <c:v>-0.497901141454064</c:v>
                </c:pt>
                <c:pt idx="458">
                  <c:v>-0.59337547409582503</c:v>
                </c:pt>
                <c:pt idx="459">
                  <c:v>-0.67082039322069797</c:v>
                </c:pt>
                <c:pt idx="460">
                  <c:v>-0.72788277415023095</c:v>
                </c:pt>
                <c:pt idx="461">
                  <c:v>-0.76282880531493702</c:v>
                </c:pt>
                <c:pt idx="462">
                  <c:v>-0.77459666924148296</c:v>
                </c:pt>
                <c:pt idx="463">
                  <c:v>-0.76282880533930797</c:v>
                </c:pt>
                <c:pt idx="464">
                  <c:v>-0.727882774198232</c:v>
                </c:pt>
                <c:pt idx="465">
                  <c:v>-0.67082039329087095</c:v>
                </c:pt>
                <c:pt idx="466">
                  <c:v>-0.59337547418603698</c:v>
                </c:pt>
                <c:pt idx="467">
                  <c:v>-0.497901141561576</c:v>
                </c:pt>
                <c:pt idx="468">
                  <c:v>-0.387298334701771</c:v>
                </c:pt>
                <c:pt idx="469">
                  <c:v>-0.264927663925143</c:v>
                </c:pt>
                <c:pt idx="470">
                  <c:v>-0.13450730014047901</c:v>
                </c:pt>
                <c:pt idx="471" formatCode="0.00E+00">
                  <c:v>-1.05259713301867E-10</c:v>
                </c:pt>
                <c:pt idx="472">
                  <c:v>0.13450729993315799</c:v>
                </c:pt>
                <c:pt idx="473">
                  <c:v>0.26492766372731902</c:v>
                </c:pt>
                <c:pt idx="474">
                  <c:v>0.387298334519456</c:v>
                </c:pt>
                <c:pt idx="475">
                  <c:v>0.497901141400308</c:v>
                </c:pt>
                <c:pt idx="476">
                  <c:v>0.593375474050718</c:v>
                </c:pt>
                <c:pt idx="477">
                  <c:v>0.67082039318561204</c:v>
                </c:pt>
                <c:pt idx="478">
                  <c:v>0.72788277412623004</c:v>
                </c:pt>
                <c:pt idx="479">
                  <c:v>0.76282880530275199</c:v>
                </c:pt>
                <c:pt idx="480">
                  <c:v>0.77459666924148296</c:v>
                </c:pt>
                <c:pt idx="481">
                  <c:v>0.762828805351494</c:v>
                </c:pt>
                <c:pt idx="482">
                  <c:v>0.72788277422223302</c:v>
                </c:pt>
                <c:pt idx="483">
                  <c:v>0.670820393325958</c:v>
                </c:pt>
                <c:pt idx="484">
                  <c:v>0.59337547423114401</c:v>
                </c:pt>
                <c:pt idx="485">
                  <c:v>0.497901141615332</c:v>
                </c:pt>
                <c:pt idx="486">
                  <c:v>0.387298334762543</c:v>
                </c:pt>
                <c:pt idx="487">
                  <c:v>0.26492766399108397</c:v>
                </c:pt>
                <c:pt idx="488">
                  <c:v>0.13450730020958601</c:v>
                </c:pt>
                <c:pt idx="489" formatCode="0.00E+00">
                  <c:v>1.7543308482979399E-10</c:v>
                </c:pt>
                <c:pt idx="490">
                  <c:v>-0.13450729986405</c:v>
                </c:pt>
                <c:pt idx="491">
                  <c:v>-0.26492766366137799</c:v>
                </c:pt>
                <c:pt idx="492">
                  <c:v>-0.387298334458684</c:v>
                </c:pt>
                <c:pt idx="493">
                  <c:v>-0.497901141346553</c:v>
                </c:pt>
                <c:pt idx="494">
                  <c:v>-0.59337547400561197</c:v>
                </c:pt>
                <c:pt idx="495">
                  <c:v>-0.670820393150525</c:v>
                </c:pt>
                <c:pt idx="496">
                  <c:v>-0.72788277410223001</c:v>
                </c:pt>
                <c:pt idx="497">
                  <c:v>-0.76282880529056596</c:v>
                </c:pt>
                <c:pt idx="498">
                  <c:v>-0.77459666924148296</c:v>
                </c:pt>
                <c:pt idx="499">
                  <c:v>-0.76282880536367903</c:v>
                </c:pt>
                <c:pt idx="500">
                  <c:v>-0.72788277424623304</c:v>
                </c:pt>
                <c:pt idx="501">
                  <c:v>-0.67082039336104504</c:v>
                </c:pt>
                <c:pt idx="502">
                  <c:v>-0.59337547427625104</c:v>
                </c:pt>
                <c:pt idx="503">
                  <c:v>-0.497901141669088</c:v>
                </c:pt>
                <c:pt idx="504">
                  <c:v>-0.38729833482331399</c:v>
                </c:pt>
                <c:pt idx="505">
                  <c:v>-0.264927664057025</c:v>
                </c:pt>
                <c:pt idx="506">
                  <c:v>-0.13450730027869401</c:v>
                </c:pt>
                <c:pt idx="507" formatCode="0.00E+00">
                  <c:v>-2.4560645635772001E-10</c:v>
                </c:pt>
                <c:pt idx="508">
                  <c:v>0.134507299794943</c:v>
                </c:pt>
                <c:pt idx="509">
                  <c:v>0.26492766359543701</c:v>
                </c:pt>
                <c:pt idx="510">
                  <c:v>0.387298334397912</c:v>
                </c:pt>
                <c:pt idx="511">
                  <c:v>0.497901141292797</c:v>
                </c:pt>
                <c:pt idx="512">
                  <c:v>0.59337547396050505</c:v>
                </c:pt>
                <c:pt idx="513">
                  <c:v>0.67082039311543795</c:v>
                </c:pt>
                <c:pt idx="514">
                  <c:v>0.72788277407822899</c:v>
                </c:pt>
                <c:pt idx="515">
                  <c:v>0.76282880527838104</c:v>
                </c:pt>
                <c:pt idx="516">
                  <c:v>0.77459666924148296</c:v>
                </c:pt>
                <c:pt idx="518">
                  <c:v>0.83666002653407601</c:v>
                </c:pt>
                <c:pt idx="519">
                  <c:v>0.823949280766889</c:v>
                </c:pt>
                <c:pt idx="520">
                  <c:v>0.78620325304349303</c:v>
                </c:pt>
                <c:pt idx="521">
                  <c:v>0.72456883731578803</c:v>
                </c:pt>
                <c:pt idx="522">
                  <c:v>0.64091876411703197</c:v>
                </c:pt>
                <c:pt idx="523">
                  <c:v>0.53779469859224405</c:v>
                </c:pt>
                <c:pt idx="524">
                  <c:v>0.418330013288918</c:v>
                </c:pt>
                <c:pt idx="525">
                  <c:v>0.28615458221774098</c:v>
                </c:pt>
                <c:pt idx="526">
                  <c:v>0.145284488967583</c:v>
                </c:pt>
                <c:pt idx="527" formatCode="0.00E+00">
                  <c:v>3.78979520671274E-11</c:v>
                </c:pt>
                <c:pt idx="528">
                  <c:v>-0.14528448889293899</c:v>
                </c:pt>
                <c:pt idx="529">
                  <c:v>-0.28615458214651601</c:v>
                </c:pt>
                <c:pt idx="530">
                  <c:v>-0.41833001322327701</c:v>
                </c:pt>
                <c:pt idx="531">
                  <c:v>-0.53779469853418105</c:v>
                </c:pt>
                <c:pt idx="532">
                  <c:v>-0.64091876406831205</c:v>
                </c:pt>
                <c:pt idx="533">
                  <c:v>-0.72456883727789001</c:v>
                </c:pt>
                <c:pt idx="534">
                  <c:v>-0.78620325301756999</c:v>
                </c:pt>
                <c:pt idx="535">
                  <c:v>-0.82394928075372698</c:v>
                </c:pt>
                <c:pt idx="536">
                  <c:v>-0.83666002653407601</c:v>
                </c:pt>
                <c:pt idx="537">
                  <c:v>-0.82394928078005003</c:v>
                </c:pt>
                <c:pt idx="538">
                  <c:v>-0.78620325306941696</c:v>
                </c:pt>
                <c:pt idx="539">
                  <c:v>-0.72456883735368605</c:v>
                </c:pt>
                <c:pt idx="540">
                  <c:v>-0.640918764165752</c:v>
                </c:pt>
                <c:pt idx="541">
                  <c:v>-0.53779469865030705</c:v>
                </c:pt>
                <c:pt idx="542">
                  <c:v>-0.41833001335455899</c:v>
                </c:pt>
                <c:pt idx="543">
                  <c:v>-0.28615458228896501</c:v>
                </c:pt>
                <c:pt idx="544">
                  <c:v>-0.14528448904222699</c:v>
                </c:pt>
                <c:pt idx="545" formatCode="0.00E+00">
                  <c:v>-1.13693484649692E-10</c:v>
                </c:pt>
                <c:pt idx="546">
                  <c:v>0.145284488818295</c:v>
                </c:pt>
                <c:pt idx="547">
                  <c:v>0.28615458207529099</c:v>
                </c:pt>
                <c:pt idx="548">
                  <c:v>0.41833001315763602</c:v>
                </c:pt>
                <c:pt idx="549">
                  <c:v>0.53779469847611805</c:v>
                </c:pt>
                <c:pt idx="550">
                  <c:v>0.64091876401959103</c:v>
                </c:pt>
                <c:pt idx="551">
                  <c:v>0.72456883723999299</c:v>
                </c:pt>
                <c:pt idx="552">
                  <c:v>0.78620325299164595</c:v>
                </c:pt>
                <c:pt idx="553">
                  <c:v>0.82394928074056495</c:v>
                </c:pt>
                <c:pt idx="554">
                  <c:v>0.83666002653407601</c:v>
                </c:pt>
                <c:pt idx="555">
                  <c:v>0.82394928079321195</c:v>
                </c:pt>
                <c:pt idx="556">
                  <c:v>0.786203253095341</c:v>
                </c:pt>
                <c:pt idx="557">
                  <c:v>0.72456883739158395</c:v>
                </c:pt>
                <c:pt idx="558">
                  <c:v>0.64091876421447302</c:v>
                </c:pt>
                <c:pt idx="559">
                  <c:v>0.53779469870836905</c:v>
                </c:pt>
                <c:pt idx="560">
                  <c:v>0.41833001342019999</c:v>
                </c:pt>
                <c:pt idx="561">
                  <c:v>0.28615458236018998</c:v>
                </c:pt>
                <c:pt idx="562">
                  <c:v>0.145284489116871</c:v>
                </c:pt>
                <c:pt idx="563" formatCode="0.00E+00">
                  <c:v>1.89489388783947E-10</c:v>
                </c:pt>
                <c:pt idx="564">
                  <c:v>-0.14528448874364999</c:v>
                </c:pt>
                <c:pt idx="565">
                  <c:v>-0.28615458200406702</c:v>
                </c:pt>
                <c:pt idx="566">
                  <c:v>-0.41833001309199502</c:v>
                </c:pt>
                <c:pt idx="567">
                  <c:v>-0.53779469841805505</c:v>
                </c:pt>
                <c:pt idx="568">
                  <c:v>-0.640918763970871</c:v>
                </c:pt>
                <c:pt idx="569">
                  <c:v>-0.72456883720209397</c:v>
                </c:pt>
                <c:pt idx="570">
                  <c:v>-0.78620325296572202</c:v>
                </c:pt>
                <c:pt idx="571">
                  <c:v>-0.82394928072740303</c:v>
                </c:pt>
                <c:pt idx="572">
                  <c:v>-0.83666002653407601</c:v>
                </c:pt>
                <c:pt idx="573">
                  <c:v>-0.82394928080637397</c:v>
                </c:pt>
                <c:pt idx="574">
                  <c:v>-0.78620325312126405</c:v>
                </c:pt>
                <c:pt idx="575">
                  <c:v>-0.72456883742948197</c:v>
                </c:pt>
                <c:pt idx="576">
                  <c:v>-0.64091876426319405</c:v>
                </c:pt>
                <c:pt idx="577">
                  <c:v>-0.53779469876643204</c:v>
                </c:pt>
                <c:pt idx="578">
                  <c:v>-0.41833001348584098</c:v>
                </c:pt>
                <c:pt idx="579">
                  <c:v>-0.28615458243141401</c:v>
                </c:pt>
                <c:pt idx="580">
                  <c:v>-0.14528448919151599</c:v>
                </c:pt>
                <c:pt idx="581" formatCode="0.00E+00">
                  <c:v>-2.6528529291820198E-10</c:v>
                </c:pt>
                <c:pt idx="582">
                  <c:v>0.14528448866900601</c:v>
                </c:pt>
                <c:pt idx="583">
                  <c:v>0.28615458193284199</c:v>
                </c:pt>
                <c:pt idx="584">
                  <c:v>0.41833001302635497</c:v>
                </c:pt>
                <c:pt idx="585">
                  <c:v>0.53779469835999205</c:v>
                </c:pt>
                <c:pt idx="586">
                  <c:v>0.64091876392214997</c:v>
                </c:pt>
                <c:pt idx="587">
                  <c:v>0.72456883716419695</c:v>
                </c:pt>
                <c:pt idx="588">
                  <c:v>0.78620325293979898</c:v>
                </c:pt>
                <c:pt idx="589">
                  <c:v>0.82394928071424101</c:v>
                </c:pt>
                <c:pt idx="590">
                  <c:v>0.83666002653407601</c:v>
                </c:pt>
                <c:pt idx="592">
                  <c:v>0.89442719099991597</c:v>
                </c:pt>
                <c:pt idx="593">
                  <c:v>0.88083883220242998</c:v>
                </c:pt>
                <c:pt idx="594">
                  <c:v>0.84048663121596801</c:v>
                </c:pt>
                <c:pt idx="595">
                  <c:v>0.774596669248236</c:v>
                </c:pt>
                <c:pt idx="596">
                  <c:v>0.68517097945157701</c:v>
                </c:pt>
                <c:pt idx="597">
                  <c:v>0.57492671615872404</c:v>
                </c:pt>
                <c:pt idx="598">
                  <c:v>0.44721359552334899</c:v>
                </c:pt>
                <c:pt idx="599">
                  <c:v>0.30591211608977698</c:v>
                </c:pt>
                <c:pt idx="600">
                  <c:v>0.15531565180835299</c:v>
                </c:pt>
                <c:pt idx="601" formatCode="0.00E+00">
                  <c:v>4.0514614941592001E-11</c:v>
                </c:pt>
                <c:pt idx="602">
                  <c:v>-0.15531565172855499</c:v>
                </c:pt>
                <c:pt idx="603">
                  <c:v>-0.30591211601363499</c:v>
                </c:pt>
                <c:pt idx="604">
                  <c:v>-0.44721359545317602</c:v>
                </c:pt>
                <c:pt idx="605">
                  <c:v>-0.57492671609665202</c:v>
                </c:pt>
                <c:pt idx="606">
                  <c:v>-0.68517097939949201</c:v>
                </c:pt>
                <c:pt idx="607">
                  <c:v>-0.77459666920772097</c:v>
                </c:pt>
                <c:pt idx="608">
                  <c:v>-0.84048663118825495</c:v>
                </c:pt>
                <c:pt idx="609">
                  <c:v>-0.88083883218835901</c:v>
                </c:pt>
                <c:pt idx="610">
                  <c:v>-0.89442719099991597</c:v>
                </c:pt>
                <c:pt idx="611">
                  <c:v>-0.88083883221650106</c:v>
                </c:pt>
                <c:pt idx="612">
                  <c:v>-0.84048663124368195</c:v>
                </c:pt>
                <c:pt idx="613">
                  <c:v>-0.77459666928875004</c:v>
                </c:pt>
                <c:pt idx="614">
                  <c:v>-0.68517097950366102</c:v>
                </c:pt>
                <c:pt idx="615">
                  <c:v>-0.57492671622079605</c:v>
                </c:pt>
                <c:pt idx="616">
                  <c:v>-0.44721359559352197</c:v>
                </c:pt>
                <c:pt idx="617">
                  <c:v>-0.30591211616592001</c:v>
                </c:pt>
                <c:pt idx="618">
                  <c:v>-0.155315651888151</c:v>
                </c:pt>
                <c:pt idx="619" formatCode="0.00E+00">
                  <c:v>-1.2154344761931199E-10</c:v>
                </c:pt>
                <c:pt idx="620">
                  <c:v>0.15531565164875699</c:v>
                </c:pt>
                <c:pt idx="621">
                  <c:v>0.30591211593749301</c:v>
                </c:pt>
                <c:pt idx="622">
                  <c:v>0.44721359538300298</c:v>
                </c:pt>
                <c:pt idx="623">
                  <c:v>0.57492671603458001</c:v>
                </c:pt>
                <c:pt idx="624">
                  <c:v>0.685170979347408</c:v>
                </c:pt>
                <c:pt idx="625">
                  <c:v>0.77459666916720704</c:v>
                </c:pt>
                <c:pt idx="626">
                  <c:v>0.84048663116054101</c:v>
                </c:pt>
                <c:pt idx="627">
                  <c:v>0.88083883217428904</c:v>
                </c:pt>
                <c:pt idx="628">
                  <c:v>0.89442719099991597</c:v>
                </c:pt>
                <c:pt idx="629">
                  <c:v>0.88083883223057102</c:v>
                </c:pt>
                <c:pt idx="630">
                  <c:v>0.840486631271395</c:v>
                </c:pt>
                <c:pt idx="631">
                  <c:v>0.77459666932926496</c:v>
                </c:pt>
                <c:pt idx="632">
                  <c:v>0.68517097955574602</c:v>
                </c:pt>
                <c:pt idx="633">
                  <c:v>0.57492671628286696</c:v>
                </c:pt>
                <c:pt idx="634">
                  <c:v>0.44721359566369601</c:v>
                </c:pt>
                <c:pt idx="635">
                  <c:v>0.30591211624206199</c:v>
                </c:pt>
                <c:pt idx="636">
                  <c:v>0.155315651967948</c:v>
                </c:pt>
                <c:pt idx="637" formatCode="0.00E+00">
                  <c:v>2.0257267750249601E-10</c:v>
                </c:pt>
                <c:pt idx="638">
                  <c:v>-0.15531565156895799</c:v>
                </c:pt>
                <c:pt idx="639">
                  <c:v>-0.30591211586134998</c:v>
                </c:pt>
                <c:pt idx="640">
                  <c:v>-0.447213595312829</c:v>
                </c:pt>
                <c:pt idx="641">
                  <c:v>-0.57492671597250899</c:v>
                </c:pt>
                <c:pt idx="642">
                  <c:v>-0.685170979295324</c:v>
                </c:pt>
                <c:pt idx="643">
                  <c:v>-0.77459666912669201</c:v>
                </c:pt>
                <c:pt idx="644">
                  <c:v>-0.84048663113282795</c:v>
                </c:pt>
                <c:pt idx="645">
                  <c:v>-0.88083883216021797</c:v>
                </c:pt>
                <c:pt idx="646">
                  <c:v>-0.89442719099991597</c:v>
                </c:pt>
                <c:pt idx="647">
                  <c:v>-0.88083883224464099</c:v>
                </c:pt>
                <c:pt idx="648">
                  <c:v>-0.84048663129910905</c:v>
                </c:pt>
                <c:pt idx="649">
                  <c:v>-0.77459666936978</c:v>
                </c:pt>
                <c:pt idx="650">
                  <c:v>-0.68517097960783002</c:v>
                </c:pt>
                <c:pt idx="651">
                  <c:v>-0.57492671634493897</c:v>
                </c:pt>
                <c:pt idx="652">
                  <c:v>-0.44721359573386799</c:v>
                </c:pt>
                <c:pt idx="653">
                  <c:v>-0.30591211631820397</c:v>
                </c:pt>
                <c:pt idx="654">
                  <c:v>-0.155315652047747</c:v>
                </c:pt>
                <c:pt idx="655" formatCode="0.00E+00">
                  <c:v>-2.8360190738568002E-10</c:v>
                </c:pt>
                <c:pt idx="656">
                  <c:v>0.15531565148916099</c:v>
                </c:pt>
                <c:pt idx="657">
                  <c:v>0.30591211578520799</c:v>
                </c:pt>
                <c:pt idx="658">
                  <c:v>0.44721359524265702</c:v>
                </c:pt>
                <c:pt idx="659">
                  <c:v>0.57492671591043598</c:v>
                </c:pt>
                <c:pt idx="660">
                  <c:v>0.685170979243239</c:v>
                </c:pt>
                <c:pt idx="661">
                  <c:v>0.77459666908617797</c:v>
                </c:pt>
                <c:pt idx="662">
                  <c:v>0.84048663110511401</c:v>
                </c:pt>
                <c:pt idx="663">
                  <c:v>0.880838832146148</c:v>
                </c:pt>
                <c:pt idx="664">
                  <c:v>0.89442719099991597</c:v>
                </c:pt>
                <c:pt idx="666">
                  <c:v>0.94868329805051399</c:v>
                </c:pt>
                <c:pt idx="667">
                  <c:v>0.93427066707416595</c:v>
                </c:pt>
                <c:pt idx="668">
                  <c:v>0.89147069464417195</c:v>
                </c:pt>
                <c:pt idx="669">
                  <c:v>0.82158383626491105</c:v>
                </c:pt>
                <c:pt idx="670">
                  <c:v>0.72673356876365802</c:v>
                </c:pt>
                <c:pt idx="671">
                  <c:v>0.609801869521721</c:v>
                </c:pt>
                <c:pt idx="672">
                  <c:v>0.47434164905006698</c:v>
                </c:pt>
                <c:pt idx="673">
                  <c:v>0.32446879760131198</c:v>
                </c:pt>
                <c:pt idx="674">
                  <c:v>0.16473712592714199</c:v>
                </c:pt>
                <c:pt idx="675" formatCode="0.00E+00">
                  <c:v>4.2972238443542297E-11</c:v>
                </c:pt>
                <c:pt idx="676">
                  <c:v>-0.164737125842504</c:v>
                </c:pt>
                <c:pt idx="677">
                  <c:v>-0.32446879752055102</c:v>
                </c:pt>
                <c:pt idx="678">
                  <c:v>-0.47434164897563702</c:v>
                </c:pt>
                <c:pt idx="679">
                  <c:v>-0.60980186945588299</c:v>
                </c:pt>
                <c:pt idx="680">
                  <c:v>-0.72673356870841399</c:v>
                </c:pt>
                <c:pt idx="681">
                  <c:v>-0.82158383622193898</c:v>
                </c:pt>
                <c:pt idx="682">
                  <c:v>-0.89147069461477801</c:v>
                </c:pt>
                <c:pt idx="683">
                  <c:v>-0.934270667059242</c:v>
                </c:pt>
                <c:pt idx="684">
                  <c:v>-0.94868329805051399</c:v>
                </c:pt>
                <c:pt idx="685">
                  <c:v>-0.93427066708909101</c:v>
                </c:pt>
                <c:pt idx="686">
                  <c:v>-0.89147069467356699</c:v>
                </c:pt>
                <c:pt idx="687">
                  <c:v>-0.82158383630788301</c:v>
                </c:pt>
                <c:pt idx="688">
                  <c:v>-0.72673356881890105</c:v>
                </c:pt>
                <c:pt idx="689">
                  <c:v>-0.609801869587558</c:v>
                </c:pt>
                <c:pt idx="690">
                  <c:v>-0.474341649124497</c:v>
                </c:pt>
                <c:pt idx="691">
                  <c:v>-0.32446879768207298</c:v>
                </c:pt>
                <c:pt idx="692">
                  <c:v>-0.164737126011781</c:v>
                </c:pt>
                <c:pt idx="693" formatCode="0.00E+00">
                  <c:v>-1.2891629403061101E-10</c:v>
                </c:pt>
                <c:pt idx="694">
                  <c:v>0.16473712575786501</c:v>
                </c:pt>
                <c:pt idx="695">
                  <c:v>0.32446879743978901</c:v>
                </c:pt>
                <c:pt idx="696">
                  <c:v>0.474341648901207</c:v>
                </c:pt>
                <c:pt idx="697">
                  <c:v>0.60980186939004599</c:v>
                </c:pt>
                <c:pt idx="698">
                  <c:v>0.72673356865316996</c:v>
                </c:pt>
                <c:pt idx="699">
                  <c:v>0.82158383617896702</c:v>
                </c:pt>
                <c:pt idx="700">
                  <c:v>0.89147069458538297</c:v>
                </c:pt>
                <c:pt idx="701">
                  <c:v>0.93427066704431805</c:v>
                </c:pt>
                <c:pt idx="702">
                  <c:v>0.94868329805051399</c:v>
                </c:pt>
                <c:pt idx="703">
                  <c:v>0.93427066710401496</c:v>
                </c:pt>
                <c:pt idx="704">
                  <c:v>0.89147069470296203</c:v>
                </c:pt>
                <c:pt idx="705">
                  <c:v>0.82158383635085597</c:v>
                </c:pt>
                <c:pt idx="706">
                  <c:v>0.72673356887414597</c:v>
                </c:pt>
                <c:pt idx="707">
                  <c:v>0.609801869653395</c:v>
                </c:pt>
                <c:pt idx="708">
                  <c:v>0.47434164919892702</c:v>
                </c:pt>
                <c:pt idx="709">
                  <c:v>0.32446879776283399</c:v>
                </c:pt>
                <c:pt idx="710">
                  <c:v>0.164737126096419</c:v>
                </c:pt>
                <c:pt idx="711" formatCode="0.00E+00">
                  <c:v>2.1486077091769499E-10</c:v>
                </c:pt>
                <c:pt idx="712">
                  <c:v>-0.16473712567322599</c:v>
                </c:pt>
                <c:pt idx="713">
                  <c:v>-0.32446879735902801</c:v>
                </c:pt>
                <c:pt idx="714">
                  <c:v>-0.47434164882677698</c:v>
                </c:pt>
                <c:pt idx="715">
                  <c:v>-0.60980186932420899</c:v>
                </c:pt>
                <c:pt idx="716">
                  <c:v>-0.72673356859792604</c:v>
                </c:pt>
                <c:pt idx="717">
                  <c:v>-0.82158383613599395</c:v>
                </c:pt>
                <c:pt idx="718">
                  <c:v>-0.89147069455598804</c:v>
                </c:pt>
                <c:pt idx="719">
                  <c:v>-0.93427066702939399</c:v>
                </c:pt>
                <c:pt idx="720">
                  <c:v>-0.94868329805051399</c:v>
                </c:pt>
                <c:pt idx="721">
                  <c:v>-0.93427066711893902</c:v>
                </c:pt>
                <c:pt idx="722">
                  <c:v>-0.89147069473235596</c:v>
                </c:pt>
                <c:pt idx="723">
                  <c:v>-0.82158383639382804</c:v>
                </c:pt>
                <c:pt idx="724">
                  <c:v>-0.72673356892939001</c:v>
                </c:pt>
                <c:pt idx="725">
                  <c:v>-0.609801869719232</c:v>
                </c:pt>
                <c:pt idx="726">
                  <c:v>-0.47434164927335598</c:v>
                </c:pt>
                <c:pt idx="727">
                  <c:v>-0.324468797843595</c:v>
                </c:pt>
                <c:pt idx="728">
                  <c:v>-0.16473712618105901</c:v>
                </c:pt>
                <c:pt idx="729" formatCode="0.00E+00">
                  <c:v>-3.0080524780478001E-10</c:v>
                </c:pt>
                <c:pt idx="730">
                  <c:v>0.164737125588588</c:v>
                </c:pt>
                <c:pt idx="731">
                  <c:v>0.324468797278268</c:v>
                </c:pt>
                <c:pt idx="732">
                  <c:v>0.47434164875234802</c:v>
                </c:pt>
                <c:pt idx="733">
                  <c:v>0.60980186925837099</c:v>
                </c:pt>
                <c:pt idx="734">
                  <c:v>0.72673356854268201</c:v>
                </c:pt>
                <c:pt idx="735">
                  <c:v>0.82158383609302299</c:v>
                </c:pt>
                <c:pt idx="736">
                  <c:v>0.891470694526594</c:v>
                </c:pt>
                <c:pt idx="737">
                  <c:v>0.93427066701447004</c:v>
                </c:pt>
                <c:pt idx="738">
                  <c:v>0.94868329805051399</c:v>
                </c:pt>
              </c:numCache>
            </c:numRef>
          </c:xVal>
          <c:yVal>
            <c:numRef>
              <c:f>func!$B$2:$B$740</c:f>
              <c:numCache>
                <c:formatCode>General</c:formatCode>
                <c:ptCount val="739"/>
                <c:pt idx="0">
                  <c:v>0</c:v>
                </c:pt>
                <c:pt idx="1">
                  <c:v>7.7657825884226706E-2</c:v>
                </c:pt>
                <c:pt idx="2">
                  <c:v>0.15295605802585299</c:v>
                </c:pt>
                <c:pt idx="3">
                  <c:v>0.223606797744131</c:v>
                </c:pt>
                <c:pt idx="4">
                  <c:v>0.28746335806384399</c:v>
                </c:pt>
                <c:pt idx="5">
                  <c:v>0.34258548971276698</c:v>
                </c:pt>
                <c:pt idx="6">
                  <c:v>0.38729833461398899</c:v>
                </c:pt>
                <c:pt idx="7">
                  <c:v>0.42024331560105599</c:v>
                </c:pt>
                <c:pt idx="8">
                  <c:v>0.44041941609769703</c:v>
                </c:pt>
                <c:pt idx="9">
                  <c:v>0.44721359549995798</c:v>
                </c:pt>
                <c:pt idx="10">
                  <c:v>0.44041941610473301</c:v>
                </c:pt>
                <c:pt idx="11">
                  <c:v>0.42024331561491302</c:v>
                </c:pt>
                <c:pt idx="12">
                  <c:v>0.38729833463424701</c:v>
                </c:pt>
                <c:pt idx="13">
                  <c:v>0.34258548973880998</c:v>
                </c:pt>
                <c:pt idx="14">
                  <c:v>0.28746335809487999</c:v>
                </c:pt>
                <c:pt idx="15">
                  <c:v>0.22360679777921799</c:v>
                </c:pt>
                <c:pt idx="16">
                  <c:v>0.15295605806392401</c:v>
                </c:pt>
                <c:pt idx="17">
                  <c:v>7.7657825924125706E-2</c:v>
                </c:pt>
                <c:pt idx="18">
                  <c:v>0</c:v>
                </c:pt>
                <c:pt idx="19">
                  <c:v>7.7657825844327399E-2</c:v>
                </c:pt>
                <c:pt idx="20">
                  <c:v>0.152956057987782</c:v>
                </c:pt>
                <c:pt idx="21">
                  <c:v>0.22360679770904501</c:v>
                </c:pt>
                <c:pt idx="22">
                  <c:v>0.28746335803280798</c:v>
                </c:pt>
                <c:pt idx="23">
                  <c:v>0.34258548968672498</c:v>
                </c:pt>
                <c:pt idx="24">
                  <c:v>0.38729833459373197</c:v>
                </c:pt>
                <c:pt idx="25">
                  <c:v>0.42024331558719902</c:v>
                </c:pt>
                <c:pt idx="26">
                  <c:v>0.44041941609066199</c:v>
                </c:pt>
                <c:pt idx="27">
                  <c:v>0.44721359549995798</c:v>
                </c:pt>
                <c:pt idx="28">
                  <c:v>0.44041941611176799</c:v>
                </c:pt>
                <c:pt idx="29">
                  <c:v>0.42024331562876899</c:v>
                </c:pt>
                <c:pt idx="30">
                  <c:v>0.38729833465450397</c:v>
                </c:pt>
                <c:pt idx="31">
                  <c:v>0.34258548976485198</c:v>
                </c:pt>
                <c:pt idx="32">
                  <c:v>0.287463358125916</c:v>
                </c:pt>
                <c:pt idx="33">
                  <c:v>0.22360679781430401</c:v>
                </c:pt>
                <c:pt idx="34">
                  <c:v>0.152956058101996</c:v>
                </c:pt>
                <c:pt idx="35">
                  <c:v>7.7657825964024402E-2</c:v>
                </c:pt>
                <c:pt idx="36">
                  <c:v>0</c:v>
                </c:pt>
                <c:pt idx="37">
                  <c:v>-7.7657825804428607E-2</c:v>
                </c:pt>
                <c:pt idx="38">
                  <c:v>-0.15295605794971101</c:v>
                </c:pt>
                <c:pt idx="39">
                  <c:v>-0.223606797673958</c:v>
                </c:pt>
                <c:pt idx="40">
                  <c:v>-0.28746335800177197</c:v>
                </c:pt>
                <c:pt idx="41">
                  <c:v>-0.34258548966068297</c:v>
                </c:pt>
                <c:pt idx="42">
                  <c:v>-0.38729833457347501</c:v>
                </c:pt>
                <c:pt idx="43">
                  <c:v>-0.42024331557334199</c:v>
                </c:pt>
                <c:pt idx="44">
                  <c:v>-0.440419416083627</c:v>
                </c:pt>
                <c:pt idx="45">
                  <c:v>-0.44721359549995798</c:v>
                </c:pt>
                <c:pt idx="46">
                  <c:v>-0.44041941611880298</c:v>
                </c:pt>
                <c:pt idx="47">
                  <c:v>-0.42024331564262601</c:v>
                </c:pt>
                <c:pt idx="48">
                  <c:v>-0.38729833467476099</c:v>
                </c:pt>
                <c:pt idx="49">
                  <c:v>-0.34258548979089398</c:v>
                </c:pt>
                <c:pt idx="50">
                  <c:v>-0.28746335815695101</c:v>
                </c:pt>
                <c:pt idx="51">
                  <c:v>-0.223606797849391</c:v>
                </c:pt>
                <c:pt idx="52">
                  <c:v>-0.15295605814006699</c:v>
                </c:pt>
                <c:pt idx="53">
                  <c:v>-7.7657826003923694E-2</c:v>
                </c:pt>
                <c:pt idx="54">
                  <c:v>0</c:v>
                </c:pt>
                <c:pt idx="55">
                  <c:v>-7.7657825764529703E-2</c:v>
                </c:pt>
                <c:pt idx="56">
                  <c:v>-0.15295605791163999</c:v>
                </c:pt>
                <c:pt idx="57">
                  <c:v>-0.22360679763887101</c:v>
                </c:pt>
                <c:pt idx="58">
                  <c:v>-0.28746335797073602</c:v>
                </c:pt>
                <c:pt idx="59">
                  <c:v>-0.34258548963464103</c:v>
                </c:pt>
                <c:pt idx="60">
                  <c:v>-0.38729833455321799</c:v>
                </c:pt>
                <c:pt idx="61">
                  <c:v>-0.42024331555948602</c:v>
                </c:pt>
                <c:pt idx="62">
                  <c:v>-0.44041941607659102</c:v>
                </c:pt>
                <c:pt idx="63">
                  <c:v>-0.44721359549995798</c:v>
                </c:pt>
                <c:pt idx="64">
                  <c:v>-0.44041941612583801</c:v>
                </c:pt>
                <c:pt idx="65">
                  <c:v>-0.42024331565648299</c:v>
                </c:pt>
                <c:pt idx="66">
                  <c:v>-0.38729833469501801</c:v>
                </c:pt>
                <c:pt idx="67">
                  <c:v>-0.34258548981693598</c:v>
                </c:pt>
                <c:pt idx="68">
                  <c:v>-0.28746335818798802</c:v>
                </c:pt>
                <c:pt idx="69">
                  <c:v>-0.22360679788447799</c:v>
                </c:pt>
                <c:pt idx="70">
                  <c:v>-0.15295605817813801</c:v>
                </c:pt>
                <c:pt idx="71">
                  <c:v>-7.7657826043822306E-2</c:v>
                </c:pt>
                <c:pt idx="72">
                  <c:v>0</c:v>
                </c:pt>
                <c:pt idx="74">
                  <c:v>0</c:v>
                </c:pt>
                <c:pt idx="75">
                  <c:v>0.122787803965468</c:v>
                </c:pt>
                <c:pt idx="76">
                  <c:v>0.24184476264128699</c:v>
                </c:pt>
                <c:pt idx="77">
                  <c:v>0.35355339058402802</c:v>
                </c:pt>
                <c:pt idx="78">
                  <c:v>0.45451947766113898</c:v>
                </c:pt>
                <c:pt idx="79">
                  <c:v>0.54167522040826399</c:v>
                </c:pt>
                <c:pt idx="80">
                  <c:v>0.61237243568511801</c:v>
                </c:pt>
                <c:pt idx="81">
                  <c:v>0.66446302438015403</c:v>
                </c:pt>
                <c:pt idx="82">
                  <c:v>0.69636424031507504</c:v>
                </c:pt>
                <c:pt idx="83">
                  <c:v>0.70710678118654802</c:v>
                </c:pt>
                <c:pt idx="84">
                  <c:v>0.69636424032619904</c:v>
                </c:pt>
                <c:pt idx="85">
                  <c:v>0.66446302440206395</c:v>
                </c:pt>
                <c:pt idx="86">
                  <c:v>0.61237243571714794</c:v>
                </c:pt>
                <c:pt idx="87">
                  <c:v>0.54167522044944005</c:v>
                </c:pt>
                <c:pt idx="88">
                  <c:v>0.45451947771021101</c:v>
                </c:pt>
                <c:pt idx="89">
                  <c:v>0.35355339063950397</c:v>
                </c:pt>
                <c:pt idx="90">
                  <c:v>0.241844762701483</c:v>
                </c:pt>
                <c:pt idx="91">
                  <c:v>0.12278780402855401</c:v>
                </c:pt>
                <c:pt idx="92">
                  <c:v>0</c:v>
                </c:pt>
                <c:pt idx="93">
                  <c:v>0.122787803902382</c:v>
                </c:pt>
                <c:pt idx="94">
                  <c:v>0.241844762581091</c:v>
                </c:pt>
                <c:pt idx="95">
                  <c:v>0.353553390528551</c:v>
                </c:pt>
                <c:pt idx="96">
                  <c:v>0.45451947761206701</c:v>
                </c:pt>
                <c:pt idx="97">
                  <c:v>0.54167522036708704</c:v>
                </c:pt>
                <c:pt idx="98">
                  <c:v>0.61237243565308797</c:v>
                </c:pt>
                <c:pt idx="99">
                  <c:v>0.664463024358245</c:v>
                </c:pt>
                <c:pt idx="100">
                  <c:v>0.69636424030395105</c:v>
                </c:pt>
                <c:pt idx="101">
                  <c:v>0.70710678118654802</c:v>
                </c:pt>
                <c:pt idx="102">
                  <c:v>0.69636424033732203</c:v>
                </c:pt>
                <c:pt idx="103">
                  <c:v>0.66446302442397298</c:v>
                </c:pt>
                <c:pt idx="104">
                  <c:v>0.61237243574917699</c:v>
                </c:pt>
                <c:pt idx="105">
                  <c:v>0.541675220490617</c:v>
                </c:pt>
                <c:pt idx="106">
                  <c:v>0.45451947775928297</c:v>
                </c:pt>
                <c:pt idx="107">
                  <c:v>0.35355339069498098</c:v>
                </c:pt>
                <c:pt idx="108">
                  <c:v>0.24184476276167899</c:v>
                </c:pt>
                <c:pt idx="109">
                  <c:v>0.122787804091639</c:v>
                </c:pt>
                <c:pt idx="110">
                  <c:v>0</c:v>
                </c:pt>
                <c:pt idx="111">
                  <c:v>-0.12278780383929599</c:v>
                </c:pt>
                <c:pt idx="112">
                  <c:v>-0.24184476252089501</c:v>
                </c:pt>
                <c:pt idx="113">
                  <c:v>-0.35355339047307399</c:v>
                </c:pt>
                <c:pt idx="114">
                  <c:v>-0.45451947756299499</c:v>
                </c:pt>
                <c:pt idx="115">
                  <c:v>-0.54167522032591098</c:v>
                </c:pt>
                <c:pt idx="116">
                  <c:v>-0.61237243562105903</c:v>
                </c:pt>
                <c:pt idx="117">
                  <c:v>-0.66446302433633497</c:v>
                </c:pt>
                <c:pt idx="118">
                  <c:v>-0.69636424029282795</c:v>
                </c:pt>
                <c:pt idx="119">
                  <c:v>-0.70710678118654802</c:v>
                </c:pt>
                <c:pt idx="120">
                  <c:v>-0.69636424034844602</c:v>
                </c:pt>
                <c:pt idx="121">
                  <c:v>-0.66446302444588301</c:v>
                </c:pt>
                <c:pt idx="122">
                  <c:v>-0.61237243578120704</c:v>
                </c:pt>
                <c:pt idx="123">
                  <c:v>-0.54167522053179296</c:v>
                </c:pt>
                <c:pt idx="124">
                  <c:v>-0.454519477808355</c:v>
                </c:pt>
                <c:pt idx="125">
                  <c:v>-0.353553390750458</c:v>
                </c:pt>
                <c:pt idx="126">
                  <c:v>-0.241844762821874</c:v>
                </c:pt>
                <c:pt idx="127">
                  <c:v>-0.122787804154726</c:v>
                </c:pt>
                <c:pt idx="128">
                  <c:v>0</c:v>
                </c:pt>
                <c:pt idx="129">
                  <c:v>-0.122787803776211</c:v>
                </c:pt>
                <c:pt idx="130">
                  <c:v>-0.2418447624607</c:v>
                </c:pt>
                <c:pt idx="131">
                  <c:v>-0.35355339041759698</c:v>
                </c:pt>
                <c:pt idx="132">
                  <c:v>-0.45451947751392202</c:v>
                </c:pt>
                <c:pt idx="133">
                  <c:v>-0.54167522028473503</c:v>
                </c:pt>
                <c:pt idx="134">
                  <c:v>-0.61237243558902998</c:v>
                </c:pt>
                <c:pt idx="135">
                  <c:v>-0.66446302431442605</c:v>
                </c:pt>
                <c:pt idx="136">
                  <c:v>-0.69636424028170396</c:v>
                </c:pt>
                <c:pt idx="137">
                  <c:v>-0.70710678118654802</c:v>
                </c:pt>
                <c:pt idx="138">
                  <c:v>-0.69636424035957001</c:v>
                </c:pt>
                <c:pt idx="139">
                  <c:v>-0.66446302446779204</c:v>
                </c:pt>
                <c:pt idx="140">
                  <c:v>-0.61237243581323597</c:v>
                </c:pt>
                <c:pt idx="141">
                  <c:v>-0.54167522057297002</c:v>
                </c:pt>
                <c:pt idx="142">
                  <c:v>-0.45451947785742702</c:v>
                </c:pt>
                <c:pt idx="143">
                  <c:v>-0.35355339080593501</c:v>
                </c:pt>
                <c:pt idx="144">
                  <c:v>-0.24184476288206999</c:v>
                </c:pt>
                <c:pt idx="145">
                  <c:v>-0.12278780421781101</c:v>
                </c:pt>
                <c:pt idx="146">
                  <c:v>0</c:v>
                </c:pt>
                <c:pt idx="148" formatCode="0.00E+00">
                  <c:v>1.05367121277235E-8</c:v>
                </c:pt>
                <c:pt idx="149">
                  <c:v>0.17364817766197399</c:v>
                </c:pt>
                <c:pt idx="150">
                  <c:v>0.34202014331621</c:v>
                </c:pt>
                <c:pt idx="151">
                  <c:v>0.49999999998692402</c:v>
                </c:pt>
                <c:pt idx="152">
                  <c:v>0.64278760967111703</c:v>
                </c:pt>
                <c:pt idx="153">
                  <c:v>0.76604444310280195</c:v>
                </c:pt>
                <c:pt idx="154">
                  <c:v>0.86602540376934001</c:v>
                </c:pt>
                <c:pt idx="155">
                  <c:v>0.93969262077385896</c:v>
                </c:pt>
                <c:pt idx="156">
                  <c:v>0.98480775300521595</c:v>
                </c:pt>
                <c:pt idx="157">
                  <c:v>1</c:v>
                </c:pt>
                <c:pt idx="158">
                  <c:v>0.98480775302094803</c:v>
                </c:pt>
                <c:pt idx="159">
                  <c:v>0.93969262080484295</c:v>
                </c:pt>
                <c:pt idx="160">
                  <c:v>0.866025403814636</c:v>
                </c:pt>
                <c:pt idx="161">
                  <c:v>0.76604444316103504</c:v>
                </c:pt>
                <c:pt idx="162">
                  <c:v>0.64278760974051596</c:v>
                </c:pt>
                <c:pt idx="163">
                  <c:v>0.50000000006538003</c:v>
                </c:pt>
                <c:pt idx="164">
                  <c:v>0.34202014340134002</c:v>
                </c:pt>
                <c:pt idx="165">
                  <c:v>0.17364817775119001</c:v>
                </c:pt>
                <c:pt idx="166" formatCode="0.00E+00">
                  <c:v>1.05367121277235E-8</c:v>
                </c:pt>
                <c:pt idx="167">
                  <c:v>0.173648177572757</c:v>
                </c:pt>
                <c:pt idx="168">
                  <c:v>0.34202014323107999</c:v>
                </c:pt>
                <c:pt idx="169">
                  <c:v>0.499999999908468</c:v>
                </c:pt>
                <c:pt idx="170">
                  <c:v>0.64278760960171899</c:v>
                </c:pt>
                <c:pt idx="171">
                  <c:v>0.76604444304456998</c:v>
                </c:pt>
                <c:pt idx="172">
                  <c:v>0.86602540372404302</c:v>
                </c:pt>
                <c:pt idx="173">
                  <c:v>0.93969262074287396</c:v>
                </c:pt>
                <c:pt idx="174">
                  <c:v>0.98480775298948497</c:v>
                </c:pt>
                <c:pt idx="175">
                  <c:v>1</c:v>
                </c:pt>
                <c:pt idx="176">
                  <c:v>0.984807753036679</c:v>
                </c:pt>
                <c:pt idx="177">
                  <c:v>0.93969262083582805</c:v>
                </c:pt>
                <c:pt idx="178">
                  <c:v>0.86602540385993299</c:v>
                </c:pt>
                <c:pt idx="179">
                  <c:v>0.76604444321926701</c:v>
                </c:pt>
                <c:pt idx="180">
                  <c:v>0.64278760980991401</c:v>
                </c:pt>
                <c:pt idx="181">
                  <c:v>0.50000000014383605</c:v>
                </c:pt>
                <c:pt idx="182">
                  <c:v>0.34202014348646897</c:v>
                </c:pt>
                <c:pt idx="183">
                  <c:v>0.17364817784040801</c:v>
                </c:pt>
                <c:pt idx="184" formatCode="0.00E+00">
                  <c:v>-1.05367121277235E-8</c:v>
                </c:pt>
                <c:pt idx="185">
                  <c:v>-0.173648177483541</c:v>
                </c:pt>
                <c:pt idx="186">
                  <c:v>-0.34202014314595103</c:v>
                </c:pt>
                <c:pt idx="187">
                  <c:v>-0.49999999983001198</c:v>
                </c:pt>
                <c:pt idx="188">
                  <c:v>-0.64278760953232095</c:v>
                </c:pt>
                <c:pt idx="189">
                  <c:v>-0.766044442986338</c:v>
                </c:pt>
                <c:pt idx="190">
                  <c:v>-0.86602540367874603</c:v>
                </c:pt>
                <c:pt idx="191">
                  <c:v>-0.93969262071188897</c:v>
                </c:pt>
                <c:pt idx="192">
                  <c:v>-0.984807752973754</c:v>
                </c:pt>
                <c:pt idx="193">
                  <c:v>-1</c:v>
                </c:pt>
                <c:pt idx="194">
                  <c:v>-0.98480775305241097</c:v>
                </c:pt>
                <c:pt idx="195">
                  <c:v>-0.93969262086681304</c:v>
                </c:pt>
                <c:pt idx="196">
                  <c:v>-0.86602540390522997</c:v>
                </c:pt>
                <c:pt idx="197">
                  <c:v>-0.76604444327749899</c:v>
                </c:pt>
                <c:pt idx="198">
                  <c:v>-0.64278760987931205</c:v>
                </c:pt>
                <c:pt idx="199">
                  <c:v>-0.50000000022229296</c:v>
                </c:pt>
                <c:pt idx="200">
                  <c:v>-0.34202014357159899</c:v>
                </c:pt>
                <c:pt idx="201">
                  <c:v>-0.173648177929625</c:v>
                </c:pt>
                <c:pt idx="202" formatCode="0.00E+00">
                  <c:v>-1.05367121277235E-8</c:v>
                </c:pt>
                <c:pt idx="203">
                  <c:v>-0.17364817739432301</c:v>
                </c:pt>
                <c:pt idx="204">
                  <c:v>-0.34202014306082101</c:v>
                </c:pt>
                <c:pt idx="205">
                  <c:v>-0.49999999975155601</c:v>
                </c:pt>
                <c:pt idx="206">
                  <c:v>-0.64278760946292202</c:v>
                </c:pt>
                <c:pt idx="207">
                  <c:v>-0.76604444292810603</c:v>
                </c:pt>
                <c:pt idx="208">
                  <c:v>-0.86602540363345004</c:v>
                </c:pt>
                <c:pt idx="209">
                  <c:v>-0.93969262068090498</c:v>
                </c:pt>
                <c:pt idx="210">
                  <c:v>-0.98480775295802203</c:v>
                </c:pt>
                <c:pt idx="211">
                  <c:v>-1</c:v>
                </c:pt>
                <c:pt idx="212">
                  <c:v>-0.98480775306814206</c:v>
                </c:pt>
                <c:pt idx="213">
                  <c:v>-0.93969262089779704</c:v>
                </c:pt>
                <c:pt idx="214">
                  <c:v>-0.86602540395052596</c:v>
                </c:pt>
                <c:pt idx="215">
                  <c:v>-0.76604444333573196</c:v>
                </c:pt>
                <c:pt idx="216">
                  <c:v>-0.64278760994871198</c:v>
                </c:pt>
                <c:pt idx="217">
                  <c:v>-0.50000000030074798</c:v>
                </c:pt>
                <c:pt idx="218">
                  <c:v>-0.342020143656729</c:v>
                </c:pt>
                <c:pt idx="219">
                  <c:v>-0.173648178018841</c:v>
                </c:pt>
                <c:pt idx="220" formatCode="0.00E+00">
                  <c:v>-1.05367121277235E-8</c:v>
                </c:pt>
                <c:pt idx="222" formatCode="0.00E+00">
                  <c:v>2.1073424255447001E-8</c:v>
                </c:pt>
                <c:pt idx="223">
                  <c:v>0.21267471501799801</c:v>
                </c:pt>
                <c:pt idx="224">
                  <c:v>0.41888741643914501</c:v>
                </c:pt>
                <c:pt idx="225">
                  <c:v>0.61237243567977995</c:v>
                </c:pt>
                <c:pt idx="226">
                  <c:v>0.78725082833876003</c:v>
                </c:pt>
                <c:pt idx="227">
                  <c:v>0.93820900294818299</c:v>
                </c:pt>
                <c:pt idx="228">
                  <c:v>1.06066017176133</c:v>
                </c:pt>
                <c:pt idx="229">
                  <c:v>1.1508837179773099</c:v>
                </c:pt>
                <c:pt idx="230">
                  <c:v>1.2061382447998099</c:v>
                </c:pt>
                <c:pt idx="231">
                  <c:v>1.2247448713915901</c:v>
                </c:pt>
                <c:pt idx="232">
                  <c:v>1.2061382448190801</c:v>
                </c:pt>
                <c:pt idx="233">
                  <c:v>1.15088371801525</c:v>
                </c:pt>
                <c:pt idx="234">
                  <c:v>1.06066017181681</c:v>
                </c:pt>
                <c:pt idx="235">
                  <c:v>0.93820900301950305</c:v>
                </c:pt>
                <c:pt idx="236">
                  <c:v>0.78725082842375504</c:v>
                </c:pt>
                <c:pt idx="237">
                  <c:v>0.61237243577586797</c:v>
                </c:pt>
                <c:pt idx="238">
                  <c:v>0.418887416543407</c:v>
                </c:pt>
                <c:pt idx="239">
                  <c:v>0.21267471512726699</c:v>
                </c:pt>
                <c:pt idx="240" formatCode="0.00E+00">
                  <c:v>2.1073424255447001E-8</c:v>
                </c:pt>
                <c:pt idx="241">
                  <c:v>0.21267471490872999</c:v>
                </c:pt>
                <c:pt idx="242">
                  <c:v>0.41888741633488302</c:v>
                </c:pt>
                <c:pt idx="243">
                  <c:v>0.61237243558369103</c:v>
                </c:pt>
                <c:pt idx="244">
                  <c:v>0.78725082825376502</c:v>
                </c:pt>
                <c:pt idx="245">
                  <c:v>0.93820900287686304</c:v>
                </c:pt>
                <c:pt idx="246">
                  <c:v>1.0606601717058499</c:v>
                </c:pt>
                <c:pt idx="247">
                  <c:v>1.1508837179393601</c:v>
                </c:pt>
                <c:pt idx="248">
                  <c:v>1.20613824478055</c:v>
                </c:pt>
                <c:pt idx="249">
                  <c:v>1.2247448713915901</c:v>
                </c:pt>
                <c:pt idx="250">
                  <c:v>1.20613824483835</c:v>
                </c:pt>
                <c:pt idx="251">
                  <c:v>1.1508837180531999</c:v>
                </c:pt>
                <c:pt idx="252">
                  <c:v>1.0606601718722799</c:v>
                </c:pt>
                <c:pt idx="253">
                  <c:v>0.938209003090823</c:v>
                </c:pt>
                <c:pt idx="254">
                  <c:v>0.78725082850875105</c:v>
                </c:pt>
                <c:pt idx="255">
                  <c:v>0.612372435871957</c:v>
                </c:pt>
                <c:pt idx="256">
                  <c:v>0.41888741664766899</c:v>
                </c:pt>
                <c:pt idx="257">
                  <c:v>0.212674715236533</c:v>
                </c:pt>
                <c:pt idx="258" formatCode="0.00E+00">
                  <c:v>-2.1073424255447001E-8</c:v>
                </c:pt>
                <c:pt idx="259">
                  <c:v>-0.21267471479946301</c:v>
                </c:pt>
                <c:pt idx="260">
                  <c:v>-0.41888741623062098</c:v>
                </c:pt>
                <c:pt idx="261">
                  <c:v>-0.61237243548760201</c:v>
                </c:pt>
                <c:pt idx="262">
                  <c:v>-0.78725082816876901</c:v>
                </c:pt>
                <c:pt idx="263">
                  <c:v>-0.93820900280554398</c:v>
                </c:pt>
                <c:pt idx="264">
                  <c:v>-1.0606601716503801</c:v>
                </c:pt>
                <c:pt idx="265">
                  <c:v>-1.15088371790141</c:v>
                </c:pt>
                <c:pt idx="266">
                  <c:v>-1.2061382447612801</c:v>
                </c:pt>
                <c:pt idx="267">
                  <c:v>-1.2247448713915901</c:v>
                </c:pt>
                <c:pt idx="268">
                  <c:v>-1.2061382448576099</c:v>
                </c:pt>
                <c:pt idx="269">
                  <c:v>-1.15088371809115</c:v>
                </c:pt>
                <c:pt idx="270">
                  <c:v>-1.06066017192776</c:v>
                </c:pt>
                <c:pt idx="271">
                  <c:v>-0.93820900316214195</c:v>
                </c:pt>
                <c:pt idx="272">
                  <c:v>-0.78725082859374496</c:v>
                </c:pt>
                <c:pt idx="273">
                  <c:v>-0.61237243596804602</c:v>
                </c:pt>
                <c:pt idx="274">
                  <c:v>-0.41888741675193097</c:v>
                </c:pt>
                <c:pt idx="275">
                  <c:v>-0.21267471534580301</c:v>
                </c:pt>
                <c:pt idx="276" formatCode="0.00E+00">
                  <c:v>-2.1073424255447001E-8</c:v>
                </c:pt>
                <c:pt idx="277">
                  <c:v>-0.212674714690195</c:v>
                </c:pt>
                <c:pt idx="278">
                  <c:v>-0.41888741612635899</c:v>
                </c:pt>
                <c:pt idx="279">
                  <c:v>-0.61237243539151398</c:v>
                </c:pt>
                <c:pt idx="280">
                  <c:v>-0.787250828083773</c:v>
                </c:pt>
                <c:pt idx="281">
                  <c:v>-0.93820900273422503</c:v>
                </c:pt>
                <c:pt idx="282">
                  <c:v>-1.0606601715949</c:v>
                </c:pt>
                <c:pt idx="283">
                  <c:v>-1.1508837178634601</c:v>
                </c:pt>
                <c:pt idx="284">
                  <c:v>-1.2061382447420099</c:v>
                </c:pt>
                <c:pt idx="285">
                  <c:v>-1.2247448713915901</c:v>
                </c:pt>
                <c:pt idx="286">
                  <c:v>-1.20613824487688</c:v>
                </c:pt>
                <c:pt idx="287">
                  <c:v>-1.1508837181291001</c:v>
                </c:pt>
                <c:pt idx="288">
                  <c:v>-1.06066017198324</c:v>
                </c:pt>
                <c:pt idx="289">
                  <c:v>-0.93820900323346201</c:v>
                </c:pt>
                <c:pt idx="290">
                  <c:v>-0.78725082867874197</c:v>
                </c:pt>
                <c:pt idx="291">
                  <c:v>-0.61237243606413405</c:v>
                </c:pt>
                <c:pt idx="292">
                  <c:v>-0.41888741685619302</c:v>
                </c:pt>
                <c:pt idx="293">
                  <c:v>-0.21267471545507</c:v>
                </c:pt>
                <c:pt idx="294" formatCode="0.00E+00">
                  <c:v>-2.1073424255447001E-8</c:v>
                </c:pt>
                <c:pt idx="296">
                  <c:v>0</c:v>
                </c:pt>
                <c:pt idx="297">
                  <c:v>0.245575607930937</c:v>
                </c:pt>
                <c:pt idx="298">
                  <c:v>0.48368952528257397</c:v>
                </c:pt>
                <c:pt idx="299">
                  <c:v>0.70710678116805503</c:v>
                </c:pt>
                <c:pt idx="300">
                  <c:v>0.90903895532227796</c:v>
                </c:pt>
                <c:pt idx="301">
                  <c:v>1.08335044081653</c:v>
                </c:pt>
                <c:pt idx="302">
                  <c:v>1.22474487137024</c:v>
                </c:pt>
                <c:pt idx="303">
                  <c:v>1.3289260487603101</c:v>
                </c:pt>
                <c:pt idx="304">
                  <c:v>1.3927284806301501</c:v>
                </c:pt>
                <c:pt idx="305">
                  <c:v>1.4142135623731</c:v>
                </c:pt>
                <c:pt idx="306">
                  <c:v>1.3927284806524001</c:v>
                </c:pt>
                <c:pt idx="307">
                  <c:v>1.3289260488041299</c:v>
                </c:pt>
                <c:pt idx="308">
                  <c:v>1.2247448714343001</c:v>
                </c:pt>
                <c:pt idx="309">
                  <c:v>1.0833504408988801</c:v>
                </c:pt>
                <c:pt idx="310">
                  <c:v>0.90903895542042101</c:v>
                </c:pt>
                <c:pt idx="311">
                  <c:v>0.70710678127900894</c:v>
                </c:pt>
                <c:pt idx="312">
                  <c:v>0.483689525402965</c:v>
                </c:pt>
                <c:pt idx="313">
                  <c:v>0.24557560805710699</c:v>
                </c:pt>
                <c:pt idx="314">
                  <c:v>0</c:v>
                </c:pt>
                <c:pt idx="315">
                  <c:v>0.24557560780476301</c:v>
                </c:pt>
                <c:pt idx="316">
                  <c:v>0.483689525162182</c:v>
                </c:pt>
                <c:pt idx="317">
                  <c:v>0.70710678105710201</c:v>
                </c:pt>
                <c:pt idx="318">
                  <c:v>0.90903895522413403</c:v>
                </c:pt>
                <c:pt idx="319">
                  <c:v>1.0833504407341801</c:v>
                </c:pt>
                <c:pt idx="320">
                  <c:v>1.2247448713061799</c:v>
                </c:pt>
                <c:pt idx="321">
                  <c:v>1.32892604871649</c:v>
                </c:pt>
                <c:pt idx="322">
                  <c:v>1.3927284806079001</c:v>
                </c:pt>
                <c:pt idx="323">
                  <c:v>1.4142135623731</c:v>
                </c:pt>
                <c:pt idx="324">
                  <c:v>1.3927284806746401</c:v>
                </c:pt>
                <c:pt idx="325">
                  <c:v>1.32892604884795</c:v>
                </c:pt>
                <c:pt idx="326">
                  <c:v>1.22474487149835</c:v>
                </c:pt>
                <c:pt idx="327">
                  <c:v>1.08335044098123</c:v>
                </c:pt>
                <c:pt idx="328">
                  <c:v>0.90903895551856595</c:v>
                </c:pt>
                <c:pt idx="329">
                  <c:v>0.70710678138996197</c:v>
                </c:pt>
                <c:pt idx="330">
                  <c:v>0.48368952552335698</c:v>
                </c:pt>
                <c:pt idx="331">
                  <c:v>0.245575608183279</c:v>
                </c:pt>
                <c:pt idx="332">
                  <c:v>0</c:v>
                </c:pt>
                <c:pt idx="333">
                  <c:v>-0.24557560767859199</c:v>
                </c:pt>
                <c:pt idx="334">
                  <c:v>-0.48368952504179102</c:v>
                </c:pt>
                <c:pt idx="335">
                  <c:v>-0.70710678094614798</c:v>
                </c:pt>
                <c:pt idx="336">
                  <c:v>-0.90903895512598898</c:v>
                </c:pt>
                <c:pt idx="337">
                  <c:v>-1.08335044065182</c:v>
                </c:pt>
                <c:pt idx="338">
                  <c:v>-1.2247448712421201</c:v>
                </c:pt>
                <c:pt idx="339">
                  <c:v>-1.3289260486726699</c:v>
                </c:pt>
                <c:pt idx="340">
                  <c:v>-1.3927284805856599</c:v>
                </c:pt>
                <c:pt idx="341">
                  <c:v>-1.4142135623731</c:v>
                </c:pt>
                <c:pt idx="342">
                  <c:v>-1.39272848069689</c:v>
                </c:pt>
                <c:pt idx="343">
                  <c:v>-1.32892604889177</c:v>
                </c:pt>
                <c:pt idx="344">
                  <c:v>-1.2247448715624101</c:v>
                </c:pt>
                <c:pt idx="345">
                  <c:v>-1.0833504410635899</c:v>
                </c:pt>
                <c:pt idx="346">
                  <c:v>-0.909038955616709</c:v>
                </c:pt>
                <c:pt idx="347">
                  <c:v>-0.70710678150091699</c:v>
                </c:pt>
                <c:pt idx="348">
                  <c:v>-0.48368952564374901</c:v>
                </c:pt>
                <c:pt idx="349">
                  <c:v>-0.24557560830945199</c:v>
                </c:pt>
                <c:pt idx="350">
                  <c:v>0</c:v>
                </c:pt>
                <c:pt idx="351">
                  <c:v>-0.245575607552421</c:v>
                </c:pt>
                <c:pt idx="352">
                  <c:v>-0.48368952492139999</c:v>
                </c:pt>
                <c:pt idx="353">
                  <c:v>-0.70710678083519396</c:v>
                </c:pt>
                <c:pt idx="354">
                  <c:v>-0.90903895502784504</c:v>
                </c:pt>
                <c:pt idx="355">
                  <c:v>-1.0833504405694701</c:v>
                </c:pt>
                <c:pt idx="356">
                  <c:v>-1.22474487117806</c:v>
                </c:pt>
                <c:pt idx="357">
                  <c:v>-1.3289260486288501</c:v>
                </c:pt>
                <c:pt idx="358">
                  <c:v>-1.3927284805634099</c:v>
                </c:pt>
                <c:pt idx="359">
                  <c:v>-1.4142135623731</c:v>
                </c:pt>
                <c:pt idx="360">
                  <c:v>-1.39272848071914</c:v>
                </c:pt>
                <c:pt idx="361">
                  <c:v>-1.3289260489355801</c:v>
                </c:pt>
                <c:pt idx="362">
                  <c:v>-1.2247448716264699</c:v>
                </c:pt>
                <c:pt idx="363">
                  <c:v>-1.08335044114594</c:v>
                </c:pt>
                <c:pt idx="364">
                  <c:v>-0.90903895571485505</c:v>
                </c:pt>
                <c:pt idx="365">
                  <c:v>-0.70710678161187002</c:v>
                </c:pt>
                <c:pt idx="366">
                  <c:v>-0.48368952576413998</c:v>
                </c:pt>
                <c:pt idx="367">
                  <c:v>-0.24557560843562301</c:v>
                </c:pt>
                <c:pt idx="368">
                  <c:v>0</c:v>
                </c:pt>
                <c:pt idx="370">
                  <c:v>0</c:v>
                </c:pt>
                <c:pt idx="371">
                  <c:v>0.27456187647470498</c:v>
                </c:pt>
                <c:pt idx="372">
                  <c:v>0.54078132926821898</c:v>
                </c:pt>
                <c:pt idx="373">
                  <c:v>0.79056941502141997</c:v>
                </c:pt>
                <c:pt idx="374">
                  <c:v>1.016336449148</c:v>
                </c:pt>
                <c:pt idx="375">
                  <c:v>1.21122261456006</c:v>
                </c:pt>
                <c:pt idx="376">
                  <c:v>1.36930639373904</c:v>
                </c:pt>
                <c:pt idx="377">
                  <c:v>1.48578449104913</c:v>
                </c:pt>
                <c:pt idx="378">
                  <c:v>1.55711777844451</c:v>
                </c:pt>
                <c:pt idx="379">
                  <c:v>1.58113883008419</c:v>
                </c:pt>
                <c:pt idx="380">
                  <c:v>1.5571177784693799</c:v>
                </c:pt>
                <c:pt idx="381">
                  <c:v>1.4857844910981199</c:v>
                </c:pt>
                <c:pt idx="382">
                  <c:v>1.36930639381066</c:v>
                </c:pt>
                <c:pt idx="383">
                  <c:v>1.2112226146521301</c:v>
                </c:pt>
                <c:pt idx="384">
                  <c:v>1.01633644925773</c:v>
                </c:pt>
                <c:pt idx="385">
                  <c:v>0.79056941514546897</c:v>
                </c:pt>
                <c:pt idx="386">
                  <c:v>0.54078132940281998</c:v>
                </c:pt>
                <c:pt idx="387">
                  <c:v>0.27456187661576797</c:v>
                </c:pt>
                <c:pt idx="388">
                  <c:v>0</c:v>
                </c:pt>
                <c:pt idx="389">
                  <c:v>0.27456187633363999</c:v>
                </c:pt>
                <c:pt idx="390">
                  <c:v>0.54078132913361698</c:v>
                </c:pt>
                <c:pt idx="391">
                  <c:v>0.79056941489736898</c:v>
                </c:pt>
                <c:pt idx="392">
                  <c:v>1.01633644903827</c:v>
                </c:pt>
                <c:pt idx="393">
                  <c:v>1.2112226144679901</c:v>
                </c:pt>
                <c:pt idx="394">
                  <c:v>1.3693063936674199</c:v>
                </c:pt>
                <c:pt idx="395">
                  <c:v>1.4857844910001301</c:v>
                </c:pt>
                <c:pt idx="396">
                  <c:v>1.5571177784196299</c:v>
                </c:pt>
                <c:pt idx="397">
                  <c:v>1.58113883008419</c:v>
                </c:pt>
                <c:pt idx="398">
                  <c:v>1.55711777849425</c:v>
                </c:pt>
                <c:pt idx="399">
                  <c:v>1.4857844911471101</c:v>
                </c:pt>
                <c:pt idx="400">
                  <c:v>1.36930639388228</c:v>
                </c:pt>
                <c:pt idx="401">
                  <c:v>1.21122261474421</c:v>
                </c:pt>
                <c:pt idx="402">
                  <c:v>1.01633644936746</c:v>
                </c:pt>
                <c:pt idx="403">
                  <c:v>0.79056941526951896</c:v>
                </c:pt>
                <c:pt idx="404">
                  <c:v>0.54078132953742297</c:v>
                </c:pt>
                <c:pt idx="405">
                  <c:v>0.27456187675683302</c:v>
                </c:pt>
                <c:pt idx="406">
                  <c:v>0</c:v>
                </c:pt>
                <c:pt idx="407">
                  <c:v>-0.27456187619257499</c:v>
                </c:pt>
                <c:pt idx="408">
                  <c:v>-0.54078132899901499</c:v>
                </c:pt>
                <c:pt idx="409">
                  <c:v>-0.79056941477331999</c:v>
                </c:pt>
                <c:pt idx="410">
                  <c:v>-1.01633644892855</c:v>
                </c:pt>
                <c:pt idx="411">
                  <c:v>-1.2112226143759099</c:v>
                </c:pt>
                <c:pt idx="412">
                  <c:v>-1.3693063935958001</c:v>
                </c:pt>
                <c:pt idx="413">
                  <c:v>-1.48578449095114</c:v>
                </c:pt>
                <c:pt idx="414">
                  <c:v>-1.5571177783947601</c:v>
                </c:pt>
                <c:pt idx="415">
                  <c:v>-1.58113883008419</c:v>
                </c:pt>
                <c:pt idx="416">
                  <c:v>-1.5571177785191299</c:v>
                </c:pt>
                <c:pt idx="417">
                  <c:v>-1.4857844911961</c:v>
                </c:pt>
                <c:pt idx="418">
                  <c:v>-1.3693063939539001</c:v>
                </c:pt>
                <c:pt idx="419">
                  <c:v>-1.2112226148362799</c:v>
                </c:pt>
                <c:pt idx="420">
                  <c:v>-1.01633644947719</c:v>
                </c:pt>
                <c:pt idx="421">
                  <c:v>-0.79056941539356995</c:v>
                </c:pt>
                <c:pt idx="422">
                  <c:v>-0.54078132967202497</c:v>
                </c:pt>
                <c:pt idx="423">
                  <c:v>-0.27456187689789802</c:v>
                </c:pt>
                <c:pt idx="424">
                  <c:v>0</c:v>
                </c:pt>
                <c:pt idx="425">
                  <c:v>-0.274561876051512</c:v>
                </c:pt>
                <c:pt idx="426">
                  <c:v>-0.54078132886441399</c:v>
                </c:pt>
                <c:pt idx="427">
                  <c:v>-0.790569414649269</c:v>
                </c:pt>
                <c:pt idx="428">
                  <c:v>-1.01633644881882</c:v>
                </c:pt>
                <c:pt idx="429">
                  <c:v>-1.21122261428384</c:v>
                </c:pt>
                <c:pt idx="430">
                  <c:v>-1.36930639352418</c:v>
                </c:pt>
                <c:pt idx="431">
                  <c:v>-1.48578449090215</c:v>
                </c:pt>
                <c:pt idx="432">
                  <c:v>-1.55711777836989</c:v>
                </c:pt>
                <c:pt idx="433">
                  <c:v>-1.58113883008419</c:v>
                </c:pt>
                <c:pt idx="434">
                  <c:v>-1.557117778544</c:v>
                </c:pt>
                <c:pt idx="435">
                  <c:v>-1.4857844912450899</c:v>
                </c:pt>
                <c:pt idx="436">
                  <c:v>-1.3693063940255199</c:v>
                </c:pt>
                <c:pt idx="437">
                  <c:v>-1.21122261492835</c:v>
                </c:pt>
                <c:pt idx="438">
                  <c:v>-1.01633644958692</c:v>
                </c:pt>
                <c:pt idx="439">
                  <c:v>-0.79056941551761895</c:v>
                </c:pt>
                <c:pt idx="440">
                  <c:v>-0.54078132980662696</c:v>
                </c:pt>
                <c:pt idx="441">
                  <c:v>-0.27456187703896001</c:v>
                </c:pt>
                <c:pt idx="442">
                  <c:v>0</c:v>
                </c:pt>
                <c:pt idx="444">
                  <c:v>0</c:v>
                </c:pt>
                <c:pt idx="445">
                  <c:v>0.30076746635228602</c:v>
                </c:pt>
                <c:pt idx="446">
                  <c:v>0.59239626543566404</c:v>
                </c:pt>
                <c:pt idx="447">
                  <c:v>0.86602540376179005</c:v>
                </c:pt>
                <c:pt idx="448">
                  <c:v>1.1133407984261301</c:v>
                </c:pt>
                <c:pt idx="449">
                  <c:v>1.3268278963098601</c:v>
                </c:pt>
                <c:pt idx="450">
                  <c:v>1.49999999997385</c:v>
                </c:pt>
                <c:pt idx="451">
                  <c:v>1.6275953626778801</c:v>
                </c:pt>
                <c:pt idx="452">
                  <c:v>1.70573706389278</c:v>
                </c:pt>
                <c:pt idx="453">
                  <c:v>1.7320508075688801</c:v>
                </c:pt>
                <c:pt idx="454">
                  <c:v>1.70573706392002</c:v>
                </c:pt>
                <c:pt idx="455">
                  <c:v>1.62759536273154</c:v>
                </c:pt>
                <c:pt idx="456">
                  <c:v>1.5000000000522999</c:v>
                </c:pt>
                <c:pt idx="457">
                  <c:v>1.3268278964107201</c:v>
                </c:pt>
                <c:pt idx="458">
                  <c:v>1.1133407985463299</c:v>
                </c:pt>
                <c:pt idx="459">
                  <c:v>0.86602540389768001</c:v>
                </c:pt>
                <c:pt idx="460">
                  <c:v>0.59239626558311298</c:v>
                </c:pt>
                <c:pt idx="461">
                  <c:v>0.30076746650681302</c:v>
                </c:pt>
                <c:pt idx="462">
                  <c:v>0</c:v>
                </c:pt>
                <c:pt idx="463">
                  <c:v>0.30076746619775702</c:v>
                </c:pt>
                <c:pt idx="464">
                  <c:v>0.59239626528821498</c:v>
                </c:pt>
                <c:pt idx="465">
                  <c:v>0.86602540362589997</c:v>
                </c:pt>
                <c:pt idx="466">
                  <c:v>1.11334079830593</c:v>
                </c:pt>
                <c:pt idx="467">
                  <c:v>1.3268278962090001</c:v>
                </c:pt>
                <c:pt idx="468">
                  <c:v>1.4999999998953899</c:v>
                </c:pt>
                <c:pt idx="469">
                  <c:v>1.6275953626242099</c:v>
                </c:pt>
                <c:pt idx="470">
                  <c:v>1.70573706386553</c:v>
                </c:pt>
                <c:pt idx="471">
                  <c:v>1.7320508075688801</c:v>
                </c:pt>
                <c:pt idx="472">
                  <c:v>1.70573706394727</c:v>
                </c:pt>
                <c:pt idx="473">
                  <c:v>1.62759536278521</c:v>
                </c:pt>
                <c:pt idx="474">
                  <c:v>1.5000000001307601</c:v>
                </c:pt>
                <c:pt idx="475">
                  <c:v>1.3268278965115801</c:v>
                </c:pt>
                <c:pt idx="476">
                  <c:v>1.11334079866653</c:v>
                </c:pt>
                <c:pt idx="477">
                  <c:v>0.86602540403356998</c:v>
                </c:pt>
                <c:pt idx="478">
                  <c:v>0.59239626573056303</c:v>
                </c:pt>
                <c:pt idx="479">
                  <c:v>0.30076746666134202</c:v>
                </c:pt>
                <c:pt idx="480">
                  <c:v>0</c:v>
                </c:pt>
                <c:pt idx="481">
                  <c:v>-0.30076746604322901</c:v>
                </c:pt>
                <c:pt idx="482">
                  <c:v>-0.59239626514076704</c:v>
                </c:pt>
                <c:pt idx="483">
                  <c:v>-0.86602540349001</c:v>
                </c:pt>
                <c:pt idx="484">
                  <c:v>-1.11334079818572</c:v>
                </c:pt>
                <c:pt idx="485">
                  <c:v>-1.3268278961081399</c:v>
                </c:pt>
                <c:pt idx="486">
                  <c:v>-1.49999999981694</c:v>
                </c:pt>
                <c:pt idx="487">
                  <c:v>-1.6275953625705399</c:v>
                </c:pt>
                <c:pt idx="488">
                  <c:v>-1.7057370638382801</c:v>
                </c:pt>
                <c:pt idx="489">
                  <c:v>-1.7320508075688801</c:v>
                </c:pt>
                <c:pt idx="490">
                  <c:v>-1.70573706397452</c:v>
                </c:pt>
                <c:pt idx="491">
                  <c:v>-1.62759536283888</c:v>
                </c:pt>
                <c:pt idx="492">
                  <c:v>-1.50000000020922</c:v>
                </c:pt>
                <c:pt idx="493">
                  <c:v>-1.32682789661244</c:v>
                </c:pt>
                <c:pt idx="494">
                  <c:v>-1.1133407987867301</c:v>
                </c:pt>
                <c:pt idx="495">
                  <c:v>-0.86602540416946105</c:v>
                </c:pt>
                <c:pt idx="496">
                  <c:v>-0.59239626587801197</c:v>
                </c:pt>
                <c:pt idx="497">
                  <c:v>-0.30076746681587002</c:v>
                </c:pt>
                <c:pt idx="498">
                  <c:v>0</c:v>
                </c:pt>
                <c:pt idx="499">
                  <c:v>-0.30076746588870001</c:v>
                </c:pt>
                <c:pt idx="500">
                  <c:v>-0.59239626499331799</c:v>
                </c:pt>
                <c:pt idx="501">
                  <c:v>-0.86602540335412004</c:v>
                </c:pt>
                <c:pt idx="502">
                  <c:v>-1.1133407980655201</c:v>
                </c:pt>
                <c:pt idx="503">
                  <c:v>-1.3268278960072799</c:v>
                </c:pt>
                <c:pt idx="504">
                  <c:v>-1.4999999997384801</c:v>
                </c:pt>
                <c:pt idx="505">
                  <c:v>-1.62759536251688</c:v>
                </c:pt>
                <c:pt idx="506">
                  <c:v>-1.7057370638110301</c:v>
                </c:pt>
                <c:pt idx="507">
                  <c:v>-1.7320508075688801</c:v>
                </c:pt>
                <c:pt idx="508">
                  <c:v>-1.7057370640017699</c:v>
                </c:pt>
                <c:pt idx="509">
                  <c:v>-1.6275953628925499</c:v>
                </c:pt>
                <c:pt idx="510">
                  <c:v>-1.5000000002876701</c:v>
                </c:pt>
                <c:pt idx="511">
                  <c:v>-1.32682789671331</c:v>
                </c:pt>
                <c:pt idx="512">
                  <c:v>-1.1133407989069299</c:v>
                </c:pt>
                <c:pt idx="513">
                  <c:v>-0.86602540430535002</c:v>
                </c:pt>
                <c:pt idx="514">
                  <c:v>-0.59239626602546003</c:v>
                </c:pt>
                <c:pt idx="515">
                  <c:v>-0.30076746697039802</c:v>
                </c:pt>
                <c:pt idx="516">
                  <c:v>0</c:v>
                </c:pt>
                <c:pt idx="518">
                  <c:v>0</c:v>
                </c:pt>
                <c:pt idx="519">
                  <c:v>0.32486599332437899</c:v>
                </c:pt>
                <c:pt idx="520">
                  <c:v>0.63986109783228995</c:v>
                </c:pt>
                <c:pt idx="521">
                  <c:v>0.93541434666902201</c:v>
                </c:pt>
                <c:pt idx="522">
                  <c:v>1.20254550392635</c:v>
                </c:pt>
                <c:pt idx="523">
                  <c:v>1.43313792456637</c:v>
                </c:pt>
                <c:pt idx="524">
                  <c:v>1.6201851745737199</c:v>
                </c:pt>
                <c:pt idx="525">
                  <c:v>1.75800391790774</c:v>
                </c:pt>
                <c:pt idx="526">
                  <c:v>1.8424066017921099</c:v>
                </c:pt>
                <c:pt idx="527">
                  <c:v>1.87082869338697</c:v>
                </c:pt>
                <c:pt idx="528">
                  <c:v>1.8424066018215399</c:v>
                </c:pt>
                <c:pt idx="529">
                  <c:v>1.7580039179657001</c:v>
                </c:pt>
                <c:pt idx="530">
                  <c:v>1.6201851746584599</c:v>
                </c:pt>
                <c:pt idx="531">
                  <c:v>1.43313792467531</c:v>
                </c:pt>
                <c:pt idx="532">
                  <c:v>1.2025455040561801</c:v>
                </c:pt>
                <c:pt idx="533">
                  <c:v>0.93541434681580005</c:v>
                </c:pt>
                <c:pt idx="534">
                  <c:v>0.639861097991552</c:v>
                </c:pt>
                <c:pt idx="535">
                  <c:v>0.32486599349128897</c:v>
                </c:pt>
                <c:pt idx="536">
                  <c:v>0</c:v>
                </c:pt>
                <c:pt idx="537">
                  <c:v>0.324865993157469</c:v>
                </c:pt>
                <c:pt idx="538">
                  <c:v>0.63986109767302601</c:v>
                </c:pt>
                <c:pt idx="539">
                  <c:v>0.93541434652224398</c:v>
                </c:pt>
                <c:pt idx="540">
                  <c:v>1.20254550379652</c:v>
                </c:pt>
                <c:pt idx="541">
                  <c:v>1.4331379244574201</c:v>
                </c:pt>
                <c:pt idx="542">
                  <c:v>1.6201851744889799</c:v>
                </c:pt>
                <c:pt idx="543">
                  <c:v>1.7580039178497699</c:v>
                </c:pt>
                <c:pt idx="544">
                  <c:v>1.8424066017626799</c:v>
                </c:pt>
                <c:pt idx="545">
                  <c:v>1.87082869338697</c:v>
                </c:pt>
                <c:pt idx="546">
                  <c:v>1.8424066018509699</c:v>
                </c:pt>
                <c:pt idx="547">
                  <c:v>1.75800391802367</c:v>
                </c:pt>
                <c:pt idx="548">
                  <c:v>1.6201851747431999</c:v>
                </c:pt>
                <c:pt idx="549">
                  <c:v>1.43313792478425</c:v>
                </c:pt>
                <c:pt idx="550">
                  <c:v>1.20254550418602</c:v>
                </c:pt>
                <c:pt idx="551">
                  <c:v>0.93541434696257697</c:v>
                </c:pt>
                <c:pt idx="552">
                  <c:v>0.63986109815081604</c:v>
                </c:pt>
                <c:pt idx="553">
                  <c:v>0.32486599365819802</c:v>
                </c:pt>
                <c:pt idx="554">
                  <c:v>0</c:v>
                </c:pt>
                <c:pt idx="555">
                  <c:v>-0.32486599299056002</c:v>
                </c:pt>
                <c:pt idx="556">
                  <c:v>-0.63986109751376397</c:v>
                </c:pt>
                <c:pt idx="557">
                  <c:v>-0.93541434637546605</c:v>
                </c:pt>
                <c:pt idx="558">
                  <c:v>-1.2025455036666901</c:v>
                </c:pt>
                <c:pt idx="559">
                  <c:v>-1.4331379243484801</c:v>
                </c:pt>
                <c:pt idx="560">
                  <c:v>-1.6201851744042299</c:v>
                </c:pt>
                <c:pt idx="561">
                  <c:v>-1.7580039177918001</c:v>
                </c:pt>
                <c:pt idx="562">
                  <c:v>-1.8424066017332501</c:v>
                </c:pt>
                <c:pt idx="563">
                  <c:v>-1.87082869338697</c:v>
                </c:pt>
                <c:pt idx="564">
                  <c:v>-1.8424066018804</c:v>
                </c:pt>
                <c:pt idx="565">
                  <c:v>-1.75800391808164</c:v>
                </c:pt>
                <c:pt idx="566">
                  <c:v>-1.6201851748279399</c:v>
                </c:pt>
                <c:pt idx="567">
                  <c:v>-1.4331379248931899</c:v>
                </c:pt>
                <c:pt idx="568">
                  <c:v>-1.2025455043158499</c:v>
                </c:pt>
                <c:pt idx="569">
                  <c:v>-0.935414347109357</c:v>
                </c:pt>
                <c:pt idx="570">
                  <c:v>-0.63986109831007898</c:v>
                </c:pt>
                <c:pt idx="571">
                  <c:v>-0.324865993825108</c:v>
                </c:pt>
                <c:pt idx="572">
                  <c:v>0</c:v>
                </c:pt>
                <c:pt idx="573">
                  <c:v>-0.32486599282364997</c:v>
                </c:pt>
                <c:pt idx="574">
                  <c:v>-0.63986109735450103</c:v>
                </c:pt>
                <c:pt idx="575">
                  <c:v>-0.93541434622868802</c:v>
                </c:pt>
                <c:pt idx="576">
                  <c:v>-1.20254550353685</c:v>
                </c:pt>
                <c:pt idx="577">
                  <c:v>-1.4331379242395399</c:v>
                </c:pt>
                <c:pt idx="578">
                  <c:v>-1.6201851743194899</c:v>
                </c:pt>
                <c:pt idx="579">
                  <c:v>-1.75800391773384</c:v>
                </c:pt>
                <c:pt idx="580">
                  <c:v>-1.8424066017038201</c:v>
                </c:pt>
                <c:pt idx="581">
                  <c:v>-1.87082869338697</c:v>
                </c:pt>
                <c:pt idx="582">
                  <c:v>-1.84240660190983</c:v>
                </c:pt>
                <c:pt idx="583">
                  <c:v>-1.7580039181396001</c:v>
                </c:pt>
                <c:pt idx="584">
                  <c:v>-1.6201851749126901</c:v>
                </c:pt>
                <c:pt idx="585">
                  <c:v>-1.4331379250021401</c:v>
                </c:pt>
                <c:pt idx="586">
                  <c:v>-1.2025455044456801</c:v>
                </c:pt>
                <c:pt idx="587">
                  <c:v>-0.93541434725613404</c:v>
                </c:pt>
                <c:pt idx="588">
                  <c:v>-0.63986109846934203</c:v>
                </c:pt>
                <c:pt idx="589">
                  <c:v>-0.32486599399201599</c:v>
                </c:pt>
                <c:pt idx="590">
                  <c:v>0</c:v>
                </c:pt>
                <c:pt idx="592" formatCode="0.00E+00">
                  <c:v>2.1073424255447001E-8</c:v>
                </c:pt>
                <c:pt idx="593">
                  <c:v>0.34729635532394898</c:v>
                </c:pt>
                <c:pt idx="594">
                  <c:v>0.68404028663242</c:v>
                </c:pt>
                <c:pt idx="595">
                  <c:v>0.99999999997384803</c:v>
                </c:pt>
                <c:pt idx="596">
                  <c:v>1.2855752193422401</c:v>
                </c:pt>
                <c:pt idx="597">
                  <c:v>1.5320888862055999</c:v>
                </c:pt>
                <c:pt idx="598">
                  <c:v>1.73205080753868</c:v>
                </c:pt>
                <c:pt idx="599">
                  <c:v>1.8793852415477199</c:v>
                </c:pt>
                <c:pt idx="600">
                  <c:v>1.9696155060104299</c:v>
                </c:pt>
                <c:pt idx="601">
                  <c:v>2</c:v>
                </c:pt>
                <c:pt idx="602">
                  <c:v>1.9696155060419001</c:v>
                </c:pt>
                <c:pt idx="603">
                  <c:v>1.8793852416096899</c:v>
                </c:pt>
                <c:pt idx="604">
                  <c:v>1.73205080762927</c:v>
                </c:pt>
                <c:pt idx="605">
                  <c:v>1.5320888863220701</c:v>
                </c:pt>
                <c:pt idx="606">
                  <c:v>1.2855752194810299</c:v>
                </c:pt>
                <c:pt idx="607">
                  <c:v>1.0000000001307601</c:v>
                </c:pt>
                <c:pt idx="608">
                  <c:v>0.68404028680267903</c:v>
                </c:pt>
                <c:pt idx="609">
                  <c:v>0.34729635550238103</c:v>
                </c:pt>
                <c:pt idx="610" formatCode="0.00E+00">
                  <c:v>2.1073424255447001E-8</c:v>
                </c:pt>
                <c:pt idx="611">
                  <c:v>0.34729635514551299</c:v>
                </c:pt>
                <c:pt idx="612">
                  <c:v>0.68404028646216097</c:v>
                </c:pt>
                <c:pt idx="613">
                  <c:v>0.99999999981693599</c:v>
                </c:pt>
                <c:pt idx="614">
                  <c:v>1.28557521920344</c:v>
                </c:pt>
                <c:pt idx="615">
                  <c:v>1.53208888608914</c:v>
                </c:pt>
                <c:pt idx="616">
                  <c:v>1.73205080744809</c:v>
                </c:pt>
                <c:pt idx="617">
                  <c:v>1.8793852414857499</c:v>
                </c:pt>
                <c:pt idx="618">
                  <c:v>1.9696155059789699</c:v>
                </c:pt>
                <c:pt idx="619">
                  <c:v>2</c:v>
                </c:pt>
                <c:pt idx="620">
                  <c:v>1.96961550607336</c:v>
                </c:pt>
                <c:pt idx="621">
                  <c:v>1.8793852416716601</c:v>
                </c:pt>
                <c:pt idx="622">
                  <c:v>1.73205080771987</c:v>
                </c:pt>
                <c:pt idx="623">
                  <c:v>1.53208888643853</c:v>
                </c:pt>
                <c:pt idx="624">
                  <c:v>1.28557521961983</c:v>
                </c:pt>
                <c:pt idx="625">
                  <c:v>1.0000000002876701</c:v>
                </c:pt>
                <c:pt idx="626">
                  <c:v>0.68404028697293895</c:v>
                </c:pt>
                <c:pt idx="627">
                  <c:v>0.34729635568081502</c:v>
                </c:pt>
                <c:pt idx="628" formatCode="0.00E+00">
                  <c:v>-2.1073424255447001E-8</c:v>
                </c:pt>
                <c:pt idx="629">
                  <c:v>-0.347296354967081</c:v>
                </c:pt>
                <c:pt idx="630">
                  <c:v>-0.68404028629190095</c:v>
                </c:pt>
                <c:pt idx="631">
                  <c:v>-0.99999999966002395</c:v>
                </c:pt>
                <c:pt idx="632">
                  <c:v>-1.2855752190646399</c:v>
                </c:pt>
                <c:pt idx="633">
                  <c:v>-1.53208888597268</c:v>
                </c:pt>
                <c:pt idx="634">
                  <c:v>-1.7320508073574901</c:v>
                </c:pt>
                <c:pt idx="635">
                  <c:v>-1.8793852414237799</c:v>
                </c:pt>
                <c:pt idx="636">
                  <c:v>-1.96961550594751</c:v>
                </c:pt>
                <c:pt idx="637">
                  <c:v>-2</c:v>
                </c:pt>
                <c:pt idx="638">
                  <c:v>-1.9696155061048199</c:v>
                </c:pt>
                <c:pt idx="639">
                  <c:v>-1.8793852417336301</c:v>
                </c:pt>
                <c:pt idx="640">
                  <c:v>-1.7320508078104599</c:v>
                </c:pt>
                <c:pt idx="641">
                  <c:v>-1.532088886555</c:v>
                </c:pt>
                <c:pt idx="642">
                  <c:v>-1.2855752197586201</c:v>
                </c:pt>
                <c:pt idx="643">
                  <c:v>-1.0000000004445899</c:v>
                </c:pt>
                <c:pt idx="644">
                  <c:v>-0.68404028714319898</c:v>
                </c:pt>
                <c:pt idx="645">
                  <c:v>-0.34729635585925001</c:v>
                </c:pt>
                <c:pt idx="646" formatCode="0.00E+00">
                  <c:v>-2.1073424255447001E-8</c:v>
                </c:pt>
                <c:pt idx="647">
                  <c:v>-0.34729635478864701</c:v>
                </c:pt>
                <c:pt idx="648">
                  <c:v>-0.68404028612164203</c:v>
                </c:pt>
                <c:pt idx="649">
                  <c:v>-0.99999999950311103</c:v>
                </c:pt>
                <c:pt idx="650">
                  <c:v>-1.28557521892584</c:v>
                </c:pt>
                <c:pt idx="651">
                  <c:v>-1.5320888858562101</c:v>
                </c:pt>
                <c:pt idx="652">
                  <c:v>-1.7320508072669001</c:v>
                </c:pt>
                <c:pt idx="653">
                  <c:v>-1.87938524136181</c:v>
                </c:pt>
                <c:pt idx="654">
                  <c:v>-1.9696155059160401</c:v>
                </c:pt>
                <c:pt idx="655">
                  <c:v>-2</c:v>
                </c:pt>
                <c:pt idx="656">
                  <c:v>-1.9696155061362799</c:v>
                </c:pt>
                <c:pt idx="657">
                  <c:v>-1.8793852417956001</c:v>
                </c:pt>
                <c:pt idx="658">
                  <c:v>-1.7320508079010499</c:v>
                </c:pt>
                <c:pt idx="659">
                  <c:v>-1.5320888866714599</c:v>
                </c:pt>
                <c:pt idx="660">
                  <c:v>-1.28557521989742</c:v>
                </c:pt>
                <c:pt idx="661">
                  <c:v>-1.0000000006015</c:v>
                </c:pt>
                <c:pt idx="662">
                  <c:v>-0.68404028731345801</c:v>
                </c:pt>
                <c:pt idx="663">
                  <c:v>-0.347296356037682</c:v>
                </c:pt>
                <c:pt idx="664" formatCode="0.00E+00">
                  <c:v>-2.1073424255447001E-8</c:v>
                </c:pt>
                <c:pt idx="666">
                  <c:v>0</c:v>
                </c:pt>
                <c:pt idx="667">
                  <c:v>0.36836341189640598</c:v>
                </c:pt>
                <c:pt idx="668">
                  <c:v>0.72553428792386099</c:v>
                </c:pt>
                <c:pt idx="669">
                  <c:v>1.06066017175208</c:v>
                </c:pt>
                <c:pt idx="670">
                  <c:v>1.3635584329834201</c:v>
                </c:pt>
                <c:pt idx="671">
                  <c:v>1.62502566122479</c:v>
                </c:pt>
                <c:pt idx="672">
                  <c:v>1.8371173070553499</c:v>
                </c:pt>
                <c:pt idx="673">
                  <c:v>1.99338907314046</c:v>
                </c:pt>
                <c:pt idx="674">
                  <c:v>2.0890927209452301</c:v>
                </c:pt>
                <c:pt idx="675">
                  <c:v>2.1213203435596402</c:v>
                </c:pt>
                <c:pt idx="676">
                  <c:v>2.0890927209785999</c:v>
                </c:pt>
                <c:pt idx="677">
                  <c:v>1.9933890732061901</c:v>
                </c:pt>
                <c:pt idx="678">
                  <c:v>1.8371173071514399</c:v>
                </c:pt>
                <c:pt idx="679">
                  <c:v>1.62502566134832</c:v>
                </c:pt>
                <c:pt idx="680">
                  <c:v>1.3635584331306301</c:v>
                </c:pt>
                <c:pt idx="681">
                  <c:v>1.06066017191851</c:v>
                </c:pt>
                <c:pt idx="682">
                  <c:v>0.72553428810444798</c:v>
                </c:pt>
                <c:pt idx="683">
                  <c:v>0.36836341208566298</c:v>
                </c:pt>
                <c:pt idx="684">
                  <c:v>0</c:v>
                </c:pt>
                <c:pt idx="685">
                  <c:v>0.36836341170714598</c:v>
                </c:pt>
                <c:pt idx="686">
                  <c:v>0.725534287743274</c:v>
                </c:pt>
                <c:pt idx="687">
                  <c:v>1.0606601715856501</c:v>
                </c:pt>
                <c:pt idx="688">
                  <c:v>1.3635584328362</c:v>
                </c:pt>
                <c:pt idx="689">
                  <c:v>1.6250256611012599</c:v>
                </c:pt>
                <c:pt idx="690">
                  <c:v>1.8371173069592699</c:v>
                </c:pt>
                <c:pt idx="691">
                  <c:v>1.9933890730747299</c:v>
                </c:pt>
                <c:pt idx="692">
                  <c:v>2.0890927209118502</c:v>
                </c:pt>
                <c:pt idx="693">
                  <c:v>2.1213203435596402</c:v>
                </c:pt>
                <c:pt idx="694">
                  <c:v>2.0890927210119701</c:v>
                </c:pt>
                <c:pt idx="695">
                  <c:v>1.9933890732719199</c:v>
                </c:pt>
                <c:pt idx="696">
                  <c:v>1.83711730724753</c:v>
                </c:pt>
                <c:pt idx="697">
                  <c:v>1.6250256614718499</c:v>
                </c:pt>
                <c:pt idx="698">
                  <c:v>1.3635584332778501</c:v>
                </c:pt>
                <c:pt idx="699">
                  <c:v>1.06066017208494</c:v>
                </c:pt>
                <c:pt idx="700">
                  <c:v>0.72553428828503497</c:v>
                </c:pt>
                <c:pt idx="701">
                  <c:v>0.36836341227491998</c:v>
                </c:pt>
                <c:pt idx="702">
                  <c:v>0</c:v>
                </c:pt>
                <c:pt idx="703">
                  <c:v>-0.36836341151788898</c:v>
                </c:pt>
                <c:pt idx="704">
                  <c:v>-0.72553428756268601</c:v>
                </c:pt>
                <c:pt idx="705">
                  <c:v>-1.0606601714192201</c:v>
                </c:pt>
                <c:pt idx="706">
                  <c:v>-1.36355843268898</c:v>
                </c:pt>
                <c:pt idx="707">
                  <c:v>-1.62502566097773</c:v>
                </c:pt>
                <c:pt idx="708">
                  <c:v>-1.8371173068631801</c:v>
                </c:pt>
                <c:pt idx="709">
                  <c:v>-1.99338907300901</c:v>
                </c:pt>
                <c:pt idx="710">
                  <c:v>-2.08909272087848</c:v>
                </c:pt>
                <c:pt idx="711">
                  <c:v>-2.1213203435596402</c:v>
                </c:pt>
                <c:pt idx="712">
                  <c:v>-2.0890927210453398</c:v>
                </c:pt>
                <c:pt idx="713">
                  <c:v>-1.99338907333765</c:v>
                </c:pt>
                <c:pt idx="714">
                  <c:v>-1.83711730734362</c:v>
                </c:pt>
                <c:pt idx="715">
                  <c:v>-1.62502566159538</c:v>
                </c:pt>
                <c:pt idx="716">
                  <c:v>-1.3635584334250599</c:v>
                </c:pt>
                <c:pt idx="717">
                  <c:v>-1.06066017225138</c:v>
                </c:pt>
                <c:pt idx="718">
                  <c:v>-0.72553428846562396</c:v>
                </c:pt>
                <c:pt idx="719">
                  <c:v>-0.36836341246417798</c:v>
                </c:pt>
                <c:pt idx="720">
                  <c:v>0</c:v>
                </c:pt>
                <c:pt idx="721">
                  <c:v>-0.36836341132863198</c:v>
                </c:pt>
                <c:pt idx="722">
                  <c:v>-0.72553428738210002</c:v>
                </c:pt>
                <c:pt idx="723">
                  <c:v>-1.0606601712527901</c:v>
                </c:pt>
                <c:pt idx="724">
                  <c:v>-1.36355843254177</c:v>
                </c:pt>
                <c:pt idx="725">
                  <c:v>-1.6250256608542</c:v>
                </c:pt>
                <c:pt idx="726">
                  <c:v>-1.8371173067670901</c:v>
                </c:pt>
                <c:pt idx="727">
                  <c:v>-1.9933890729432799</c:v>
                </c:pt>
                <c:pt idx="728">
                  <c:v>-2.0890927208451102</c:v>
                </c:pt>
                <c:pt idx="729">
                  <c:v>-2.1213203435596402</c:v>
                </c:pt>
                <c:pt idx="730">
                  <c:v>-2.08909272107871</c:v>
                </c:pt>
                <c:pt idx="731">
                  <c:v>-1.9933890734033799</c:v>
                </c:pt>
                <c:pt idx="732">
                  <c:v>-1.83711730743971</c:v>
                </c:pt>
                <c:pt idx="733">
                  <c:v>-1.6250256617189101</c:v>
                </c:pt>
                <c:pt idx="734">
                  <c:v>-1.3635584335722799</c:v>
                </c:pt>
                <c:pt idx="735">
                  <c:v>-1.0606601724178</c:v>
                </c:pt>
                <c:pt idx="736">
                  <c:v>-0.72553428864620995</c:v>
                </c:pt>
                <c:pt idx="737">
                  <c:v>-0.36836341265343397</c:v>
                </c:pt>
                <c:pt idx="73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540-4859-8516-56C022A5ADFF}"/>
            </c:ext>
          </c:extLst>
        </c:ser>
        <c:ser>
          <c:idx val="1"/>
          <c:order val="1"/>
          <c:tx>
            <c:strRef>
              <c:f>func!$N$1</c:f>
              <c:strCache>
                <c:ptCount val="1"/>
                <c:pt idx="0">
                  <c:v>y</c:v>
                </c:pt>
              </c:strCache>
            </c:strRef>
          </c:tx>
          <c:spPr>
            <a:ln w="31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func!$M$2:$M$740</c:f>
              <c:numCache>
                <c:formatCode>0.00E+00</c:formatCode>
                <c:ptCount val="739"/>
                <c:pt idx="0" formatCode="General">
                  <c:v>0.7</c:v>
                </c:pt>
                <c:pt idx="1">
                  <c:v>-1.11022302462516E-16</c:v>
                </c:pt>
                <c:pt idx="2" formatCode="General">
                  <c:v>0</c:v>
                </c:pt>
                <c:pt idx="3" formatCode="General">
                  <c:v>0</c:v>
                </c:pt>
                <c:pt idx="4" formatCode="General">
                  <c:v>0</c:v>
                </c:pt>
                <c:pt idx="5" formatCode="General">
                  <c:v>0</c:v>
                </c:pt>
                <c:pt idx="6" formatCode="General">
                  <c:v>0</c:v>
                </c:pt>
                <c:pt idx="7" formatCode="General">
                  <c:v>0</c:v>
                </c:pt>
                <c:pt idx="8" formatCode="General">
                  <c:v>0</c:v>
                </c:pt>
                <c:pt idx="9" formatCode="General">
                  <c:v>0</c:v>
                </c:pt>
                <c:pt idx="10" formatCode="General">
                  <c:v>0</c:v>
                </c:pt>
                <c:pt idx="11" formatCode="General">
                  <c:v>0</c:v>
                </c:pt>
                <c:pt idx="12" formatCode="General">
                  <c:v>0</c:v>
                </c:pt>
                <c:pt idx="13" formatCode="General">
                  <c:v>0</c:v>
                </c:pt>
                <c:pt idx="14" formatCode="General">
                  <c:v>0</c:v>
                </c:pt>
                <c:pt idx="15" formatCode="General">
                  <c:v>0</c:v>
                </c:pt>
                <c:pt idx="16" formatCode="General">
                  <c:v>0</c:v>
                </c:pt>
                <c:pt idx="17" formatCode="General">
                  <c:v>0</c:v>
                </c:pt>
                <c:pt idx="18" formatCode="General">
                  <c:v>0</c:v>
                </c:pt>
                <c:pt idx="19" formatCode="General">
                  <c:v>0</c:v>
                </c:pt>
                <c:pt idx="20" formatCode="General">
                  <c:v>0</c:v>
                </c:pt>
                <c:pt idx="21" formatCode="General">
                  <c:v>0</c:v>
                </c:pt>
                <c:pt idx="22" formatCode="General">
                  <c:v>0</c:v>
                </c:pt>
                <c:pt idx="23" formatCode="General">
                  <c:v>0</c:v>
                </c:pt>
                <c:pt idx="24" formatCode="General">
                  <c:v>0</c:v>
                </c:pt>
                <c:pt idx="25" formatCode="General">
                  <c:v>0</c:v>
                </c:pt>
                <c:pt idx="26" formatCode="General">
                  <c:v>0</c:v>
                </c:pt>
                <c:pt idx="27" formatCode="General">
                  <c:v>0</c:v>
                </c:pt>
                <c:pt idx="28" formatCode="General">
                  <c:v>0</c:v>
                </c:pt>
                <c:pt idx="29" formatCode="General">
                  <c:v>0</c:v>
                </c:pt>
                <c:pt idx="30" formatCode="General">
                  <c:v>0</c:v>
                </c:pt>
              </c:numCache>
            </c:numRef>
          </c:xVal>
          <c:yVal>
            <c:numRef>
              <c:f>func!$N$2:$N$740</c:f>
              <c:numCache>
                <c:formatCode>General</c:formatCode>
                <c:ptCount val="739"/>
                <c:pt idx="0">
                  <c:v>1.5</c:v>
                </c:pt>
                <c:pt idx="1">
                  <c:v>1.2</c:v>
                </c:pt>
                <c:pt idx="2">
                  <c:v>0.96</c:v>
                </c:pt>
                <c:pt idx="3">
                  <c:v>0.76800000000000002</c:v>
                </c:pt>
                <c:pt idx="4">
                  <c:v>0.61439999999999995</c:v>
                </c:pt>
                <c:pt idx="5">
                  <c:v>0.49152000000000001</c:v>
                </c:pt>
                <c:pt idx="6">
                  <c:v>0.39321600000000001</c:v>
                </c:pt>
                <c:pt idx="7">
                  <c:v>0.31457279999999999</c:v>
                </c:pt>
                <c:pt idx="8">
                  <c:v>0.25165823999999998</c:v>
                </c:pt>
                <c:pt idx="9">
                  <c:v>0.201326592</c:v>
                </c:pt>
                <c:pt idx="10">
                  <c:v>0.1610612736</c:v>
                </c:pt>
                <c:pt idx="11">
                  <c:v>0.12884901888</c:v>
                </c:pt>
                <c:pt idx="12">
                  <c:v>0.103079215104</c:v>
                </c:pt>
                <c:pt idx="13">
                  <c:v>8.2463372083199996E-2</c:v>
                </c:pt>
                <c:pt idx="14">
                  <c:v>6.5970697666559996E-2</c:v>
                </c:pt>
                <c:pt idx="15">
                  <c:v>5.2776558133247997E-2</c:v>
                </c:pt>
                <c:pt idx="16">
                  <c:v>4.2221246506598399E-2</c:v>
                </c:pt>
                <c:pt idx="17">
                  <c:v>3.37769972052787E-2</c:v>
                </c:pt>
                <c:pt idx="18">
                  <c:v>2.7021597764222999E-2</c:v>
                </c:pt>
                <c:pt idx="19">
                  <c:v>2.1617278211378401E-2</c:v>
                </c:pt>
                <c:pt idx="20">
                  <c:v>1.7293822569102699E-2</c:v>
                </c:pt>
                <c:pt idx="21">
                  <c:v>1.38350580552822E-2</c:v>
                </c:pt>
                <c:pt idx="22">
                  <c:v>1.1068046444225699E-2</c:v>
                </c:pt>
                <c:pt idx="23">
                  <c:v>8.8544371553805901E-3</c:v>
                </c:pt>
                <c:pt idx="24">
                  <c:v>7.0835497243044703E-3</c:v>
                </c:pt>
                <c:pt idx="25">
                  <c:v>5.6668397794435799E-3</c:v>
                </c:pt>
                <c:pt idx="26">
                  <c:v>4.5334718235548596E-3</c:v>
                </c:pt>
                <c:pt idx="27">
                  <c:v>3.6267774588438898E-3</c:v>
                </c:pt>
                <c:pt idx="28">
                  <c:v>2.90142196707511E-3</c:v>
                </c:pt>
                <c:pt idx="29">
                  <c:v>2.3211375736600899E-3</c:v>
                </c:pt>
                <c:pt idx="30">
                  <c:v>1.8569100589280699E-3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540-4859-8516-56C022A5ADFF}"/>
            </c:ext>
          </c:extLst>
        </c:ser>
        <c:ser>
          <c:idx val="3"/>
          <c:order val="2"/>
          <c:tx>
            <c:strRef>
              <c:f>func!$R$1</c:f>
              <c:strCache>
                <c:ptCount val="1"/>
                <c:pt idx="0">
                  <c:v>y</c:v>
                </c:pt>
              </c:strCache>
            </c:strRef>
          </c:tx>
          <c:spPr>
            <a:ln w="6350" cap="rnd">
              <a:solidFill>
                <a:srgbClr val="0000FF"/>
              </a:solidFill>
              <a:round/>
            </a:ln>
            <a:effectLst/>
          </c:spPr>
          <c:marker>
            <c:symbol val="diamond"/>
            <c:size val="3"/>
            <c:spPr>
              <a:solidFill>
                <a:srgbClr val="0000FF"/>
              </a:solidFill>
              <a:ln w="9525">
                <a:solidFill>
                  <a:srgbClr val="0000FF"/>
                </a:solidFill>
              </a:ln>
              <a:effectLst/>
            </c:spPr>
          </c:marker>
          <c:xVal>
            <c:numRef>
              <c:f>func!$Q$2:$Q$740</c:f>
              <c:numCache>
                <c:formatCode>General</c:formatCode>
                <c:ptCount val="739"/>
                <c:pt idx="0">
                  <c:v>0.7</c:v>
                </c:pt>
                <c:pt idx="1">
                  <c:v>0.56000000000000005</c:v>
                </c:pt>
                <c:pt idx="2">
                  <c:v>0.44800000000000001</c:v>
                </c:pt>
                <c:pt idx="3">
                  <c:v>0.3584</c:v>
                </c:pt>
                <c:pt idx="4">
                  <c:v>0.28671999999999997</c:v>
                </c:pt>
                <c:pt idx="5">
                  <c:v>0.229376</c:v>
                </c:pt>
                <c:pt idx="6">
                  <c:v>0.18350079999999999</c:v>
                </c:pt>
                <c:pt idx="7">
                  <c:v>0.14680064000000001</c:v>
                </c:pt>
                <c:pt idx="8">
                  <c:v>0.117440512</c:v>
                </c:pt>
                <c:pt idx="9">
                  <c:v>9.3952409599999995E-2</c:v>
                </c:pt>
                <c:pt idx="10">
                  <c:v>7.5161927680000004E-2</c:v>
                </c:pt>
                <c:pt idx="11">
                  <c:v>6.0129542144000001E-2</c:v>
                </c:pt>
                <c:pt idx="12">
                  <c:v>4.8103633715200003E-2</c:v>
                </c:pt>
                <c:pt idx="13">
                  <c:v>3.8482906972160003E-2</c:v>
                </c:pt>
                <c:pt idx="14">
                  <c:v>3.0786325577728001E-2</c:v>
                </c:pt>
                <c:pt idx="15">
                  <c:v>2.4629060462182401E-2</c:v>
                </c:pt>
                <c:pt idx="16">
                  <c:v>1.97032483697459E-2</c:v>
                </c:pt>
                <c:pt idx="17">
                  <c:v>1.5762598695796701E-2</c:v>
                </c:pt>
                <c:pt idx="18">
                  <c:v>1.26100789566374E-2</c:v>
                </c:pt>
                <c:pt idx="19">
                  <c:v>1.0088063165309901E-2</c:v>
                </c:pt>
                <c:pt idx="20">
                  <c:v>8.0704505322479296E-3</c:v>
                </c:pt>
                <c:pt idx="21">
                  <c:v>6.4563604257983397E-3</c:v>
                </c:pt>
                <c:pt idx="22">
                  <c:v>5.16508834063867E-3</c:v>
                </c:pt>
                <c:pt idx="23">
                  <c:v>4.13207067251094E-3</c:v>
                </c:pt>
                <c:pt idx="24">
                  <c:v>3.3056565380087501E-3</c:v>
                </c:pt>
                <c:pt idx="25">
                  <c:v>2.6445252304069999E-3</c:v>
                </c:pt>
                <c:pt idx="26">
                  <c:v>2.1156201843255998E-3</c:v>
                </c:pt>
                <c:pt idx="27">
                  <c:v>1.69249614746048E-3</c:v>
                </c:pt>
                <c:pt idx="28">
                  <c:v>1.35399691796838E-3</c:v>
                </c:pt>
                <c:pt idx="29">
                  <c:v>1.08319753437471E-3</c:v>
                </c:pt>
                <c:pt idx="30">
                  <c:v>8.6655802749976605E-4</c:v>
                </c:pt>
              </c:numCache>
            </c:numRef>
          </c:xVal>
          <c:yVal>
            <c:numRef>
              <c:f>func!$R$2:$R$740</c:f>
              <c:numCache>
                <c:formatCode>General</c:formatCode>
                <c:ptCount val="739"/>
                <c:pt idx="0">
                  <c:v>1.5</c:v>
                </c:pt>
                <c:pt idx="1">
                  <c:v>1.44</c:v>
                </c:pt>
                <c:pt idx="2">
                  <c:v>1.3824000000000001</c:v>
                </c:pt>
                <c:pt idx="3">
                  <c:v>1.3271040000000001</c:v>
                </c:pt>
                <c:pt idx="4">
                  <c:v>1.27401984</c:v>
                </c:pt>
                <c:pt idx="5">
                  <c:v>1.2230590464</c:v>
                </c:pt>
                <c:pt idx="6">
                  <c:v>1.174136684544</c:v>
                </c:pt>
                <c:pt idx="7">
                  <c:v>1.1271712171622399</c:v>
                </c:pt>
                <c:pt idx="8">
                  <c:v>1.08208436847575</c:v>
                </c:pt>
                <c:pt idx="9">
                  <c:v>1.03880099373672</c:v>
                </c:pt>
                <c:pt idx="10">
                  <c:v>0.997248953987252</c:v>
                </c:pt>
                <c:pt idx="11">
                  <c:v>0.95735899582776196</c:v>
                </c:pt>
                <c:pt idx="12">
                  <c:v>0.91906463599465105</c:v>
                </c:pt>
                <c:pt idx="13">
                  <c:v>0.88230205055486499</c:v>
                </c:pt>
                <c:pt idx="14">
                  <c:v>0.84700996853266997</c:v>
                </c:pt>
                <c:pt idx="15">
                  <c:v>0.81312956979136397</c:v>
                </c:pt>
                <c:pt idx="16">
                  <c:v>0.78060438699970902</c:v>
                </c:pt>
                <c:pt idx="17">
                  <c:v>0.74938021151972101</c:v>
                </c:pt>
                <c:pt idx="18">
                  <c:v>0.71940500305893196</c:v>
                </c:pt>
                <c:pt idx="19">
                  <c:v>0.69062880293657503</c:v>
                </c:pt>
                <c:pt idx="20">
                  <c:v>0.66300365081911194</c:v>
                </c:pt>
                <c:pt idx="21">
                  <c:v>0.63648350478634697</c:v>
                </c:pt>
                <c:pt idx="22">
                  <c:v>0.61102416459489295</c:v>
                </c:pt>
                <c:pt idx="23">
                  <c:v>0.58658319801109804</c:v>
                </c:pt>
                <c:pt idx="24">
                  <c:v>0.56311987009065401</c:v>
                </c:pt>
                <c:pt idx="25">
                  <c:v>0.54059507528702799</c:v>
                </c:pt>
                <c:pt idx="26">
                  <c:v>0.51897127227554696</c:v>
                </c:pt>
                <c:pt idx="27">
                  <c:v>0.49821242138452498</c:v>
                </c:pt>
                <c:pt idx="28">
                  <c:v>0.47828392452914398</c:v>
                </c:pt>
                <c:pt idx="29">
                  <c:v>0.45915256754797801</c:v>
                </c:pt>
                <c:pt idx="30">
                  <c:v>0.44078646484605899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540-4859-8516-56C022A5ADFF}"/>
            </c:ext>
          </c:extLst>
        </c:ser>
        <c:ser>
          <c:idx val="4"/>
          <c:order val="3"/>
          <c:tx>
            <c:strRef>
              <c:f>func!$V$1</c:f>
              <c:strCache>
                <c:ptCount val="1"/>
                <c:pt idx="0">
                  <c:v>y</c:v>
                </c:pt>
              </c:strCache>
            </c:strRef>
          </c:tx>
          <c:spPr>
            <a:ln w="6350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3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func!$U$2:$U$740</c:f>
              <c:numCache>
                <c:formatCode>General</c:formatCode>
                <c:ptCount val="739"/>
                <c:pt idx="0">
                  <c:v>0.7</c:v>
                </c:pt>
                <c:pt idx="1">
                  <c:v>-0.7</c:v>
                </c:pt>
                <c:pt idx="2">
                  <c:v>0.7</c:v>
                </c:pt>
                <c:pt idx="3">
                  <c:v>-0.7</c:v>
                </c:pt>
                <c:pt idx="4">
                  <c:v>0.7</c:v>
                </c:pt>
                <c:pt idx="5">
                  <c:v>-0.7</c:v>
                </c:pt>
                <c:pt idx="6">
                  <c:v>0.7</c:v>
                </c:pt>
                <c:pt idx="7">
                  <c:v>-0.7</c:v>
                </c:pt>
                <c:pt idx="8">
                  <c:v>0.7</c:v>
                </c:pt>
                <c:pt idx="9">
                  <c:v>-0.7</c:v>
                </c:pt>
                <c:pt idx="10">
                  <c:v>0.7</c:v>
                </c:pt>
                <c:pt idx="11">
                  <c:v>-0.7</c:v>
                </c:pt>
                <c:pt idx="12">
                  <c:v>0.7</c:v>
                </c:pt>
                <c:pt idx="13">
                  <c:v>-0.7</c:v>
                </c:pt>
                <c:pt idx="14">
                  <c:v>0.7</c:v>
                </c:pt>
                <c:pt idx="15">
                  <c:v>-0.7</c:v>
                </c:pt>
                <c:pt idx="16">
                  <c:v>0.7</c:v>
                </c:pt>
                <c:pt idx="17">
                  <c:v>-0.7</c:v>
                </c:pt>
                <c:pt idx="18">
                  <c:v>0.7</c:v>
                </c:pt>
                <c:pt idx="19">
                  <c:v>-0.7</c:v>
                </c:pt>
                <c:pt idx="20">
                  <c:v>0.7</c:v>
                </c:pt>
                <c:pt idx="21">
                  <c:v>-0.7</c:v>
                </c:pt>
                <c:pt idx="22">
                  <c:v>0.7</c:v>
                </c:pt>
                <c:pt idx="23">
                  <c:v>-0.7</c:v>
                </c:pt>
                <c:pt idx="24">
                  <c:v>0.7</c:v>
                </c:pt>
                <c:pt idx="25">
                  <c:v>-0.7</c:v>
                </c:pt>
                <c:pt idx="26">
                  <c:v>0.7</c:v>
                </c:pt>
                <c:pt idx="27">
                  <c:v>-0.7</c:v>
                </c:pt>
                <c:pt idx="28">
                  <c:v>0.7</c:v>
                </c:pt>
                <c:pt idx="29">
                  <c:v>-0.7</c:v>
                </c:pt>
                <c:pt idx="30">
                  <c:v>0.7</c:v>
                </c:pt>
              </c:numCache>
            </c:numRef>
          </c:xVal>
          <c:yVal>
            <c:numRef>
              <c:f>func!$V$2:$V$740</c:f>
              <c:numCache>
                <c:formatCode>General</c:formatCode>
                <c:ptCount val="739"/>
                <c:pt idx="0">
                  <c:v>1.5</c:v>
                </c:pt>
                <c:pt idx="1">
                  <c:v>0.9</c:v>
                </c:pt>
                <c:pt idx="2">
                  <c:v>0.54</c:v>
                </c:pt>
                <c:pt idx="3">
                  <c:v>0.32400000000000001</c:v>
                </c:pt>
                <c:pt idx="4">
                  <c:v>0.19439999999999999</c:v>
                </c:pt>
                <c:pt idx="5">
                  <c:v>0.11663999999999999</c:v>
                </c:pt>
                <c:pt idx="6">
                  <c:v>6.9984000000000005E-2</c:v>
                </c:pt>
                <c:pt idx="7">
                  <c:v>4.1990399999999997E-2</c:v>
                </c:pt>
                <c:pt idx="8">
                  <c:v>2.519424E-2</c:v>
                </c:pt>
                <c:pt idx="9">
                  <c:v>1.5116544000000001E-2</c:v>
                </c:pt>
                <c:pt idx="10">
                  <c:v>9.0699263999999905E-3</c:v>
                </c:pt>
                <c:pt idx="11">
                  <c:v>5.4419558400000002E-3</c:v>
                </c:pt>
                <c:pt idx="12">
                  <c:v>3.2651735039999998E-3</c:v>
                </c:pt>
                <c:pt idx="13">
                  <c:v>1.9591041024000001E-3</c:v>
                </c:pt>
                <c:pt idx="14">
                  <c:v>1.1754624614400001E-3</c:v>
                </c:pt>
                <c:pt idx="15">
                  <c:v>7.0527747686399895E-4</c:v>
                </c:pt>
                <c:pt idx="16">
                  <c:v>4.2316648611839998E-4</c:v>
                </c:pt>
                <c:pt idx="17">
                  <c:v>2.5389989167103999E-4</c:v>
                </c:pt>
                <c:pt idx="18">
                  <c:v>1.52339935002624E-4</c:v>
                </c:pt>
                <c:pt idx="19" formatCode="0.00E+00">
                  <c:v>9.1403961001574303E-5</c:v>
                </c:pt>
                <c:pt idx="20" formatCode="0.00E+00">
                  <c:v>5.4842376600944597E-5</c:v>
                </c:pt>
                <c:pt idx="21" formatCode="0.00E+00">
                  <c:v>3.2905425960566797E-5</c:v>
                </c:pt>
                <c:pt idx="22" formatCode="0.00E+00">
                  <c:v>1.9743255576340101E-5</c:v>
                </c:pt>
                <c:pt idx="23" formatCode="0.00E+00">
                  <c:v>1.1845953345804001E-5</c:v>
                </c:pt>
                <c:pt idx="24" formatCode="0.00E+00">
                  <c:v>7.1075720074824201E-6</c:v>
                </c:pt>
                <c:pt idx="25" formatCode="0.00E+00">
                  <c:v>4.2645432044894504E-6</c:v>
                </c:pt>
                <c:pt idx="26" formatCode="0.00E+00">
                  <c:v>2.55872592269367E-6</c:v>
                </c:pt>
                <c:pt idx="27" formatCode="0.00E+00">
                  <c:v>1.5352355536162E-6</c:v>
                </c:pt>
                <c:pt idx="28" formatCode="0.00E+00">
                  <c:v>9.2114133216972101E-7</c:v>
                </c:pt>
                <c:pt idx="29" formatCode="0.00E+00">
                  <c:v>5.5268479930183303E-7</c:v>
                </c:pt>
                <c:pt idx="30" formatCode="0.00E+00">
                  <c:v>3.3161087958110002E-7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540-4859-8516-56C022A5ADFF}"/>
            </c:ext>
          </c:extLst>
        </c:ser>
        <c:ser>
          <c:idx val="5"/>
          <c:order val="4"/>
          <c:tx>
            <c:strRef>
              <c:f>func!$Z$1</c:f>
              <c:strCache>
                <c:ptCount val="1"/>
                <c:pt idx="0">
                  <c:v>y</c:v>
                </c:pt>
              </c:strCache>
            </c:strRef>
          </c:tx>
          <c:spPr>
            <a:ln w="6350" cap="rnd">
              <a:solidFill>
                <a:srgbClr val="D09E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D09E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func!$Y$2:$Y$740</c:f>
              <c:numCache>
                <c:formatCode>General</c:formatCode>
                <c:ptCount val="739"/>
                <c:pt idx="0">
                  <c:v>0.7</c:v>
                </c:pt>
                <c:pt idx="1">
                  <c:v>-0.35</c:v>
                </c:pt>
                <c:pt idx="2">
                  <c:v>0.17499999999999999</c:v>
                </c:pt>
                <c:pt idx="3">
                  <c:v>-8.7499999999999994E-2</c:v>
                </c:pt>
                <c:pt idx="4">
                  <c:v>4.3749999999999997E-2</c:v>
                </c:pt>
                <c:pt idx="5">
                  <c:v>-2.1874999999999999E-2</c:v>
                </c:pt>
                <c:pt idx="6">
                  <c:v>1.0937499999999999E-2</c:v>
                </c:pt>
                <c:pt idx="7">
                  <c:v>-5.4687499999999997E-3</c:v>
                </c:pt>
                <c:pt idx="8">
                  <c:v>2.7343749999999998E-3</c:v>
                </c:pt>
                <c:pt idx="9">
                  <c:v>-1.3671874999999999E-3</c:v>
                </c:pt>
                <c:pt idx="10">
                  <c:v>6.8359374999999996E-4</c:v>
                </c:pt>
                <c:pt idx="11">
                  <c:v>-3.4179687499999998E-4</c:v>
                </c:pt>
                <c:pt idx="12">
                  <c:v>1.7089843749999999E-4</c:v>
                </c:pt>
                <c:pt idx="13" formatCode="0.00E+00">
                  <c:v>-8.5449218749999995E-5</c:v>
                </c:pt>
                <c:pt idx="14" formatCode="0.00E+00">
                  <c:v>4.2724609374999997E-5</c:v>
                </c:pt>
                <c:pt idx="15" formatCode="0.00E+00">
                  <c:v>-2.1362304687499999E-5</c:v>
                </c:pt>
                <c:pt idx="16" formatCode="0.00E+00">
                  <c:v>1.0681152343749999E-5</c:v>
                </c:pt>
                <c:pt idx="17" formatCode="0.00E+00">
                  <c:v>-5.3405761718749997E-6</c:v>
                </c:pt>
                <c:pt idx="18" formatCode="0.00E+00">
                  <c:v>2.6702880859374998E-6</c:v>
                </c:pt>
                <c:pt idx="19" formatCode="0.00E+00">
                  <c:v>-1.3351440429687499E-6</c:v>
                </c:pt>
                <c:pt idx="20" formatCode="0.00E+00">
                  <c:v>6.6757202148437496E-7</c:v>
                </c:pt>
                <c:pt idx="21" formatCode="0.00E+00">
                  <c:v>-3.3378601074218801E-7</c:v>
                </c:pt>
                <c:pt idx="22" formatCode="0.00E+00">
                  <c:v>1.66893005371094E-7</c:v>
                </c:pt>
                <c:pt idx="23" formatCode="0.00E+00">
                  <c:v>-8.3446502685546896E-8</c:v>
                </c:pt>
                <c:pt idx="24" formatCode="0.00E+00">
                  <c:v>4.1723251342773402E-8</c:v>
                </c:pt>
                <c:pt idx="25" formatCode="0.00E+00">
                  <c:v>-2.0861625671386701E-8</c:v>
                </c:pt>
                <c:pt idx="26" formatCode="0.00E+00">
                  <c:v>1.04308128356934E-8</c:v>
                </c:pt>
                <c:pt idx="27" formatCode="0.00E+00">
                  <c:v>-5.2154064178466802E-9</c:v>
                </c:pt>
                <c:pt idx="28" formatCode="0.00E+00">
                  <c:v>2.6077032089233401E-9</c:v>
                </c:pt>
                <c:pt idx="29" formatCode="0.00E+00">
                  <c:v>-1.30385160446167E-9</c:v>
                </c:pt>
                <c:pt idx="30" formatCode="0.00E+00">
                  <c:v>6.5192580223083502E-10</c:v>
                </c:pt>
              </c:numCache>
            </c:numRef>
          </c:xVal>
          <c:yVal>
            <c:numRef>
              <c:f>func!$Z$2:$Z$740</c:f>
              <c:numCache>
                <c:formatCode>General</c:formatCode>
                <c:ptCount val="739"/>
                <c:pt idx="0">
                  <c:v>1.5</c:v>
                </c:pt>
                <c:pt idx="1">
                  <c:v>1.05</c:v>
                </c:pt>
                <c:pt idx="2">
                  <c:v>0.73499999999999999</c:v>
                </c:pt>
                <c:pt idx="3">
                  <c:v>0.51449999999999996</c:v>
                </c:pt>
                <c:pt idx="4">
                  <c:v>0.36015000000000003</c:v>
                </c:pt>
                <c:pt idx="5">
                  <c:v>0.25210500000000002</c:v>
                </c:pt>
                <c:pt idx="6">
                  <c:v>0.17647350000000001</c:v>
                </c:pt>
                <c:pt idx="7">
                  <c:v>0.12353145</c:v>
                </c:pt>
                <c:pt idx="8">
                  <c:v>8.6472014999999999E-2</c:v>
                </c:pt>
                <c:pt idx="9">
                  <c:v>6.05304105E-2</c:v>
                </c:pt>
                <c:pt idx="10">
                  <c:v>4.2371287350000002E-2</c:v>
                </c:pt>
                <c:pt idx="11">
                  <c:v>2.9659901145000001E-2</c:v>
                </c:pt>
                <c:pt idx="12">
                  <c:v>2.07619308015E-2</c:v>
                </c:pt>
                <c:pt idx="13">
                  <c:v>1.453335156105E-2</c:v>
                </c:pt>
                <c:pt idx="14">
                  <c:v>1.0173346092735E-2</c:v>
                </c:pt>
                <c:pt idx="15">
                  <c:v>7.1213422649145002E-3</c:v>
                </c:pt>
                <c:pt idx="16">
                  <c:v>4.9849395854401502E-3</c:v>
                </c:pt>
                <c:pt idx="17">
                  <c:v>3.4894577098081099E-3</c:v>
                </c:pt>
                <c:pt idx="18">
                  <c:v>2.44262039686568E-3</c:v>
                </c:pt>
                <c:pt idx="19">
                  <c:v>1.70983427780597E-3</c:v>
                </c:pt>
                <c:pt idx="20">
                  <c:v>1.19688399446418E-3</c:v>
                </c:pt>
                <c:pt idx="21">
                  <c:v>8.3781879612492699E-4</c:v>
                </c:pt>
                <c:pt idx="22">
                  <c:v>5.8647315728744902E-4</c:v>
                </c:pt>
                <c:pt idx="23">
                  <c:v>4.1053121010121399E-4</c:v>
                </c:pt>
                <c:pt idx="24">
                  <c:v>2.8737184707085001E-4</c:v>
                </c:pt>
                <c:pt idx="25">
                  <c:v>2.0116029294959501E-4</c:v>
                </c:pt>
                <c:pt idx="26">
                  <c:v>1.40812205064716E-4</c:v>
                </c:pt>
                <c:pt idx="27" formatCode="0.00E+00">
                  <c:v>9.8568543545301496E-5</c:v>
                </c:pt>
                <c:pt idx="28" formatCode="0.00E+00">
                  <c:v>6.8997980481711003E-5</c:v>
                </c:pt>
                <c:pt idx="29" formatCode="0.00E+00">
                  <c:v>4.8298586337197698E-5</c:v>
                </c:pt>
                <c:pt idx="30" formatCode="0.00E+00">
                  <c:v>3.3809010436038401E-5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540-4859-8516-56C022A5A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1410031"/>
        <c:axId val="1081403375"/>
      </c:scatterChart>
      <c:valAx>
        <c:axId val="1081410031"/>
        <c:scaling>
          <c:orientation val="minMax"/>
          <c:max val="1"/>
          <c:min val="-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81403375"/>
        <c:crosses val="autoZero"/>
        <c:crossBetween val="midCat"/>
        <c:majorUnit val="0.5"/>
      </c:valAx>
      <c:valAx>
        <c:axId val="1081403375"/>
        <c:scaling>
          <c:orientation val="minMax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8141003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722643892814368E-2"/>
          <c:y val="4.4912280701754383E-2"/>
          <c:w val="0.93570507570048889"/>
          <c:h val="0.9382456140350877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func!$B$1</c:f>
              <c:strCache>
                <c:ptCount val="1"/>
                <c:pt idx="0">
                  <c:v>y</c:v>
                </c:pt>
              </c:strCache>
            </c:strRef>
          </c:tx>
          <c:spPr>
            <a:ln w="31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func!$A$2:$A$740</c:f>
              <c:numCache>
                <c:formatCode>General</c:formatCode>
                <c:ptCount val="739"/>
                <c:pt idx="0">
                  <c:v>0.2</c:v>
                </c:pt>
                <c:pt idx="1">
                  <c:v>0.196961550602616</c:v>
                </c:pt>
                <c:pt idx="2">
                  <c:v>0.18793852415786999</c:v>
                </c:pt>
                <c:pt idx="3">
                  <c:v>0.17320508075839799</c:v>
                </c:pt>
                <c:pt idx="4">
                  <c:v>0.15320888862638399</c:v>
                </c:pt>
                <c:pt idx="5">
                  <c:v>0.12855752194116299</c:v>
                </c:pt>
                <c:pt idx="6">
                  <c:v>0.10000000000523</c:v>
                </c:pt>
                <c:pt idx="7">
                  <c:v>6.8404028671754893E-2</c:v>
                </c:pt>
                <c:pt idx="8">
                  <c:v>3.47296355413165E-2</c:v>
                </c:pt>
                <c:pt idx="9" formatCode="0.00E+00">
                  <c:v>9.0593433091628504E-12</c:v>
                </c:pt>
                <c:pt idx="10">
                  <c:v>-3.47296355234731E-2</c:v>
                </c:pt>
                <c:pt idx="11">
                  <c:v>-6.8404028654728999E-2</c:v>
                </c:pt>
                <c:pt idx="12">
                  <c:v>-9.9999999989539207E-2</c:v>
                </c:pt>
                <c:pt idx="13">
                  <c:v>-0.12855752192728401</c:v>
                </c:pt>
                <c:pt idx="14">
                  <c:v>-0.153208888614737</c:v>
                </c:pt>
                <c:pt idx="15">
                  <c:v>-0.17320508074933799</c:v>
                </c:pt>
                <c:pt idx="16">
                  <c:v>-0.187938524151673</c:v>
                </c:pt>
                <c:pt idx="17">
                  <c:v>-0.19696155059946999</c:v>
                </c:pt>
                <c:pt idx="18">
                  <c:v>-0.2</c:v>
                </c:pt>
                <c:pt idx="19">
                  <c:v>-0.19696155060576301</c:v>
                </c:pt>
                <c:pt idx="20">
                  <c:v>-0.18793852416406701</c:v>
                </c:pt>
                <c:pt idx="21">
                  <c:v>-0.173205080767457</c:v>
                </c:pt>
                <c:pt idx="22">
                  <c:v>-0.15320888863803001</c:v>
                </c:pt>
                <c:pt idx="23">
                  <c:v>-0.128557521955043</c:v>
                </c:pt>
                <c:pt idx="24">
                  <c:v>-0.10000000002092201</c:v>
                </c:pt>
                <c:pt idx="25">
                  <c:v>-6.8404028688780802E-2</c:v>
                </c:pt>
                <c:pt idx="26">
                  <c:v>-3.4729635559159901E-2</c:v>
                </c:pt>
                <c:pt idx="27" formatCode="0.00E+00">
                  <c:v>-2.71779411096466E-11</c:v>
                </c:pt>
                <c:pt idx="28">
                  <c:v>3.4729635505629797E-2</c:v>
                </c:pt>
                <c:pt idx="29">
                  <c:v>6.8404028637702993E-2</c:v>
                </c:pt>
                <c:pt idx="30">
                  <c:v>9.9999999973847994E-2</c:v>
                </c:pt>
                <c:pt idx="31">
                  <c:v>0.128557521913404</c:v>
                </c:pt>
                <c:pt idx="32">
                  <c:v>0.15320888860309101</c:v>
                </c:pt>
                <c:pt idx="33">
                  <c:v>0.17320508074027899</c:v>
                </c:pt>
                <c:pt idx="34">
                  <c:v>0.18793852414547599</c:v>
                </c:pt>
                <c:pt idx="35">
                  <c:v>0.196961550596324</c:v>
                </c:pt>
                <c:pt idx="36">
                  <c:v>0.2</c:v>
                </c:pt>
                <c:pt idx="37">
                  <c:v>0.19696155060890899</c:v>
                </c:pt>
                <c:pt idx="38">
                  <c:v>0.18793852417026399</c:v>
                </c:pt>
                <c:pt idx="39">
                  <c:v>0.173205080776516</c:v>
                </c:pt>
                <c:pt idx="40">
                  <c:v>0.15320888864967699</c:v>
                </c:pt>
                <c:pt idx="41">
                  <c:v>0.12855752196892301</c:v>
                </c:pt>
                <c:pt idx="42">
                  <c:v>0.100000000036613</c:v>
                </c:pt>
                <c:pt idx="43">
                  <c:v>6.8404028705806794E-2</c:v>
                </c:pt>
                <c:pt idx="44">
                  <c:v>3.47296355770031E-2</c:v>
                </c:pt>
                <c:pt idx="45" formatCode="0.00E+00">
                  <c:v>4.5296627727972298E-11</c:v>
                </c:pt>
                <c:pt idx="46">
                  <c:v>-3.4729635487786202E-2</c:v>
                </c:pt>
                <c:pt idx="47">
                  <c:v>-6.8404028620677002E-2</c:v>
                </c:pt>
                <c:pt idx="48">
                  <c:v>-9.9999999958156796E-2</c:v>
                </c:pt>
                <c:pt idx="49">
                  <c:v>-0.12855752189952399</c:v>
                </c:pt>
                <c:pt idx="50">
                  <c:v>-0.15320888859144399</c:v>
                </c:pt>
                <c:pt idx="51">
                  <c:v>-0.17320508073122001</c:v>
                </c:pt>
                <c:pt idx="52">
                  <c:v>-0.187938524139279</c:v>
                </c:pt>
                <c:pt idx="53">
                  <c:v>-0.19696155059317799</c:v>
                </c:pt>
                <c:pt idx="54">
                  <c:v>-0.2</c:v>
                </c:pt>
                <c:pt idx="55">
                  <c:v>-0.196961550612055</c:v>
                </c:pt>
                <c:pt idx="56">
                  <c:v>-0.18793852417646101</c:v>
                </c:pt>
                <c:pt idx="57">
                  <c:v>-0.173205080785576</c:v>
                </c:pt>
                <c:pt idx="58">
                  <c:v>-0.15320888866132301</c:v>
                </c:pt>
                <c:pt idx="59">
                  <c:v>-0.12855752198280199</c:v>
                </c:pt>
                <c:pt idx="60">
                  <c:v>-0.100000000052304</c:v>
                </c:pt>
                <c:pt idx="61">
                  <c:v>-6.8404028722832702E-2</c:v>
                </c:pt>
                <c:pt idx="62">
                  <c:v>-3.4729635594846701E-2</c:v>
                </c:pt>
                <c:pt idx="63" formatCode="0.00E+00">
                  <c:v>-6.3415314346297996E-11</c:v>
                </c:pt>
                <c:pt idx="64">
                  <c:v>3.4729635469942899E-2</c:v>
                </c:pt>
                <c:pt idx="65">
                  <c:v>6.8404028603651204E-2</c:v>
                </c:pt>
                <c:pt idx="66">
                  <c:v>9.9999999942465695E-2</c:v>
                </c:pt>
                <c:pt idx="67">
                  <c:v>0.12855752188564401</c:v>
                </c:pt>
                <c:pt idx="68">
                  <c:v>0.153208888579798</c:v>
                </c:pt>
                <c:pt idx="69">
                  <c:v>0.17320508072216001</c:v>
                </c:pt>
                <c:pt idx="70">
                  <c:v>0.18793852413308201</c:v>
                </c:pt>
                <c:pt idx="71">
                  <c:v>0.19696155059003101</c:v>
                </c:pt>
                <c:pt idx="72">
                  <c:v>0.2</c:v>
                </c:pt>
                <c:pt idx="74">
                  <c:v>0.316227766016838</c:v>
                </c:pt>
                <c:pt idx="75">
                  <c:v>0.31142355569138902</c:v>
                </c:pt>
                <c:pt idx="76">
                  <c:v>0.29715689821472402</c:v>
                </c:pt>
                <c:pt idx="77">
                  <c:v>0.27386127875497002</c:v>
                </c:pt>
                <c:pt idx="78">
                  <c:v>0.24224452292121901</c:v>
                </c:pt>
                <c:pt idx="79">
                  <c:v>0.20326728984057399</c:v>
                </c:pt>
                <c:pt idx="80">
                  <c:v>0.15811388301668899</c:v>
                </c:pt>
                <c:pt idx="81">
                  <c:v>0.108156265867104</c:v>
                </c:pt>
                <c:pt idx="82">
                  <c:v>5.4912375309047398E-2</c:v>
                </c:pt>
                <c:pt idx="83" formatCode="0.00E+00">
                  <c:v>1.4324079481180801E-11</c:v>
                </c:pt>
                <c:pt idx="84">
                  <c:v>-5.4912375280834501E-2</c:v>
                </c:pt>
                <c:pt idx="85">
                  <c:v>-0.10815626584018399</c:v>
                </c:pt>
                <c:pt idx="86">
                  <c:v>-0.15811388299187901</c:v>
                </c:pt>
                <c:pt idx="87">
                  <c:v>-0.20326728981862799</c:v>
                </c:pt>
                <c:pt idx="88">
                  <c:v>-0.24224452290280499</c:v>
                </c:pt>
                <c:pt idx="89">
                  <c:v>-0.27386127874064597</c:v>
                </c:pt>
                <c:pt idx="90">
                  <c:v>-0.29715689820492602</c:v>
                </c:pt>
                <c:pt idx="91">
                  <c:v>-0.311423555686414</c:v>
                </c:pt>
                <c:pt idx="92">
                  <c:v>-0.316227766016838</c:v>
                </c:pt>
                <c:pt idx="93">
                  <c:v>-0.31142355569636399</c:v>
                </c:pt>
                <c:pt idx="94">
                  <c:v>-0.29715689822452201</c:v>
                </c:pt>
                <c:pt idx="95">
                  <c:v>-0.273861278769294</c:v>
                </c:pt>
                <c:pt idx="96">
                  <c:v>-0.242244522939634</c:v>
                </c:pt>
                <c:pt idx="97">
                  <c:v>-0.20326728986251899</c:v>
                </c:pt>
                <c:pt idx="98">
                  <c:v>-0.15811388304149901</c:v>
                </c:pt>
                <c:pt idx="99">
                  <c:v>-0.108156265894024</c:v>
                </c:pt>
                <c:pt idx="100">
                  <c:v>-5.4912375337260302E-2</c:v>
                </c:pt>
                <c:pt idx="101" formatCode="0.00E+00">
                  <c:v>-4.29720980102036E-11</c:v>
                </c:pt>
                <c:pt idx="102">
                  <c:v>5.4912375252621798E-2</c:v>
                </c:pt>
                <c:pt idx="103">
                  <c:v>0.108156265813263</c:v>
                </c:pt>
                <c:pt idx="104">
                  <c:v>0.15811388296706899</c:v>
                </c:pt>
                <c:pt idx="105">
                  <c:v>0.20326728979668199</c:v>
                </c:pt>
                <c:pt idx="106">
                  <c:v>0.24224452288439</c:v>
                </c:pt>
                <c:pt idx="107">
                  <c:v>0.27386127872632199</c:v>
                </c:pt>
                <c:pt idx="108">
                  <c:v>0.29715689819512803</c:v>
                </c:pt>
                <c:pt idx="109">
                  <c:v>0.31142355568143898</c:v>
                </c:pt>
                <c:pt idx="110">
                  <c:v>0.316227766016838</c:v>
                </c:pt>
                <c:pt idx="111">
                  <c:v>0.31142355570133801</c:v>
                </c:pt>
                <c:pt idx="112">
                  <c:v>0.29715689823432101</c:v>
                </c:pt>
                <c:pt idx="113">
                  <c:v>0.27386127878361899</c:v>
                </c:pt>
                <c:pt idx="114">
                  <c:v>0.24224452295804899</c:v>
                </c:pt>
                <c:pt idx="115">
                  <c:v>0.20326728988446499</c:v>
                </c:pt>
                <c:pt idx="116">
                  <c:v>0.158113883066309</c:v>
                </c:pt>
                <c:pt idx="117">
                  <c:v>0.108156265920945</c:v>
                </c:pt>
                <c:pt idx="118">
                  <c:v>5.4912375365472998E-2</c:v>
                </c:pt>
                <c:pt idx="119" formatCode="0.00E+00">
                  <c:v>7.1620256972565101E-11</c:v>
                </c:pt>
                <c:pt idx="120">
                  <c:v>-5.4912375224408602E-2</c:v>
                </c:pt>
                <c:pt idx="121">
                  <c:v>-0.10815626578634301</c:v>
                </c:pt>
                <c:pt idx="122">
                  <c:v>-0.158113882942259</c:v>
                </c:pt>
                <c:pt idx="123">
                  <c:v>-0.20326728977473599</c:v>
                </c:pt>
                <c:pt idx="124">
                  <c:v>-0.242244522865975</c:v>
                </c:pt>
                <c:pt idx="125">
                  <c:v>-0.273861278711998</c:v>
                </c:pt>
                <c:pt idx="126">
                  <c:v>-0.29715689818532898</c:v>
                </c:pt>
                <c:pt idx="127">
                  <c:v>-0.31142355567646501</c:v>
                </c:pt>
                <c:pt idx="128">
                  <c:v>-0.316227766016838</c:v>
                </c:pt>
                <c:pt idx="129">
                  <c:v>-0.31142355570631303</c:v>
                </c:pt>
                <c:pt idx="130">
                  <c:v>-0.29715689824411901</c:v>
                </c:pt>
                <c:pt idx="131">
                  <c:v>-0.27386127879794298</c:v>
                </c:pt>
                <c:pt idx="132">
                  <c:v>-0.24224452297646301</c:v>
                </c:pt>
                <c:pt idx="133">
                  <c:v>-0.20326728990641099</c:v>
                </c:pt>
                <c:pt idx="134">
                  <c:v>-0.15811388309111901</c:v>
                </c:pt>
                <c:pt idx="135">
                  <c:v>-0.108156265947865</c:v>
                </c:pt>
                <c:pt idx="136">
                  <c:v>-5.4912375393686201E-2</c:v>
                </c:pt>
                <c:pt idx="137" formatCode="0.00E+00">
                  <c:v>-1.00268415934927E-10</c:v>
                </c:pt>
                <c:pt idx="138">
                  <c:v>5.4912375196196003E-2</c:v>
                </c:pt>
                <c:pt idx="139">
                  <c:v>0.108156265759423</c:v>
                </c:pt>
                <c:pt idx="140">
                  <c:v>0.15811388291744899</c:v>
                </c:pt>
                <c:pt idx="141">
                  <c:v>0.20326728975279101</c:v>
                </c:pt>
                <c:pt idx="142">
                  <c:v>0.24224452284756101</c:v>
                </c:pt>
                <c:pt idx="143">
                  <c:v>0.27386127869767402</c:v>
                </c:pt>
                <c:pt idx="144">
                  <c:v>0.29715689817553098</c:v>
                </c:pt>
                <c:pt idx="145">
                  <c:v>0.31142355567148999</c:v>
                </c:pt>
                <c:pt idx="146">
                  <c:v>0.316227766016838</c:v>
                </c:pt>
                <c:pt idx="148">
                  <c:v>0.44721359549995798</c:v>
                </c:pt>
                <c:pt idx="149">
                  <c:v>0.44041941610121499</c:v>
                </c:pt>
                <c:pt idx="150">
                  <c:v>0.420243315607984</c:v>
                </c:pt>
                <c:pt idx="151">
                  <c:v>0.387298334624118</c:v>
                </c:pt>
                <c:pt idx="152">
                  <c:v>0.34258548972578801</c:v>
                </c:pt>
                <c:pt idx="153">
                  <c:v>0.28746335807936202</c:v>
                </c:pt>
                <c:pt idx="154">
                  <c:v>0.223606797761674</c:v>
                </c:pt>
                <c:pt idx="155">
                  <c:v>0.15295605804488899</c:v>
                </c:pt>
                <c:pt idx="156">
                  <c:v>7.7657825904176303E-2</c:v>
                </c:pt>
                <c:pt idx="157" formatCode="0.00E+00">
                  <c:v>2.0257307470796E-11</c:v>
                </c:pt>
                <c:pt idx="158">
                  <c:v>-7.7657825864277302E-2</c:v>
                </c:pt>
                <c:pt idx="159">
                  <c:v>-0.152956058006818</c:v>
                </c:pt>
                <c:pt idx="160">
                  <c:v>-0.22360679772658801</c:v>
                </c:pt>
                <c:pt idx="161">
                  <c:v>-0.28746335804832601</c:v>
                </c:pt>
                <c:pt idx="162">
                  <c:v>-0.342585489699746</c:v>
                </c:pt>
                <c:pt idx="163">
                  <c:v>-0.38729833460386098</c:v>
                </c:pt>
                <c:pt idx="164">
                  <c:v>-0.42024331559412698</c:v>
                </c:pt>
                <c:pt idx="165">
                  <c:v>-0.44041941609418001</c:v>
                </c:pt>
                <c:pt idx="166">
                  <c:v>-0.44721359549995798</c:v>
                </c:pt>
                <c:pt idx="167">
                  <c:v>-0.44041941610824997</c:v>
                </c:pt>
                <c:pt idx="168">
                  <c:v>-0.42024331562184097</c:v>
                </c:pt>
                <c:pt idx="169">
                  <c:v>-0.38729833464437502</c:v>
                </c:pt>
                <c:pt idx="170">
                  <c:v>-0.34258548975183001</c:v>
                </c:pt>
                <c:pt idx="171">
                  <c:v>-0.28746335811039803</c:v>
                </c:pt>
                <c:pt idx="172">
                  <c:v>-0.22360679779676099</c:v>
                </c:pt>
                <c:pt idx="173">
                  <c:v>-0.15295605808296001</c:v>
                </c:pt>
                <c:pt idx="174">
                  <c:v>-7.7657825944075401E-2</c:v>
                </c:pt>
                <c:pt idx="175" formatCode="0.00E+00">
                  <c:v>-6.0771723809655803E-11</c:v>
                </c:pt>
                <c:pt idx="176">
                  <c:v>7.7657825824378496E-2</c:v>
                </c:pt>
                <c:pt idx="177">
                  <c:v>0.15295605796874601</c:v>
                </c:pt>
                <c:pt idx="178">
                  <c:v>0.22360679769150099</c:v>
                </c:pt>
                <c:pt idx="179">
                  <c:v>0.28746335801729</c:v>
                </c:pt>
                <c:pt idx="180">
                  <c:v>0.342585489673704</c:v>
                </c:pt>
                <c:pt idx="181">
                  <c:v>0.38729833458360302</c:v>
                </c:pt>
                <c:pt idx="182">
                  <c:v>0.420243315580271</c:v>
                </c:pt>
                <c:pt idx="183">
                  <c:v>0.44041941608714402</c:v>
                </c:pt>
                <c:pt idx="184">
                  <c:v>0.44721359549995798</c:v>
                </c:pt>
                <c:pt idx="185">
                  <c:v>0.44041941611528501</c:v>
                </c:pt>
                <c:pt idx="186">
                  <c:v>0.420243315635698</c:v>
                </c:pt>
                <c:pt idx="187">
                  <c:v>0.38729833466463198</c:v>
                </c:pt>
                <c:pt idx="188">
                  <c:v>0.34258548977787301</c:v>
                </c:pt>
                <c:pt idx="189">
                  <c:v>0.28746335814143398</c:v>
                </c:pt>
                <c:pt idx="190">
                  <c:v>0.223606797831848</c:v>
                </c:pt>
                <c:pt idx="191">
                  <c:v>0.152956058121031</c:v>
                </c:pt>
                <c:pt idx="192">
                  <c:v>7.7657825983974096E-2</c:v>
                </c:pt>
                <c:pt idx="193" formatCode="0.00E+00">
                  <c:v>1.01286338751248E-10</c:v>
                </c:pt>
                <c:pt idx="194">
                  <c:v>-7.7657825784478995E-2</c:v>
                </c:pt>
                <c:pt idx="195">
                  <c:v>-0.15295605793067499</c:v>
                </c:pt>
                <c:pt idx="196">
                  <c:v>-0.223606797656415</c:v>
                </c:pt>
                <c:pt idx="197">
                  <c:v>-0.287463357986254</c:v>
                </c:pt>
                <c:pt idx="198">
                  <c:v>-0.342585489647662</c:v>
                </c:pt>
                <c:pt idx="199">
                  <c:v>-0.387298334563346</c:v>
                </c:pt>
                <c:pt idx="200">
                  <c:v>-0.42024331556641398</c:v>
                </c:pt>
                <c:pt idx="201">
                  <c:v>-0.44041941608010898</c:v>
                </c:pt>
                <c:pt idx="202">
                  <c:v>-0.44721359549995798</c:v>
                </c:pt>
                <c:pt idx="203">
                  <c:v>-0.44041941612232099</c:v>
                </c:pt>
                <c:pt idx="204">
                  <c:v>-0.42024331564955397</c:v>
                </c:pt>
                <c:pt idx="205">
                  <c:v>-0.38729833468489</c:v>
                </c:pt>
                <c:pt idx="206">
                  <c:v>-0.34258548980391501</c:v>
                </c:pt>
                <c:pt idx="207">
                  <c:v>-0.28746335817246998</c:v>
                </c:pt>
                <c:pt idx="208">
                  <c:v>-0.22360679786693399</c:v>
                </c:pt>
                <c:pt idx="209">
                  <c:v>-0.15295605815910199</c:v>
                </c:pt>
                <c:pt idx="210">
                  <c:v>-7.7657826023873597E-2</c:v>
                </c:pt>
                <c:pt idx="211" formatCode="0.00E+00">
                  <c:v>-1.4180095369284001E-10</c:v>
                </c:pt>
                <c:pt idx="212">
                  <c:v>7.76578257445803E-2</c:v>
                </c:pt>
                <c:pt idx="213">
                  <c:v>0.152956057892604</c:v>
                </c:pt>
                <c:pt idx="214">
                  <c:v>0.22360679762132801</c:v>
                </c:pt>
                <c:pt idx="215">
                  <c:v>0.28746335795521799</c:v>
                </c:pt>
                <c:pt idx="216">
                  <c:v>0.342585489621619</c:v>
                </c:pt>
                <c:pt idx="217">
                  <c:v>0.38729833454308898</c:v>
                </c:pt>
                <c:pt idx="218">
                  <c:v>0.42024331555255701</c:v>
                </c:pt>
                <c:pt idx="219">
                  <c:v>0.440419416073074</c:v>
                </c:pt>
                <c:pt idx="220">
                  <c:v>0.44721359549995798</c:v>
                </c:pt>
                <c:pt idx="222">
                  <c:v>0.54772255750516596</c:v>
                </c:pt>
                <c:pt idx="223">
                  <c:v>0.53940142113124101</c:v>
                </c:pt>
                <c:pt idx="224">
                  <c:v>0.51469084552747602</c:v>
                </c:pt>
                <c:pt idx="225">
                  <c:v>0.47434164902939202</c:v>
                </c:pt>
                <c:pt idx="226">
                  <c:v>0.41957982155483498</c:v>
                </c:pt>
                <c:pt idx="227">
                  <c:v>0.352069273520702</c:v>
                </c:pt>
                <c:pt idx="228">
                  <c:v>0.27386127876690702</c:v>
                </c:pt>
                <c:pt idx="229">
                  <c:v>0.187332147638752</c:v>
                </c:pt>
                <c:pt idx="230">
                  <c:v>9.5111023999560798E-2</c:v>
                </c:pt>
                <c:pt idx="231" formatCode="0.00E+00">
                  <c:v>2.4810033433059901E-11</c:v>
                </c:pt>
                <c:pt idx="232">
                  <c:v>-9.5111023950694706E-2</c:v>
                </c:pt>
                <c:pt idx="233">
                  <c:v>-0.18733214759212399</c:v>
                </c:pt>
                <c:pt idx="234">
                  <c:v>-0.27386127872393501</c:v>
                </c:pt>
                <c:pt idx="235">
                  <c:v>-0.35206927348269101</c:v>
                </c:pt>
                <c:pt idx="236">
                  <c:v>-0.41957982152293999</c:v>
                </c:pt>
                <c:pt idx="237">
                  <c:v>-0.47434164900458198</c:v>
                </c:pt>
                <c:pt idx="238">
                  <c:v>-0.51469084551050504</c:v>
                </c:pt>
                <c:pt idx="239">
                  <c:v>-0.53940142112262501</c:v>
                </c:pt>
                <c:pt idx="240">
                  <c:v>-0.54772255750516596</c:v>
                </c:pt>
                <c:pt idx="241">
                  <c:v>-0.53940142113985801</c:v>
                </c:pt>
                <c:pt idx="242">
                  <c:v>-0.514690845544447</c:v>
                </c:pt>
                <c:pt idx="243">
                  <c:v>-0.47434164905420201</c:v>
                </c:pt>
                <c:pt idx="244">
                  <c:v>-0.41957982158673002</c:v>
                </c:pt>
                <c:pt idx="245">
                  <c:v>-0.35206927355871398</c:v>
                </c:pt>
                <c:pt idx="246">
                  <c:v>-0.27386127880987898</c:v>
                </c:pt>
                <c:pt idx="247">
                  <c:v>-0.18733214768537901</c:v>
                </c:pt>
                <c:pt idx="248">
                  <c:v>-9.5111024048427001E-2</c:v>
                </c:pt>
                <c:pt idx="249" formatCode="0.00E+00">
                  <c:v>-7.4429857061502E-11</c:v>
                </c:pt>
                <c:pt idx="250">
                  <c:v>9.5111023901828906E-2</c:v>
                </c:pt>
                <c:pt idx="251">
                  <c:v>0.18733214754549701</c:v>
                </c:pt>
                <c:pt idx="252">
                  <c:v>0.27386127868096299</c:v>
                </c:pt>
                <c:pt idx="253">
                  <c:v>0.35206927344467998</c:v>
                </c:pt>
                <c:pt idx="254">
                  <c:v>0.419579821491045</c:v>
                </c:pt>
                <c:pt idx="255">
                  <c:v>0.47434164897977199</c:v>
                </c:pt>
                <c:pt idx="256">
                  <c:v>0.51469084549353405</c:v>
                </c:pt>
                <c:pt idx="257">
                  <c:v>0.53940142111400802</c:v>
                </c:pt>
                <c:pt idx="258">
                  <c:v>0.54772255750516596</c:v>
                </c:pt>
                <c:pt idx="259">
                  <c:v>0.539401421148474</c:v>
                </c:pt>
                <c:pt idx="260">
                  <c:v>0.51469084556141798</c:v>
                </c:pt>
                <c:pt idx="261">
                  <c:v>0.474341649079012</c:v>
                </c:pt>
                <c:pt idx="262">
                  <c:v>0.419579821618625</c:v>
                </c:pt>
                <c:pt idx="263">
                  <c:v>0.35206927359672402</c:v>
                </c:pt>
                <c:pt idx="264">
                  <c:v>0.273861278852851</c:v>
                </c:pt>
                <c:pt idx="265">
                  <c:v>0.18733214773200699</c:v>
                </c:pt>
                <c:pt idx="266">
                  <c:v>9.5111024097292801E-2</c:v>
                </c:pt>
                <c:pt idx="267" formatCode="0.00E+00">
                  <c:v>1.2404992392762199E-10</c:v>
                </c:pt>
                <c:pt idx="268">
                  <c:v>-9.5111023852962107E-2</c:v>
                </c:pt>
                <c:pt idx="269">
                  <c:v>-0.18733214749886901</c:v>
                </c:pt>
                <c:pt idx="270">
                  <c:v>-0.27386127863799098</c:v>
                </c:pt>
                <c:pt idx="271">
                  <c:v>-0.35206927340666899</c:v>
                </c:pt>
                <c:pt idx="272">
                  <c:v>-0.41957982145915002</c:v>
                </c:pt>
                <c:pt idx="273">
                  <c:v>-0.474341648954962</c:v>
                </c:pt>
                <c:pt idx="274">
                  <c:v>-0.51469084547656296</c:v>
                </c:pt>
                <c:pt idx="275">
                  <c:v>-0.53940142110539202</c:v>
                </c:pt>
                <c:pt idx="276">
                  <c:v>-0.54772255750516596</c:v>
                </c:pt>
                <c:pt idx="277">
                  <c:v>-0.53940142115709</c:v>
                </c:pt>
                <c:pt idx="278">
                  <c:v>-0.51469084557838896</c:v>
                </c:pt>
                <c:pt idx="279">
                  <c:v>-0.47434164910382198</c:v>
                </c:pt>
                <c:pt idx="280">
                  <c:v>-0.41957982165051999</c:v>
                </c:pt>
                <c:pt idx="281">
                  <c:v>-0.352069273634736</c:v>
                </c:pt>
                <c:pt idx="282">
                  <c:v>-0.27386127889582301</c:v>
                </c:pt>
                <c:pt idx="283">
                  <c:v>-0.187332147778634</c:v>
                </c:pt>
                <c:pt idx="284">
                  <c:v>-9.5111024146159504E-2</c:v>
                </c:pt>
                <c:pt idx="285" formatCode="0.00E+00">
                  <c:v>-1.73669990793742E-10</c:v>
                </c:pt>
                <c:pt idx="286">
                  <c:v>9.5111023804096403E-2</c:v>
                </c:pt>
                <c:pt idx="287">
                  <c:v>0.187332147452242</c:v>
                </c:pt>
                <c:pt idx="288">
                  <c:v>0.27386127859501902</c:v>
                </c:pt>
                <c:pt idx="289">
                  <c:v>0.35206927336865801</c:v>
                </c:pt>
                <c:pt idx="290">
                  <c:v>0.41957982142725497</c:v>
                </c:pt>
                <c:pt idx="291">
                  <c:v>0.47434164893015202</c:v>
                </c:pt>
                <c:pt idx="292">
                  <c:v>0.51469084545959198</c:v>
                </c:pt>
                <c:pt idx="293">
                  <c:v>0.53940142109677602</c:v>
                </c:pt>
                <c:pt idx="294">
                  <c:v>0.54772255750516596</c:v>
                </c:pt>
                <c:pt idx="296">
                  <c:v>0.63245553203367599</c:v>
                </c:pt>
                <c:pt idx="297">
                  <c:v>0.62284711138277804</c:v>
                </c:pt>
                <c:pt idx="298">
                  <c:v>0.59431379642944804</c:v>
                </c:pt>
                <c:pt idx="299">
                  <c:v>0.54772255750994103</c:v>
                </c:pt>
                <c:pt idx="300">
                  <c:v>0.48448904584243901</c:v>
                </c:pt>
                <c:pt idx="301">
                  <c:v>0.40653457968114698</c:v>
                </c:pt>
                <c:pt idx="302">
                  <c:v>0.31622776603337799</c:v>
                </c:pt>
                <c:pt idx="303">
                  <c:v>0.216312531734208</c:v>
                </c:pt>
                <c:pt idx="304">
                  <c:v>0.109824750618095</c:v>
                </c:pt>
                <c:pt idx="305" formatCode="0.00E+00">
                  <c:v>2.8648158962361501E-11</c:v>
                </c:pt>
                <c:pt idx="306">
                  <c:v>-0.109824750561669</c:v>
                </c:pt>
                <c:pt idx="307">
                  <c:v>-0.21631253168036699</c:v>
                </c:pt>
                <c:pt idx="308">
                  <c:v>-0.31622776598375801</c:v>
                </c:pt>
                <c:pt idx="309">
                  <c:v>-0.40653457963725598</c:v>
                </c:pt>
                <c:pt idx="310">
                  <c:v>-0.48448904580560898</c:v>
                </c:pt>
                <c:pt idx="311">
                  <c:v>-0.54772255748129295</c:v>
                </c:pt>
                <c:pt idx="312">
                  <c:v>-0.59431379640985205</c:v>
                </c:pt>
                <c:pt idx="313">
                  <c:v>-0.622847111372828</c:v>
                </c:pt>
                <c:pt idx="314">
                  <c:v>-0.63245553203367599</c:v>
                </c:pt>
                <c:pt idx="315">
                  <c:v>-0.62284711139272697</c:v>
                </c:pt>
                <c:pt idx="316">
                  <c:v>-0.59431379644904503</c:v>
                </c:pt>
                <c:pt idx="317">
                  <c:v>-0.54772255753858901</c:v>
                </c:pt>
                <c:pt idx="318">
                  <c:v>-0.484489045879268</c:v>
                </c:pt>
                <c:pt idx="319">
                  <c:v>-0.40653457972503898</c:v>
                </c:pt>
                <c:pt idx="320">
                  <c:v>-0.31622776608299802</c:v>
                </c:pt>
                <c:pt idx="321">
                  <c:v>-0.21631253178804899</c:v>
                </c:pt>
                <c:pt idx="322">
                  <c:v>-0.10982475067452099</c:v>
                </c:pt>
                <c:pt idx="323" formatCode="0.00E+00">
                  <c:v>-8.5944196020407096E-11</c:v>
                </c:pt>
                <c:pt idx="324">
                  <c:v>0.109824750505244</c:v>
                </c:pt>
                <c:pt idx="325">
                  <c:v>0.216312531626526</c:v>
                </c:pt>
                <c:pt idx="326">
                  <c:v>0.31622776593413798</c:v>
                </c:pt>
                <c:pt idx="327">
                  <c:v>0.40653457959336398</c:v>
                </c:pt>
                <c:pt idx="328">
                  <c:v>0.48448904576877999</c:v>
                </c:pt>
                <c:pt idx="329">
                  <c:v>0.54772255745264498</c:v>
                </c:pt>
                <c:pt idx="330">
                  <c:v>0.59431379639025494</c:v>
                </c:pt>
                <c:pt idx="331">
                  <c:v>0.62284711136287896</c:v>
                </c:pt>
                <c:pt idx="332">
                  <c:v>0.63245553203367599</c:v>
                </c:pt>
                <c:pt idx="333">
                  <c:v>0.62284711140267601</c:v>
                </c:pt>
                <c:pt idx="334">
                  <c:v>0.59431379646864102</c:v>
                </c:pt>
                <c:pt idx="335">
                  <c:v>0.54772255756723698</c:v>
                </c:pt>
                <c:pt idx="336">
                  <c:v>0.48448904591609698</c:v>
                </c:pt>
                <c:pt idx="337">
                  <c:v>0.40653457976892998</c:v>
                </c:pt>
                <c:pt idx="338">
                  <c:v>0.31622776613261799</c:v>
                </c:pt>
                <c:pt idx="339">
                  <c:v>0.21631253184189</c:v>
                </c:pt>
                <c:pt idx="340">
                  <c:v>0.109824750730946</c:v>
                </c:pt>
                <c:pt idx="341" formatCode="0.00E+00">
                  <c:v>1.4324051394513E-10</c:v>
                </c:pt>
                <c:pt idx="342">
                  <c:v>-0.109824750448817</c:v>
                </c:pt>
                <c:pt idx="343">
                  <c:v>-0.21631253157268501</c:v>
                </c:pt>
                <c:pt idx="344">
                  <c:v>-0.31622776588451801</c:v>
                </c:pt>
                <c:pt idx="345">
                  <c:v>-0.40653457954947297</c:v>
                </c:pt>
                <c:pt idx="346">
                  <c:v>-0.48448904573195101</c:v>
                </c:pt>
                <c:pt idx="347">
                  <c:v>-0.547722557423996</c:v>
                </c:pt>
                <c:pt idx="348">
                  <c:v>-0.59431379637065895</c:v>
                </c:pt>
                <c:pt idx="349">
                  <c:v>-0.62284711135292903</c:v>
                </c:pt>
                <c:pt idx="350">
                  <c:v>-0.63245553203367599</c:v>
                </c:pt>
                <c:pt idx="351">
                  <c:v>-0.62284711141262605</c:v>
                </c:pt>
                <c:pt idx="352">
                  <c:v>-0.59431379648823701</c:v>
                </c:pt>
                <c:pt idx="353">
                  <c:v>-0.54772255759588495</c:v>
                </c:pt>
                <c:pt idx="354">
                  <c:v>-0.48448904595292602</c:v>
                </c:pt>
                <c:pt idx="355">
                  <c:v>-0.40653457981282098</c:v>
                </c:pt>
                <c:pt idx="356">
                  <c:v>-0.31622776618223802</c:v>
                </c:pt>
                <c:pt idx="357">
                  <c:v>-0.21631253189572999</c:v>
                </c:pt>
                <c:pt idx="358">
                  <c:v>-0.109824750787372</c:v>
                </c:pt>
                <c:pt idx="359" formatCode="0.00E+00">
                  <c:v>-2.00536831869853E-10</c:v>
                </c:pt>
                <c:pt idx="360">
                  <c:v>0.10982475039239201</c:v>
                </c:pt>
                <c:pt idx="361">
                  <c:v>0.216312531518845</c:v>
                </c:pt>
                <c:pt idx="362">
                  <c:v>0.31622776583489898</c:v>
                </c:pt>
                <c:pt idx="363">
                  <c:v>0.40653457950558097</c:v>
                </c:pt>
                <c:pt idx="364">
                  <c:v>0.48448904569512102</c:v>
                </c:pt>
                <c:pt idx="365">
                  <c:v>0.54772255739534803</c:v>
                </c:pt>
                <c:pt idx="366">
                  <c:v>0.59431379635106296</c:v>
                </c:pt>
                <c:pt idx="367">
                  <c:v>0.62284711134297999</c:v>
                </c:pt>
                <c:pt idx="368">
                  <c:v>0.63245553203367599</c:v>
                </c:pt>
                <c:pt idx="370">
                  <c:v>0.70710678118654802</c:v>
                </c:pt>
                <c:pt idx="371">
                  <c:v>0.69636424032063704</c:v>
                </c:pt>
                <c:pt idx="372">
                  <c:v>0.66446302439110905</c:v>
                </c:pt>
                <c:pt idx="373">
                  <c:v>0.61237243570113298</c:v>
                </c:pt>
                <c:pt idx="374">
                  <c:v>0.54167522042885197</c:v>
                </c:pt>
                <c:pt idx="375">
                  <c:v>0.45451947768567502</c:v>
                </c:pt>
                <c:pt idx="376">
                  <c:v>0.35355339061176599</c:v>
                </c:pt>
                <c:pt idx="377">
                  <c:v>0.24184476267138499</c:v>
                </c:pt>
                <c:pt idx="378">
                  <c:v>0.122787803997011</c:v>
                </c:pt>
                <c:pt idx="379" formatCode="0.00E+00">
                  <c:v>3.20296154350301E-11</c:v>
                </c:pt>
                <c:pt idx="380">
                  <c:v>-0.12278780393392499</c:v>
                </c:pt>
                <c:pt idx="381">
                  <c:v>-0.24184476261118901</c:v>
                </c:pt>
                <c:pt idx="382">
                  <c:v>-0.35355339055628898</c:v>
                </c:pt>
                <c:pt idx="383">
                  <c:v>-0.454519477636603</c:v>
                </c:pt>
                <c:pt idx="384">
                  <c:v>-0.54167522038767602</c:v>
                </c:pt>
                <c:pt idx="385">
                  <c:v>-0.61237243566910304</c:v>
                </c:pt>
                <c:pt idx="386">
                  <c:v>-0.66446302436920002</c:v>
                </c:pt>
                <c:pt idx="387">
                  <c:v>-0.69636424030951305</c:v>
                </c:pt>
                <c:pt idx="388">
                  <c:v>-0.70710678118654802</c:v>
                </c:pt>
                <c:pt idx="389">
                  <c:v>-0.69636424033176103</c:v>
                </c:pt>
                <c:pt idx="390">
                  <c:v>-0.66446302441301897</c:v>
                </c:pt>
                <c:pt idx="391">
                  <c:v>-0.61237243573316202</c:v>
                </c:pt>
                <c:pt idx="392">
                  <c:v>-0.54167522047002803</c:v>
                </c:pt>
                <c:pt idx="393">
                  <c:v>-0.45451947773474699</c:v>
                </c:pt>
                <c:pt idx="394">
                  <c:v>-0.35355339066724301</c:v>
                </c:pt>
                <c:pt idx="395">
                  <c:v>-0.24184476273158001</c:v>
                </c:pt>
                <c:pt idx="396">
                  <c:v>-0.122787804060097</c:v>
                </c:pt>
                <c:pt idx="397" formatCode="0.00E+00">
                  <c:v>-9.6088532286598702E-11</c:v>
                </c:pt>
                <c:pt idx="398">
                  <c:v>0.12278780387084</c:v>
                </c:pt>
                <c:pt idx="399">
                  <c:v>0.24184476255099299</c:v>
                </c:pt>
                <c:pt idx="400">
                  <c:v>0.35355339050081303</c:v>
                </c:pt>
                <c:pt idx="401">
                  <c:v>0.45451947758752997</c:v>
                </c:pt>
                <c:pt idx="402">
                  <c:v>0.54167522034649995</c:v>
                </c:pt>
                <c:pt idx="403">
                  <c:v>0.612372435637074</c:v>
                </c:pt>
                <c:pt idx="404">
                  <c:v>0.66446302434728999</c:v>
                </c:pt>
                <c:pt idx="405">
                  <c:v>0.69636424029838995</c:v>
                </c:pt>
                <c:pt idx="406">
                  <c:v>0.70710678118654802</c:v>
                </c:pt>
                <c:pt idx="407">
                  <c:v>0.69636424034288402</c:v>
                </c:pt>
                <c:pt idx="408">
                  <c:v>0.664463024434928</c:v>
                </c:pt>
                <c:pt idx="409">
                  <c:v>0.61237243576519196</c:v>
                </c:pt>
                <c:pt idx="410">
                  <c:v>0.54167522051120498</c:v>
                </c:pt>
                <c:pt idx="411">
                  <c:v>0.45451947778381901</c:v>
                </c:pt>
                <c:pt idx="412">
                  <c:v>0.35355339072272002</c:v>
                </c:pt>
                <c:pt idx="413">
                  <c:v>0.241844762791776</c:v>
                </c:pt>
                <c:pt idx="414">
                  <c:v>0.12278780412318201</c:v>
                </c:pt>
                <c:pt idx="415" formatCode="0.00E+00">
                  <c:v>1.60147763156659E-10</c:v>
                </c:pt>
                <c:pt idx="416">
                  <c:v>-0.122787803807753</c:v>
                </c:pt>
                <c:pt idx="417">
                  <c:v>-0.24184476249079701</c:v>
                </c:pt>
                <c:pt idx="418">
                  <c:v>-0.35355339044533601</c:v>
                </c:pt>
                <c:pt idx="419">
                  <c:v>-0.454519477538459</c:v>
                </c:pt>
                <c:pt idx="420">
                  <c:v>-0.541675220305323</c:v>
                </c:pt>
                <c:pt idx="421">
                  <c:v>-0.61237243560504395</c:v>
                </c:pt>
                <c:pt idx="422">
                  <c:v>-0.66446302432538096</c:v>
                </c:pt>
                <c:pt idx="423">
                  <c:v>-0.69636424028726596</c:v>
                </c:pt>
                <c:pt idx="424">
                  <c:v>-0.70710678118654802</c:v>
                </c:pt>
                <c:pt idx="425">
                  <c:v>-0.69636424035400801</c:v>
                </c:pt>
                <c:pt idx="426">
                  <c:v>-0.66446302445683703</c:v>
                </c:pt>
                <c:pt idx="427">
                  <c:v>-0.612372435797222</c:v>
                </c:pt>
                <c:pt idx="428">
                  <c:v>-0.54167522055238104</c:v>
                </c:pt>
                <c:pt idx="429">
                  <c:v>-0.45451947783289098</c:v>
                </c:pt>
                <c:pt idx="430">
                  <c:v>-0.35355339077819598</c:v>
                </c:pt>
                <c:pt idx="431">
                  <c:v>-0.24184476285197201</c:v>
                </c:pt>
                <c:pt idx="432">
                  <c:v>-0.122787804186269</c:v>
                </c:pt>
                <c:pt idx="433" formatCode="0.00E+00">
                  <c:v>-2.24206994026719E-10</c:v>
                </c:pt>
                <c:pt idx="434">
                  <c:v>0.12278780374466799</c:v>
                </c:pt>
                <c:pt idx="435">
                  <c:v>0.24184476243060199</c:v>
                </c:pt>
                <c:pt idx="436">
                  <c:v>0.353553390389859</c:v>
                </c:pt>
                <c:pt idx="437">
                  <c:v>0.45451947748938598</c:v>
                </c:pt>
                <c:pt idx="438">
                  <c:v>0.54167522026414705</c:v>
                </c:pt>
                <c:pt idx="439">
                  <c:v>0.61237243557301502</c:v>
                </c:pt>
                <c:pt idx="440">
                  <c:v>0.66446302430347104</c:v>
                </c:pt>
                <c:pt idx="441">
                  <c:v>0.69636424027614197</c:v>
                </c:pt>
                <c:pt idx="442">
                  <c:v>0.70710678118654802</c:v>
                </c:pt>
                <c:pt idx="444">
                  <c:v>0.77459666924148296</c:v>
                </c:pt>
                <c:pt idx="445">
                  <c:v>0.76282880532712305</c:v>
                </c:pt>
                <c:pt idx="446">
                  <c:v>0.72788277417423197</c:v>
                </c:pt>
                <c:pt idx="447">
                  <c:v>0.67082039325578502</c:v>
                </c:pt>
                <c:pt idx="448">
                  <c:v>0.59337547414093095</c:v>
                </c:pt>
                <c:pt idx="449">
                  <c:v>0.49790114150782</c:v>
                </c:pt>
                <c:pt idx="450">
                  <c:v>0.387298334640999</c:v>
                </c:pt>
                <c:pt idx="451">
                  <c:v>0.26492766385920202</c:v>
                </c:pt>
                <c:pt idx="452">
                  <c:v>0.13450730007137199</c:v>
                </c:pt>
                <c:pt idx="453" formatCode="0.00E+00">
                  <c:v>3.50866857639633E-11</c:v>
                </c:pt>
                <c:pt idx="454">
                  <c:v>-0.13450730000226499</c:v>
                </c:pt>
                <c:pt idx="455">
                  <c:v>-0.26492766379325999</c:v>
                </c:pt>
                <c:pt idx="456">
                  <c:v>-0.387298334580227</c:v>
                </c:pt>
                <c:pt idx="457">
                  <c:v>-0.497901141454064</c:v>
                </c:pt>
                <c:pt idx="458">
                  <c:v>-0.59337547409582503</c:v>
                </c:pt>
                <c:pt idx="459">
                  <c:v>-0.67082039322069797</c:v>
                </c:pt>
                <c:pt idx="460">
                  <c:v>-0.72788277415023095</c:v>
                </c:pt>
                <c:pt idx="461">
                  <c:v>-0.76282880531493702</c:v>
                </c:pt>
                <c:pt idx="462">
                  <c:v>-0.77459666924148296</c:v>
                </c:pt>
                <c:pt idx="463">
                  <c:v>-0.76282880533930797</c:v>
                </c:pt>
                <c:pt idx="464">
                  <c:v>-0.727882774198232</c:v>
                </c:pt>
                <c:pt idx="465">
                  <c:v>-0.67082039329087095</c:v>
                </c:pt>
                <c:pt idx="466">
                  <c:v>-0.59337547418603698</c:v>
                </c:pt>
                <c:pt idx="467">
                  <c:v>-0.497901141561576</c:v>
                </c:pt>
                <c:pt idx="468">
                  <c:v>-0.387298334701771</c:v>
                </c:pt>
                <c:pt idx="469">
                  <c:v>-0.264927663925143</c:v>
                </c:pt>
                <c:pt idx="470">
                  <c:v>-0.13450730014047901</c:v>
                </c:pt>
                <c:pt idx="471" formatCode="0.00E+00">
                  <c:v>-1.05259713301867E-10</c:v>
                </c:pt>
                <c:pt idx="472">
                  <c:v>0.13450729993315799</c:v>
                </c:pt>
                <c:pt idx="473">
                  <c:v>0.26492766372731902</c:v>
                </c:pt>
                <c:pt idx="474">
                  <c:v>0.387298334519456</c:v>
                </c:pt>
                <c:pt idx="475">
                  <c:v>0.497901141400308</c:v>
                </c:pt>
                <c:pt idx="476">
                  <c:v>0.593375474050718</c:v>
                </c:pt>
                <c:pt idx="477">
                  <c:v>0.67082039318561204</c:v>
                </c:pt>
                <c:pt idx="478">
                  <c:v>0.72788277412623004</c:v>
                </c:pt>
                <c:pt idx="479">
                  <c:v>0.76282880530275199</c:v>
                </c:pt>
                <c:pt idx="480">
                  <c:v>0.77459666924148296</c:v>
                </c:pt>
                <c:pt idx="481">
                  <c:v>0.762828805351494</c:v>
                </c:pt>
                <c:pt idx="482">
                  <c:v>0.72788277422223302</c:v>
                </c:pt>
                <c:pt idx="483">
                  <c:v>0.670820393325958</c:v>
                </c:pt>
                <c:pt idx="484">
                  <c:v>0.59337547423114401</c:v>
                </c:pt>
                <c:pt idx="485">
                  <c:v>0.497901141615332</c:v>
                </c:pt>
                <c:pt idx="486">
                  <c:v>0.387298334762543</c:v>
                </c:pt>
                <c:pt idx="487">
                  <c:v>0.26492766399108397</c:v>
                </c:pt>
                <c:pt idx="488">
                  <c:v>0.13450730020958601</c:v>
                </c:pt>
                <c:pt idx="489" formatCode="0.00E+00">
                  <c:v>1.7543308482979399E-10</c:v>
                </c:pt>
                <c:pt idx="490">
                  <c:v>-0.13450729986405</c:v>
                </c:pt>
                <c:pt idx="491">
                  <c:v>-0.26492766366137799</c:v>
                </c:pt>
                <c:pt idx="492">
                  <c:v>-0.387298334458684</c:v>
                </c:pt>
                <c:pt idx="493">
                  <c:v>-0.497901141346553</c:v>
                </c:pt>
                <c:pt idx="494">
                  <c:v>-0.59337547400561197</c:v>
                </c:pt>
                <c:pt idx="495">
                  <c:v>-0.670820393150525</c:v>
                </c:pt>
                <c:pt idx="496">
                  <c:v>-0.72788277410223001</c:v>
                </c:pt>
                <c:pt idx="497">
                  <c:v>-0.76282880529056596</c:v>
                </c:pt>
                <c:pt idx="498">
                  <c:v>-0.77459666924148296</c:v>
                </c:pt>
                <c:pt idx="499">
                  <c:v>-0.76282880536367903</c:v>
                </c:pt>
                <c:pt idx="500">
                  <c:v>-0.72788277424623304</c:v>
                </c:pt>
                <c:pt idx="501">
                  <c:v>-0.67082039336104504</c:v>
                </c:pt>
                <c:pt idx="502">
                  <c:v>-0.59337547427625104</c:v>
                </c:pt>
                <c:pt idx="503">
                  <c:v>-0.497901141669088</c:v>
                </c:pt>
                <c:pt idx="504">
                  <c:v>-0.38729833482331399</c:v>
                </c:pt>
                <c:pt idx="505">
                  <c:v>-0.264927664057025</c:v>
                </c:pt>
                <c:pt idx="506">
                  <c:v>-0.13450730027869401</c:v>
                </c:pt>
                <c:pt idx="507" formatCode="0.00E+00">
                  <c:v>-2.4560645635772001E-10</c:v>
                </c:pt>
                <c:pt idx="508">
                  <c:v>0.134507299794943</c:v>
                </c:pt>
                <c:pt idx="509">
                  <c:v>0.26492766359543701</c:v>
                </c:pt>
                <c:pt idx="510">
                  <c:v>0.387298334397912</c:v>
                </c:pt>
                <c:pt idx="511">
                  <c:v>0.497901141292797</c:v>
                </c:pt>
                <c:pt idx="512">
                  <c:v>0.59337547396050505</c:v>
                </c:pt>
                <c:pt idx="513">
                  <c:v>0.67082039311543795</c:v>
                </c:pt>
                <c:pt idx="514">
                  <c:v>0.72788277407822899</c:v>
                </c:pt>
                <c:pt idx="515">
                  <c:v>0.76282880527838104</c:v>
                </c:pt>
                <c:pt idx="516">
                  <c:v>0.77459666924148296</c:v>
                </c:pt>
                <c:pt idx="518">
                  <c:v>0.83666002653407601</c:v>
                </c:pt>
                <c:pt idx="519">
                  <c:v>0.823949280766889</c:v>
                </c:pt>
                <c:pt idx="520">
                  <c:v>0.78620325304349303</c:v>
                </c:pt>
                <c:pt idx="521">
                  <c:v>0.72456883731578803</c:v>
                </c:pt>
                <c:pt idx="522">
                  <c:v>0.64091876411703197</c:v>
                </c:pt>
                <c:pt idx="523">
                  <c:v>0.53779469859224405</c:v>
                </c:pt>
                <c:pt idx="524">
                  <c:v>0.418330013288918</c:v>
                </c:pt>
                <c:pt idx="525">
                  <c:v>0.28615458221774098</c:v>
                </c:pt>
                <c:pt idx="526">
                  <c:v>0.145284488967583</c:v>
                </c:pt>
                <c:pt idx="527" formatCode="0.00E+00">
                  <c:v>3.78979520671274E-11</c:v>
                </c:pt>
                <c:pt idx="528">
                  <c:v>-0.14528448889293899</c:v>
                </c:pt>
                <c:pt idx="529">
                  <c:v>-0.28615458214651601</c:v>
                </c:pt>
                <c:pt idx="530">
                  <c:v>-0.41833001322327701</c:v>
                </c:pt>
                <c:pt idx="531">
                  <c:v>-0.53779469853418105</c:v>
                </c:pt>
                <c:pt idx="532">
                  <c:v>-0.64091876406831205</c:v>
                </c:pt>
                <c:pt idx="533">
                  <c:v>-0.72456883727789001</c:v>
                </c:pt>
                <c:pt idx="534">
                  <c:v>-0.78620325301756999</c:v>
                </c:pt>
                <c:pt idx="535">
                  <c:v>-0.82394928075372698</c:v>
                </c:pt>
                <c:pt idx="536">
                  <c:v>-0.83666002653407601</c:v>
                </c:pt>
                <c:pt idx="537">
                  <c:v>-0.82394928078005003</c:v>
                </c:pt>
                <c:pt idx="538">
                  <c:v>-0.78620325306941696</c:v>
                </c:pt>
                <c:pt idx="539">
                  <c:v>-0.72456883735368605</c:v>
                </c:pt>
                <c:pt idx="540">
                  <c:v>-0.640918764165752</c:v>
                </c:pt>
                <c:pt idx="541">
                  <c:v>-0.53779469865030705</c:v>
                </c:pt>
                <c:pt idx="542">
                  <c:v>-0.41833001335455899</c:v>
                </c:pt>
                <c:pt idx="543">
                  <c:v>-0.28615458228896501</c:v>
                </c:pt>
                <c:pt idx="544">
                  <c:v>-0.14528448904222699</c:v>
                </c:pt>
                <c:pt idx="545" formatCode="0.00E+00">
                  <c:v>-1.13693484649692E-10</c:v>
                </c:pt>
                <c:pt idx="546">
                  <c:v>0.145284488818295</c:v>
                </c:pt>
                <c:pt idx="547">
                  <c:v>0.28615458207529099</c:v>
                </c:pt>
                <c:pt idx="548">
                  <c:v>0.41833001315763602</c:v>
                </c:pt>
                <c:pt idx="549">
                  <c:v>0.53779469847611805</c:v>
                </c:pt>
                <c:pt idx="550">
                  <c:v>0.64091876401959103</c:v>
                </c:pt>
                <c:pt idx="551">
                  <c:v>0.72456883723999299</c:v>
                </c:pt>
                <c:pt idx="552">
                  <c:v>0.78620325299164595</c:v>
                </c:pt>
                <c:pt idx="553">
                  <c:v>0.82394928074056495</c:v>
                </c:pt>
                <c:pt idx="554">
                  <c:v>0.83666002653407601</c:v>
                </c:pt>
                <c:pt idx="555">
                  <c:v>0.82394928079321195</c:v>
                </c:pt>
                <c:pt idx="556">
                  <c:v>0.786203253095341</c:v>
                </c:pt>
                <c:pt idx="557">
                  <c:v>0.72456883739158395</c:v>
                </c:pt>
                <c:pt idx="558">
                  <c:v>0.64091876421447302</c:v>
                </c:pt>
                <c:pt idx="559">
                  <c:v>0.53779469870836905</c:v>
                </c:pt>
                <c:pt idx="560">
                  <c:v>0.41833001342019999</c:v>
                </c:pt>
                <c:pt idx="561">
                  <c:v>0.28615458236018998</c:v>
                </c:pt>
                <c:pt idx="562">
                  <c:v>0.145284489116871</c:v>
                </c:pt>
                <c:pt idx="563" formatCode="0.00E+00">
                  <c:v>1.89489388783947E-10</c:v>
                </c:pt>
                <c:pt idx="564">
                  <c:v>-0.14528448874364999</c:v>
                </c:pt>
                <c:pt idx="565">
                  <c:v>-0.28615458200406702</c:v>
                </c:pt>
                <c:pt idx="566">
                  <c:v>-0.41833001309199502</c:v>
                </c:pt>
                <c:pt idx="567">
                  <c:v>-0.53779469841805505</c:v>
                </c:pt>
                <c:pt idx="568">
                  <c:v>-0.640918763970871</c:v>
                </c:pt>
                <c:pt idx="569">
                  <c:v>-0.72456883720209397</c:v>
                </c:pt>
                <c:pt idx="570">
                  <c:v>-0.78620325296572202</c:v>
                </c:pt>
                <c:pt idx="571">
                  <c:v>-0.82394928072740303</c:v>
                </c:pt>
                <c:pt idx="572">
                  <c:v>-0.83666002653407601</c:v>
                </c:pt>
                <c:pt idx="573">
                  <c:v>-0.82394928080637397</c:v>
                </c:pt>
                <c:pt idx="574">
                  <c:v>-0.78620325312126405</c:v>
                </c:pt>
                <c:pt idx="575">
                  <c:v>-0.72456883742948197</c:v>
                </c:pt>
                <c:pt idx="576">
                  <c:v>-0.64091876426319405</c:v>
                </c:pt>
                <c:pt idx="577">
                  <c:v>-0.53779469876643204</c:v>
                </c:pt>
                <c:pt idx="578">
                  <c:v>-0.41833001348584098</c:v>
                </c:pt>
                <c:pt idx="579">
                  <c:v>-0.28615458243141401</c:v>
                </c:pt>
                <c:pt idx="580">
                  <c:v>-0.14528448919151599</c:v>
                </c:pt>
                <c:pt idx="581" formatCode="0.00E+00">
                  <c:v>-2.6528529291820198E-10</c:v>
                </c:pt>
                <c:pt idx="582">
                  <c:v>0.14528448866900601</c:v>
                </c:pt>
                <c:pt idx="583">
                  <c:v>0.28615458193284199</c:v>
                </c:pt>
                <c:pt idx="584">
                  <c:v>0.41833001302635497</c:v>
                </c:pt>
                <c:pt idx="585">
                  <c:v>0.53779469835999205</c:v>
                </c:pt>
                <c:pt idx="586">
                  <c:v>0.64091876392214997</c:v>
                </c:pt>
                <c:pt idx="587">
                  <c:v>0.72456883716419695</c:v>
                </c:pt>
                <c:pt idx="588">
                  <c:v>0.78620325293979898</c:v>
                </c:pt>
                <c:pt idx="589">
                  <c:v>0.82394928071424101</c:v>
                </c:pt>
                <c:pt idx="590">
                  <c:v>0.83666002653407601</c:v>
                </c:pt>
                <c:pt idx="592">
                  <c:v>0.89442719099991597</c:v>
                </c:pt>
                <c:pt idx="593">
                  <c:v>0.88083883220242998</c:v>
                </c:pt>
                <c:pt idx="594">
                  <c:v>0.84048663121596801</c:v>
                </c:pt>
                <c:pt idx="595">
                  <c:v>0.774596669248236</c:v>
                </c:pt>
                <c:pt idx="596">
                  <c:v>0.68517097945157701</c:v>
                </c:pt>
                <c:pt idx="597">
                  <c:v>0.57492671615872404</c:v>
                </c:pt>
                <c:pt idx="598">
                  <c:v>0.44721359552334899</c:v>
                </c:pt>
                <c:pt idx="599">
                  <c:v>0.30591211608977698</c:v>
                </c:pt>
                <c:pt idx="600">
                  <c:v>0.15531565180835299</c:v>
                </c:pt>
                <c:pt idx="601" formatCode="0.00E+00">
                  <c:v>4.0514614941592001E-11</c:v>
                </c:pt>
                <c:pt idx="602">
                  <c:v>-0.15531565172855499</c:v>
                </c:pt>
                <c:pt idx="603">
                  <c:v>-0.30591211601363499</c:v>
                </c:pt>
                <c:pt idx="604">
                  <c:v>-0.44721359545317602</c:v>
                </c:pt>
                <c:pt idx="605">
                  <c:v>-0.57492671609665202</c:v>
                </c:pt>
                <c:pt idx="606">
                  <c:v>-0.68517097939949201</c:v>
                </c:pt>
                <c:pt idx="607">
                  <c:v>-0.77459666920772097</c:v>
                </c:pt>
                <c:pt idx="608">
                  <c:v>-0.84048663118825495</c:v>
                </c:pt>
                <c:pt idx="609">
                  <c:v>-0.88083883218835901</c:v>
                </c:pt>
                <c:pt idx="610">
                  <c:v>-0.89442719099991597</c:v>
                </c:pt>
                <c:pt idx="611">
                  <c:v>-0.88083883221650106</c:v>
                </c:pt>
                <c:pt idx="612">
                  <c:v>-0.84048663124368195</c:v>
                </c:pt>
                <c:pt idx="613">
                  <c:v>-0.77459666928875004</c:v>
                </c:pt>
                <c:pt idx="614">
                  <c:v>-0.68517097950366102</c:v>
                </c:pt>
                <c:pt idx="615">
                  <c:v>-0.57492671622079605</c:v>
                </c:pt>
                <c:pt idx="616">
                  <c:v>-0.44721359559352197</c:v>
                </c:pt>
                <c:pt idx="617">
                  <c:v>-0.30591211616592001</c:v>
                </c:pt>
                <c:pt idx="618">
                  <c:v>-0.155315651888151</c:v>
                </c:pt>
                <c:pt idx="619" formatCode="0.00E+00">
                  <c:v>-1.2154344761931199E-10</c:v>
                </c:pt>
                <c:pt idx="620">
                  <c:v>0.15531565164875699</c:v>
                </c:pt>
                <c:pt idx="621">
                  <c:v>0.30591211593749301</c:v>
                </c:pt>
                <c:pt idx="622">
                  <c:v>0.44721359538300298</c:v>
                </c:pt>
                <c:pt idx="623">
                  <c:v>0.57492671603458001</c:v>
                </c:pt>
                <c:pt idx="624">
                  <c:v>0.685170979347408</c:v>
                </c:pt>
                <c:pt idx="625">
                  <c:v>0.77459666916720704</c:v>
                </c:pt>
                <c:pt idx="626">
                  <c:v>0.84048663116054101</c:v>
                </c:pt>
                <c:pt idx="627">
                  <c:v>0.88083883217428904</c:v>
                </c:pt>
                <c:pt idx="628">
                  <c:v>0.89442719099991597</c:v>
                </c:pt>
                <c:pt idx="629">
                  <c:v>0.88083883223057102</c:v>
                </c:pt>
                <c:pt idx="630">
                  <c:v>0.840486631271395</c:v>
                </c:pt>
                <c:pt idx="631">
                  <c:v>0.77459666932926496</c:v>
                </c:pt>
                <c:pt idx="632">
                  <c:v>0.68517097955574602</c:v>
                </c:pt>
                <c:pt idx="633">
                  <c:v>0.57492671628286696</c:v>
                </c:pt>
                <c:pt idx="634">
                  <c:v>0.44721359566369601</c:v>
                </c:pt>
                <c:pt idx="635">
                  <c:v>0.30591211624206199</c:v>
                </c:pt>
                <c:pt idx="636">
                  <c:v>0.155315651967948</c:v>
                </c:pt>
                <c:pt idx="637" formatCode="0.00E+00">
                  <c:v>2.0257267750249601E-10</c:v>
                </c:pt>
                <c:pt idx="638">
                  <c:v>-0.15531565156895799</c:v>
                </c:pt>
                <c:pt idx="639">
                  <c:v>-0.30591211586134998</c:v>
                </c:pt>
                <c:pt idx="640">
                  <c:v>-0.447213595312829</c:v>
                </c:pt>
                <c:pt idx="641">
                  <c:v>-0.57492671597250899</c:v>
                </c:pt>
                <c:pt idx="642">
                  <c:v>-0.685170979295324</c:v>
                </c:pt>
                <c:pt idx="643">
                  <c:v>-0.77459666912669201</c:v>
                </c:pt>
                <c:pt idx="644">
                  <c:v>-0.84048663113282795</c:v>
                </c:pt>
                <c:pt idx="645">
                  <c:v>-0.88083883216021797</c:v>
                </c:pt>
                <c:pt idx="646">
                  <c:v>-0.89442719099991597</c:v>
                </c:pt>
                <c:pt idx="647">
                  <c:v>-0.88083883224464099</c:v>
                </c:pt>
                <c:pt idx="648">
                  <c:v>-0.84048663129910905</c:v>
                </c:pt>
                <c:pt idx="649">
                  <c:v>-0.77459666936978</c:v>
                </c:pt>
                <c:pt idx="650">
                  <c:v>-0.68517097960783002</c:v>
                </c:pt>
                <c:pt idx="651">
                  <c:v>-0.57492671634493897</c:v>
                </c:pt>
                <c:pt idx="652">
                  <c:v>-0.44721359573386799</c:v>
                </c:pt>
                <c:pt idx="653">
                  <c:v>-0.30591211631820397</c:v>
                </c:pt>
                <c:pt idx="654">
                  <c:v>-0.155315652047747</c:v>
                </c:pt>
                <c:pt idx="655" formatCode="0.00E+00">
                  <c:v>-2.8360190738568002E-10</c:v>
                </c:pt>
                <c:pt idx="656">
                  <c:v>0.15531565148916099</c:v>
                </c:pt>
                <c:pt idx="657">
                  <c:v>0.30591211578520799</c:v>
                </c:pt>
                <c:pt idx="658">
                  <c:v>0.44721359524265702</c:v>
                </c:pt>
                <c:pt idx="659">
                  <c:v>0.57492671591043598</c:v>
                </c:pt>
                <c:pt idx="660">
                  <c:v>0.685170979243239</c:v>
                </c:pt>
                <c:pt idx="661">
                  <c:v>0.77459666908617797</c:v>
                </c:pt>
                <c:pt idx="662">
                  <c:v>0.84048663110511401</c:v>
                </c:pt>
                <c:pt idx="663">
                  <c:v>0.880838832146148</c:v>
                </c:pt>
                <c:pt idx="664">
                  <c:v>0.89442719099991597</c:v>
                </c:pt>
                <c:pt idx="666">
                  <c:v>0.94868329805051399</c:v>
                </c:pt>
                <c:pt idx="667">
                  <c:v>0.93427066707416595</c:v>
                </c:pt>
                <c:pt idx="668">
                  <c:v>0.89147069464417195</c:v>
                </c:pt>
                <c:pt idx="669">
                  <c:v>0.82158383626491105</c:v>
                </c:pt>
                <c:pt idx="670">
                  <c:v>0.72673356876365802</c:v>
                </c:pt>
                <c:pt idx="671">
                  <c:v>0.609801869521721</c:v>
                </c:pt>
                <c:pt idx="672">
                  <c:v>0.47434164905006698</c:v>
                </c:pt>
                <c:pt idx="673">
                  <c:v>0.32446879760131198</c:v>
                </c:pt>
                <c:pt idx="674">
                  <c:v>0.16473712592714199</c:v>
                </c:pt>
                <c:pt idx="675" formatCode="0.00E+00">
                  <c:v>4.2972238443542297E-11</c:v>
                </c:pt>
                <c:pt idx="676">
                  <c:v>-0.164737125842504</c:v>
                </c:pt>
                <c:pt idx="677">
                  <c:v>-0.32446879752055102</c:v>
                </c:pt>
                <c:pt idx="678">
                  <c:v>-0.47434164897563702</c:v>
                </c:pt>
                <c:pt idx="679">
                  <c:v>-0.60980186945588299</c:v>
                </c:pt>
                <c:pt idx="680">
                  <c:v>-0.72673356870841399</c:v>
                </c:pt>
                <c:pt idx="681">
                  <c:v>-0.82158383622193898</c:v>
                </c:pt>
                <c:pt idx="682">
                  <c:v>-0.89147069461477801</c:v>
                </c:pt>
                <c:pt idx="683">
                  <c:v>-0.934270667059242</c:v>
                </c:pt>
                <c:pt idx="684">
                  <c:v>-0.94868329805051399</c:v>
                </c:pt>
                <c:pt idx="685">
                  <c:v>-0.93427066708909101</c:v>
                </c:pt>
                <c:pt idx="686">
                  <c:v>-0.89147069467356699</c:v>
                </c:pt>
                <c:pt idx="687">
                  <c:v>-0.82158383630788301</c:v>
                </c:pt>
                <c:pt idx="688">
                  <c:v>-0.72673356881890105</c:v>
                </c:pt>
                <c:pt idx="689">
                  <c:v>-0.609801869587558</c:v>
                </c:pt>
                <c:pt idx="690">
                  <c:v>-0.474341649124497</c:v>
                </c:pt>
                <c:pt idx="691">
                  <c:v>-0.32446879768207298</c:v>
                </c:pt>
                <c:pt idx="692">
                  <c:v>-0.164737126011781</c:v>
                </c:pt>
                <c:pt idx="693" formatCode="0.00E+00">
                  <c:v>-1.2891629403061101E-10</c:v>
                </c:pt>
                <c:pt idx="694">
                  <c:v>0.16473712575786501</c:v>
                </c:pt>
                <c:pt idx="695">
                  <c:v>0.32446879743978901</c:v>
                </c:pt>
                <c:pt idx="696">
                  <c:v>0.474341648901207</c:v>
                </c:pt>
                <c:pt idx="697">
                  <c:v>0.60980186939004599</c:v>
                </c:pt>
                <c:pt idx="698">
                  <c:v>0.72673356865316996</c:v>
                </c:pt>
                <c:pt idx="699">
                  <c:v>0.82158383617896702</c:v>
                </c:pt>
                <c:pt idx="700">
                  <c:v>0.89147069458538297</c:v>
                </c:pt>
                <c:pt idx="701">
                  <c:v>0.93427066704431805</c:v>
                </c:pt>
                <c:pt idx="702">
                  <c:v>0.94868329805051399</c:v>
                </c:pt>
                <c:pt idx="703">
                  <c:v>0.93427066710401496</c:v>
                </c:pt>
                <c:pt idx="704">
                  <c:v>0.89147069470296203</c:v>
                </c:pt>
                <c:pt idx="705">
                  <c:v>0.82158383635085597</c:v>
                </c:pt>
                <c:pt idx="706">
                  <c:v>0.72673356887414597</c:v>
                </c:pt>
                <c:pt idx="707">
                  <c:v>0.609801869653395</c:v>
                </c:pt>
                <c:pt idx="708">
                  <c:v>0.47434164919892702</c:v>
                </c:pt>
                <c:pt idx="709">
                  <c:v>0.32446879776283399</c:v>
                </c:pt>
                <c:pt idx="710">
                  <c:v>0.164737126096419</c:v>
                </c:pt>
                <c:pt idx="711" formatCode="0.00E+00">
                  <c:v>2.1486077091769499E-10</c:v>
                </c:pt>
                <c:pt idx="712">
                  <c:v>-0.16473712567322599</c:v>
                </c:pt>
                <c:pt idx="713">
                  <c:v>-0.32446879735902801</c:v>
                </c:pt>
                <c:pt idx="714">
                  <c:v>-0.47434164882677698</c:v>
                </c:pt>
                <c:pt idx="715">
                  <c:v>-0.60980186932420899</c:v>
                </c:pt>
                <c:pt idx="716">
                  <c:v>-0.72673356859792604</c:v>
                </c:pt>
                <c:pt idx="717">
                  <c:v>-0.82158383613599395</c:v>
                </c:pt>
                <c:pt idx="718">
                  <c:v>-0.89147069455598804</c:v>
                </c:pt>
                <c:pt idx="719">
                  <c:v>-0.93427066702939399</c:v>
                </c:pt>
                <c:pt idx="720">
                  <c:v>-0.94868329805051399</c:v>
                </c:pt>
                <c:pt idx="721">
                  <c:v>-0.93427066711893902</c:v>
                </c:pt>
                <c:pt idx="722">
                  <c:v>-0.89147069473235596</c:v>
                </c:pt>
                <c:pt idx="723">
                  <c:v>-0.82158383639382804</c:v>
                </c:pt>
                <c:pt idx="724">
                  <c:v>-0.72673356892939001</c:v>
                </c:pt>
                <c:pt idx="725">
                  <c:v>-0.609801869719232</c:v>
                </c:pt>
                <c:pt idx="726">
                  <c:v>-0.47434164927335598</c:v>
                </c:pt>
                <c:pt idx="727">
                  <c:v>-0.324468797843595</c:v>
                </c:pt>
                <c:pt idx="728">
                  <c:v>-0.16473712618105901</c:v>
                </c:pt>
                <c:pt idx="729" formatCode="0.00E+00">
                  <c:v>-3.0080524780478001E-10</c:v>
                </c:pt>
                <c:pt idx="730">
                  <c:v>0.164737125588588</c:v>
                </c:pt>
                <c:pt idx="731">
                  <c:v>0.324468797278268</c:v>
                </c:pt>
                <c:pt idx="732">
                  <c:v>0.47434164875234802</c:v>
                </c:pt>
                <c:pt idx="733">
                  <c:v>0.60980186925837099</c:v>
                </c:pt>
                <c:pt idx="734">
                  <c:v>0.72673356854268201</c:v>
                </c:pt>
                <c:pt idx="735">
                  <c:v>0.82158383609302299</c:v>
                </c:pt>
                <c:pt idx="736">
                  <c:v>0.891470694526594</c:v>
                </c:pt>
                <c:pt idx="737">
                  <c:v>0.93427066701447004</c:v>
                </c:pt>
                <c:pt idx="738">
                  <c:v>0.94868329805051399</c:v>
                </c:pt>
              </c:numCache>
            </c:numRef>
          </c:xVal>
          <c:yVal>
            <c:numRef>
              <c:f>func!$B$2:$B$740</c:f>
              <c:numCache>
                <c:formatCode>General</c:formatCode>
                <c:ptCount val="739"/>
                <c:pt idx="0">
                  <c:v>0</c:v>
                </c:pt>
                <c:pt idx="1">
                  <c:v>7.7657825884226706E-2</c:v>
                </c:pt>
                <c:pt idx="2">
                  <c:v>0.15295605802585299</c:v>
                </c:pt>
                <c:pt idx="3">
                  <c:v>0.223606797744131</c:v>
                </c:pt>
                <c:pt idx="4">
                  <c:v>0.28746335806384399</c:v>
                </c:pt>
                <c:pt idx="5">
                  <c:v>0.34258548971276698</c:v>
                </c:pt>
                <c:pt idx="6">
                  <c:v>0.38729833461398899</c:v>
                </c:pt>
                <c:pt idx="7">
                  <c:v>0.42024331560105599</c:v>
                </c:pt>
                <c:pt idx="8">
                  <c:v>0.44041941609769703</c:v>
                </c:pt>
                <c:pt idx="9">
                  <c:v>0.44721359549995798</c:v>
                </c:pt>
                <c:pt idx="10">
                  <c:v>0.44041941610473301</c:v>
                </c:pt>
                <c:pt idx="11">
                  <c:v>0.42024331561491302</c:v>
                </c:pt>
                <c:pt idx="12">
                  <c:v>0.38729833463424701</c:v>
                </c:pt>
                <c:pt idx="13">
                  <c:v>0.34258548973880998</c:v>
                </c:pt>
                <c:pt idx="14">
                  <c:v>0.28746335809487999</c:v>
                </c:pt>
                <c:pt idx="15">
                  <c:v>0.22360679777921799</c:v>
                </c:pt>
                <c:pt idx="16">
                  <c:v>0.15295605806392401</c:v>
                </c:pt>
                <c:pt idx="17">
                  <c:v>7.7657825924125706E-2</c:v>
                </c:pt>
                <c:pt idx="18">
                  <c:v>0</c:v>
                </c:pt>
                <c:pt idx="19">
                  <c:v>7.7657825844327399E-2</c:v>
                </c:pt>
                <c:pt idx="20">
                  <c:v>0.152956057987782</c:v>
                </c:pt>
                <c:pt idx="21">
                  <c:v>0.22360679770904501</c:v>
                </c:pt>
                <c:pt idx="22">
                  <c:v>0.28746335803280798</c:v>
                </c:pt>
                <c:pt idx="23">
                  <c:v>0.34258548968672498</c:v>
                </c:pt>
                <c:pt idx="24">
                  <c:v>0.38729833459373197</c:v>
                </c:pt>
                <c:pt idx="25">
                  <c:v>0.42024331558719902</c:v>
                </c:pt>
                <c:pt idx="26">
                  <c:v>0.44041941609066199</c:v>
                </c:pt>
                <c:pt idx="27">
                  <c:v>0.44721359549995798</c:v>
                </c:pt>
                <c:pt idx="28">
                  <c:v>0.44041941611176799</c:v>
                </c:pt>
                <c:pt idx="29">
                  <c:v>0.42024331562876899</c:v>
                </c:pt>
                <c:pt idx="30">
                  <c:v>0.38729833465450397</c:v>
                </c:pt>
                <c:pt idx="31">
                  <c:v>0.34258548976485198</c:v>
                </c:pt>
                <c:pt idx="32">
                  <c:v>0.287463358125916</c:v>
                </c:pt>
                <c:pt idx="33">
                  <c:v>0.22360679781430401</c:v>
                </c:pt>
                <c:pt idx="34">
                  <c:v>0.152956058101996</c:v>
                </c:pt>
                <c:pt idx="35">
                  <c:v>7.7657825964024402E-2</c:v>
                </c:pt>
                <c:pt idx="36">
                  <c:v>0</c:v>
                </c:pt>
                <c:pt idx="37">
                  <c:v>-7.7657825804428607E-2</c:v>
                </c:pt>
                <c:pt idx="38">
                  <c:v>-0.15295605794971101</c:v>
                </c:pt>
                <c:pt idx="39">
                  <c:v>-0.223606797673958</c:v>
                </c:pt>
                <c:pt idx="40">
                  <c:v>-0.28746335800177197</c:v>
                </c:pt>
                <c:pt idx="41">
                  <c:v>-0.34258548966068297</c:v>
                </c:pt>
                <c:pt idx="42">
                  <c:v>-0.38729833457347501</c:v>
                </c:pt>
                <c:pt idx="43">
                  <c:v>-0.42024331557334199</c:v>
                </c:pt>
                <c:pt idx="44">
                  <c:v>-0.440419416083627</c:v>
                </c:pt>
                <c:pt idx="45">
                  <c:v>-0.44721359549995798</c:v>
                </c:pt>
                <c:pt idx="46">
                  <c:v>-0.44041941611880298</c:v>
                </c:pt>
                <c:pt idx="47">
                  <c:v>-0.42024331564262601</c:v>
                </c:pt>
                <c:pt idx="48">
                  <c:v>-0.38729833467476099</c:v>
                </c:pt>
                <c:pt idx="49">
                  <c:v>-0.34258548979089398</c:v>
                </c:pt>
                <c:pt idx="50">
                  <c:v>-0.28746335815695101</c:v>
                </c:pt>
                <c:pt idx="51">
                  <c:v>-0.223606797849391</c:v>
                </c:pt>
                <c:pt idx="52">
                  <c:v>-0.15295605814006699</c:v>
                </c:pt>
                <c:pt idx="53">
                  <c:v>-7.7657826003923694E-2</c:v>
                </c:pt>
                <c:pt idx="54">
                  <c:v>0</c:v>
                </c:pt>
                <c:pt idx="55">
                  <c:v>-7.7657825764529703E-2</c:v>
                </c:pt>
                <c:pt idx="56">
                  <c:v>-0.15295605791163999</c:v>
                </c:pt>
                <c:pt idx="57">
                  <c:v>-0.22360679763887101</c:v>
                </c:pt>
                <c:pt idx="58">
                  <c:v>-0.28746335797073602</c:v>
                </c:pt>
                <c:pt idx="59">
                  <c:v>-0.34258548963464103</c:v>
                </c:pt>
                <c:pt idx="60">
                  <c:v>-0.38729833455321799</c:v>
                </c:pt>
                <c:pt idx="61">
                  <c:v>-0.42024331555948602</c:v>
                </c:pt>
                <c:pt idx="62">
                  <c:v>-0.44041941607659102</c:v>
                </c:pt>
                <c:pt idx="63">
                  <c:v>-0.44721359549995798</c:v>
                </c:pt>
                <c:pt idx="64">
                  <c:v>-0.44041941612583801</c:v>
                </c:pt>
                <c:pt idx="65">
                  <c:v>-0.42024331565648299</c:v>
                </c:pt>
                <c:pt idx="66">
                  <c:v>-0.38729833469501801</c:v>
                </c:pt>
                <c:pt idx="67">
                  <c:v>-0.34258548981693598</c:v>
                </c:pt>
                <c:pt idx="68">
                  <c:v>-0.28746335818798802</c:v>
                </c:pt>
                <c:pt idx="69">
                  <c:v>-0.22360679788447799</c:v>
                </c:pt>
                <c:pt idx="70">
                  <c:v>-0.15295605817813801</c:v>
                </c:pt>
                <c:pt idx="71">
                  <c:v>-7.7657826043822306E-2</c:v>
                </c:pt>
                <c:pt idx="72">
                  <c:v>0</c:v>
                </c:pt>
                <c:pt idx="74">
                  <c:v>0</c:v>
                </c:pt>
                <c:pt idx="75">
                  <c:v>0.122787803965468</c:v>
                </c:pt>
                <c:pt idx="76">
                  <c:v>0.24184476264128699</c:v>
                </c:pt>
                <c:pt idx="77">
                  <c:v>0.35355339058402802</c:v>
                </c:pt>
                <c:pt idx="78">
                  <c:v>0.45451947766113898</c:v>
                </c:pt>
                <c:pt idx="79">
                  <c:v>0.54167522040826399</c:v>
                </c:pt>
                <c:pt idx="80">
                  <c:v>0.61237243568511801</c:v>
                </c:pt>
                <c:pt idx="81">
                  <c:v>0.66446302438015403</c:v>
                </c:pt>
                <c:pt idx="82">
                  <c:v>0.69636424031507504</c:v>
                </c:pt>
                <c:pt idx="83">
                  <c:v>0.70710678118654802</c:v>
                </c:pt>
                <c:pt idx="84">
                  <c:v>0.69636424032619904</c:v>
                </c:pt>
                <c:pt idx="85">
                  <c:v>0.66446302440206395</c:v>
                </c:pt>
                <c:pt idx="86">
                  <c:v>0.61237243571714794</c:v>
                </c:pt>
                <c:pt idx="87">
                  <c:v>0.54167522044944005</c:v>
                </c:pt>
                <c:pt idx="88">
                  <c:v>0.45451947771021101</c:v>
                </c:pt>
                <c:pt idx="89">
                  <c:v>0.35355339063950397</c:v>
                </c:pt>
                <c:pt idx="90">
                  <c:v>0.241844762701483</c:v>
                </c:pt>
                <c:pt idx="91">
                  <c:v>0.12278780402855401</c:v>
                </c:pt>
                <c:pt idx="92">
                  <c:v>0</c:v>
                </c:pt>
                <c:pt idx="93">
                  <c:v>0.122787803902382</c:v>
                </c:pt>
                <c:pt idx="94">
                  <c:v>0.241844762581091</c:v>
                </c:pt>
                <c:pt idx="95">
                  <c:v>0.353553390528551</c:v>
                </c:pt>
                <c:pt idx="96">
                  <c:v>0.45451947761206701</c:v>
                </c:pt>
                <c:pt idx="97">
                  <c:v>0.54167522036708704</c:v>
                </c:pt>
                <c:pt idx="98">
                  <c:v>0.61237243565308797</c:v>
                </c:pt>
                <c:pt idx="99">
                  <c:v>0.664463024358245</c:v>
                </c:pt>
                <c:pt idx="100">
                  <c:v>0.69636424030395105</c:v>
                </c:pt>
                <c:pt idx="101">
                  <c:v>0.70710678118654802</c:v>
                </c:pt>
                <c:pt idx="102">
                  <c:v>0.69636424033732203</c:v>
                </c:pt>
                <c:pt idx="103">
                  <c:v>0.66446302442397298</c:v>
                </c:pt>
                <c:pt idx="104">
                  <c:v>0.61237243574917699</c:v>
                </c:pt>
                <c:pt idx="105">
                  <c:v>0.541675220490617</c:v>
                </c:pt>
                <c:pt idx="106">
                  <c:v>0.45451947775928297</c:v>
                </c:pt>
                <c:pt idx="107">
                  <c:v>0.35355339069498098</c:v>
                </c:pt>
                <c:pt idx="108">
                  <c:v>0.24184476276167899</c:v>
                </c:pt>
                <c:pt idx="109">
                  <c:v>0.122787804091639</c:v>
                </c:pt>
                <c:pt idx="110">
                  <c:v>0</c:v>
                </c:pt>
                <c:pt idx="111">
                  <c:v>-0.12278780383929599</c:v>
                </c:pt>
                <c:pt idx="112">
                  <c:v>-0.24184476252089501</c:v>
                </c:pt>
                <c:pt idx="113">
                  <c:v>-0.35355339047307399</c:v>
                </c:pt>
                <c:pt idx="114">
                  <c:v>-0.45451947756299499</c:v>
                </c:pt>
                <c:pt idx="115">
                  <c:v>-0.54167522032591098</c:v>
                </c:pt>
                <c:pt idx="116">
                  <c:v>-0.61237243562105903</c:v>
                </c:pt>
                <c:pt idx="117">
                  <c:v>-0.66446302433633497</c:v>
                </c:pt>
                <c:pt idx="118">
                  <c:v>-0.69636424029282795</c:v>
                </c:pt>
                <c:pt idx="119">
                  <c:v>-0.70710678118654802</c:v>
                </c:pt>
                <c:pt idx="120">
                  <c:v>-0.69636424034844602</c:v>
                </c:pt>
                <c:pt idx="121">
                  <c:v>-0.66446302444588301</c:v>
                </c:pt>
                <c:pt idx="122">
                  <c:v>-0.61237243578120704</c:v>
                </c:pt>
                <c:pt idx="123">
                  <c:v>-0.54167522053179296</c:v>
                </c:pt>
                <c:pt idx="124">
                  <c:v>-0.454519477808355</c:v>
                </c:pt>
                <c:pt idx="125">
                  <c:v>-0.353553390750458</c:v>
                </c:pt>
                <c:pt idx="126">
                  <c:v>-0.241844762821874</c:v>
                </c:pt>
                <c:pt idx="127">
                  <c:v>-0.122787804154726</c:v>
                </c:pt>
                <c:pt idx="128">
                  <c:v>0</c:v>
                </c:pt>
                <c:pt idx="129">
                  <c:v>-0.122787803776211</c:v>
                </c:pt>
                <c:pt idx="130">
                  <c:v>-0.2418447624607</c:v>
                </c:pt>
                <c:pt idx="131">
                  <c:v>-0.35355339041759698</c:v>
                </c:pt>
                <c:pt idx="132">
                  <c:v>-0.45451947751392202</c:v>
                </c:pt>
                <c:pt idx="133">
                  <c:v>-0.54167522028473503</c:v>
                </c:pt>
                <c:pt idx="134">
                  <c:v>-0.61237243558902998</c:v>
                </c:pt>
                <c:pt idx="135">
                  <c:v>-0.66446302431442605</c:v>
                </c:pt>
                <c:pt idx="136">
                  <c:v>-0.69636424028170396</c:v>
                </c:pt>
                <c:pt idx="137">
                  <c:v>-0.70710678118654802</c:v>
                </c:pt>
                <c:pt idx="138">
                  <c:v>-0.69636424035957001</c:v>
                </c:pt>
                <c:pt idx="139">
                  <c:v>-0.66446302446779204</c:v>
                </c:pt>
                <c:pt idx="140">
                  <c:v>-0.61237243581323597</c:v>
                </c:pt>
                <c:pt idx="141">
                  <c:v>-0.54167522057297002</c:v>
                </c:pt>
                <c:pt idx="142">
                  <c:v>-0.45451947785742702</c:v>
                </c:pt>
                <c:pt idx="143">
                  <c:v>-0.35355339080593501</c:v>
                </c:pt>
                <c:pt idx="144">
                  <c:v>-0.24184476288206999</c:v>
                </c:pt>
                <c:pt idx="145">
                  <c:v>-0.12278780421781101</c:v>
                </c:pt>
                <c:pt idx="146">
                  <c:v>0</c:v>
                </c:pt>
                <c:pt idx="148" formatCode="0.00E+00">
                  <c:v>1.05367121277235E-8</c:v>
                </c:pt>
                <c:pt idx="149">
                  <c:v>0.17364817766197399</c:v>
                </c:pt>
                <c:pt idx="150">
                  <c:v>0.34202014331621</c:v>
                </c:pt>
                <c:pt idx="151">
                  <c:v>0.49999999998692402</c:v>
                </c:pt>
                <c:pt idx="152">
                  <c:v>0.64278760967111703</c:v>
                </c:pt>
                <c:pt idx="153">
                  <c:v>0.76604444310280195</c:v>
                </c:pt>
                <c:pt idx="154">
                  <c:v>0.86602540376934001</c:v>
                </c:pt>
                <c:pt idx="155">
                  <c:v>0.93969262077385896</c:v>
                </c:pt>
                <c:pt idx="156">
                  <c:v>0.98480775300521595</c:v>
                </c:pt>
                <c:pt idx="157">
                  <c:v>1</c:v>
                </c:pt>
                <c:pt idx="158">
                  <c:v>0.98480775302094803</c:v>
                </c:pt>
                <c:pt idx="159">
                  <c:v>0.93969262080484295</c:v>
                </c:pt>
                <c:pt idx="160">
                  <c:v>0.866025403814636</c:v>
                </c:pt>
                <c:pt idx="161">
                  <c:v>0.76604444316103504</c:v>
                </c:pt>
                <c:pt idx="162">
                  <c:v>0.64278760974051596</c:v>
                </c:pt>
                <c:pt idx="163">
                  <c:v>0.50000000006538003</c:v>
                </c:pt>
                <c:pt idx="164">
                  <c:v>0.34202014340134002</c:v>
                </c:pt>
                <c:pt idx="165">
                  <c:v>0.17364817775119001</c:v>
                </c:pt>
                <c:pt idx="166" formatCode="0.00E+00">
                  <c:v>1.05367121277235E-8</c:v>
                </c:pt>
                <c:pt idx="167">
                  <c:v>0.173648177572757</c:v>
                </c:pt>
                <c:pt idx="168">
                  <c:v>0.34202014323107999</c:v>
                </c:pt>
                <c:pt idx="169">
                  <c:v>0.499999999908468</c:v>
                </c:pt>
                <c:pt idx="170">
                  <c:v>0.64278760960171899</c:v>
                </c:pt>
                <c:pt idx="171">
                  <c:v>0.76604444304456998</c:v>
                </c:pt>
                <c:pt idx="172">
                  <c:v>0.86602540372404302</c:v>
                </c:pt>
                <c:pt idx="173">
                  <c:v>0.93969262074287396</c:v>
                </c:pt>
                <c:pt idx="174">
                  <c:v>0.98480775298948497</c:v>
                </c:pt>
                <c:pt idx="175">
                  <c:v>1</c:v>
                </c:pt>
                <c:pt idx="176">
                  <c:v>0.984807753036679</c:v>
                </c:pt>
                <c:pt idx="177">
                  <c:v>0.93969262083582805</c:v>
                </c:pt>
                <c:pt idx="178">
                  <c:v>0.86602540385993299</c:v>
                </c:pt>
                <c:pt idx="179">
                  <c:v>0.76604444321926701</c:v>
                </c:pt>
                <c:pt idx="180">
                  <c:v>0.64278760980991401</c:v>
                </c:pt>
                <c:pt idx="181">
                  <c:v>0.50000000014383605</c:v>
                </c:pt>
                <c:pt idx="182">
                  <c:v>0.34202014348646897</c:v>
                </c:pt>
                <c:pt idx="183">
                  <c:v>0.17364817784040801</c:v>
                </c:pt>
                <c:pt idx="184" formatCode="0.00E+00">
                  <c:v>-1.05367121277235E-8</c:v>
                </c:pt>
                <c:pt idx="185">
                  <c:v>-0.173648177483541</c:v>
                </c:pt>
                <c:pt idx="186">
                  <c:v>-0.34202014314595103</c:v>
                </c:pt>
                <c:pt idx="187">
                  <c:v>-0.49999999983001198</c:v>
                </c:pt>
                <c:pt idx="188">
                  <c:v>-0.64278760953232095</c:v>
                </c:pt>
                <c:pt idx="189">
                  <c:v>-0.766044442986338</c:v>
                </c:pt>
                <c:pt idx="190">
                  <c:v>-0.86602540367874603</c:v>
                </c:pt>
                <c:pt idx="191">
                  <c:v>-0.93969262071188897</c:v>
                </c:pt>
                <c:pt idx="192">
                  <c:v>-0.984807752973754</c:v>
                </c:pt>
                <c:pt idx="193">
                  <c:v>-1</c:v>
                </c:pt>
                <c:pt idx="194">
                  <c:v>-0.98480775305241097</c:v>
                </c:pt>
                <c:pt idx="195">
                  <c:v>-0.93969262086681304</c:v>
                </c:pt>
                <c:pt idx="196">
                  <c:v>-0.86602540390522997</c:v>
                </c:pt>
                <c:pt idx="197">
                  <c:v>-0.76604444327749899</c:v>
                </c:pt>
                <c:pt idx="198">
                  <c:v>-0.64278760987931205</c:v>
                </c:pt>
                <c:pt idx="199">
                  <c:v>-0.50000000022229296</c:v>
                </c:pt>
                <c:pt idx="200">
                  <c:v>-0.34202014357159899</c:v>
                </c:pt>
                <c:pt idx="201">
                  <c:v>-0.173648177929625</c:v>
                </c:pt>
                <c:pt idx="202" formatCode="0.00E+00">
                  <c:v>-1.05367121277235E-8</c:v>
                </c:pt>
                <c:pt idx="203">
                  <c:v>-0.17364817739432301</c:v>
                </c:pt>
                <c:pt idx="204">
                  <c:v>-0.34202014306082101</c:v>
                </c:pt>
                <c:pt idx="205">
                  <c:v>-0.49999999975155601</c:v>
                </c:pt>
                <c:pt idx="206">
                  <c:v>-0.64278760946292202</c:v>
                </c:pt>
                <c:pt idx="207">
                  <c:v>-0.76604444292810603</c:v>
                </c:pt>
                <c:pt idx="208">
                  <c:v>-0.86602540363345004</c:v>
                </c:pt>
                <c:pt idx="209">
                  <c:v>-0.93969262068090498</c:v>
                </c:pt>
                <c:pt idx="210">
                  <c:v>-0.98480775295802203</c:v>
                </c:pt>
                <c:pt idx="211">
                  <c:v>-1</c:v>
                </c:pt>
                <c:pt idx="212">
                  <c:v>-0.98480775306814206</c:v>
                </c:pt>
                <c:pt idx="213">
                  <c:v>-0.93969262089779704</c:v>
                </c:pt>
                <c:pt idx="214">
                  <c:v>-0.86602540395052596</c:v>
                </c:pt>
                <c:pt idx="215">
                  <c:v>-0.76604444333573196</c:v>
                </c:pt>
                <c:pt idx="216">
                  <c:v>-0.64278760994871198</c:v>
                </c:pt>
                <c:pt idx="217">
                  <c:v>-0.50000000030074798</c:v>
                </c:pt>
                <c:pt idx="218">
                  <c:v>-0.342020143656729</c:v>
                </c:pt>
                <c:pt idx="219">
                  <c:v>-0.173648178018841</c:v>
                </c:pt>
                <c:pt idx="220" formatCode="0.00E+00">
                  <c:v>-1.05367121277235E-8</c:v>
                </c:pt>
                <c:pt idx="222" formatCode="0.00E+00">
                  <c:v>2.1073424255447001E-8</c:v>
                </c:pt>
                <c:pt idx="223">
                  <c:v>0.21267471501799801</c:v>
                </c:pt>
                <c:pt idx="224">
                  <c:v>0.41888741643914501</c:v>
                </c:pt>
                <c:pt idx="225">
                  <c:v>0.61237243567977995</c:v>
                </c:pt>
                <c:pt idx="226">
                  <c:v>0.78725082833876003</c:v>
                </c:pt>
                <c:pt idx="227">
                  <c:v>0.93820900294818299</c:v>
                </c:pt>
                <c:pt idx="228">
                  <c:v>1.06066017176133</c:v>
                </c:pt>
                <c:pt idx="229">
                  <c:v>1.1508837179773099</c:v>
                </c:pt>
                <c:pt idx="230">
                  <c:v>1.2061382447998099</c:v>
                </c:pt>
                <c:pt idx="231">
                  <c:v>1.2247448713915901</c:v>
                </c:pt>
                <c:pt idx="232">
                  <c:v>1.2061382448190801</c:v>
                </c:pt>
                <c:pt idx="233">
                  <c:v>1.15088371801525</c:v>
                </c:pt>
                <c:pt idx="234">
                  <c:v>1.06066017181681</c:v>
                </c:pt>
                <c:pt idx="235">
                  <c:v>0.93820900301950305</c:v>
                </c:pt>
                <c:pt idx="236">
                  <c:v>0.78725082842375504</c:v>
                </c:pt>
                <c:pt idx="237">
                  <c:v>0.61237243577586797</c:v>
                </c:pt>
                <c:pt idx="238">
                  <c:v>0.418887416543407</c:v>
                </c:pt>
                <c:pt idx="239">
                  <c:v>0.21267471512726699</c:v>
                </c:pt>
                <c:pt idx="240" formatCode="0.00E+00">
                  <c:v>2.1073424255447001E-8</c:v>
                </c:pt>
                <c:pt idx="241">
                  <c:v>0.21267471490872999</c:v>
                </c:pt>
                <c:pt idx="242">
                  <c:v>0.41888741633488302</c:v>
                </c:pt>
                <c:pt idx="243">
                  <c:v>0.61237243558369103</c:v>
                </c:pt>
                <c:pt idx="244">
                  <c:v>0.78725082825376502</c:v>
                </c:pt>
                <c:pt idx="245">
                  <c:v>0.93820900287686304</c:v>
                </c:pt>
                <c:pt idx="246">
                  <c:v>1.0606601717058499</c:v>
                </c:pt>
                <c:pt idx="247">
                  <c:v>1.1508837179393601</c:v>
                </c:pt>
                <c:pt idx="248">
                  <c:v>1.20613824478055</c:v>
                </c:pt>
                <c:pt idx="249">
                  <c:v>1.2247448713915901</c:v>
                </c:pt>
                <c:pt idx="250">
                  <c:v>1.20613824483835</c:v>
                </c:pt>
                <c:pt idx="251">
                  <c:v>1.1508837180531999</c:v>
                </c:pt>
                <c:pt idx="252">
                  <c:v>1.0606601718722799</c:v>
                </c:pt>
                <c:pt idx="253">
                  <c:v>0.938209003090823</c:v>
                </c:pt>
                <c:pt idx="254">
                  <c:v>0.78725082850875105</c:v>
                </c:pt>
                <c:pt idx="255">
                  <c:v>0.612372435871957</c:v>
                </c:pt>
                <c:pt idx="256">
                  <c:v>0.41888741664766899</c:v>
                </c:pt>
                <c:pt idx="257">
                  <c:v>0.212674715236533</c:v>
                </c:pt>
                <c:pt idx="258" formatCode="0.00E+00">
                  <c:v>-2.1073424255447001E-8</c:v>
                </c:pt>
                <c:pt idx="259">
                  <c:v>-0.21267471479946301</c:v>
                </c:pt>
                <c:pt idx="260">
                  <c:v>-0.41888741623062098</c:v>
                </c:pt>
                <c:pt idx="261">
                  <c:v>-0.61237243548760201</c:v>
                </c:pt>
                <c:pt idx="262">
                  <c:v>-0.78725082816876901</c:v>
                </c:pt>
                <c:pt idx="263">
                  <c:v>-0.93820900280554398</c:v>
                </c:pt>
                <c:pt idx="264">
                  <c:v>-1.0606601716503801</c:v>
                </c:pt>
                <c:pt idx="265">
                  <c:v>-1.15088371790141</c:v>
                </c:pt>
                <c:pt idx="266">
                  <c:v>-1.2061382447612801</c:v>
                </c:pt>
                <c:pt idx="267">
                  <c:v>-1.2247448713915901</c:v>
                </c:pt>
                <c:pt idx="268">
                  <c:v>-1.2061382448576099</c:v>
                </c:pt>
                <c:pt idx="269">
                  <c:v>-1.15088371809115</c:v>
                </c:pt>
                <c:pt idx="270">
                  <c:v>-1.06066017192776</c:v>
                </c:pt>
                <c:pt idx="271">
                  <c:v>-0.93820900316214195</c:v>
                </c:pt>
                <c:pt idx="272">
                  <c:v>-0.78725082859374496</c:v>
                </c:pt>
                <c:pt idx="273">
                  <c:v>-0.61237243596804602</c:v>
                </c:pt>
                <c:pt idx="274">
                  <c:v>-0.41888741675193097</c:v>
                </c:pt>
                <c:pt idx="275">
                  <c:v>-0.21267471534580301</c:v>
                </c:pt>
                <c:pt idx="276" formatCode="0.00E+00">
                  <c:v>-2.1073424255447001E-8</c:v>
                </c:pt>
                <c:pt idx="277">
                  <c:v>-0.212674714690195</c:v>
                </c:pt>
                <c:pt idx="278">
                  <c:v>-0.41888741612635899</c:v>
                </c:pt>
                <c:pt idx="279">
                  <c:v>-0.61237243539151398</c:v>
                </c:pt>
                <c:pt idx="280">
                  <c:v>-0.787250828083773</c:v>
                </c:pt>
                <c:pt idx="281">
                  <c:v>-0.93820900273422503</c:v>
                </c:pt>
                <c:pt idx="282">
                  <c:v>-1.0606601715949</c:v>
                </c:pt>
                <c:pt idx="283">
                  <c:v>-1.1508837178634601</c:v>
                </c:pt>
                <c:pt idx="284">
                  <c:v>-1.2061382447420099</c:v>
                </c:pt>
                <c:pt idx="285">
                  <c:v>-1.2247448713915901</c:v>
                </c:pt>
                <c:pt idx="286">
                  <c:v>-1.20613824487688</c:v>
                </c:pt>
                <c:pt idx="287">
                  <c:v>-1.1508837181291001</c:v>
                </c:pt>
                <c:pt idx="288">
                  <c:v>-1.06066017198324</c:v>
                </c:pt>
                <c:pt idx="289">
                  <c:v>-0.93820900323346201</c:v>
                </c:pt>
                <c:pt idx="290">
                  <c:v>-0.78725082867874197</c:v>
                </c:pt>
                <c:pt idx="291">
                  <c:v>-0.61237243606413405</c:v>
                </c:pt>
                <c:pt idx="292">
                  <c:v>-0.41888741685619302</c:v>
                </c:pt>
                <c:pt idx="293">
                  <c:v>-0.21267471545507</c:v>
                </c:pt>
                <c:pt idx="294" formatCode="0.00E+00">
                  <c:v>-2.1073424255447001E-8</c:v>
                </c:pt>
                <c:pt idx="296">
                  <c:v>0</c:v>
                </c:pt>
                <c:pt idx="297">
                  <c:v>0.245575607930937</c:v>
                </c:pt>
                <c:pt idx="298">
                  <c:v>0.48368952528257397</c:v>
                </c:pt>
                <c:pt idx="299">
                  <c:v>0.70710678116805503</c:v>
                </c:pt>
                <c:pt idx="300">
                  <c:v>0.90903895532227796</c:v>
                </c:pt>
                <c:pt idx="301">
                  <c:v>1.08335044081653</c:v>
                </c:pt>
                <c:pt idx="302">
                  <c:v>1.22474487137024</c:v>
                </c:pt>
                <c:pt idx="303">
                  <c:v>1.3289260487603101</c:v>
                </c:pt>
                <c:pt idx="304">
                  <c:v>1.3927284806301501</c:v>
                </c:pt>
                <c:pt idx="305">
                  <c:v>1.4142135623731</c:v>
                </c:pt>
                <c:pt idx="306">
                  <c:v>1.3927284806524001</c:v>
                </c:pt>
                <c:pt idx="307">
                  <c:v>1.3289260488041299</c:v>
                </c:pt>
                <c:pt idx="308">
                  <c:v>1.2247448714343001</c:v>
                </c:pt>
                <c:pt idx="309">
                  <c:v>1.0833504408988801</c:v>
                </c:pt>
                <c:pt idx="310">
                  <c:v>0.90903895542042101</c:v>
                </c:pt>
                <c:pt idx="311">
                  <c:v>0.70710678127900894</c:v>
                </c:pt>
                <c:pt idx="312">
                  <c:v>0.483689525402965</c:v>
                </c:pt>
                <c:pt idx="313">
                  <c:v>0.24557560805710699</c:v>
                </c:pt>
                <c:pt idx="314">
                  <c:v>0</c:v>
                </c:pt>
                <c:pt idx="315">
                  <c:v>0.24557560780476301</c:v>
                </c:pt>
                <c:pt idx="316">
                  <c:v>0.483689525162182</c:v>
                </c:pt>
                <c:pt idx="317">
                  <c:v>0.70710678105710201</c:v>
                </c:pt>
                <c:pt idx="318">
                  <c:v>0.90903895522413403</c:v>
                </c:pt>
                <c:pt idx="319">
                  <c:v>1.0833504407341801</c:v>
                </c:pt>
                <c:pt idx="320">
                  <c:v>1.2247448713061799</c:v>
                </c:pt>
                <c:pt idx="321">
                  <c:v>1.32892604871649</c:v>
                </c:pt>
                <c:pt idx="322">
                  <c:v>1.3927284806079001</c:v>
                </c:pt>
                <c:pt idx="323">
                  <c:v>1.4142135623731</c:v>
                </c:pt>
                <c:pt idx="324">
                  <c:v>1.3927284806746401</c:v>
                </c:pt>
                <c:pt idx="325">
                  <c:v>1.32892604884795</c:v>
                </c:pt>
                <c:pt idx="326">
                  <c:v>1.22474487149835</c:v>
                </c:pt>
                <c:pt idx="327">
                  <c:v>1.08335044098123</c:v>
                </c:pt>
                <c:pt idx="328">
                  <c:v>0.90903895551856595</c:v>
                </c:pt>
                <c:pt idx="329">
                  <c:v>0.70710678138996197</c:v>
                </c:pt>
                <c:pt idx="330">
                  <c:v>0.48368952552335698</c:v>
                </c:pt>
                <c:pt idx="331">
                  <c:v>0.245575608183279</c:v>
                </c:pt>
                <c:pt idx="332">
                  <c:v>0</c:v>
                </c:pt>
                <c:pt idx="333">
                  <c:v>-0.24557560767859199</c:v>
                </c:pt>
                <c:pt idx="334">
                  <c:v>-0.48368952504179102</c:v>
                </c:pt>
                <c:pt idx="335">
                  <c:v>-0.70710678094614798</c:v>
                </c:pt>
                <c:pt idx="336">
                  <c:v>-0.90903895512598898</c:v>
                </c:pt>
                <c:pt idx="337">
                  <c:v>-1.08335044065182</c:v>
                </c:pt>
                <c:pt idx="338">
                  <c:v>-1.2247448712421201</c:v>
                </c:pt>
                <c:pt idx="339">
                  <c:v>-1.3289260486726699</c:v>
                </c:pt>
                <c:pt idx="340">
                  <c:v>-1.3927284805856599</c:v>
                </c:pt>
                <c:pt idx="341">
                  <c:v>-1.4142135623731</c:v>
                </c:pt>
                <c:pt idx="342">
                  <c:v>-1.39272848069689</c:v>
                </c:pt>
                <c:pt idx="343">
                  <c:v>-1.32892604889177</c:v>
                </c:pt>
                <c:pt idx="344">
                  <c:v>-1.2247448715624101</c:v>
                </c:pt>
                <c:pt idx="345">
                  <c:v>-1.0833504410635899</c:v>
                </c:pt>
                <c:pt idx="346">
                  <c:v>-0.909038955616709</c:v>
                </c:pt>
                <c:pt idx="347">
                  <c:v>-0.70710678150091699</c:v>
                </c:pt>
                <c:pt idx="348">
                  <c:v>-0.48368952564374901</c:v>
                </c:pt>
                <c:pt idx="349">
                  <c:v>-0.24557560830945199</c:v>
                </c:pt>
                <c:pt idx="350">
                  <c:v>0</c:v>
                </c:pt>
                <c:pt idx="351">
                  <c:v>-0.245575607552421</c:v>
                </c:pt>
                <c:pt idx="352">
                  <c:v>-0.48368952492139999</c:v>
                </c:pt>
                <c:pt idx="353">
                  <c:v>-0.70710678083519396</c:v>
                </c:pt>
                <c:pt idx="354">
                  <c:v>-0.90903895502784504</c:v>
                </c:pt>
                <c:pt idx="355">
                  <c:v>-1.0833504405694701</c:v>
                </c:pt>
                <c:pt idx="356">
                  <c:v>-1.22474487117806</c:v>
                </c:pt>
                <c:pt idx="357">
                  <c:v>-1.3289260486288501</c:v>
                </c:pt>
                <c:pt idx="358">
                  <c:v>-1.3927284805634099</c:v>
                </c:pt>
                <c:pt idx="359">
                  <c:v>-1.4142135623731</c:v>
                </c:pt>
                <c:pt idx="360">
                  <c:v>-1.39272848071914</c:v>
                </c:pt>
                <c:pt idx="361">
                  <c:v>-1.3289260489355801</c:v>
                </c:pt>
                <c:pt idx="362">
                  <c:v>-1.2247448716264699</c:v>
                </c:pt>
                <c:pt idx="363">
                  <c:v>-1.08335044114594</c:v>
                </c:pt>
                <c:pt idx="364">
                  <c:v>-0.90903895571485505</c:v>
                </c:pt>
                <c:pt idx="365">
                  <c:v>-0.70710678161187002</c:v>
                </c:pt>
                <c:pt idx="366">
                  <c:v>-0.48368952576413998</c:v>
                </c:pt>
                <c:pt idx="367">
                  <c:v>-0.24557560843562301</c:v>
                </c:pt>
                <c:pt idx="368">
                  <c:v>0</c:v>
                </c:pt>
                <c:pt idx="370">
                  <c:v>0</c:v>
                </c:pt>
                <c:pt idx="371">
                  <c:v>0.27456187647470498</c:v>
                </c:pt>
                <c:pt idx="372">
                  <c:v>0.54078132926821898</c:v>
                </c:pt>
                <c:pt idx="373">
                  <c:v>0.79056941502141997</c:v>
                </c:pt>
                <c:pt idx="374">
                  <c:v>1.016336449148</c:v>
                </c:pt>
                <c:pt idx="375">
                  <c:v>1.21122261456006</c:v>
                </c:pt>
                <c:pt idx="376">
                  <c:v>1.36930639373904</c:v>
                </c:pt>
                <c:pt idx="377">
                  <c:v>1.48578449104913</c:v>
                </c:pt>
                <c:pt idx="378">
                  <c:v>1.55711777844451</c:v>
                </c:pt>
                <c:pt idx="379">
                  <c:v>1.58113883008419</c:v>
                </c:pt>
                <c:pt idx="380">
                  <c:v>1.5571177784693799</c:v>
                </c:pt>
                <c:pt idx="381">
                  <c:v>1.4857844910981199</c:v>
                </c:pt>
                <c:pt idx="382">
                  <c:v>1.36930639381066</c:v>
                </c:pt>
                <c:pt idx="383">
                  <c:v>1.2112226146521301</c:v>
                </c:pt>
                <c:pt idx="384">
                  <c:v>1.01633644925773</c:v>
                </c:pt>
                <c:pt idx="385">
                  <c:v>0.79056941514546897</c:v>
                </c:pt>
                <c:pt idx="386">
                  <c:v>0.54078132940281998</c:v>
                </c:pt>
                <c:pt idx="387">
                  <c:v>0.27456187661576797</c:v>
                </c:pt>
                <c:pt idx="388">
                  <c:v>0</c:v>
                </c:pt>
                <c:pt idx="389">
                  <c:v>0.27456187633363999</c:v>
                </c:pt>
                <c:pt idx="390">
                  <c:v>0.54078132913361698</c:v>
                </c:pt>
                <c:pt idx="391">
                  <c:v>0.79056941489736898</c:v>
                </c:pt>
                <c:pt idx="392">
                  <c:v>1.01633644903827</c:v>
                </c:pt>
                <c:pt idx="393">
                  <c:v>1.2112226144679901</c:v>
                </c:pt>
                <c:pt idx="394">
                  <c:v>1.3693063936674199</c:v>
                </c:pt>
                <c:pt idx="395">
                  <c:v>1.4857844910001301</c:v>
                </c:pt>
                <c:pt idx="396">
                  <c:v>1.5571177784196299</c:v>
                </c:pt>
                <c:pt idx="397">
                  <c:v>1.58113883008419</c:v>
                </c:pt>
                <c:pt idx="398">
                  <c:v>1.55711777849425</c:v>
                </c:pt>
                <c:pt idx="399">
                  <c:v>1.4857844911471101</c:v>
                </c:pt>
                <c:pt idx="400">
                  <c:v>1.36930639388228</c:v>
                </c:pt>
                <c:pt idx="401">
                  <c:v>1.21122261474421</c:v>
                </c:pt>
                <c:pt idx="402">
                  <c:v>1.01633644936746</c:v>
                </c:pt>
                <c:pt idx="403">
                  <c:v>0.79056941526951896</c:v>
                </c:pt>
                <c:pt idx="404">
                  <c:v>0.54078132953742297</c:v>
                </c:pt>
                <c:pt idx="405">
                  <c:v>0.27456187675683302</c:v>
                </c:pt>
                <c:pt idx="406">
                  <c:v>0</c:v>
                </c:pt>
                <c:pt idx="407">
                  <c:v>-0.27456187619257499</c:v>
                </c:pt>
                <c:pt idx="408">
                  <c:v>-0.54078132899901499</c:v>
                </c:pt>
                <c:pt idx="409">
                  <c:v>-0.79056941477331999</c:v>
                </c:pt>
                <c:pt idx="410">
                  <c:v>-1.01633644892855</c:v>
                </c:pt>
                <c:pt idx="411">
                  <c:v>-1.2112226143759099</c:v>
                </c:pt>
                <c:pt idx="412">
                  <c:v>-1.3693063935958001</c:v>
                </c:pt>
                <c:pt idx="413">
                  <c:v>-1.48578449095114</c:v>
                </c:pt>
                <c:pt idx="414">
                  <c:v>-1.5571177783947601</c:v>
                </c:pt>
                <c:pt idx="415">
                  <c:v>-1.58113883008419</c:v>
                </c:pt>
                <c:pt idx="416">
                  <c:v>-1.5571177785191299</c:v>
                </c:pt>
                <c:pt idx="417">
                  <c:v>-1.4857844911961</c:v>
                </c:pt>
                <c:pt idx="418">
                  <c:v>-1.3693063939539001</c:v>
                </c:pt>
                <c:pt idx="419">
                  <c:v>-1.2112226148362799</c:v>
                </c:pt>
                <c:pt idx="420">
                  <c:v>-1.01633644947719</c:v>
                </c:pt>
                <c:pt idx="421">
                  <c:v>-0.79056941539356995</c:v>
                </c:pt>
                <c:pt idx="422">
                  <c:v>-0.54078132967202497</c:v>
                </c:pt>
                <c:pt idx="423">
                  <c:v>-0.27456187689789802</c:v>
                </c:pt>
                <c:pt idx="424">
                  <c:v>0</c:v>
                </c:pt>
                <c:pt idx="425">
                  <c:v>-0.274561876051512</c:v>
                </c:pt>
                <c:pt idx="426">
                  <c:v>-0.54078132886441399</c:v>
                </c:pt>
                <c:pt idx="427">
                  <c:v>-0.790569414649269</c:v>
                </c:pt>
                <c:pt idx="428">
                  <c:v>-1.01633644881882</c:v>
                </c:pt>
                <c:pt idx="429">
                  <c:v>-1.21122261428384</c:v>
                </c:pt>
                <c:pt idx="430">
                  <c:v>-1.36930639352418</c:v>
                </c:pt>
                <c:pt idx="431">
                  <c:v>-1.48578449090215</c:v>
                </c:pt>
                <c:pt idx="432">
                  <c:v>-1.55711777836989</c:v>
                </c:pt>
                <c:pt idx="433">
                  <c:v>-1.58113883008419</c:v>
                </c:pt>
                <c:pt idx="434">
                  <c:v>-1.557117778544</c:v>
                </c:pt>
                <c:pt idx="435">
                  <c:v>-1.4857844912450899</c:v>
                </c:pt>
                <c:pt idx="436">
                  <c:v>-1.3693063940255199</c:v>
                </c:pt>
                <c:pt idx="437">
                  <c:v>-1.21122261492835</c:v>
                </c:pt>
                <c:pt idx="438">
                  <c:v>-1.01633644958692</c:v>
                </c:pt>
                <c:pt idx="439">
                  <c:v>-0.79056941551761895</c:v>
                </c:pt>
                <c:pt idx="440">
                  <c:v>-0.54078132980662696</c:v>
                </c:pt>
                <c:pt idx="441">
                  <c:v>-0.27456187703896001</c:v>
                </c:pt>
                <c:pt idx="442">
                  <c:v>0</c:v>
                </c:pt>
                <c:pt idx="444">
                  <c:v>0</c:v>
                </c:pt>
                <c:pt idx="445">
                  <c:v>0.30076746635228602</c:v>
                </c:pt>
                <c:pt idx="446">
                  <c:v>0.59239626543566404</c:v>
                </c:pt>
                <c:pt idx="447">
                  <c:v>0.86602540376179005</c:v>
                </c:pt>
                <c:pt idx="448">
                  <c:v>1.1133407984261301</c:v>
                </c:pt>
                <c:pt idx="449">
                  <c:v>1.3268278963098601</c:v>
                </c:pt>
                <c:pt idx="450">
                  <c:v>1.49999999997385</c:v>
                </c:pt>
                <c:pt idx="451">
                  <c:v>1.6275953626778801</c:v>
                </c:pt>
                <c:pt idx="452">
                  <c:v>1.70573706389278</c:v>
                </c:pt>
                <c:pt idx="453">
                  <c:v>1.7320508075688801</c:v>
                </c:pt>
                <c:pt idx="454">
                  <c:v>1.70573706392002</c:v>
                </c:pt>
                <c:pt idx="455">
                  <c:v>1.62759536273154</c:v>
                </c:pt>
                <c:pt idx="456">
                  <c:v>1.5000000000522999</c:v>
                </c:pt>
                <c:pt idx="457">
                  <c:v>1.3268278964107201</c:v>
                </c:pt>
                <c:pt idx="458">
                  <c:v>1.1133407985463299</c:v>
                </c:pt>
                <c:pt idx="459">
                  <c:v>0.86602540389768001</c:v>
                </c:pt>
                <c:pt idx="460">
                  <c:v>0.59239626558311298</c:v>
                </c:pt>
                <c:pt idx="461">
                  <c:v>0.30076746650681302</c:v>
                </c:pt>
                <c:pt idx="462">
                  <c:v>0</c:v>
                </c:pt>
                <c:pt idx="463">
                  <c:v>0.30076746619775702</c:v>
                </c:pt>
                <c:pt idx="464">
                  <c:v>0.59239626528821498</c:v>
                </c:pt>
                <c:pt idx="465">
                  <c:v>0.86602540362589997</c:v>
                </c:pt>
                <c:pt idx="466">
                  <c:v>1.11334079830593</c:v>
                </c:pt>
                <c:pt idx="467">
                  <c:v>1.3268278962090001</c:v>
                </c:pt>
                <c:pt idx="468">
                  <c:v>1.4999999998953899</c:v>
                </c:pt>
                <c:pt idx="469">
                  <c:v>1.6275953626242099</c:v>
                </c:pt>
                <c:pt idx="470">
                  <c:v>1.70573706386553</c:v>
                </c:pt>
                <c:pt idx="471">
                  <c:v>1.7320508075688801</c:v>
                </c:pt>
                <c:pt idx="472">
                  <c:v>1.70573706394727</c:v>
                </c:pt>
                <c:pt idx="473">
                  <c:v>1.62759536278521</c:v>
                </c:pt>
                <c:pt idx="474">
                  <c:v>1.5000000001307601</c:v>
                </c:pt>
                <c:pt idx="475">
                  <c:v>1.3268278965115801</c:v>
                </c:pt>
                <c:pt idx="476">
                  <c:v>1.11334079866653</c:v>
                </c:pt>
                <c:pt idx="477">
                  <c:v>0.86602540403356998</c:v>
                </c:pt>
                <c:pt idx="478">
                  <c:v>0.59239626573056303</c:v>
                </c:pt>
                <c:pt idx="479">
                  <c:v>0.30076746666134202</c:v>
                </c:pt>
                <c:pt idx="480">
                  <c:v>0</c:v>
                </c:pt>
                <c:pt idx="481">
                  <c:v>-0.30076746604322901</c:v>
                </c:pt>
                <c:pt idx="482">
                  <c:v>-0.59239626514076704</c:v>
                </c:pt>
                <c:pt idx="483">
                  <c:v>-0.86602540349001</c:v>
                </c:pt>
                <c:pt idx="484">
                  <c:v>-1.11334079818572</c:v>
                </c:pt>
                <c:pt idx="485">
                  <c:v>-1.3268278961081399</c:v>
                </c:pt>
                <c:pt idx="486">
                  <c:v>-1.49999999981694</c:v>
                </c:pt>
                <c:pt idx="487">
                  <c:v>-1.6275953625705399</c:v>
                </c:pt>
                <c:pt idx="488">
                  <c:v>-1.7057370638382801</c:v>
                </c:pt>
                <c:pt idx="489">
                  <c:v>-1.7320508075688801</c:v>
                </c:pt>
                <c:pt idx="490">
                  <c:v>-1.70573706397452</c:v>
                </c:pt>
                <c:pt idx="491">
                  <c:v>-1.62759536283888</c:v>
                </c:pt>
                <c:pt idx="492">
                  <c:v>-1.50000000020922</c:v>
                </c:pt>
                <c:pt idx="493">
                  <c:v>-1.32682789661244</c:v>
                </c:pt>
                <c:pt idx="494">
                  <c:v>-1.1133407987867301</c:v>
                </c:pt>
                <c:pt idx="495">
                  <c:v>-0.86602540416946105</c:v>
                </c:pt>
                <c:pt idx="496">
                  <c:v>-0.59239626587801197</c:v>
                </c:pt>
                <c:pt idx="497">
                  <c:v>-0.30076746681587002</c:v>
                </c:pt>
                <c:pt idx="498">
                  <c:v>0</c:v>
                </c:pt>
                <c:pt idx="499">
                  <c:v>-0.30076746588870001</c:v>
                </c:pt>
                <c:pt idx="500">
                  <c:v>-0.59239626499331799</c:v>
                </c:pt>
                <c:pt idx="501">
                  <c:v>-0.86602540335412004</c:v>
                </c:pt>
                <c:pt idx="502">
                  <c:v>-1.1133407980655201</c:v>
                </c:pt>
                <c:pt idx="503">
                  <c:v>-1.3268278960072799</c:v>
                </c:pt>
                <c:pt idx="504">
                  <c:v>-1.4999999997384801</c:v>
                </c:pt>
                <c:pt idx="505">
                  <c:v>-1.62759536251688</c:v>
                </c:pt>
                <c:pt idx="506">
                  <c:v>-1.7057370638110301</c:v>
                </c:pt>
                <c:pt idx="507">
                  <c:v>-1.7320508075688801</c:v>
                </c:pt>
                <c:pt idx="508">
                  <c:v>-1.7057370640017699</c:v>
                </c:pt>
                <c:pt idx="509">
                  <c:v>-1.6275953628925499</c:v>
                </c:pt>
                <c:pt idx="510">
                  <c:v>-1.5000000002876701</c:v>
                </c:pt>
                <c:pt idx="511">
                  <c:v>-1.32682789671331</c:v>
                </c:pt>
                <c:pt idx="512">
                  <c:v>-1.1133407989069299</c:v>
                </c:pt>
                <c:pt idx="513">
                  <c:v>-0.86602540430535002</c:v>
                </c:pt>
                <c:pt idx="514">
                  <c:v>-0.59239626602546003</c:v>
                </c:pt>
                <c:pt idx="515">
                  <c:v>-0.30076746697039802</c:v>
                </c:pt>
                <c:pt idx="516">
                  <c:v>0</c:v>
                </c:pt>
                <c:pt idx="518">
                  <c:v>0</c:v>
                </c:pt>
                <c:pt idx="519">
                  <c:v>0.32486599332437899</c:v>
                </c:pt>
                <c:pt idx="520">
                  <c:v>0.63986109783228995</c:v>
                </c:pt>
                <c:pt idx="521">
                  <c:v>0.93541434666902201</c:v>
                </c:pt>
                <c:pt idx="522">
                  <c:v>1.20254550392635</c:v>
                </c:pt>
                <c:pt idx="523">
                  <c:v>1.43313792456637</c:v>
                </c:pt>
                <c:pt idx="524">
                  <c:v>1.6201851745737199</c:v>
                </c:pt>
                <c:pt idx="525">
                  <c:v>1.75800391790774</c:v>
                </c:pt>
                <c:pt idx="526">
                  <c:v>1.8424066017921099</c:v>
                </c:pt>
                <c:pt idx="527">
                  <c:v>1.87082869338697</c:v>
                </c:pt>
                <c:pt idx="528">
                  <c:v>1.8424066018215399</c:v>
                </c:pt>
                <c:pt idx="529">
                  <c:v>1.7580039179657001</c:v>
                </c:pt>
                <c:pt idx="530">
                  <c:v>1.6201851746584599</c:v>
                </c:pt>
                <c:pt idx="531">
                  <c:v>1.43313792467531</c:v>
                </c:pt>
                <c:pt idx="532">
                  <c:v>1.2025455040561801</c:v>
                </c:pt>
                <c:pt idx="533">
                  <c:v>0.93541434681580005</c:v>
                </c:pt>
                <c:pt idx="534">
                  <c:v>0.639861097991552</c:v>
                </c:pt>
                <c:pt idx="535">
                  <c:v>0.32486599349128897</c:v>
                </c:pt>
                <c:pt idx="536">
                  <c:v>0</c:v>
                </c:pt>
                <c:pt idx="537">
                  <c:v>0.324865993157469</c:v>
                </c:pt>
                <c:pt idx="538">
                  <c:v>0.63986109767302601</c:v>
                </c:pt>
                <c:pt idx="539">
                  <c:v>0.93541434652224398</c:v>
                </c:pt>
                <c:pt idx="540">
                  <c:v>1.20254550379652</c:v>
                </c:pt>
                <c:pt idx="541">
                  <c:v>1.4331379244574201</c:v>
                </c:pt>
                <c:pt idx="542">
                  <c:v>1.6201851744889799</c:v>
                </c:pt>
                <c:pt idx="543">
                  <c:v>1.7580039178497699</c:v>
                </c:pt>
                <c:pt idx="544">
                  <c:v>1.8424066017626799</c:v>
                </c:pt>
                <c:pt idx="545">
                  <c:v>1.87082869338697</c:v>
                </c:pt>
                <c:pt idx="546">
                  <c:v>1.8424066018509699</c:v>
                </c:pt>
                <c:pt idx="547">
                  <c:v>1.75800391802367</c:v>
                </c:pt>
                <c:pt idx="548">
                  <c:v>1.6201851747431999</c:v>
                </c:pt>
                <c:pt idx="549">
                  <c:v>1.43313792478425</c:v>
                </c:pt>
                <c:pt idx="550">
                  <c:v>1.20254550418602</c:v>
                </c:pt>
                <c:pt idx="551">
                  <c:v>0.93541434696257697</c:v>
                </c:pt>
                <c:pt idx="552">
                  <c:v>0.63986109815081604</c:v>
                </c:pt>
                <c:pt idx="553">
                  <c:v>0.32486599365819802</c:v>
                </c:pt>
                <c:pt idx="554">
                  <c:v>0</c:v>
                </c:pt>
                <c:pt idx="555">
                  <c:v>-0.32486599299056002</c:v>
                </c:pt>
                <c:pt idx="556">
                  <c:v>-0.63986109751376397</c:v>
                </c:pt>
                <c:pt idx="557">
                  <c:v>-0.93541434637546605</c:v>
                </c:pt>
                <c:pt idx="558">
                  <c:v>-1.2025455036666901</c:v>
                </c:pt>
                <c:pt idx="559">
                  <c:v>-1.4331379243484801</c:v>
                </c:pt>
                <c:pt idx="560">
                  <c:v>-1.6201851744042299</c:v>
                </c:pt>
                <c:pt idx="561">
                  <c:v>-1.7580039177918001</c:v>
                </c:pt>
                <c:pt idx="562">
                  <c:v>-1.8424066017332501</c:v>
                </c:pt>
                <c:pt idx="563">
                  <c:v>-1.87082869338697</c:v>
                </c:pt>
                <c:pt idx="564">
                  <c:v>-1.8424066018804</c:v>
                </c:pt>
                <c:pt idx="565">
                  <c:v>-1.75800391808164</c:v>
                </c:pt>
                <c:pt idx="566">
                  <c:v>-1.6201851748279399</c:v>
                </c:pt>
                <c:pt idx="567">
                  <c:v>-1.4331379248931899</c:v>
                </c:pt>
                <c:pt idx="568">
                  <c:v>-1.2025455043158499</c:v>
                </c:pt>
                <c:pt idx="569">
                  <c:v>-0.935414347109357</c:v>
                </c:pt>
                <c:pt idx="570">
                  <c:v>-0.63986109831007898</c:v>
                </c:pt>
                <c:pt idx="571">
                  <c:v>-0.324865993825108</c:v>
                </c:pt>
                <c:pt idx="572">
                  <c:v>0</c:v>
                </c:pt>
                <c:pt idx="573">
                  <c:v>-0.32486599282364997</c:v>
                </c:pt>
                <c:pt idx="574">
                  <c:v>-0.63986109735450103</c:v>
                </c:pt>
                <c:pt idx="575">
                  <c:v>-0.93541434622868802</c:v>
                </c:pt>
                <c:pt idx="576">
                  <c:v>-1.20254550353685</c:v>
                </c:pt>
                <c:pt idx="577">
                  <c:v>-1.4331379242395399</c:v>
                </c:pt>
                <c:pt idx="578">
                  <c:v>-1.6201851743194899</c:v>
                </c:pt>
                <c:pt idx="579">
                  <c:v>-1.75800391773384</c:v>
                </c:pt>
                <c:pt idx="580">
                  <c:v>-1.8424066017038201</c:v>
                </c:pt>
                <c:pt idx="581">
                  <c:v>-1.87082869338697</c:v>
                </c:pt>
                <c:pt idx="582">
                  <c:v>-1.84240660190983</c:v>
                </c:pt>
                <c:pt idx="583">
                  <c:v>-1.7580039181396001</c:v>
                </c:pt>
                <c:pt idx="584">
                  <c:v>-1.6201851749126901</c:v>
                </c:pt>
                <c:pt idx="585">
                  <c:v>-1.4331379250021401</c:v>
                </c:pt>
                <c:pt idx="586">
                  <c:v>-1.2025455044456801</c:v>
                </c:pt>
                <c:pt idx="587">
                  <c:v>-0.93541434725613404</c:v>
                </c:pt>
                <c:pt idx="588">
                  <c:v>-0.63986109846934203</c:v>
                </c:pt>
                <c:pt idx="589">
                  <c:v>-0.32486599399201599</c:v>
                </c:pt>
                <c:pt idx="590">
                  <c:v>0</c:v>
                </c:pt>
                <c:pt idx="592" formatCode="0.00E+00">
                  <c:v>2.1073424255447001E-8</c:v>
                </c:pt>
                <c:pt idx="593">
                  <c:v>0.34729635532394898</c:v>
                </c:pt>
                <c:pt idx="594">
                  <c:v>0.68404028663242</c:v>
                </c:pt>
                <c:pt idx="595">
                  <c:v>0.99999999997384803</c:v>
                </c:pt>
                <c:pt idx="596">
                  <c:v>1.2855752193422401</c:v>
                </c:pt>
                <c:pt idx="597">
                  <c:v>1.5320888862055999</c:v>
                </c:pt>
                <c:pt idx="598">
                  <c:v>1.73205080753868</c:v>
                </c:pt>
                <c:pt idx="599">
                  <c:v>1.8793852415477199</c:v>
                </c:pt>
                <c:pt idx="600">
                  <c:v>1.9696155060104299</c:v>
                </c:pt>
                <c:pt idx="601">
                  <c:v>2</c:v>
                </c:pt>
                <c:pt idx="602">
                  <c:v>1.9696155060419001</c:v>
                </c:pt>
                <c:pt idx="603">
                  <c:v>1.8793852416096899</c:v>
                </c:pt>
                <c:pt idx="604">
                  <c:v>1.73205080762927</c:v>
                </c:pt>
                <c:pt idx="605">
                  <c:v>1.5320888863220701</c:v>
                </c:pt>
                <c:pt idx="606">
                  <c:v>1.2855752194810299</c:v>
                </c:pt>
                <c:pt idx="607">
                  <c:v>1.0000000001307601</c:v>
                </c:pt>
                <c:pt idx="608">
                  <c:v>0.68404028680267903</c:v>
                </c:pt>
                <c:pt idx="609">
                  <c:v>0.34729635550238103</c:v>
                </c:pt>
                <c:pt idx="610" formatCode="0.00E+00">
                  <c:v>2.1073424255447001E-8</c:v>
                </c:pt>
                <c:pt idx="611">
                  <c:v>0.34729635514551299</c:v>
                </c:pt>
                <c:pt idx="612">
                  <c:v>0.68404028646216097</c:v>
                </c:pt>
                <c:pt idx="613">
                  <c:v>0.99999999981693599</c:v>
                </c:pt>
                <c:pt idx="614">
                  <c:v>1.28557521920344</c:v>
                </c:pt>
                <c:pt idx="615">
                  <c:v>1.53208888608914</c:v>
                </c:pt>
                <c:pt idx="616">
                  <c:v>1.73205080744809</c:v>
                </c:pt>
                <c:pt idx="617">
                  <c:v>1.8793852414857499</c:v>
                </c:pt>
                <c:pt idx="618">
                  <c:v>1.9696155059789699</c:v>
                </c:pt>
                <c:pt idx="619">
                  <c:v>2</c:v>
                </c:pt>
                <c:pt idx="620">
                  <c:v>1.96961550607336</c:v>
                </c:pt>
                <c:pt idx="621">
                  <c:v>1.8793852416716601</c:v>
                </c:pt>
                <c:pt idx="622">
                  <c:v>1.73205080771987</c:v>
                </c:pt>
                <c:pt idx="623">
                  <c:v>1.53208888643853</c:v>
                </c:pt>
                <c:pt idx="624">
                  <c:v>1.28557521961983</c:v>
                </c:pt>
                <c:pt idx="625">
                  <c:v>1.0000000002876701</c:v>
                </c:pt>
                <c:pt idx="626">
                  <c:v>0.68404028697293895</c:v>
                </c:pt>
                <c:pt idx="627">
                  <c:v>0.34729635568081502</c:v>
                </c:pt>
                <c:pt idx="628" formatCode="0.00E+00">
                  <c:v>-2.1073424255447001E-8</c:v>
                </c:pt>
                <c:pt idx="629">
                  <c:v>-0.347296354967081</c:v>
                </c:pt>
                <c:pt idx="630">
                  <c:v>-0.68404028629190095</c:v>
                </c:pt>
                <c:pt idx="631">
                  <c:v>-0.99999999966002395</c:v>
                </c:pt>
                <c:pt idx="632">
                  <c:v>-1.2855752190646399</c:v>
                </c:pt>
                <c:pt idx="633">
                  <c:v>-1.53208888597268</c:v>
                </c:pt>
                <c:pt idx="634">
                  <c:v>-1.7320508073574901</c:v>
                </c:pt>
                <c:pt idx="635">
                  <c:v>-1.8793852414237799</c:v>
                </c:pt>
                <c:pt idx="636">
                  <c:v>-1.96961550594751</c:v>
                </c:pt>
                <c:pt idx="637">
                  <c:v>-2</c:v>
                </c:pt>
                <c:pt idx="638">
                  <c:v>-1.9696155061048199</c:v>
                </c:pt>
                <c:pt idx="639">
                  <c:v>-1.8793852417336301</c:v>
                </c:pt>
                <c:pt idx="640">
                  <c:v>-1.7320508078104599</c:v>
                </c:pt>
                <c:pt idx="641">
                  <c:v>-1.532088886555</c:v>
                </c:pt>
                <c:pt idx="642">
                  <c:v>-1.2855752197586201</c:v>
                </c:pt>
                <c:pt idx="643">
                  <c:v>-1.0000000004445899</c:v>
                </c:pt>
                <c:pt idx="644">
                  <c:v>-0.68404028714319898</c:v>
                </c:pt>
                <c:pt idx="645">
                  <c:v>-0.34729635585925001</c:v>
                </c:pt>
                <c:pt idx="646" formatCode="0.00E+00">
                  <c:v>-2.1073424255447001E-8</c:v>
                </c:pt>
                <c:pt idx="647">
                  <c:v>-0.34729635478864701</c:v>
                </c:pt>
                <c:pt idx="648">
                  <c:v>-0.68404028612164203</c:v>
                </c:pt>
                <c:pt idx="649">
                  <c:v>-0.99999999950311103</c:v>
                </c:pt>
                <c:pt idx="650">
                  <c:v>-1.28557521892584</c:v>
                </c:pt>
                <c:pt idx="651">
                  <c:v>-1.5320888858562101</c:v>
                </c:pt>
                <c:pt idx="652">
                  <c:v>-1.7320508072669001</c:v>
                </c:pt>
                <c:pt idx="653">
                  <c:v>-1.87938524136181</c:v>
                </c:pt>
                <c:pt idx="654">
                  <c:v>-1.9696155059160401</c:v>
                </c:pt>
                <c:pt idx="655">
                  <c:v>-2</c:v>
                </c:pt>
                <c:pt idx="656">
                  <c:v>-1.9696155061362799</c:v>
                </c:pt>
                <c:pt idx="657">
                  <c:v>-1.8793852417956001</c:v>
                </c:pt>
                <c:pt idx="658">
                  <c:v>-1.7320508079010499</c:v>
                </c:pt>
                <c:pt idx="659">
                  <c:v>-1.5320888866714599</c:v>
                </c:pt>
                <c:pt idx="660">
                  <c:v>-1.28557521989742</c:v>
                </c:pt>
                <c:pt idx="661">
                  <c:v>-1.0000000006015</c:v>
                </c:pt>
                <c:pt idx="662">
                  <c:v>-0.68404028731345801</c:v>
                </c:pt>
                <c:pt idx="663">
                  <c:v>-0.347296356037682</c:v>
                </c:pt>
                <c:pt idx="664" formatCode="0.00E+00">
                  <c:v>-2.1073424255447001E-8</c:v>
                </c:pt>
                <c:pt idx="666">
                  <c:v>0</c:v>
                </c:pt>
                <c:pt idx="667">
                  <c:v>0.36836341189640598</c:v>
                </c:pt>
                <c:pt idx="668">
                  <c:v>0.72553428792386099</c:v>
                </c:pt>
                <c:pt idx="669">
                  <c:v>1.06066017175208</c:v>
                </c:pt>
                <c:pt idx="670">
                  <c:v>1.3635584329834201</c:v>
                </c:pt>
                <c:pt idx="671">
                  <c:v>1.62502566122479</c:v>
                </c:pt>
                <c:pt idx="672">
                  <c:v>1.8371173070553499</c:v>
                </c:pt>
                <c:pt idx="673">
                  <c:v>1.99338907314046</c:v>
                </c:pt>
                <c:pt idx="674">
                  <c:v>2.0890927209452301</c:v>
                </c:pt>
                <c:pt idx="675">
                  <c:v>2.1213203435596402</c:v>
                </c:pt>
                <c:pt idx="676">
                  <c:v>2.0890927209785999</c:v>
                </c:pt>
                <c:pt idx="677">
                  <c:v>1.9933890732061901</c:v>
                </c:pt>
                <c:pt idx="678">
                  <c:v>1.8371173071514399</c:v>
                </c:pt>
                <c:pt idx="679">
                  <c:v>1.62502566134832</c:v>
                </c:pt>
                <c:pt idx="680">
                  <c:v>1.3635584331306301</c:v>
                </c:pt>
                <c:pt idx="681">
                  <c:v>1.06066017191851</c:v>
                </c:pt>
                <c:pt idx="682">
                  <c:v>0.72553428810444798</c:v>
                </c:pt>
                <c:pt idx="683">
                  <c:v>0.36836341208566298</c:v>
                </c:pt>
                <c:pt idx="684">
                  <c:v>0</c:v>
                </c:pt>
                <c:pt idx="685">
                  <c:v>0.36836341170714598</c:v>
                </c:pt>
                <c:pt idx="686">
                  <c:v>0.725534287743274</c:v>
                </c:pt>
                <c:pt idx="687">
                  <c:v>1.0606601715856501</c:v>
                </c:pt>
                <c:pt idx="688">
                  <c:v>1.3635584328362</c:v>
                </c:pt>
                <c:pt idx="689">
                  <c:v>1.6250256611012599</c:v>
                </c:pt>
                <c:pt idx="690">
                  <c:v>1.8371173069592699</c:v>
                </c:pt>
                <c:pt idx="691">
                  <c:v>1.9933890730747299</c:v>
                </c:pt>
                <c:pt idx="692">
                  <c:v>2.0890927209118502</c:v>
                </c:pt>
                <c:pt idx="693">
                  <c:v>2.1213203435596402</c:v>
                </c:pt>
                <c:pt idx="694">
                  <c:v>2.0890927210119701</c:v>
                </c:pt>
                <c:pt idx="695">
                  <c:v>1.9933890732719199</c:v>
                </c:pt>
                <c:pt idx="696">
                  <c:v>1.83711730724753</c:v>
                </c:pt>
                <c:pt idx="697">
                  <c:v>1.6250256614718499</c:v>
                </c:pt>
                <c:pt idx="698">
                  <c:v>1.3635584332778501</c:v>
                </c:pt>
                <c:pt idx="699">
                  <c:v>1.06066017208494</c:v>
                </c:pt>
                <c:pt idx="700">
                  <c:v>0.72553428828503497</c:v>
                </c:pt>
                <c:pt idx="701">
                  <c:v>0.36836341227491998</c:v>
                </c:pt>
                <c:pt idx="702">
                  <c:v>0</c:v>
                </c:pt>
                <c:pt idx="703">
                  <c:v>-0.36836341151788898</c:v>
                </c:pt>
                <c:pt idx="704">
                  <c:v>-0.72553428756268601</c:v>
                </c:pt>
                <c:pt idx="705">
                  <c:v>-1.0606601714192201</c:v>
                </c:pt>
                <c:pt idx="706">
                  <c:v>-1.36355843268898</c:v>
                </c:pt>
                <c:pt idx="707">
                  <c:v>-1.62502566097773</c:v>
                </c:pt>
                <c:pt idx="708">
                  <c:v>-1.8371173068631801</c:v>
                </c:pt>
                <c:pt idx="709">
                  <c:v>-1.99338907300901</c:v>
                </c:pt>
                <c:pt idx="710">
                  <c:v>-2.08909272087848</c:v>
                </c:pt>
                <c:pt idx="711">
                  <c:v>-2.1213203435596402</c:v>
                </c:pt>
                <c:pt idx="712">
                  <c:v>-2.0890927210453398</c:v>
                </c:pt>
                <c:pt idx="713">
                  <c:v>-1.99338907333765</c:v>
                </c:pt>
                <c:pt idx="714">
                  <c:v>-1.83711730734362</c:v>
                </c:pt>
                <c:pt idx="715">
                  <c:v>-1.62502566159538</c:v>
                </c:pt>
                <c:pt idx="716">
                  <c:v>-1.3635584334250599</c:v>
                </c:pt>
                <c:pt idx="717">
                  <c:v>-1.06066017225138</c:v>
                </c:pt>
                <c:pt idx="718">
                  <c:v>-0.72553428846562396</c:v>
                </c:pt>
                <c:pt idx="719">
                  <c:v>-0.36836341246417798</c:v>
                </c:pt>
                <c:pt idx="720">
                  <c:v>0</c:v>
                </c:pt>
                <c:pt idx="721">
                  <c:v>-0.36836341132863198</c:v>
                </c:pt>
                <c:pt idx="722">
                  <c:v>-0.72553428738210002</c:v>
                </c:pt>
                <c:pt idx="723">
                  <c:v>-1.0606601712527901</c:v>
                </c:pt>
                <c:pt idx="724">
                  <c:v>-1.36355843254177</c:v>
                </c:pt>
                <c:pt idx="725">
                  <c:v>-1.6250256608542</c:v>
                </c:pt>
                <c:pt idx="726">
                  <c:v>-1.8371173067670901</c:v>
                </c:pt>
                <c:pt idx="727">
                  <c:v>-1.9933890729432799</c:v>
                </c:pt>
                <c:pt idx="728">
                  <c:v>-2.0890927208451102</c:v>
                </c:pt>
                <c:pt idx="729">
                  <c:v>-2.1213203435596402</c:v>
                </c:pt>
                <c:pt idx="730">
                  <c:v>-2.08909272107871</c:v>
                </c:pt>
                <c:pt idx="731">
                  <c:v>-1.9933890734033799</c:v>
                </c:pt>
                <c:pt idx="732">
                  <c:v>-1.83711730743971</c:v>
                </c:pt>
                <c:pt idx="733">
                  <c:v>-1.6250256617189101</c:v>
                </c:pt>
                <c:pt idx="734">
                  <c:v>-1.3635584335722799</c:v>
                </c:pt>
                <c:pt idx="735">
                  <c:v>-1.0606601724178</c:v>
                </c:pt>
                <c:pt idx="736">
                  <c:v>-0.72553428864620995</c:v>
                </c:pt>
                <c:pt idx="737">
                  <c:v>-0.36836341265343397</c:v>
                </c:pt>
                <c:pt idx="73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93D-4A6F-8F15-D8B068B182A7}"/>
            </c:ext>
          </c:extLst>
        </c:ser>
        <c:ser>
          <c:idx val="6"/>
          <c:order val="1"/>
          <c:tx>
            <c:strRef>
              <c:f>func!$J$1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func!$I$2:$I$814</c:f>
              <c:numCache>
                <c:formatCode>General</c:formatCode>
                <c:ptCount val="813"/>
                <c:pt idx="0">
                  <c:v>0.7</c:v>
                </c:pt>
                <c:pt idx="1">
                  <c:v>-6.4132464926236601E-2</c:v>
                </c:pt>
                <c:pt idx="2">
                  <c:v>0.18347531322048299</c:v>
                </c:pt>
                <c:pt idx="3">
                  <c:v>-3.0445091274497699E-3</c:v>
                </c:pt>
                <c:pt idx="4">
                  <c:v>1.1720491259749499E-2</c:v>
                </c:pt>
                <c:pt idx="5">
                  <c:v>4.7575675535146402E-4</c:v>
                </c:pt>
                <c:pt idx="6">
                  <c:v>-9.0038602004007798E-4</c:v>
                </c:pt>
                <c:pt idx="7">
                  <c:v>1.1603803300805501E-4</c:v>
                </c:pt>
                <c:pt idx="8">
                  <c:v>-2.8580217520265901E-4</c:v>
                </c:pt>
                <c:pt idx="9" formatCode="0.00E+00">
                  <c:v>1.50118424127997E-5</c:v>
                </c:pt>
                <c:pt idx="10" formatCode="0.00E+00">
                  <c:v>-5.06495073978148E-5</c:v>
                </c:pt>
                <c:pt idx="11" formatCode="0.00E+00">
                  <c:v>-8.9124478791394705E-7</c:v>
                </c:pt>
                <c:pt idx="12" formatCode="0.00E+00">
                  <c:v>3.3228475113476501E-6</c:v>
                </c:pt>
                <c:pt idx="13" formatCode="0.00E+00">
                  <c:v>1.18422665101343E-7</c:v>
                </c:pt>
                <c:pt idx="14" formatCode="0.00E+00">
                  <c:v>-3.0216648972858199E-7</c:v>
                </c:pt>
                <c:pt idx="15" formatCode="0.00E+00">
                  <c:v>1.31733801530943E-8</c:v>
                </c:pt>
                <c:pt idx="16" formatCode="0.00E+00">
                  <c:v>-4.6109636651934403E-8</c:v>
                </c:pt>
                <c:pt idx="17" formatCode="0.00E+00">
                  <c:v>-1.1291608656520401E-9</c:v>
                </c:pt>
                <c:pt idx="18" formatCode="0.00E+00">
                  <c:v>3.8924080805829397E-9</c:v>
                </c:pt>
                <c:pt idx="19" formatCode="0.00E+00">
                  <c:v>8.4292633652585806E-11</c:v>
                </c:pt>
                <c:pt idx="20" formatCode="0.00E+00">
                  <c:v>-3.01928414605081E-10</c:v>
                </c:pt>
                <c:pt idx="21" formatCode="0.00E+00">
                  <c:v>-8.6585769251259406E-12</c:v>
                </c:pt>
                <c:pt idx="22" formatCode="0.00E+00">
                  <c:v>2.7601667109576399E-11</c:v>
                </c:pt>
                <c:pt idx="23" formatCode="0.00E+00">
                  <c:v>1.77555872717051E-13</c:v>
                </c:pt>
                <c:pt idx="24" formatCode="0.00E+00">
                  <c:v>-6.9713123267377603E-13</c:v>
                </c:pt>
                <c:pt idx="25" formatCode="0.00E+00">
                  <c:v>-2.8205191262504799E-14</c:v>
                </c:pt>
                <c:pt idx="26" formatCode="0.00E+00">
                  <c:v>5.3954675937049402E-14</c:v>
                </c:pt>
                <c:pt idx="27" formatCode="0.00E+00">
                  <c:v>-6.7662603812498503E-15</c:v>
                </c:pt>
                <c:pt idx="28" formatCode="0.00E+00">
                  <c:v>1.6891074216054699E-14</c:v>
                </c:pt>
                <c:pt idx="29" formatCode="0.00E+00">
                  <c:v>-8.2920815308637802E-16</c:v>
                </c:pt>
                <c:pt idx="30" formatCode="0.00E+00">
                  <c:v>2.83791803173485E-15</c:v>
                </c:pt>
              </c:numCache>
            </c:numRef>
          </c:xVal>
          <c:yVal>
            <c:numRef>
              <c:f>func!$J$2:$J$814</c:f>
              <c:numCache>
                <c:formatCode>General</c:formatCode>
                <c:ptCount val="813"/>
                <c:pt idx="0">
                  <c:v>1.5</c:v>
                </c:pt>
                <c:pt idx="1">
                  <c:v>1.17251465788876</c:v>
                </c:pt>
                <c:pt idx="2">
                  <c:v>0.26712688083007602</c:v>
                </c:pt>
                <c:pt idx="3">
                  <c:v>0.212814987330912</c:v>
                </c:pt>
                <c:pt idx="4">
                  <c:v>6.3965967922188496E-3</c:v>
                </c:pt>
                <c:pt idx="5">
                  <c:v>5.1692074095365699E-3</c:v>
                </c:pt>
                <c:pt idx="6">
                  <c:v>2.17878537091347E-3</c:v>
                </c:pt>
                <c:pt idx="7">
                  <c:v>1.68686972403853E-3</c:v>
                </c:pt>
                <c:pt idx="8">
                  <c:v>5.1854229972767701E-4</c:v>
                </c:pt>
                <c:pt idx="9">
                  <c:v>4.0938652274729898E-4</c:v>
                </c:pt>
                <c:pt idx="10" formatCode="0.00E+00">
                  <c:v>5.1257641045985101E-5</c:v>
                </c:pt>
                <c:pt idx="11" formatCode="0.00E+00">
                  <c:v>4.1186501976860898E-5</c:v>
                </c:pt>
                <c:pt idx="12" formatCode="0.00E+00">
                  <c:v>2.23789365558108E-6</c:v>
                </c:pt>
                <c:pt idx="13" formatCode="0.00E+00">
                  <c:v>1.8062661428101099E-6</c:v>
                </c:pt>
                <c:pt idx="14" formatCode="0.00E+00">
                  <c:v>5.2324156343202399E-7</c:v>
                </c:pt>
                <c:pt idx="15" formatCode="0.00E+00">
                  <c:v>4.1403095792937698E-7</c:v>
                </c:pt>
                <c:pt idx="16" formatCode="0.00E+00">
                  <c:v>4.1385456904128397E-8</c:v>
                </c:pt>
                <c:pt idx="17" formatCode="0.00E+00">
                  <c:v>3.3311059978242899E-8</c:v>
                </c:pt>
                <c:pt idx="18" formatCode="0.00E+00">
                  <c:v>3.6830788036876498E-9</c:v>
                </c:pt>
                <c:pt idx="19" formatCode="0.00E+00">
                  <c:v>2.9624149372985898E-9</c:v>
                </c:pt>
                <c:pt idx="20" formatCode="0.00E+00">
                  <c:v>2.4771270798336101E-10</c:v>
                </c:pt>
                <c:pt idx="21" formatCode="0.00E+00">
                  <c:v>1.9959092669519501E-10</c:v>
                </c:pt>
                <c:pt idx="22" formatCode="0.00E+00">
                  <c:v>3.2422215909042499E-11</c:v>
                </c:pt>
                <c:pt idx="23" formatCode="0.00E+00">
                  <c:v>2.5979485822448901E-11</c:v>
                </c:pt>
                <c:pt idx="24" formatCode="0.00E+00">
                  <c:v>3.8312462543889599E-13</c:v>
                </c:pt>
                <c:pt idx="25" formatCode="0.00E+00">
                  <c:v>3.0959986365794101E-13</c:v>
                </c:pt>
                <c:pt idx="26" formatCode="0.00E+00">
                  <c:v>1.29231055331856E-13</c:v>
                </c:pt>
                <c:pt idx="27" formatCode="0.00E+00">
                  <c:v>1.00143564600533E-13</c:v>
                </c:pt>
                <c:pt idx="28" formatCode="0.00E+00">
                  <c:v>3.0115818636551098E-14</c:v>
                </c:pt>
                <c:pt idx="29" formatCode="0.00E+00">
                  <c:v>2.3796968773109199E-14</c:v>
                </c:pt>
                <c:pt idx="30" formatCode="0.00E+00">
                  <c:v>2.748818924985E-15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93D-4A6F-8F15-D8B068B182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1410031"/>
        <c:axId val="1081403375"/>
      </c:scatterChart>
      <c:valAx>
        <c:axId val="1081410031"/>
        <c:scaling>
          <c:orientation val="minMax"/>
          <c:max val="1"/>
          <c:min val="-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81403375"/>
        <c:crosses val="autoZero"/>
        <c:crossBetween val="midCat"/>
        <c:majorUnit val="0.5"/>
      </c:valAx>
      <c:valAx>
        <c:axId val="1081403375"/>
        <c:scaling>
          <c:orientation val="minMax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8141003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0.46318</cdr:x>
      <cdr:y>0.5951</cdr:y>
    </cdr:from>
    <cdr:to>
      <cdr:x>0.64318</cdr:x>
      <cdr:y>0.79771</cdr:y>
    </cdr:to>
    <cdr:sp macro="" textlink="">
      <cdr:nvSpPr>
        <cdr:cNvPr id="2" name="正方形/長方形 1">
          <a:extLst xmlns:a="http://schemas.openxmlformats.org/drawingml/2006/main">
            <a:ext uri="{FF2B5EF4-FFF2-40B4-BE49-F238E27FC236}">
              <a16:creationId xmlns:a16="http://schemas.microsoft.com/office/drawing/2014/main" id="{5BC272F0-277B-EADF-2A20-51879B0EFD4F}"/>
            </a:ext>
          </a:extLst>
        </cdr:cNvPr>
        <cdr:cNvSpPr/>
      </cdr:nvSpPr>
      <cdr:spPr>
        <a:xfrm xmlns:a="http://schemas.openxmlformats.org/drawingml/2006/main">
          <a:off x="3335241" y="1632476"/>
          <a:ext cx="1296144" cy="555809"/>
        </a:xfrm>
        <a:prstGeom xmlns:a="http://schemas.openxmlformats.org/drawingml/2006/main" prst="rect">
          <a:avLst/>
        </a:prstGeom>
        <a:solidFill xmlns:a="http://schemas.openxmlformats.org/drawingml/2006/main">
          <a:srgbClr val="97FAFF">
            <a:alpha val="49804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ja-JP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9652D-4DC6-43D8-9FF5-E1C9EAEB0F0E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6E9C1-5B12-4393-898A-0F129C7F5F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91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C3348-39E5-4794-A5C8-AE6588455107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11222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95350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31143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63361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02944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08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36561" indent="-283293" defTabSz="98208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33170" indent="-226634" defTabSz="98208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586438" indent="-226634" defTabSz="98208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39706" indent="-226634" defTabSz="98208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492974" indent="-226634" defTabSz="98208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46243" indent="-226634" defTabSz="98208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399511" indent="-226634" defTabSz="98208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52779" indent="-226634" defTabSz="98208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8208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CE5313-D624-4193-BA62-78C2318F08C0}" type="slidenum"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820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4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14713" y="520700"/>
            <a:ext cx="3468687" cy="2600325"/>
          </a:xfrm>
          <a:ln/>
        </p:spPr>
      </p:sp>
      <p:sp>
        <p:nvSpPr>
          <p:cNvPr id="614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3967" y="3294187"/>
            <a:ext cx="7544150" cy="31209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35990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08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36561" indent="-283293" defTabSz="98208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33170" indent="-226634" defTabSz="98208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586438" indent="-226634" defTabSz="98208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39706" indent="-226634" defTabSz="98208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492974" indent="-226634" defTabSz="98208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46243" indent="-226634" defTabSz="98208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399511" indent="-226634" defTabSz="98208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52779" indent="-226634" defTabSz="98208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8208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CE5313-D624-4193-BA62-78C2318F08C0}" type="slidenum"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820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4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14713" y="520700"/>
            <a:ext cx="3468687" cy="2600325"/>
          </a:xfrm>
          <a:ln/>
        </p:spPr>
      </p:sp>
      <p:sp>
        <p:nvSpPr>
          <p:cNvPr id="614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3967" y="3294187"/>
            <a:ext cx="7544150" cy="31209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55446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42503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34209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31373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34947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B3F98B-4035-4C59-BA19-092B9DE9E124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21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1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94556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704419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602320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86397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051436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56443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642383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998555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689573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503231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33997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36561" indent="-28329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33170" indent="-22663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586438" indent="-22663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39706" indent="-22663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492974" indent="-22663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46243" indent="-22663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399511" indent="-22663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52779" indent="-22663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E2160A-40EA-4B30-A757-D1A07811D09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051533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180022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206850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261701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008657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208203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066295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704801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327353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733938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43823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36561" indent="-28329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33170" indent="-22663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586438" indent="-22663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39706" indent="-22663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492974" indent="-22663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46243" indent="-22663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399511" indent="-22663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52779" indent="-22663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E2160A-40EA-4B30-A757-D1A07811D09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271585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102551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225704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439970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651176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769D2-9CBE-4645-88D3-F8ECEFDAAFD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811213"/>
            <a:ext cx="5397500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6069420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769D2-9CBE-4645-88D3-F8ECEFDAAFD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811213"/>
            <a:ext cx="5397500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185080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11494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366410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4948E4-84B6-49C5-B0A4-7D11DDA4B6B5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537793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36637C-7BF1-463E-92C0-8265D9A30E36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82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7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33100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0832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47253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86403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78289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24123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99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96994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40E7A-912F-41C1-BF35-14C8FF108CE7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382048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AF57D0-4F26-4BA8-BA24-6AEA5CF165BE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6946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2466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DBD7CE-D2CB-43B2-B6D2-0D7607CB5852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99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0868C1-861C-44A6-9A63-474BF88A7364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44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4F500D-559E-4EBA-8A75-B4DC3034C8F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83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43DC95-28CF-4903-8B74-CB5A6826136A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54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76D807-A7AC-4A06-B0AE-F343077C1A1F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00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CDC337-3A62-4311-A09E-9BF05EE05713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32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40F27C-892F-4E3F-B25C-541ED0AAE9B2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65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0E2813-5CFA-4ABA-A9F1-700B5560392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41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555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E70F29-1ED5-44CB-8D8B-03ED8637273A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47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5537A5-F47A-4EA4-9737-56D8D04B828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98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168EBE-14C5-4D85-A346-87F0E87BD3C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65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FFD452-D6C8-4457-A19E-BCF2A28B953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7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8D5A7-90A5-43E6-BC84-F2A5DAED5572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628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122855-7AB7-4449-A8D9-C0157CACEAE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529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A155AB-EE5D-4017-BD2F-761123675B13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29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835C93-6F7B-4FFF-A0D0-0249924A8BF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244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790678-006A-49DA-B114-4E72D9E1EFB5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057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BB8063-A1F4-4332-9D28-38051B08A82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56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670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2B2A1-F09E-4708-B99D-A56FC476FA2C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660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07E3D1-6DFB-4869-9E2F-A54C9297DC62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554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A545FA-44DC-4929-B83A-12C3235F082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3542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9D5394-D96E-45CD-AB8A-6F0716746D7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961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1CFB31-8E33-4084-B469-8ED758FBDC8A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90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E96642-62ED-4863-95D2-3541593CF83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32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E3AB8-CD09-4BFC-93C9-15D352F689C3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72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9E1752-3220-46E0-814B-B21BF31097AB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38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08D30D-18D9-49F2-A76F-ED9F601922E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79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F2BC82-9EDA-4AF9-BDA8-50277383DF4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66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5959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88BEA2-85C4-4128-934A-4769C26E030F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85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53551A-3B33-4158-943F-E1AC0C478CC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55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8DE816-1ADD-41A1-B70F-479C27B7BA0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43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E6EC97-0D94-40D0-B730-5BD769C0D802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93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0235AD-1D23-4634-895D-886F0FAA032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38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2579A-6D1E-479C-9D6D-DF6F4DDE1E9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67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6D705-7948-46A3-83E9-33B421C921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88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A32C1A-BFF7-4A4D-A94A-2C83D55543D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68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D5D0F0-81B9-4E8E-835F-4EFA3B51A94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69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A6E56A-DFEF-4601-A57B-02598C5B4E8F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8914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B85863-D331-40EE-82D9-88D2CF7DC2D4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69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F3CA03-DB20-47B6-B03E-F26686ACDF8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40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EF43F4-0BFF-4D3C-BDC4-5887BC6CAB04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85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B0FBC2-C74D-489D-A2F2-0920616BF5D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99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92C3B8-5366-4932-B226-A4AD3A98D6A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20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99C84C-72BF-43C3-87A4-A0925ABD901C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91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CA93C6-1C71-4E5F-A0BA-6F8ED05E0A82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53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FD452-D6C8-4457-A19E-BCF2A28B953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00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8D5A7-90A5-43E6-BC84-F2A5DAED557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978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22855-7AB7-4449-A8D9-C0157CACEAE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3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1163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155AB-EE5D-4017-BD2F-761123675B1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097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835C93-6F7B-4FFF-A0D0-0249924A8BF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607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90678-006A-49DA-B114-4E72D9E1EFB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609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B8063-A1F4-4332-9D28-38051B08A82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15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C2B2A1-F09E-4708-B99D-A56FC476FA2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159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7E3D1-6DFB-4869-9E2F-A54C9297DC6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822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545FA-44DC-4929-B83A-12C3235F082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208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D5394-D96E-45CD-AB8A-6F0716746D7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278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2579A-6D1E-479C-9D6D-DF6F4DDE1E9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2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6D705-7948-46A3-83E9-33B421C921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5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1077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32C1A-BFF7-4A4D-A94A-2C83D55543D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6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5D0F0-81B9-4E8E-835F-4EFA3B51A94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8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6E56A-DFEF-4601-A57B-02598C5B4E8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8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85863-D331-40EE-82D9-88D2CF7DC2D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4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3CA03-DB20-47B6-B03E-F26686ACDF8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F43F4-0BFF-4D3C-BDC4-5887BC6CAB0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9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0FBC2-C74D-489D-A2F2-0920616BF5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1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2C3B8-5366-4932-B226-A4AD3A98D6A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9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9C84C-72BF-43C3-87A4-A0925ABD901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6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A93C6-1C71-4E5F-A0BA-6F8ED05E0A8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2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964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BD7CE-D2CB-43B2-B6D2-0D7607CB58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909866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868C1-861C-44A6-9A63-474BF88A736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85494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F500D-559E-4EBA-8A75-B4DC3034C8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841434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3DC95-28CF-4903-8B74-CB5A682613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20368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6D807-A7AC-4A06-B0AE-F343077C1A1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221067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DC337-3A62-4311-A09E-9BF05EE057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32204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F27C-892F-4E3F-B25C-541ED0AAE9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262446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E2813-5CFA-4ABA-A9F1-700B5560392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715266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70F29-1ED5-44CB-8D8B-03ED863727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068142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537A5-F47A-4EA4-9737-56D8D04B82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772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5163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68EBE-14C5-4D85-A346-87F0E87BD3C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47356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99207-A22D-4C0B-8BC6-0A450BE7DC24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449363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FC073-8E43-4A27-BC9F-D283EADCF086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111099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34A21-2771-4A8E-B948-BC987F9A10EE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704576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B5A94D-BEFC-47F2-ADD9-CC1CDE86D830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807320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BCA061-458E-441E-BCEC-B7AB8E52ABFF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007700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69594-6B2C-4AE0-AD8D-E8464A0C5F91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278345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55A36-BB40-443C-9791-3BA8CB4CEEB2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625697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F339D-AEDF-4C4B-BCEA-4EC7967453AC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10792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96F01-06F7-43B2-91C5-9275A55F7CEC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1010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12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701F74-92F0-4324-AAE0-06A65AC6171C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21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BE128B-FAF9-49F9-B534-D0362DE59A7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1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296292-76FC-487C-902E-F321B73074F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43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E2E94F-954D-465B-BA5B-D7061B8B63C2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23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BE128B-FAF9-49F9-B534-D0362DE59A7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7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3E2E94F-954D-465B-BA5B-D7061B8B63C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3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C701F74-92F0-4324-AAE0-06A65AC6171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292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826E72-A05E-4B5E-AEF3-9B9A3E33DAE4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29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0.bin"/><Relationship Id="rId3" Type="http://schemas.openxmlformats.org/officeDocument/2006/relationships/package" Target="../embeddings/Microsoft_Excel_Worksheet1.xlsx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chart" Target="../charts/chart2.xml"/><Relationship Id="rId10" Type="http://schemas.openxmlformats.org/officeDocument/2006/relationships/image" Target="../media/image21.w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610.png"/><Relationship Id="rId4" Type="http://schemas.openxmlformats.org/officeDocument/2006/relationships/image" Target="../media/image76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1.png"/><Relationship Id="rId3" Type="http://schemas.openxmlformats.org/officeDocument/2006/relationships/chart" Target="../charts/chart4.xml"/><Relationship Id="rId7" Type="http://schemas.openxmlformats.org/officeDocument/2006/relationships/image" Target="../media/image840.png"/><Relationship Id="rId12" Type="http://schemas.openxmlformats.org/officeDocument/2006/relationships/image" Target="../media/image66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5.xml"/><Relationship Id="rId11" Type="http://schemas.openxmlformats.org/officeDocument/2006/relationships/image" Target="../media/image65.png"/><Relationship Id="rId10" Type="http://schemas.openxmlformats.org/officeDocument/2006/relationships/image" Target="../media/image870.png"/><Relationship Id="rId9" Type="http://schemas.openxmlformats.org/officeDocument/2006/relationships/image" Target="../media/image640.png"/><Relationship Id="rId14" Type="http://schemas.openxmlformats.org/officeDocument/2006/relationships/image" Target="../media/image67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1.png"/><Relationship Id="rId3" Type="http://schemas.openxmlformats.org/officeDocument/2006/relationships/chart" Target="../charts/chart5.xml"/><Relationship Id="rId7" Type="http://schemas.openxmlformats.org/officeDocument/2006/relationships/image" Target="../media/image840.png"/><Relationship Id="rId12" Type="http://schemas.openxmlformats.org/officeDocument/2006/relationships/image" Target="../media/image68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5.xml"/><Relationship Id="rId11" Type="http://schemas.openxmlformats.org/officeDocument/2006/relationships/image" Target="../media/image65.png"/><Relationship Id="rId10" Type="http://schemas.openxmlformats.org/officeDocument/2006/relationships/image" Target="../media/image870.png"/><Relationship Id="rId9" Type="http://schemas.openxmlformats.org/officeDocument/2006/relationships/image" Target="../media/image640.png"/><Relationship Id="rId14" Type="http://schemas.openxmlformats.org/officeDocument/2006/relationships/image" Target="../media/image67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731.png"/><Relationship Id="rId3" Type="http://schemas.openxmlformats.org/officeDocument/2006/relationships/chart" Target="../charts/chart6.xml"/><Relationship Id="rId7" Type="http://schemas.openxmlformats.org/officeDocument/2006/relationships/image" Target="../media/image70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691.png"/><Relationship Id="rId5" Type="http://schemas.openxmlformats.org/officeDocument/2006/relationships/image" Target="../media/image890.png"/><Relationship Id="rId10" Type="http://schemas.openxmlformats.org/officeDocument/2006/relationships/image" Target="../media/image721.png"/><Relationship Id="rId9" Type="http://schemas.openxmlformats.org/officeDocument/2006/relationships/image" Target="../media/image712.png"/><Relationship Id="rId14" Type="http://schemas.openxmlformats.org/officeDocument/2006/relationships/image" Target="../media/image7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5.xml"/><Relationship Id="rId4" Type="http://schemas.openxmlformats.org/officeDocument/2006/relationships/chart" Target="../charts/char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8.xml"/><Relationship Id="rId4" Type="http://schemas.openxmlformats.org/officeDocument/2006/relationships/chart" Target="../charts/chart1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3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54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51.wmf"/><Relationship Id="rId17" Type="http://schemas.openxmlformats.org/officeDocument/2006/relationships/oleObject" Target="../embeddings/oleObject21.bin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53.w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5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5.bin"/><Relationship Id="rId3" Type="http://schemas.openxmlformats.org/officeDocument/2006/relationships/package" Target="../embeddings/Microsoft_Excel_Worksheet.xlsx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.w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8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62.png"/><Relationship Id="rId4" Type="http://schemas.openxmlformats.org/officeDocument/2006/relationships/image" Target="../media/image57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1.png"/><Relationship Id="rId5" Type="http://schemas.openxmlformats.org/officeDocument/2006/relationships/image" Target="../media/image36.png"/><Relationship Id="rId4" Type="http://schemas.openxmlformats.org/officeDocument/2006/relationships/image" Target="../media/image6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4C3B53A-89E0-2E87-465C-988214427E6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7228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6924675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非線形最適化</a:t>
            </a:r>
          </a:p>
        </p:txBody>
      </p:sp>
    </p:spTree>
    <p:extLst>
      <p:ext uri="{BB962C8B-B14F-4D97-AF65-F5344CB8AC3E}">
        <p14:creationId xmlns:p14="http://schemas.microsoft.com/office/powerpoint/2010/main" val="347980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2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ダンピングファクターの効果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DB4C1B1-1C81-E2EB-5F2E-C0731B78BB19}"/>
              </a:ext>
            </a:extLst>
          </p:cNvPr>
          <p:cNvSpPr txBox="1"/>
          <p:nvPr/>
        </p:nvSpPr>
        <p:spPr>
          <a:xfrm>
            <a:off x="113441" y="629980"/>
            <a:ext cx="667237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方程式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　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exp(x) - 3.0 * x =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初期値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-1 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ダンピングファクター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Solution of transcendental equation by Newton-Raphson method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x0 = -1.0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dumping factor =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Iter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0: x:         -1 =&gt;    -0.3602, dx =     0.6398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Iter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1: x:    -0.3602 =&gt;    0.02592, dx =     0.3862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Iter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2: x:    0.02592 =&gt;     0.2662, dx =     0.2403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Iter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3: x:     0.2662 =&gt;     0.4156, dx =     0.1494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Iter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4: x:     0.4156 =&gt;      0.506, dx =    0.09042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Iter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31: x:     0.6191 =&gt;     0.6191, dx =  9.904e-10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Iter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32: x:     0.6191 =&gt;     0.6191, dx =  4.952e-10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Iter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33: x:     0.6191 =&gt;     0.6191, dx =  2.476e-10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Iter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34: x:     0.6191 =&gt;     0.6191, dx =  1.238e-10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Iter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35: x:     0.6191 =&gt;     0.6191, dx =   6.19e-11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Success: Convergence reached: dx =   6.19e-11 &lt; eps =    1e-10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10FC318-E2FE-92EA-8DD8-1740AF005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950" y="3122970"/>
            <a:ext cx="4121499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4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BCEB97D-5DD4-3FA7-F5CB-8CC0C6339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" y="633950"/>
            <a:ext cx="4495800" cy="6019800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2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関数の解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Newton-Raphson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法 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(Newton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法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)</a:t>
            </a:r>
            <a:endParaRPr kumimoji="1" lang="ja-JP" altLang="en-US" sz="3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0737917-86BB-FDBE-C8D1-EFA39DC5F9B2}"/>
              </a:ext>
            </a:extLst>
          </p:cNvPr>
          <p:cNvSpPr/>
          <p:nvPr/>
        </p:nvSpPr>
        <p:spPr>
          <a:xfrm>
            <a:off x="1555649" y="4307518"/>
            <a:ext cx="1196282" cy="2956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BAE92D6-52BB-7D74-09BD-E41E686C5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829" y="1609725"/>
            <a:ext cx="5659546" cy="3295650"/>
          </a:xfrm>
          <a:prstGeom prst="rect">
            <a:avLst/>
          </a:prstGeom>
        </p:spPr>
      </p:pic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0B91FE95-A5AA-31F7-0702-FBB04611C934}"/>
              </a:ext>
            </a:extLst>
          </p:cNvPr>
          <p:cNvCxnSpPr>
            <a:cxnSpLocks/>
          </p:cNvCxnSpPr>
          <p:nvPr/>
        </p:nvCxnSpPr>
        <p:spPr>
          <a:xfrm flipV="1">
            <a:off x="2751931" y="3558125"/>
            <a:ext cx="1794430" cy="7493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98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2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初期値とダンピングファクターの効果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DB4C1B1-1C81-E2EB-5F2E-C0731B78BB19}"/>
              </a:ext>
            </a:extLst>
          </p:cNvPr>
          <p:cNvSpPr txBox="1"/>
          <p:nvPr/>
        </p:nvSpPr>
        <p:spPr>
          <a:xfrm>
            <a:off x="113441" y="629980"/>
            <a:ext cx="66723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方程式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　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0.2 + 0.1 * x - 1 * x**2 + 0 * x**3 + 1 * x**4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＝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ダンピングファクター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B3B9583-68C7-6382-9682-CDCF212DDD39}"/>
              </a:ext>
            </a:extLst>
          </p:cNvPr>
          <p:cNvSpPr txBox="1"/>
          <p:nvPr/>
        </p:nvSpPr>
        <p:spPr>
          <a:xfrm>
            <a:off x="132491" y="1065821"/>
            <a:ext cx="27187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dump = 0.0  x0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-1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78FC863-BECC-2A43-BE15-9D1C2AF93606}"/>
              </a:ext>
            </a:extLst>
          </p:cNvPr>
          <p:cNvSpPr txBox="1"/>
          <p:nvPr/>
        </p:nvSpPr>
        <p:spPr>
          <a:xfrm>
            <a:off x="3225752" y="1043195"/>
            <a:ext cx="21344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-0.5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8213624-B216-C8B7-B332-4E67B383BB7B}"/>
              </a:ext>
            </a:extLst>
          </p:cNvPr>
          <p:cNvSpPr txBox="1"/>
          <p:nvPr/>
        </p:nvSpPr>
        <p:spPr>
          <a:xfrm>
            <a:off x="6292802" y="1071770"/>
            <a:ext cx="21344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0.0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0A5BF60-A0FC-BE25-CFDD-F95227702965}"/>
              </a:ext>
            </a:extLst>
          </p:cNvPr>
          <p:cNvSpPr txBox="1"/>
          <p:nvPr/>
        </p:nvSpPr>
        <p:spPr>
          <a:xfrm>
            <a:off x="3751993" y="4869362"/>
            <a:ext cx="33822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0.0  dump = 3.0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7ADB6F90-E7EC-A83C-6726-94213FE06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41" y="1465931"/>
            <a:ext cx="2700214" cy="2296444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30A9E03F-C51E-2EFC-FC8E-B81CFC6A5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655" y="1459411"/>
            <a:ext cx="3057526" cy="2600326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85329C35-500A-72E3-DE23-47AE050584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0737" y="1498100"/>
            <a:ext cx="3057526" cy="2600326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700BFB0F-B98F-062A-55D0-C5201A6416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0734" y="4432594"/>
            <a:ext cx="2777532" cy="2362200"/>
          </a:xfrm>
          <a:prstGeom prst="rect">
            <a:avLst/>
          </a:prstGeom>
        </p:spPr>
      </p:pic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DBCCFC3F-6467-2C49-B701-DCDA20E0AA1C}"/>
              </a:ext>
            </a:extLst>
          </p:cNvPr>
          <p:cNvCxnSpPr/>
          <p:nvPr/>
        </p:nvCxnSpPr>
        <p:spPr>
          <a:xfrm flipH="1">
            <a:off x="6372225" y="2447844"/>
            <a:ext cx="1057275" cy="628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3D6C1386-435E-3D71-B623-55AFCC6A03D5}"/>
              </a:ext>
            </a:extLst>
          </p:cNvPr>
          <p:cNvCxnSpPr>
            <a:cxnSpLocks/>
          </p:cNvCxnSpPr>
          <p:nvPr/>
        </p:nvCxnSpPr>
        <p:spPr>
          <a:xfrm>
            <a:off x="6342669" y="3121845"/>
            <a:ext cx="59112" cy="198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69890C9E-02FC-1193-CAFD-65DD4C7FD8A8}"/>
              </a:ext>
            </a:extLst>
          </p:cNvPr>
          <p:cNvCxnSpPr>
            <a:cxnSpLocks/>
          </p:cNvCxnSpPr>
          <p:nvPr/>
        </p:nvCxnSpPr>
        <p:spPr>
          <a:xfrm flipH="1">
            <a:off x="7000875" y="5359900"/>
            <a:ext cx="458181" cy="936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52A64E8F-B096-FF43-C64E-3A8BC633C851}"/>
              </a:ext>
            </a:extLst>
          </p:cNvPr>
          <p:cNvCxnSpPr>
            <a:cxnSpLocks/>
          </p:cNvCxnSpPr>
          <p:nvPr/>
        </p:nvCxnSpPr>
        <p:spPr>
          <a:xfrm flipV="1">
            <a:off x="6886575" y="6055390"/>
            <a:ext cx="73399" cy="173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15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2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python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プログラム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関数の解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9218FE6-7881-BAD7-1EF4-64B9FA11B99A}"/>
              </a:ext>
            </a:extLst>
          </p:cNvPr>
          <p:cNvSpPr txBox="1"/>
          <p:nvPr/>
        </p:nvSpPr>
        <p:spPr>
          <a:xfrm>
            <a:off x="449035" y="1068130"/>
            <a:ext cx="8055429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tkProg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]\tkprog_tutorial\optimize\equation-newton-raphson.py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階微分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def diff(x):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return exp(x) - 3.0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 関数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func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(x) = 0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となる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を求める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def func(x):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return exp(x) - 6.0 *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def main():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x = x0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xt = []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yt = []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for i in range(nmaxiter):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Dumped Newton-Raphson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法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x(i+1) = x(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– f(x(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)) / (f’(x(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)) + dump)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f  = func(x)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f1 = diff(x)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f1 *= (1.0 + dump)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xnext = x - f / f1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dx = xnext -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if i % iprintiterval == 0: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print("Iter {:5d}: x: {:&gt;10.4g} =&gt; {:&gt;10.4g}, dx = {:&gt;10.4g}".format(i, x, xnext, dx))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収束判定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if abs(dx) &lt; eps: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print("  Success: Convergence reached: dx = {:10.4g} &lt; eps = {:8.3g}".format(dx, eps))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break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の値を更新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x = xnext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87BB143-7D26-BEEF-9AB6-EE2D1A1D7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670254"/>
            <a:ext cx="9193542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Unicode MS" panose="020B0604020202020204" pitchFamily="50" charset="-128"/>
                <a:ea typeface="ＭＳ Ｐゴシック"/>
                <a:cs typeface="+mn-cs"/>
              </a:rPr>
              <a:t>scipy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Unicode MS" panose="020B0604020202020204" pitchFamily="50" charset="-128"/>
                <a:ea typeface="ＭＳ Ｐゴシック"/>
                <a:cs typeface="+mn-cs"/>
              </a:rPr>
              <a:t>.</a:t>
            </a:r>
            <a:r>
              <a:rPr kumimoji="0" lang="ja-JP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Unicode MS" panose="020B0604020202020204" pitchFamily="50" charset="-128"/>
                <a:ea typeface="ＭＳ Ｐゴシック"/>
                <a:cs typeface="+mn-cs"/>
              </a:rPr>
              <a:t>optimize.fsolve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Unicode MS" panose="020B0604020202020204" pitchFamily="50" charset="-128"/>
                <a:ea typeface="ＭＳ Ｐゴシック"/>
                <a:cs typeface="+mn-cs"/>
              </a:rPr>
              <a:t>()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Unicode MS" panose="020B0604020202020204" pitchFamily="50" charset="-128"/>
                <a:ea typeface="ＭＳ Ｐゴシック"/>
                <a:cs typeface="+mn-cs"/>
              </a:rPr>
              <a:t>が使えるはずだが、よくわからいので自前の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Unicode MS" panose="020B0604020202020204" pitchFamily="50" charset="-128"/>
                <a:ea typeface="ＭＳ Ｐゴシック"/>
                <a:cs typeface="+mn-cs"/>
              </a:rPr>
              <a:t>Newton-Raphson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Unicode MS" panose="020B0604020202020204" pitchFamily="50" charset="-128"/>
                <a:ea typeface="ＭＳ Ｐゴシック"/>
                <a:cs typeface="+mn-cs"/>
              </a:rPr>
              <a:t>法のコードを書く</a:t>
            </a:r>
            <a:r>
              <a:rPr kumimoji="0" lang="ja-JP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endParaRPr kumimoji="0" lang="ja-JP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78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290"/>
          </a:xfrm>
          <a:noFill/>
        </p:spPr>
        <p:txBody>
          <a:bodyPr/>
          <a:lstStyle/>
          <a:p>
            <a:pPr eaLnBrk="1" hangingPunct="1"/>
            <a:r>
              <a:rPr lang="ja-JP" altLang="en-US" sz="3200" b="1" dirty="0">
                <a:solidFill>
                  <a:srgbClr val="0000FF"/>
                </a:solidFill>
              </a:rPr>
              <a:t>二分法</a:t>
            </a:r>
            <a:r>
              <a:rPr lang="en-US" altLang="ja-JP" sz="2400" b="1" dirty="0">
                <a:solidFill>
                  <a:schemeClr val="tx1"/>
                </a:solidFill>
              </a:rPr>
              <a:t> (bisection method)</a:t>
            </a:r>
            <a:r>
              <a:rPr lang="en-US" altLang="ja-JP" sz="3200" b="1" dirty="0">
                <a:solidFill>
                  <a:srgbClr val="0000FF"/>
                </a:solidFill>
              </a:rPr>
              <a:t>:</a:t>
            </a:r>
            <a:r>
              <a:rPr lang="ja-JP" altLang="en-US" sz="3200" b="1" dirty="0">
                <a:solidFill>
                  <a:srgbClr val="0000FF"/>
                </a:solidFill>
              </a:rPr>
              <a:t> 単調関数</a:t>
            </a:r>
            <a:endParaRPr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テキスト ボックス 27"/>
          <p:cNvSpPr txBox="1">
            <a:spLocks noChangeArrowheads="1"/>
          </p:cNvSpPr>
          <p:nvPr/>
        </p:nvSpPr>
        <p:spPr bwMode="auto">
          <a:xfrm>
            <a:off x="107504" y="697920"/>
            <a:ext cx="895988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単調関数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=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の解の求めかた：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  <a:sym typeface="Symbol" panose="05050102010706020507" pitchFamily="18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&lt; 0 &amp;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&gt; 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を満たす初期範囲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[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,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]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から始める 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</a:b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   (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あるいは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&gt; 0 &amp;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&lt; 0)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　　　　　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*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解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は必ず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[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,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]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内に存在する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  <a:sym typeface="Symbol" panose="05050102010706020507" pitchFamily="18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以下の操作を繰り返す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  <a:sym typeface="Symbol" panose="05050102010706020507" pitchFamily="18" charset="2"/>
            </a:endParaRPr>
          </a:p>
        </p:txBody>
      </p:sp>
      <p:sp>
        <p:nvSpPr>
          <p:cNvPr id="17" name="テキスト ボックス 27"/>
          <p:cNvSpPr txBox="1">
            <a:spLocks noChangeArrowheads="1"/>
          </p:cNvSpPr>
          <p:nvPr/>
        </p:nvSpPr>
        <p:spPr bwMode="auto">
          <a:xfrm>
            <a:off x="611560" y="2642136"/>
            <a:ext cx="826810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&lt; 0,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&gt;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の場合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･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&lt; 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を満たすかどうかで判断する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= (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+ 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/ 2.0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  <a:sym typeface="Symbol" panose="05050102010706020507" pitchFamily="18" charset="2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&gt; 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･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&lt; 0)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である場合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,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x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を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2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で置き換える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　　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&lt; 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･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&lt; 0)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の場合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,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x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を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2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で置き換える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  <a:sym typeface="Symbol" panose="05050102010706020507" pitchFamily="18" charset="2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|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–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|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と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|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–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)|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が収束判定条件以内に収まったら、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を解とする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  <a:sym typeface="Symbol" panose="05050102010706020507" pitchFamily="18" charset="2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3.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を満たさない場合、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 – 3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を繰り返す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  <a:sym typeface="Symbol" panose="05050102010706020507" pitchFamily="18" charset="2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1043608" y="5733256"/>
            <a:ext cx="702279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フリーフォーム 19"/>
          <p:cNvSpPr/>
          <p:nvPr/>
        </p:nvSpPr>
        <p:spPr>
          <a:xfrm>
            <a:off x="1907704" y="4581128"/>
            <a:ext cx="5194559" cy="2160240"/>
          </a:xfrm>
          <a:custGeom>
            <a:avLst/>
            <a:gdLst>
              <a:gd name="connsiteX0" fmla="*/ 0 w 4618495"/>
              <a:gd name="connsiteY0" fmla="*/ 1983783 h 1983783"/>
              <a:gd name="connsiteX1" fmla="*/ 1456841 w 4618495"/>
              <a:gd name="connsiteY1" fmla="*/ 1611824 h 1983783"/>
              <a:gd name="connsiteX2" fmla="*/ 2092272 w 4618495"/>
              <a:gd name="connsiteY2" fmla="*/ 852407 h 1983783"/>
              <a:gd name="connsiteX3" fmla="*/ 3425126 w 4618495"/>
              <a:gd name="connsiteY3" fmla="*/ 154983 h 1983783"/>
              <a:gd name="connsiteX4" fmla="*/ 4618495 w 4618495"/>
              <a:gd name="connsiteY4" fmla="*/ 0 h 1983783"/>
              <a:gd name="connsiteX5" fmla="*/ 4618495 w 4618495"/>
              <a:gd name="connsiteY5" fmla="*/ 0 h 198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8495" h="1983783">
                <a:moveTo>
                  <a:pt x="0" y="1983783"/>
                </a:moveTo>
                <a:cubicBezTo>
                  <a:pt x="554064" y="1892085"/>
                  <a:pt x="1108129" y="1800387"/>
                  <a:pt x="1456841" y="1611824"/>
                </a:cubicBezTo>
                <a:cubicBezTo>
                  <a:pt x="1805553" y="1423261"/>
                  <a:pt x="1764225" y="1095214"/>
                  <a:pt x="2092272" y="852407"/>
                </a:cubicBezTo>
                <a:cubicBezTo>
                  <a:pt x="2420319" y="609600"/>
                  <a:pt x="3004089" y="297051"/>
                  <a:pt x="3425126" y="154983"/>
                </a:cubicBezTo>
                <a:cubicBezTo>
                  <a:pt x="3846163" y="12915"/>
                  <a:pt x="4618495" y="0"/>
                  <a:pt x="4618495" y="0"/>
                </a:cubicBezTo>
                <a:lnTo>
                  <a:pt x="4618495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2339752" y="4514114"/>
            <a:ext cx="0" cy="2318861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6732240" y="4514114"/>
            <a:ext cx="0" cy="2318861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1898606" y="5286155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6795150" y="5301208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4355976" y="4514114"/>
            <a:ext cx="0" cy="2318861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4418886" y="5239216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2 </a:t>
            </a:r>
            <a:r>
              <a:rPr kumimoji="1" lang="ja-JP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=&gt;</a:t>
            </a: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>
            <a:off x="3322350" y="4514114"/>
            <a:ext cx="0" cy="2318861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>
          <a:xfrm>
            <a:off x="2509282" y="5285710"/>
            <a:ext cx="9284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   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3 </a:t>
            </a:r>
            <a:r>
              <a:rPr kumimoji="1" lang="ja-JP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b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</a:b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=&gt;</a:t>
            </a: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>
            <a:off x="3838455" y="5239216"/>
            <a:ext cx="0" cy="1070104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正方形/長方形 33"/>
          <p:cNvSpPr/>
          <p:nvPr/>
        </p:nvSpPr>
        <p:spPr>
          <a:xfrm>
            <a:off x="3626798" y="479715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4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35" name="直線コネクタ 34"/>
          <p:cNvCxnSpPr/>
          <p:nvPr/>
        </p:nvCxnSpPr>
        <p:spPr>
          <a:xfrm>
            <a:off x="4141818" y="5470048"/>
            <a:ext cx="0" cy="646659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正方形/長方形 35"/>
          <p:cNvSpPr/>
          <p:nvPr/>
        </p:nvSpPr>
        <p:spPr>
          <a:xfrm>
            <a:off x="3914830" y="5013176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5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41" name="直線コネクタ 40"/>
          <p:cNvCxnSpPr/>
          <p:nvPr/>
        </p:nvCxnSpPr>
        <p:spPr>
          <a:xfrm>
            <a:off x="3975357" y="5671264"/>
            <a:ext cx="0" cy="638056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/>
          <p:cNvSpPr/>
          <p:nvPr/>
        </p:nvSpPr>
        <p:spPr>
          <a:xfrm>
            <a:off x="3763700" y="613568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5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1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/>
        </p:nvGraphicFramePr>
        <p:xfrm>
          <a:off x="121174" y="3284422"/>
          <a:ext cx="4532127" cy="310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ワークシート" r:id="rId3" imgW="4924341" imgH="3371679" progId="Excel.Sheet.12">
                  <p:embed/>
                </p:oleObj>
              </mc:Choice>
              <mc:Fallback>
                <p:oleObj name="ワークシート" r:id="rId3" imgW="4924341" imgH="3371679" progId="Excel.Sheet.12">
                  <p:embed/>
                  <p:pic>
                    <p:nvPicPr>
                      <p:cNvPr id="2" name="オブジェクト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174" y="3284422"/>
                        <a:ext cx="4532127" cy="3103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290"/>
          </a:xfrm>
          <a:noFill/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半導体の </a:t>
            </a:r>
            <a:r>
              <a:rPr lang="en-US" altLang="ja-JP" sz="3600" b="1" i="1" dirty="0">
                <a:solidFill>
                  <a:srgbClr val="0000FF"/>
                </a:solidFill>
              </a:rPr>
              <a:t>E</a:t>
            </a:r>
            <a:r>
              <a:rPr lang="en-US" altLang="ja-JP" sz="3600" b="1" baseline="-25000" dirty="0">
                <a:solidFill>
                  <a:srgbClr val="0000FF"/>
                </a:solidFill>
              </a:rPr>
              <a:t>F</a:t>
            </a:r>
            <a:r>
              <a:rPr lang="ja-JP" altLang="en-US" sz="3600" b="1" dirty="0">
                <a:solidFill>
                  <a:srgbClr val="0000FF"/>
                </a:solidFill>
              </a:rPr>
              <a:t> の求め方</a:t>
            </a:r>
          </a:p>
        </p:txBody>
      </p:sp>
      <p:sp>
        <p:nvSpPr>
          <p:cNvPr id="8" name="テキスト ボックス 27"/>
          <p:cNvSpPr txBox="1">
            <a:spLocks noChangeArrowheads="1"/>
          </p:cNvSpPr>
          <p:nvPr/>
        </p:nvSpPr>
        <p:spPr bwMode="auto">
          <a:xfrm>
            <a:off x="79606" y="2512214"/>
            <a:ext cx="85382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過剰電荷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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Q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= (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+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– (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</a:t>
            </a:r>
            <a:r>
              <a: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+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を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に対してプロットし、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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Q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=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となる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を見つける</a:t>
            </a:r>
          </a:p>
        </p:txBody>
      </p:sp>
      <p:graphicFrame>
        <p:nvGraphicFramePr>
          <p:cNvPr id="9" name="オブジェクト 9"/>
          <p:cNvGraphicFramePr>
            <a:graphicFrameLocks noChangeAspect="1"/>
          </p:cNvGraphicFramePr>
          <p:nvPr/>
        </p:nvGraphicFramePr>
        <p:xfrm>
          <a:off x="227515" y="686854"/>
          <a:ext cx="3678838" cy="76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1701800" imgH="355600" progId="Equation.3">
                  <p:embed/>
                </p:oleObj>
              </mc:Choice>
              <mc:Fallback>
                <p:oleObj name="数式" r:id="rId5" imgW="1701800" imgH="355600" progId="Equation.3">
                  <p:embed/>
                  <p:pic>
                    <p:nvPicPr>
                      <p:cNvPr id="9" name="オブジェクト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515" y="686854"/>
                        <a:ext cx="3678838" cy="76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10"/>
          <p:cNvGraphicFramePr>
            <a:graphicFrameLocks noChangeAspect="1"/>
          </p:cNvGraphicFramePr>
          <p:nvPr/>
        </p:nvGraphicFramePr>
        <p:xfrm>
          <a:off x="227515" y="1482440"/>
          <a:ext cx="3403069" cy="547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7" imgW="1574800" imgH="254000" progId="Equation.3">
                  <p:embed/>
                </p:oleObj>
              </mc:Choice>
              <mc:Fallback>
                <p:oleObj name="数式" r:id="rId7" imgW="1574800" imgH="254000" progId="Equation.3">
                  <p:embed/>
                  <p:pic>
                    <p:nvPicPr>
                      <p:cNvPr id="10" name="オブジェクト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515" y="1482440"/>
                        <a:ext cx="3403069" cy="547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9"/>
          <p:cNvGraphicFramePr>
            <a:graphicFrameLocks noChangeAspect="1"/>
          </p:cNvGraphicFramePr>
          <p:nvPr/>
        </p:nvGraphicFramePr>
        <p:xfrm>
          <a:off x="4305224" y="686675"/>
          <a:ext cx="3705847" cy="76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9" imgW="1714320" imgH="355320" progId="Equation.3">
                  <p:embed/>
                </p:oleObj>
              </mc:Choice>
              <mc:Fallback>
                <p:oleObj name="数式" r:id="rId9" imgW="1714320" imgH="355320" progId="Equation.3">
                  <p:embed/>
                  <p:pic>
                    <p:nvPicPr>
                      <p:cNvPr id="11" name="オブジェクト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224" y="686675"/>
                        <a:ext cx="3705847" cy="76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0"/>
          <p:cNvGraphicFramePr>
            <a:graphicFrameLocks noChangeAspect="1"/>
          </p:cNvGraphicFramePr>
          <p:nvPr/>
        </p:nvGraphicFramePr>
        <p:xfrm>
          <a:off x="4333799" y="1482261"/>
          <a:ext cx="3376061" cy="547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1" imgW="1562040" imgH="253800" progId="Equation.3">
                  <p:embed/>
                </p:oleObj>
              </mc:Choice>
              <mc:Fallback>
                <p:oleObj name="数式" r:id="rId11" imgW="1562040" imgH="253800" progId="Equation.3">
                  <p:embed/>
                  <p:pic>
                    <p:nvPicPr>
                      <p:cNvPr id="12" name="オブジェクト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799" y="1482261"/>
                        <a:ext cx="3376061" cy="547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9"/>
          <p:cNvGraphicFramePr>
            <a:graphicFrameLocks noChangeAspect="1"/>
          </p:cNvGraphicFramePr>
          <p:nvPr/>
        </p:nvGraphicFramePr>
        <p:xfrm>
          <a:off x="5004048" y="2040012"/>
          <a:ext cx="33210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3" imgW="1536480" imgH="228600" progId="Equation.3">
                  <p:embed/>
                </p:oleObj>
              </mc:Choice>
              <mc:Fallback>
                <p:oleObj name="数式" r:id="rId13" imgW="1536480" imgH="228600" progId="Equation.3">
                  <p:embed/>
                  <p:pic>
                    <p:nvPicPr>
                      <p:cNvPr id="13" name="オブジェクト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2040012"/>
                        <a:ext cx="332105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グラフ 15"/>
          <p:cNvGraphicFramePr>
            <a:graphicFrameLocks/>
          </p:cNvGraphicFramePr>
          <p:nvPr/>
        </p:nvGraphicFramePr>
        <p:xfrm>
          <a:off x="4860032" y="3187828"/>
          <a:ext cx="4176713" cy="317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19" name="テキスト ボックス 27"/>
          <p:cNvSpPr txBox="1">
            <a:spLocks noChangeArrowheads="1"/>
          </p:cNvSpPr>
          <p:nvPr/>
        </p:nvSpPr>
        <p:spPr bwMode="auto">
          <a:xfrm rot="16200000">
            <a:off x="-104479" y="4575314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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Q</a:t>
            </a:r>
            <a:endParaRPr kumimoji="1" lang="ja-JP" altLang="en-US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テキスト ボックス 27"/>
          <p:cNvSpPr txBox="1">
            <a:spLocks noChangeArrowheads="1"/>
          </p:cNvSpPr>
          <p:nvPr/>
        </p:nvSpPr>
        <p:spPr bwMode="auto">
          <a:xfrm rot="16200000">
            <a:off x="4408017" y="4548544"/>
            <a:ext cx="9476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log |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Q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|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テキスト ボックス 27"/>
          <p:cNvSpPr txBox="1">
            <a:spLocks noChangeArrowheads="1"/>
          </p:cNvSpPr>
          <p:nvPr/>
        </p:nvSpPr>
        <p:spPr bwMode="auto">
          <a:xfrm>
            <a:off x="3566620" y="5012614"/>
            <a:ext cx="6994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E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endParaRPr kumimoji="1" lang="ja-JP" alt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テキスト ボックス 27"/>
          <p:cNvSpPr txBox="1">
            <a:spLocks noChangeArrowheads="1"/>
          </p:cNvSpPr>
          <p:nvPr/>
        </p:nvSpPr>
        <p:spPr bwMode="auto">
          <a:xfrm>
            <a:off x="2915816" y="3572454"/>
            <a:ext cx="1191352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N</a:t>
            </a:r>
            <a:r>
              <a:rPr kumimoji="1" lang="en-US" altLang="ja-JP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D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= 3.0e17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E</a:t>
            </a:r>
            <a:r>
              <a:rPr kumimoji="1" lang="en-US" altLang="ja-JP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D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= 1.02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N</a:t>
            </a:r>
            <a:r>
              <a:rPr kumimoji="1" lang="en-US" altLang="ja-JP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A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= 1.0e13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E</a:t>
            </a:r>
            <a:r>
              <a:rPr kumimoji="1" lang="en-US" altLang="ja-JP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A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= 0.1</a:t>
            </a:r>
          </a:p>
        </p:txBody>
      </p:sp>
      <p:sp>
        <p:nvSpPr>
          <p:cNvPr id="23" name="テキスト ボックス 27"/>
          <p:cNvSpPr txBox="1">
            <a:spLocks noChangeArrowheads="1"/>
          </p:cNvSpPr>
          <p:nvPr/>
        </p:nvSpPr>
        <p:spPr bwMode="auto">
          <a:xfrm>
            <a:off x="1259632" y="3575356"/>
            <a:ext cx="1188852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T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 = 300.0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E</a:t>
            </a:r>
            <a:r>
              <a:rPr kumimoji="1" lang="en-US" altLang="ja-JP" sz="1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g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= 1.12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N</a:t>
            </a:r>
            <a:r>
              <a:rPr kumimoji="1" lang="en-US" altLang="ja-JP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C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= 1.0e19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N</a:t>
            </a:r>
            <a:r>
              <a:rPr kumimoji="1" lang="en-US" altLang="ja-JP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V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= 1.0e21</a:t>
            </a:r>
          </a:p>
        </p:txBody>
      </p:sp>
      <p:sp>
        <p:nvSpPr>
          <p:cNvPr id="15" name="テキスト ボックス 27"/>
          <p:cNvSpPr txBox="1">
            <a:spLocks noChangeArrowheads="1"/>
          </p:cNvSpPr>
          <p:nvPr/>
        </p:nvSpPr>
        <p:spPr bwMode="auto">
          <a:xfrm>
            <a:off x="5724128" y="3932494"/>
            <a:ext cx="16979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E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=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0.997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eV</a:t>
            </a:r>
          </a:p>
        </p:txBody>
      </p:sp>
      <p:cxnSp>
        <p:nvCxnSpPr>
          <p:cNvPr id="18" name="直線矢印コネクタ 17"/>
          <p:cNvCxnSpPr/>
          <p:nvPr/>
        </p:nvCxnSpPr>
        <p:spPr bwMode="auto">
          <a:xfrm>
            <a:off x="7009255" y="4310610"/>
            <a:ext cx="698309" cy="51405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テキスト ボックス 27"/>
          <p:cNvSpPr txBox="1">
            <a:spLocks noChangeArrowheads="1"/>
          </p:cNvSpPr>
          <p:nvPr/>
        </p:nvSpPr>
        <p:spPr bwMode="auto">
          <a:xfrm>
            <a:off x="8769950" y="4652574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E</a:t>
            </a:r>
            <a:endParaRPr kumimoji="1" lang="ja-JP" altLang="en-US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7">
            <a:extLst>
              <a:ext uri="{FF2B5EF4-FFF2-40B4-BE49-F238E27FC236}">
                <a16:creationId xmlns:a16="http://schemas.microsoft.com/office/drawing/2014/main" id="{2A934C35-CB03-E6EB-E9B8-FF04309A6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8288" y="6256305"/>
            <a:ext cx="7301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正確には単調関数ではないが、二分法で安定に解ける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56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E3347EAD-4BDF-9796-393C-EF039409A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749"/>
            <a:ext cx="3838193" cy="5139275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1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変数関数の解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C4657EE-C811-FD4A-6E36-7D4913C0D5C4}"/>
              </a:ext>
            </a:extLst>
          </p:cNvPr>
          <p:cNvSpPr/>
          <p:nvPr/>
        </p:nvSpPr>
        <p:spPr>
          <a:xfrm>
            <a:off x="1327049" y="5364794"/>
            <a:ext cx="968476" cy="2263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462A41B-97C6-6607-9D64-F3BC1635B0E6}"/>
              </a:ext>
            </a:extLst>
          </p:cNvPr>
          <p:cNvSpPr/>
          <p:nvPr/>
        </p:nvSpPr>
        <p:spPr>
          <a:xfrm>
            <a:off x="3280081" y="2393075"/>
            <a:ext cx="1615769" cy="16963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D563220-4A76-A326-936C-19B520522D92}"/>
              </a:ext>
            </a:extLst>
          </p:cNvPr>
          <p:cNvSpPr/>
          <p:nvPr/>
        </p:nvSpPr>
        <p:spPr>
          <a:xfrm>
            <a:off x="5128298" y="2284609"/>
            <a:ext cx="241284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最小化する関数を入力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3BEC67F4-BEC8-E658-3A0E-552345A87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365" y="617181"/>
            <a:ext cx="6189147" cy="5297843"/>
          </a:xfrm>
          <a:prstGeom prst="rect">
            <a:avLst/>
          </a:prstGeom>
        </p:spPr>
      </p:pic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1C2EF107-86C9-D3DA-EC6E-AE3A5A91F941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295525" y="5477985"/>
            <a:ext cx="67627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9B406A4-8CAE-0487-C295-98EB75E7840C}"/>
              </a:ext>
            </a:extLst>
          </p:cNvPr>
          <p:cNvSpPr/>
          <p:nvPr/>
        </p:nvSpPr>
        <p:spPr>
          <a:xfrm>
            <a:off x="3265213" y="2393075"/>
            <a:ext cx="1615769" cy="26086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56D3142-0B62-7EAF-92AC-0C9BD1A3FF19}"/>
              </a:ext>
            </a:extLst>
          </p:cNvPr>
          <p:cNvSpPr/>
          <p:nvPr/>
        </p:nvSpPr>
        <p:spPr>
          <a:xfrm>
            <a:off x="4952469" y="2364500"/>
            <a:ext cx="241284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関数を入力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C2ED123-6EF4-5E45-CB29-24CE4E2D8EE5}"/>
              </a:ext>
            </a:extLst>
          </p:cNvPr>
          <p:cNvSpPr/>
          <p:nvPr/>
        </p:nvSpPr>
        <p:spPr>
          <a:xfrm>
            <a:off x="3336700" y="1651305"/>
            <a:ext cx="1615769" cy="26086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E39F1EC-6DA0-524B-5A81-CD8B45E19F59}"/>
              </a:ext>
            </a:extLst>
          </p:cNvPr>
          <p:cNvSpPr/>
          <p:nvPr/>
        </p:nvSpPr>
        <p:spPr>
          <a:xfrm>
            <a:off x="5023956" y="1622730"/>
            <a:ext cx="241284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アルゴリズム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B4B63231-E2EC-C07B-59BA-3D4C54DFDAA8}"/>
              </a:ext>
            </a:extLst>
          </p:cNvPr>
          <p:cNvSpPr/>
          <p:nvPr/>
        </p:nvSpPr>
        <p:spPr>
          <a:xfrm>
            <a:off x="3101795" y="2875748"/>
            <a:ext cx="1615769" cy="26086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5C0C251B-B08D-096F-DFF3-E50DF9573E31}"/>
              </a:ext>
            </a:extLst>
          </p:cNvPr>
          <p:cNvSpPr/>
          <p:nvPr/>
        </p:nvSpPr>
        <p:spPr>
          <a:xfrm>
            <a:off x="4765189" y="2817478"/>
            <a:ext cx="241284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初期値を入力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83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1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変数関数の解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2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分法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C546750-D1C1-AFF4-9CCA-F63C93742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1" y="838199"/>
            <a:ext cx="5530357" cy="473392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14941CA-5F94-8015-99D0-304132A9F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03116"/>
            <a:ext cx="4572000" cy="515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9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438796F-B1D2-3579-2CA1-4FEC62BD3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2" y="692696"/>
            <a:ext cx="5975455" cy="5114925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1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変数関数の解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Newton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法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B64DD0-CC57-0766-141C-D3EE351DE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477" y="1943099"/>
            <a:ext cx="4198641" cy="473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7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Newton-Raphson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法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単変数関数の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最適化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183783" y="774745"/>
                <a:ext cx="8960217" cy="5906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𝑭</m:t>
                    </m:r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𝒙</m:t>
                        </m:r>
                      </m:e>
                    </m:d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を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最小化するための条件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𝒇</m:t>
                    </m:r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=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𝒅𝑭</m:t>
                    </m:r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/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𝒅𝒙</m:t>
                    </m:r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0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 = 0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を満たす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を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Newton-Raphson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法で解く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kumimoji="1" lang="en-US" altLang="ja-JP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-2500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i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+</m:t>
                        </m:r>
                        <m:r>
                          <a:rPr kumimoji="1" lang="ja-JP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𝛿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~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kumimoji="1" lang="en-US" altLang="ja-JP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-2500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i</m:t>
                        </m:r>
                      </m:e>
                    </m:d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+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𝛿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f>
                      <m:f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𝑑𝑓</m:t>
                        </m:r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kumimoji="1" lang="en-US" altLang="ja-JP" sz="20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Times New Roman"/>
                                <a:ea typeface="ＭＳ Ｐゴシック"/>
                                <a:cs typeface="+mn-cs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kumimoji="1" lang="en-US" altLang="ja-JP" sz="2000" b="0" i="0" u="none" strike="noStrike" kern="1200" cap="none" spc="0" normalizeH="0" baseline="-2500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Times New Roman"/>
                                <a:ea typeface="ＭＳ Ｐゴシック"/>
                                <a:cs typeface="+mn-cs"/>
                              </a:rPr>
                              <m:t>i</m:t>
                            </m:r>
                          </m:e>
                        </m:d>
                      </m:num>
                      <m:den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𝑑𝑥</m:t>
                        </m:r>
                      </m:den>
                    </m:f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=0</m:t>
                    </m:r>
                  </m:oMath>
                </a14:m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=&gt; </a:t>
                </a:r>
                <a14:m>
                  <m:oMath xmlns:m="http://schemas.openxmlformats.org/officeDocument/2006/math"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𝛿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~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–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𝑑𝑓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/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𝑑𝑥</m:t>
                    </m:r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en-US" altLang="ja-JP" sz="20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-1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　を繰り返す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=&gt;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目的関数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F(x)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に書き直す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𝛿</m:t>
                    </m:r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~ </a:t>
                </a:r>
                <a:r>
                  <a:rPr kumimoji="1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– 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</m:e>
                      <m:sup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1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d>
                      <m:d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/</m:t>
                    </m:r>
                    <m:sSup>
                      <m:sSup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en-US" altLang="ja-JP" sz="2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-1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(</a:t>
                </a:r>
                <a14:m>
                  <m:oMath xmlns:m="http://schemas.openxmlformats.org/officeDocument/2006/math">
                    <m:r>
                      <a:rPr kumimoji="1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𝑑</m:t>
                    </m:r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d>
                      <m:d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/</m:t>
                    </m:r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𝑑𝑥</m:t>
                    </m:r>
                  </m:oMath>
                </a14:m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最適化問題の数値解法としての</a:t>
                </a:r>
                <a:r>
                  <a:rPr kumimoji="1" lang="en-US" altLang="ja-JP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Newton-Raphson</a:t>
                </a:r>
                <a:r>
                  <a:rPr kumimoji="1" lang="ja-JP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法</a:t>
                </a:r>
                <a:endParaRPr kumimoji="1" lang="en-US" altLang="ja-JP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目的関数の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2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階微分の逆数 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</m:e>
                      <m:sup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1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d>
                      <m:d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/</m:t>
                    </m:r>
                    <m:sSup>
                      <m:sSup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en-US" altLang="ja-JP" sz="2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-1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が必要</a:t>
                </a: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83" y="774745"/>
                <a:ext cx="8960217" cy="5906360"/>
              </a:xfrm>
              <a:prstGeom prst="rect">
                <a:avLst/>
              </a:prstGeom>
              <a:blipFill>
                <a:blip r:embed="rId3"/>
                <a:stretch>
                  <a:fillRect l="-680" t="-1135" b="-20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69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最小化問題と最小二乗法</a:t>
            </a:r>
            <a:endParaRPr lang="en-US" altLang="ja-JP" sz="36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24C5E85D-1D7E-CC33-0739-8509460BAF3F}"/>
                  </a:ext>
                </a:extLst>
              </p:cNvPr>
              <p:cNvSpPr txBox="1"/>
              <p:nvPr/>
            </p:nvSpPr>
            <p:spPr>
              <a:xfrm>
                <a:off x="192595" y="838200"/>
                <a:ext cx="8758809" cy="5730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最適化問題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変数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記述子の組  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{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x</a:t>
                </a:r>
                <a:r>
                  <a:rPr kumimoji="1" lang="en-US" altLang="ja-JP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i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}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目的関数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f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x</a:t>
                </a:r>
                <a:r>
                  <a:rPr kumimoji="1" lang="en-US" altLang="ja-JP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i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目的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f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x</a:t>
                </a:r>
                <a:r>
                  <a:rPr kumimoji="1" lang="en-US" altLang="ja-JP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i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を最大化、あるいは最小化する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回帰問題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あるデータの組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</a:t>
                </a:r>
                <a:r>
                  <a:rPr kumimoji="1" lang="en-US" altLang="ja-JP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),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・・・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(</a:t>
                </a:r>
                <a:r>
                  <a:rPr kumimoji="1" lang="en-US" altLang="ja-JP" sz="2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:r>
                  <a:rPr kumimoji="1" lang="en-US" altLang="ja-JP" sz="2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</a:t>
                </a:r>
                <a:r>
                  <a:rPr kumimoji="1" lang="en-US" altLang="ja-JP" sz="20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が理論式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;</a:t>
                </a:r>
                <a:r>
                  <a:rPr kumimoji="1" lang="en-US" altLang="ja-JP" sz="2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</a:t>
                </a:r>
                <a:r>
                  <a:rPr kumimoji="1" lang="en-US" altLang="ja-JP" sz="2000" b="0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k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に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　従うことがわかっている。未知変数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{</a:t>
                </a:r>
                <a:r>
                  <a:rPr kumimoji="1" lang="en-US" altLang="ja-JP" sz="2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</a:t>
                </a:r>
                <a:r>
                  <a:rPr kumimoji="1" lang="en-US" altLang="ja-JP" sz="2000" b="0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k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}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を求めよ。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　ただし、データ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</a:t>
                </a:r>
                <a:r>
                  <a:rPr kumimoji="1" lang="en-US" altLang="ja-JP" sz="20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には誤差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</a:t>
                </a:r>
                <a:r>
                  <a:rPr kumimoji="1" lang="en-US" altLang="ja-JP" sz="2000" b="0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i</a:t>
                </a:r>
                <a:r>
                  <a:rPr kumimoji="1" lang="ja-JP" altLang="en-US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が含まれている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</a:t>
                </a:r>
                <a:r>
                  <a:rPr kumimoji="1" lang="en-US" altLang="ja-JP" sz="2000" b="0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0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+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</a:t>
                </a:r>
                <a:r>
                  <a:rPr kumimoji="1" lang="en-US" altLang="ja-JP" sz="2000" b="0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i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  <a:sym typeface="Symbol" panose="05050102010706020507" pitchFamily="18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最小二乗法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= Σ(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en-US" altLang="ja-JP" sz="2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</a:t>
                </a:r>
                <a:r>
                  <a:rPr kumimoji="1" lang="en-US" altLang="ja-JP" sz="2000" b="1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k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 – </a:t>
                </a:r>
                <a:r>
                  <a:rPr kumimoji="1" lang="en-US" altLang="ja-JP" sz="2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</a:t>
                </a:r>
                <a:r>
                  <a:rPr kumimoji="1" lang="en-US" altLang="ja-JP" sz="20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en-US" altLang="ja-JP" sz="20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2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を最小化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　　　　　　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線形問題では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プログラムが非常に簡単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・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</a:t>
                </a:r>
                <a:r>
                  <a:rPr kumimoji="1" lang="en-US" altLang="ja-JP" sz="20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i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が正規分布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(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標準偏差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𝜎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)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している場合、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　　　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最尤推定法により最小二乗法が正当化される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	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𝑆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1" lang="en-US" altLang="ja-JP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ja-JP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kumimoji="1" lang="en-US" altLang="ja-JP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;</m:t>
                                        </m:r>
                                        <m:sSub>
                                          <m:sSubPr>
                                            <m:ctrlPr>
                                              <a:rPr kumimoji="1" lang="en-US" altLang="ja-JP" sz="20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kumimoji="1" lang="en-US" altLang="ja-JP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kumimoji="1" lang="en-US" altLang="ja-JP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ja-JP" alt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を最小化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線形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最小二乗法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;</m:t>
                        </m:r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が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}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に関する線形関数。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　　　　　　　　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は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}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に関する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2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次多項式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　　　　　　　ベクトル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に関する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連立一次方程式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を解けば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が求まる　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非線形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最小二乗法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直接・精確に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を求めることはできない。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　　　　　　　　　　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逐次繰り返し計算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により、より正解に近い解を求める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24C5E85D-1D7E-CC33-0739-8509460BA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95" y="838200"/>
                <a:ext cx="8758809" cy="5730095"/>
              </a:xfrm>
              <a:prstGeom prst="rect">
                <a:avLst/>
              </a:prstGeom>
              <a:blipFill>
                <a:blip r:embed="rId3"/>
                <a:stretch>
                  <a:fillRect l="-766" t="-852" b="-7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919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Newton-Raphson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法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多変数関数の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最適化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179512" y="764704"/>
                <a:ext cx="7334059" cy="907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多変数への拡張： 最小化関数 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ja-JP" altLang="en-US" sz="2400" b="1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ｌ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en-US" altLang="ja-JP" sz="2400" b="1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の最小値を求める</a:t>
                </a:r>
                <a:endParaRPr kumimoji="1" lang="ja-JP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𝒇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𝒍</m:t>
                            </m:r>
                          </m:sub>
                        </m:sSub>
                      </m:e>
                    </m:d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=</m:t>
                    </m:r>
                    <m:r>
                      <a:rPr kumimoji="1" lang="ja-JP" alt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𝝏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𝑭</m:t>
                    </m:r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𝒍</m:t>
                            </m:r>
                          </m:sub>
                        </m:sSub>
                      </m:e>
                    </m:d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/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𝝏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𝒌</m:t>
                        </m:r>
                      </m:sub>
                    </m:sSub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0</a:t>
                </a:r>
                <a:endParaRPr kumimoji="1" lang="ja-JP" alt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764704"/>
                <a:ext cx="7334059" cy="907941"/>
              </a:xfrm>
              <a:prstGeom prst="rect">
                <a:avLst/>
              </a:prstGeom>
              <a:blipFill>
                <a:blip r:embed="rId4"/>
                <a:stretch>
                  <a:fillRect l="-1246" t="-7383" r="-498" b="-147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/>
          <p:cNvSpPr txBox="1"/>
          <p:nvPr/>
        </p:nvSpPr>
        <p:spPr>
          <a:xfrm>
            <a:off x="323528" y="5013176"/>
            <a:ext cx="5748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’’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を正定値行列で置き換え、発散を抑える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411312" y="5445224"/>
            <a:ext cx="3871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l,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x</a:t>
            </a:r>
            <a:r>
              <a:rPr kumimoji="1" lang="en-US" altLang="ja-JP" sz="24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l,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–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F’’</a:t>
            </a:r>
            <a:r>
              <a:rPr kumimoji="1" lang="en-US" altLang="ja-JP" sz="24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kk</a:t>
            </a:r>
            <a:r>
              <a:rPr kumimoji="1" lang="en-US" altLang="ja-JP" sz="24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’</a:t>
            </a: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+</a:t>
            </a: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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I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-1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F’</a:t>
            </a:r>
            <a:r>
              <a:rPr kumimoji="1" lang="en-US" altLang="ja-JP" sz="24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</a:t>
            </a: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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: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Dumping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Factor</a:t>
            </a:r>
          </a:p>
        </p:txBody>
      </p:sp>
      <p:graphicFrame>
        <p:nvGraphicFramePr>
          <p:cNvPr id="21" name="Object 28"/>
          <p:cNvGraphicFramePr>
            <a:graphicFrameLocks noChangeAspect="1"/>
          </p:cNvGraphicFramePr>
          <p:nvPr/>
        </p:nvGraphicFramePr>
        <p:xfrm>
          <a:off x="1826933" y="2852936"/>
          <a:ext cx="177323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952200" imgH="457200" progId="Equation.3">
                  <p:embed/>
                </p:oleObj>
              </mc:Choice>
              <mc:Fallback>
                <p:oleObj name="数式" r:id="rId5" imgW="952200" imgH="457200" progId="Equation.3">
                  <p:embed/>
                  <p:pic>
                    <p:nvPicPr>
                      <p:cNvPr id="21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6933" y="2852936"/>
                        <a:ext cx="1773238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テキスト ボックス 21"/>
          <p:cNvSpPr txBox="1"/>
          <p:nvPr/>
        </p:nvSpPr>
        <p:spPr>
          <a:xfrm>
            <a:off x="3779912" y="3067016"/>
            <a:ext cx="43316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Hessian (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ヘッセ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行列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ヘッセ行列の固有値をヘッシアンと呼ぶ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81291" y="3933056"/>
            <a:ext cx="7614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Hessian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行列は正定値であるとは限らない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極大値、鞍点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＝＞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’’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が降下方向を与えるとは限らない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551761" y="2303988"/>
                <a:ext cx="68082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400" b="1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l,</a:t>
                </a:r>
                <a:r>
                  <a:rPr kumimoji="1" lang="en-US" altLang="ja-JP" sz="24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= x</a:t>
                </a:r>
                <a:r>
                  <a:rPr kumimoji="1" lang="en-US" altLang="ja-JP" sz="2400" b="1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l,</a:t>
                </a:r>
                <a:r>
                  <a:rPr kumimoji="1" lang="en-US" altLang="ja-JP" sz="24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0 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–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𝝏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𝒇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𝒍</m:t>
                            </m:r>
                          </m:sub>
                        </m:sSub>
                      </m:e>
                    </m:d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/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𝝏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𝒌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′</m:t>
                        </m:r>
                      </m:sub>
                    </m:sSub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en-US" altLang="ja-JP" sz="24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-1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</a:t>
                </a:r>
                <a:r>
                  <a:rPr kumimoji="1" lang="en-US" altLang="ja-JP" sz="2400" b="1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k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= x</a:t>
                </a:r>
                <a:r>
                  <a:rPr kumimoji="1" lang="en-US" altLang="ja-JP" sz="2400" b="1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l,</a:t>
                </a:r>
                <a:r>
                  <a:rPr kumimoji="1" lang="en-US" altLang="ja-JP" sz="24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0 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–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F’’</a:t>
                </a:r>
                <a:r>
                  <a:rPr kumimoji="1" lang="en-US" altLang="ja-JP" sz="2400" b="1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kk</a:t>
                </a:r>
                <a:r>
                  <a:rPr kumimoji="1" lang="en-US" altLang="ja-JP" sz="2400" b="1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’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en-US" altLang="ja-JP" sz="24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-1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F’</a:t>
                </a:r>
                <a:r>
                  <a:rPr kumimoji="1" lang="en-US" altLang="ja-JP" sz="2400" b="1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k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endParaRPr kumimoji="1" lang="ja-JP" alt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61" y="2303988"/>
                <a:ext cx="6808274" cy="461665"/>
              </a:xfrm>
              <a:prstGeom prst="rect">
                <a:avLst/>
              </a:prstGeom>
              <a:blipFill>
                <a:blip r:embed="rId7"/>
                <a:stretch>
                  <a:fillRect l="-1434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/>
          <p:cNvSpPr txBox="1"/>
          <p:nvPr/>
        </p:nvSpPr>
        <p:spPr>
          <a:xfrm>
            <a:off x="151593" y="1672466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繰り返し計算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endParaRPr kumimoji="1" lang="ja-JP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2169248" y="1700808"/>
                <a:ext cx="6562181" cy="462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𝒇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𝒍</m:t>
                            </m:r>
                          </m:sub>
                        </m:s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+</m:t>
                        </m:r>
                        <m:r>
                          <a:rPr kumimoji="1" lang="ja-JP" alt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𝜹</m:t>
                        </m:r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𝒍</m:t>
                            </m:r>
                          </m:sub>
                        </m:sSub>
                      </m:e>
                    </m:d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~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𝒇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𝒍</m:t>
                            </m:r>
                          </m:sub>
                        </m:sSub>
                      </m:e>
                    </m:d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𝒌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′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𝜹</m:t>
                            </m:r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/>
                                    <a:cs typeface="+mn-cs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/>
                                    <a:cs typeface="+mn-cs"/>
                                  </a:rPr>
                                  <m:t>𝒌</m:t>
                                </m:r>
                                <m:r>
                                  <a:rPr kumimoji="1" lang="en-US" altLang="ja-JP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/>
                                    <a:cs typeface="+mn-cs"/>
                                  </a:rPr>
                                  <m:t>′</m:t>
                                </m:r>
                              </m:sub>
                            </m:sSub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𝝏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𝒇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𝒌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/>
                                    <a:cs typeface="+mn-cs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/>
                                    <a:cs typeface="+mn-cs"/>
                                  </a:rPr>
                                  <m:t>𝒍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/</m:t>
                        </m:r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𝝏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′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0</a:t>
                </a:r>
                <a:endParaRPr kumimoji="1" lang="ja-JP" alt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248" y="1700808"/>
                <a:ext cx="6562181" cy="462755"/>
              </a:xfrm>
              <a:prstGeom prst="rect">
                <a:avLst/>
              </a:prstGeom>
              <a:blipFill>
                <a:blip r:embed="rId8"/>
                <a:stretch>
                  <a:fillRect l="-836" t="-128947" r="-465" b="-1960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398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Newton-Raphson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法による最小化？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C9ADEA4-409A-C540-39BF-D48B220A0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257300"/>
            <a:ext cx="3869803" cy="51816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38BD786-F61F-3474-6537-F6DFDE8FC8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738"/>
          <a:stretch/>
        </p:blipFill>
        <p:spPr>
          <a:xfrm>
            <a:off x="4143375" y="3336131"/>
            <a:ext cx="4781550" cy="3385890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F0A676E-CBA4-6B0C-2992-E96C4E87D80C}"/>
              </a:ext>
            </a:extLst>
          </p:cNvPr>
          <p:cNvSpPr/>
          <p:nvPr/>
        </p:nvSpPr>
        <p:spPr>
          <a:xfrm>
            <a:off x="76200" y="5600700"/>
            <a:ext cx="1196282" cy="2956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96400AF6-D36B-18A2-B4BE-B69280994800}"/>
              </a:ext>
            </a:extLst>
          </p:cNvPr>
          <p:cNvCxnSpPr>
            <a:cxnSpLocks/>
          </p:cNvCxnSpPr>
          <p:nvPr/>
        </p:nvCxnSpPr>
        <p:spPr>
          <a:xfrm>
            <a:off x="1272482" y="5600700"/>
            <a:ext cx="3747193" cy="1238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BEB62E2-27B8-B8C0-56F7-F746936B56DB}"/>
              </a:ext>
            </a:extLst>
          </p:cNvPr>
          <p:cNvSpPr txBox="1"/>
          <p:nvPr/>
        </p:nvSpPr>
        <p:spPr>
          <a:xfrm>
            <a:off x="3946003" y="692696"/>
            <a:ext cx="457200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最小化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-3.0 + x - 30.0 * x*x + 1.5 * x*x*x + 3.0 * x*x*x*x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初期値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-1.0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Find minimum / maximum point by Newton-Raphson method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Iter     0: x:           -1 =&gt;       0.6212, dx =      1.621   f=       -32.5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Iter     1: x:       0.6212 =&gt;      -0.1602, dx =    -0.7814   f=      -13.15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Iter     2: x:      -0.1602 =&gt;      0.01625, dx =     0.1764   f=      -3.934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Iter     3: x:      0.01625 =&gt;      0.01669, dx =  0.0004443   f=      -2.992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Iter     4: x:      0.01669 =&gt;      0.01669, dx =  2.125e-08   f=      -2.992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Iter     5: x:      0.01669 =&gt;      0.01669, dx =  2.126e-13   f=      -2.992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Success: Convergence reached: dx =    2.126e-13 &lt; eps =    1e-10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8043D50-28A1-9856-0BDE-2558997DC509}"/>
              </a:ext>
            </a:extLst>
          </p:cNvPr>
          <p:cNvSpPr txBox="1"/>
          <p:nvPr/>
        </p:nvSpPr>
        <p:spPr>
          <a:xfrm>
            <a:off x="6232003" y="5795972"/>
            <a:ext cx="20071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最大値に収束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66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初期値の効果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513F5D2-C18E-C2DD-BD2E-E840E45A8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85" y="1724024"/>
            <a:ext cx="4491090" cy="381952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664D039-2ABE-E17E-8D4B-C29D17452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11651"/>
            <a:ext cx="4491090" cy="381952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ABE5159-86E7-002A-14A0-E0B5230819A4}"/>
              </a:ext>
            </a:extLst>
          </p:cNvPr>
          <p:cNvSpPr txBox="1"/>
          <p:nvPr/>
        </p:nvSpPr>
        <p:spPr>
          <a:xfrm>
            <a:off x="1059928" y="1314451"/>
            <a:ext cx="20071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初期値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x0=1.0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2EED3A1-D40C-81FA-E56F-CC85D750B47D}"/>
              </a:ext>
            </a:extLst>
          </p:cNvPr>
          <p:cNvSpPr txBox="1"/>
          <p:nvPr/>
        </p:nvSpPr>
        <p:spPr>
          <a:xfrm>
            <a:off x="6076950" y="1314451"/>
            <a:ext cx="20071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初期値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x0=1.5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7E091D1-09D8-0F2E-FCEA-8666B7456DF0}"/>
              </a:ext>
            </a:extLst>
          </p:cNvPr>
          <p:cNvCxnSpPr>
            <a:cxnSpLocks/>
          </p:cNvCxnSpPr>
          <p:nvPr/>
        </p:nvCxnSpPr>
        <p:spPr>
          <a:xfrm flipH="1">
            <a:off x="1604962" y="4986255"/>
            <a:ext cx="12096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4B1F68B6-DC12-2F28-72CD-1D9B83FF1E29}"/>
              </a:ext>
            </a:extLst>
          </p:cNvPr>
          <p:cNvCxnSpPr>
            <a:cxnSpLocks/>
          </p:cNvCxnSpPr>
          <p:nvPr/>
        </p:nvCxnSpPr>
        <p:spPr>
          <a:xfrm>
            <a:off x="1625340" y="5060073"/>
            <a:ext cx="4667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28F9CD15-90BA-E319-7840-D799EC6EA443}"/>
              </a:ext>
            </a:extLst>
          </p:cNvPr>
          <p:cNvCxnSpPr>
            <a:cxnSpLocks/>
          </p:cNvCxnSpPr>
          <p:nvPr/>
        </p:nvCxnSpPr>
        <p:spPr>
          <a:xfrm>
            <a:off x="7286625" y="5029119"/>
            <a:ext cx="352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84A15382-81B7-19B8-AFD1-3ED616F501FD}"/>
              </a:ext>
            </a:extLst>
          </p:cNvPr>
          <p:cNvCxnSpPr>
            <a:cxnSpLocks/>
          </p:cNvCxnSpPr>
          <p:nvPr/>
        </p:nvCxnSpPr>
        <p:spPr>
          <a:xfrm flipH="1">
            <a:off x="7462837" y="5238669"/>
            <a:ext cx="1545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89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2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変数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Newton-Raphson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法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954A001-CA9A-0285-48B2-A09F4FA5E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257300"/>
            <a:ext cx="3869803" cy="51816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DAFCD41-5114-0773-F1D9-0626B0B3D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425" y="1376363"/>
            <a:ext cx="6248400" cy="363855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8459E68-04B0-8E0E-2C35-AAE9B993A373}"/>
              </a:ext>
            </a:extLst>
          </p:cNvPr>
          <p:cNvSpPr/>
          <p:nvPr/>
        </p:nvSpPr>
        <p:spPr>
          <a:xfrm>
            <a:off x="1314450" y="5524500"/>
            <a:ext cx="1196282" cy="2956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AB24C6E6-3808-E069-DF20-E85AC76789EB}"/>
              </a:ext>
            </a:extLst>
          </p:cNvPr>
          <p:cNvCxnSpPr>
            <a:cxnSpLocks/>
          </p:cNvCxnSpPr>
          <p:nvPr/>
        </p:nvCxnSpPr>
        <p:spPr>
          <a:xfrm flipV="1">
            <a:off x="2510732" y="3848100"/>
            <a:ext cx="2061268" cy="1676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28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2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変数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Newton-Raphson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法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3F79807-607C-4FAF-B254-5F6FE70C45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087" t="30779" r="9051" b="11557"/>
          <a:stretch/>
        </p:blipFill>
        <p:spPr>
          <a:xfrm>
            <a:off x="0" y="1333915"/>
            <a:ext cx="2627784" cy="2750007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6A9CBCF-89D6-495F-99C6-829873EC0B03}"/>
              </a:ext>
            </a:extLst>
          </p:cNvPr>
          <p:cNvSpPr/>
          <p:nvPr/>
        </p:nvSpPr>
        <p:spPr>
          <a:xfrm>
            <a:off x="5626042" y="1126476"/>
            <a:ext cx="3329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From (-1.0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-1.0)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B208B8C-ABBF-4285-90C9-7D682D9B06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38" t="21621" r="51575" b="8994"/>
          <a:stretch/>
        </p:blipFill>
        <p:spPr>
          <a:xfrm>
            <a:off x="2915816" y="1484784"/>
            <a:ext cx="2304256" cy="2402660"/>
          </a:xfrm>
          <a:prstGeom prst="rect">
            <a:avLst/>
          </a:prstGeom>
        </p:spPr>
      </p:pic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1BBB2855-9A33-4790-B9A7-11C515B539D4}"/>
              </a:ext>
            </a:extLst>
          </p:cNvPr>
          <p:cNvSpPr/>
          <p:nvPr/>
        </p:nvSpPr>
        <p:spPr>
          <a:xfrm>
            <a:off x="2871442" y="1126476"/>
            <a:ext cx="2843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From (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.0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0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.0)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Newton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480B802-A421-4DDA-9503-20F237CB9F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78" t="19792" r="51962" b="7635"/>
          <a:stretch/>
        </p:blipFill>
        <p:spPr>
          <a:xfrm>
            <a:off x="5382384" y="1515798"/>
            <a:ext cx="2304256" cy="250382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FF62541-6088-47BF-9437-2D70C4EB95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838" t="19652" r="51575" b="9095"/>
          <a:stretch/>
        </p:blipFill>
        <p:spPr>
          <a:xfrm>
            <a:off x="2871442" y="4354178"/>
            <a:ext cx="2271986" cy="2503822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D92F5B4-511A-4DCE-AA40-B3E6071FC6E4}"/>
              </a:ext>
            </a:extLst>
          </p:cNvPr>
          <p:cNvSpPr/>
          <p:nvPr/>
        </p:nvSpPr>
        <p:spPr>
          <a:xfrm>
            <a:off x="2782315" y="3920756"/>
            <a:ext cx="3329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From (-2.0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-1.0)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06EEB37-6BDD-4144-B1A7-1363AFD37DD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347" t="19588" r="51407" b="9391"/>
          <a:stretch/>
        </p:blipFill>
        <p:spPr>
          <a:xfrm>
            <a:off x="5449864" y="4345409"/>
            <a:ext cx="2218480" cy="2395959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797E4F9-8588-43E1-BF10-8EACDAC3443E}"/>
              </a:ext>
            </a:extLst>
          </p:cNvPr>
          <p:cNvSpPr/>
          <p:nvPr/>
        </p:nvSpPr>
        <p:spPr>
          <a:xfrm>
            <a:off x="5128275" y="3945299"/>
            <a:ext cx="3329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From (-2.0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-2.0)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AEF87E9-6410-49B5-A178-DCA45347C1BE}"/>
              </a:ext>
            </a:extLst>
          </p:cNvPr>
          <p:cNvSpPr txBox="1"/>
          <p:nvPr/>
        </p:nvSpPr>
        <p:spPr>
          <a:xfrm>
            <a:off x="3435378" y="2070667"/>
            <a:ext cx="1293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maximum</a:t>
            </a:r>
            <a:endParaRPr kumimoji="1" lang="en-US" altLang="ja-JP" sz="20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45B1E54-D05F-42C3-8B4E-F8CB7DFCDE95}"/>
              </a:ext>
            </a:extLst>
          </p:cNvPr>
          <p:cNvSpPr txBox="1"/>
          <p:nvPr/>
        </p:nvSpPr>
        <p:spPr>
          <a:xfrm>
            <a:off x="6014360" y="2132856"/>
            <a:ext cx="1293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maximum</a:t>
            </a:r>
            <a:endParaRPr kumimoji="1" lang="en-US" altLang="ja-JP" sz="20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1F20AFB-92CB-46AE-A9DF-48FFDB55B129}"/>
              </a:ext>
            </a:extLst>
          </p:cNvPr>
          <p:cNvSpPr txBox="1"/>
          <p:nvPr/>
        </p:nvSpPr>
        <p:spPr>
          <a:xfrm>
            <a:off x="3419872" y="4685074"/>
            <a:ext cx="1250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Local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minimum</a:t>
            </a:r>
            <a:endParaRPr kumimoji="1" lang="en-US" altLang="ja-JP" sz="20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44E4B16-5208-42C8-B200-B653C22AB45B}"/>
              </a:ext>
            </a:extLst>
          </p:cNvPr>
          <p:cNvSpPr txBox="1"/>
          <p:nvPr/>
        </p:nvSpPr>
        <p:spPr>
          <a:xfrm>
            <a:off x="5580112" y="6165304"/>
            <a:ext cx="1983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global minimum</a:t>
            </a:r>
            <a:endParaRPr kumimoji="1" lang="en-US" altLang="ja-JP" sz="20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181F286-C2ED-08A5-7901-35C410788D2F}"/>
              </a:ext>
            </a:extLst>
          </p:cNvPr>
          <p:cNvSpPr txBox="1"/>
          <p:nvPr/>
        </p:nvSpPr>
        <p:spPr>
          <a:xfrm>
            <a:off x="40929" y="556300"/>
            <a:ext cx="8987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</a:t>
            </a:r>
            <a:r>
              <a:rPr kumimoji="1" lang="en-US" altLang="ja-JP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y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= –3.0 – 10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– 30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n-US" altLang="ja-JP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+ 1.5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n-US" altLang="ja-JP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+ 3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n-US" altLang="ja-JP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4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+ 30y –30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y</a:t>
            </a:r>
            <a:r>
              <a:rPr kumimoji="1" lang="en-US" altLang="ja-JP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+ 3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y</a:t>
            </a:r>
            <a:r>
              <a:rPr kumimoji="1" lang="en-US" altLang="ja-JP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4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+ 3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xy</a:t>
            </a:r>
            <a:r>
              <a:rPr kumimoji="1" lang="en-US" altLang="ja-JP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0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準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Newton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法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131840" y="600943"/>
            <a:ext cx="6016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矢部博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工学基礎 最適化とその応用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数理工学社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(2006)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179512" y="764704"/>
                <a:ext cx="8895662" cy="5915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最小化関数 </a:t>
                </a: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𝑭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𝒍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)</m:t>
                    </m:r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繰り返し計算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𝒍</m:t>
                            </m:r>
                          </m:sub>
                        </m:sSub>
                      </m:e>
                      <m:sup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𝒍</m:t>
                            </m:r>
                          </m:sub>
                        </m:sSub>
                      </m:e>
                      <m:sup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sSup>
                      <m:sSup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𝝏</m:t>
                                </m:r>
                              </m:e>
                              <m:sup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𝑭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/</m:t>
                            </m:r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𝝏</m:t>
                            </m:r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sub>
                            </m:sSub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𝝏</m:t>
                            </m:r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′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𝝏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𝑭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/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𝝏</m:t>
                        </m:r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𝑭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′′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𝒌𝒌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𝝏</m:t>
                        </m:r>
                      </m:e>
                      <m:sup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𝑭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/</m:t>
                    </m:r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𝝏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𝝏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b>
                    </m:sSub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 Hessian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ヘッセ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行列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Newton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法の問題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：</a:t>
                </a:r>
                <a:b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(1)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Hessian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行列は二次行列のため、計算に時間がかかる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(2)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Hessian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行列の固有値は負になることもある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=&gt;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極大値を探索</a:t>
                </a:r>
                <a:b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(3)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発散しやすい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準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Newton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法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(1,2)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Hessian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行列の計算を過去の一次微分の値を使って近似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(3)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探索方向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/</m:t>
                            </m:r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′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/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に沿って</a:t>
                </a:r>
                <a:b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線形探索を行う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764704"/>
                <a:ext cx="8895662" cy="5915850"/>
              </a:xfrm>
              <a:prstGeom prst="rect">
                <a:avLst/>
              </a:prstGeom>
              <a:blipFill>
                <a:blip r:embed="rId3"/>
                <a:stretch>
                  <a:fillRect l="-1370" t="-11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61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Davidon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-Fletcher-Powell (DFP) 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法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131840" y="600943"/>
            <a:ext cx="6016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矢部博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工学基礎 最適化とその応用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数理工学社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(2006)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176002" y="908720"/>
                <a:ext cx="8791995" cy="4070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</a:t>
                </a:r>
                <a14:m>
                  <m:oMath xmlns:m="http://schemas.openxmlformats.org/officeDocument/2006/math"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𝑭</m:t>
                    </m:r>
                    <m:d>
                      <m:d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𝒍</m:t>
                                </m:r>
                              </m:sub>
                            </m:sSub>
                          </m:e>
                          <m:sup>
                            <m:d>
                              <m:d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</m:d>
                          </m:sup>
                        </m:sSup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1" lang="ja-JP" alt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𝜶</m:t>
                        </m:r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</m:t>
                        </m:r>
                      </m:e>
                    </m:d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𝑭</m:t>
                    </m:r>
                    <m:d>
                      <m:d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𝒍</m:t>
                                </m:r>
                              </m:sub>
                            </m:sSub>
                          </m:e>
                          <m:sup>
                            <m:d>
                              <m:d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𝜶</m:t>
                    </m:r>
                    <m:sSup>
                      <m:sSupPr>
                        <m:ctrlP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𝛁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𝑭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sSup>
                          <m:sSup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𝒍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sup>
                        </m:sSup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  <m:sup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𝑻</m:t>
                        </m:r>
                      </m:sup>
                    </m:sSup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𝒅</m:t>
                    </m:r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𝜶</m:t>
                        </m:r>
                      </m:e>
                      <m:sup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</m:t>
                        </m:r>
                      </m:e>
                      <m:sup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𝑩</m:t>
                        </m:r>
                      </m:e>
                      <m:sup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𝒅</m:t>
                    </m:r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~ </m:t>
                    </m:r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𝟎</m:t>
                    </m:r>
                  </m:oMath>
                </a14:m>
                <a:r>
                  <a:rPr kumimoji="1" lang="ja-JP" altLang="en-US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　</a:t>
                </a:r>
                <a:endParaRPr kumimoji="1" lang="en-US" altLang="ja-JP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探索方向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d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は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𝑩</m:t>
                        </m:r>
                      </m:e>
                      <m:sup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𝒅</m:t>
                    </m:r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r>
                      <a:rPr kumimoji="1" lang="ja-JP" altLang="en-US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𝛁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𝑭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p>
                      <m:sSup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𝒍</m:t>
                            </m:r>
                          </m:sub>
                        </m:sSub>
                      </m:e>
                      <m:sup>
                        <m:d>
                          <m:d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sup>
                    </m:sSup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で決定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DFP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法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準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Newton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法の最初の定式化</a:t>
                </a:r>
                <a:b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𝒔</m:t>
                        </m:r>
                      </m:e>
                      <m:sup>
                        <m:d>
                          <m:d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sup>
                    </m:sSup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e>
                        </m:d>
                      </m:sup>
                    </m:sSup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sSup>
                      <m:sSup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sup>
                    </m:sSup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,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𝒚</m:t>
                        </m:r>
                      </m:e>
                      <m:sup>
                        <m:d>
                          <m:d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sup>
                    </m:sSup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𝛁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𝑭</m:t>
                    </m:r>
                    <m:d>
                      <m:d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𝒍</m:t>
                                </m:r>
                              </m:sub>
                            </m:sSub>
                          </m:e>
                          <m:sup>
                            <m:d>
                              <m:d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  <m:r>
                                  <a:rPr kumimoji="1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1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𝟏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𝛁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𝑭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p>
                      <m:sSup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𝒍</m:t>
                            </m:r>
                          </m:sub>
                        </m:sSub>
                      </m:e>
                      <m:sup>
                        <m:d>
                          <m:d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sup>
                    </m:sSup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𝑩</m:t>
                        </m:r>
                      </m:e>
                      <m:sup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𝑩</m:t>
                        </m:r>
                      </m:e>
                      <m:sup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d>
                          <m:d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(</m:t>
                                </m:r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(</m:t>
                                </m:r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𝒔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𝒌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∙</m:t>
                        </m:r>
                        <m:sSup>
                          <m:sSup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𝒚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</m:d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𝑻</m:t>
                            </m:r>
                          </m:sup>
                        </m:sSup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𝒚</m:t>
                            </m:r>
                          </m:e>
                          <m:sup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sup>
                        </m:sSup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∙</m:t>
                        </m:r>
                        <m:sSup>
                          <m:sSup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(</m:t>
                                    </m:r>
                                    <m: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𝒌</m:t>
                                    </m:r>
                                    <m: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(</m:t>
                                    </m:r>
                                    <m: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𝒌</m:t>
                                    </m:r>
                                    <m: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)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𝒔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kumimoji="1" lang="en-US" altLang="ja-JP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𝒌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𝑻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𝒔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</m:d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𝑻</m:t>
                            </m:r>
                          </m:sup>
                        </m:sSup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∙</m:t>
                        </m:r>
                        <m:sSup>
                          <m:sSupPr>
                            <m:ctrlP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𝒚</m:t>
                            </m:r>
                          </m:e>
                          <m:sup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              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</a:t>
                </a:r>
                <a14:m>
                  <m:oMath xmlns:m="http://schemas.openxmlformats.org/officeDocument/2006/math"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𝒔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</m:d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𝑻</m:t>
                            </m:r>
                          </m:sup>
                        </m:sSup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∙</m:t>
                        </m:r>
                        <m:d>
                          <m:d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𝒚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𝒌</m:t>
                                    </m:r>
                                  </m:e>
                                </m:d>
                              </m:sup>
                            </m:sSup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𝑩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𝒌</m:t>
                                    </m:r>
                                  </m:e>
                                </m:d>
                              </m:sup>
                            </m:sSup>
                            <m:sSup>
                              <m:sSup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𝒔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𝒌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𝒔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kumimoji="1" lang="en-US" altLang="ja-JP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𝒌</m:t>
                                        </m:r>
                                      </m:e>
                                    </m:d>
                                    <m: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𝑻</m:t>
                                    </m:r>
                                  </m:sup>
                                </m:sSup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𝒚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kumimoji="1" lang="en-US" altLang="ja-JP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𝒌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𝒚</m:t>
                        </m:r>
                      </m:e>
                      <m:sup>
                        <m:d>
                          <m:d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sup>
                    </m:sSup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sSup>
                      <m:sSup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𝒚</m:t>
                        </m:r>
                      </m:e>
                      <m:sup>
                        <m:d>
                          <m:d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𝑻</m:t>
                        </m:r>
                      </m:sup>
                    </m:sSup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           </a:t>
                </a:r>
                <a14:m>
                  <m:oMath xmlns:m="http://schemas.openxmlformats.org/officeDocument/2006/math"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𝑩</m:t>
                        </m:r>
                      </m:e>
                      <m:sup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𝑩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</m:d>
                          </m:sup>
                        </m:sSup>
                        <m:sSup>
                          <m:sSup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𝒔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</m:d>
                          </m:sup>
                        </m:sSup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∙</m:t>
                        </m:r>
                        <m:sSup>
                          <m:sSup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𝒚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</m:d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𝑻</m:t>
                            </m:r>
                          </m:sup>
                        </m:sSup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𝒚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</m:d>
                          </m:sup>
                        </m:sSup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∙</m:t>
                        </m:r>
                        <m:sSup>
                          <m:sSup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𝑩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kumimoji="1" lang="en-US" altLang="ja-JP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𝒌</m:t>
                                        </m:r>
                                      </m:e>
                                    </m:d>
                                  </m:sup>
                                </m:sSup>
                                <m:sSup>
                                  <m:sSupPr>
                                    <m:ctrlP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𝒔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kumimoji="1" lang="en-US" altLang="ja-JP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𝒌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𝑻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𝒔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</m:d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𝑻</m:t>
                            </m:r>
                          </m:sup>
                        </m:sSup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∙</m:t>
                        </m:r>
                        <m:sSup>
                          <m:sSup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𝒚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</m:d>
                          </m:sup>
                        </m:sSup>
                      </m:den>
                    </m:f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d>
                      <m:dPr>
                        <m:ctrlP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f>
                          <m:fPr>
                            <m:ctrlP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𝒔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kumimoji="1" lang="en-US" altLang="ja-JP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𝒌</m:t>
                                        </m:r>
                                      </m:e>
                                    </m:d>
                                    <m:r>
                                      <a:rPr kumimoji="1" lang="en-US" altLang="ja-JP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𝑻</m:t>
                                    </m:r>
                                  </m:sup>
                                </m:sSup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(</m:t>
                                </m:r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𝒔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𝒌</m:t>
                                    </m:r>
                                  </m:e>
                                </m:d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𝒔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𝒌</m:t>
                                    </m:r>
                                  </m:e>
                                </m:d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𝑻</m:t>
                                </m:r>
                              </m:sup>
                            </m:sSup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𝒚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𝒌</m:t>
                                    </m:r>
                                  </m:e>
                                </m:d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02" y="908720"/>
                <a:ext cx="8791995" cy="4070089"/>
              </a:xfrm>
              <a:prstGeom prst="rect">
                <a:avLst/>
              </a:prstGeom>
              <a:blipFill>
                <a:blip r:embed="rId3"/>
                <a:stretch>
                  <a:fillRect l="-7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89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Broyden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-Fletcher-Goldfarb-</a:t>
            </a:r>
            <a:r>
              <a:rPr kumimoji="1" lang="en-US" altLang="ja-JP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Shanno</a:t>
            </a:r>
            <a:r>
              <a:rPr kumimoji="1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(BFGS)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法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131840" y="600943"/>
            <a:ext cx="6016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矢部博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工学基礎 最適化とその応用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数理工学社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(2006)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457200" y="1141239"/>
                <a:ext cx="8509000" cy="5445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BFGS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法： 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準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Newton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法でも最も有効と認められている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𝒔</m:t>
                        </m:r>
                      </m:e>
                      <m:sup>
                        <m:d>
                          <m:d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sup>
                    </m:sSup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e>
                        </m:d>
                      </m:sup>
                    </m:sSup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sSup>
                      <m:sSup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sup>
                    </m:sSup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𝒚</m:t>
                        </m:r>
                      </m:e>
                      <m:sup>
                        <m:d>
                          <m:d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sup>
                    </m:sSup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𝛁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𝑭</m:t>
                    </m:r>
                    <m:d>
                      <m:d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𝒍</m:t>
                                </m:r>
                              </m:sub>
                            </m:sSub>
                          </m:e>
                          <m:sup>
                            <m:d>
                              <m:d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  <m:r>
                                  <a:rPr kumimoji="1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1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𝟏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𝛁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𝑭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p>
                      <m:sSup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𝒍</m:t>
                            </m:r>
                          </m:sub>
                        </m:sSub>
                      </m:e>
                      <m:sup>
                        <m:d>
                          <m:d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sup>
                    </m:sSup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𝑩</m:t>
                        </m:r>
                      </m:e>
                      <m:sup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𝑩</m:t>
                        </m:r>
                      </m:e>
                      <m:sup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𝑩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</m:d>
                          </m:sup>
                        </m:sSup>
                        <m:sSup>
                          <m:sSup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𝒔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</m:d>
                          </m:sup>
                        </m:sSup>
                        <m:sSup>
                          <m:sSup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𝑩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kumimoji="1" lang="en-US" altLang="ja-JP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𝒌</m:t>
                                        </m:r>
                                      </m:e>
                                    </m:d>
                                  </m:sup>
                                </m:sSup>
                                <m:sSup>
                                  <m:sSupPr>
                                    <m:ctrlP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𝒔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kumimoji="1" lang="en-US" altLang="ja-JP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𝒌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𝑻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𝒔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</m:d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𝑻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𝑩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</m:d>
                          </m:sup>
                        </m:sSup>
                        <m:sSup>
                          <m:sSupPr>
                            <m:ctrlP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𝒔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</m:d>
                          </m:sup>
                        </m:sSup>
                      </m:den>
                    </m:f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𝒚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</m:d>
                          </m:sup>
                        </m:sSup>
                        <m:sSup>
                          <m:sSup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𝒚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</m:d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𝑻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𝒔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</m:d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𝑻</m:t>
                            </m:r>
                          </m:sup>
                        </m:sSup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∙</m:t>
                        </m:r>
                        <m:sSup>
                          <m:sSup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𝒚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</m:d>
                          </m:sup>
                        </m:sSup>
                      </m:den>
                    </m:f>
                  </m:oMath>
                </a14:m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アルゴリズム：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STEP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0: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初期値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(0)</a:t>
                </a:r>
                <a:r>
                  <a:rPr kumimoji="1" lang="ja-JP" alt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、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初期行列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</a:t>
                </a:r>
                <a:r>
                  <a:rPr kumimoji="1" lang="en-US" altLang="ja-JP" sz="20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(0) 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通常は単位行列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を与える。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STEP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𝑩</m:t>
                        </m:r>
                      </m:e>
                      <m:sup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𝒅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𝛁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𝑭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p>
                      <m:sSup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𝒍</m:t>
                            </m:r>
                          </m:sub>
                        </m:sSub>
                      </m:e>
                      <m:sup>
                        <m:d>
                          <m:d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sup>
                    </m:sSup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から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探索方向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d</a:t>
                </a:r>
                <a:r>
                  <a:rPr kumimoji="1" lang="en-US" altLang="ja-JP" sz="20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(k)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を求める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STEP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2: 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直線探索によって、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d</a:t>
                </a:r>
                <a:r>
                  <a:rPr kumimoji="1" lang="en-US" altLang="ja-JP" sz="20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(k)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方向のステップ幅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α</a:t>
                </a:r>
                <a:r>
                  <a:rPr kumimoji="1" lang="en-US" altLang="ja-JP" sz="20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(k)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を決める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STEP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3: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(k+1)</a:t>
                </a:r>
                <a:r>
                  <a:rPr kumimoji="1" lang="ja-JP" altLang="en-US" sz="20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(k)</a:t>
                </a:r>
                <a:r>
                  <a:rPr kumimoji="1" lang="ja-JP" altLang="en-US" sz="20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+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α</a:t>
                </a:r>
                <a:r>
                  <a:rPr kumimoji="1" lang="en-US" altLang="ja-JP" sz="20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(k)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d</a:t>
                </a:r>
                <a:r>
                  <a:rPr kumimoji="1" lang="en-US" altLang="ja-JP" sz="20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(k)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とする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STEP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4: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収束したら計算終了。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　　　収束条件が満たされていなければ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STEP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5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へ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STEP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5: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</a:t>
                </a:r>
                <a:r>
                  <a:rPr kumimoji="1" lang="en-US" altLang="ja-JP" sz="20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(k)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</a:t>
                </a:r>
                <a:r>
                  <a:rPr kumimoji="1" lang="en-US" altLang="ja-JP" sz="20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(k)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を計算し、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</a:t>
                </a:r>
                <a:r>
                  <a:rPr kumimoji="1" lang="en-US" altLang="ja-JP" sz="20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(k+1)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を求め、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STEP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へ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41239"/>
                <a:ext cx="8509000" cy="5445722"/>
              </a:xfrm>
              <a:prstGeom prst="rect">
                <a:avLst/>
              </a:prstGeom>
              <a:blipFill>
                <a:blip r:embed="rId3"/>
                <a:stretch>
                  <a:fillRect l="-1074" t="-1230" b="-10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968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D39B6F16-4B10-C3B6-9E39-BCA9392F0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355" y="1909805"/>
            <a:ext cx="4076106" cy="4595769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2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最適化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準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Newton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法 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(BFGS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法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)</a:t>
            </a:r>
            <a:endParaRPr kumimoji="1" lang="ja-JP" altLang="en-US" sz="3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4F8757C-024F-1B43-F8E4-746DC1F4C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700982"/>
            <a:ext cx="4495800" cy="601980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0737917-86BB-FDBE-C8D1-EFA39DC5F9B2}"/>
              </a:ext>
            </a:extLst>
          </p:cNvPr>
          <p:cNvSpPr/>
          <p:nvPr/>
        </p:nvSpPr>
        <p:spPr>
          <a:xfrm>
            <a:off x="3004451" y="4627000"/>
            <a:ext cx="1196282" cy="2956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0B91FE95-A5AA-31F7-0702-FBB04611C934}"/>
              </a:ext>
            </a:extLst>
          </p:cNvPr>
          <p:cNvCxnSpPr>
            <a:cxnSpLocks/>
          </p:cNvCxnSpPr>
          <p:nvPr/>
        </p:nvCxnSpPr>
        <p:spPr>
          <a:xfrm>
            <a:off x="4128255" y="4627000"/>
            <a:ext cx="1272420" cy="1164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CA4C28E-ABA5-BE52-B105-73212F43A4FD}"/>
              </a:ext>
            </a:extLst>
          </p:cNvPr>
          <p:cNvSpPr txBox="1"/>
          <p:nvPr/>
        </p:nvSpPr>
        <p:spPr>
          <a:xfrm>
            <a:off x="4876800" y="700982"/>
            <a:ext cx="4154607" cy="3600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方程式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(x[0] - 20.0 * x[0]**2 - 3.5 * x[0]**3 + 2.0 * x[0]**4) * sin(x[0])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初期値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-1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initial values: [-1.0]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tol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: 1e-05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maxiter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: 100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Minimize: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callback 0: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xk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=[0.01] 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func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=7.996386725333053e-05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callback 1: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xk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=[0.00778691] 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func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=5.1179322352247074e-05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callback 2: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xk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=[0.00192424] 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func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=3.560146791253761e-06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callback 3: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xk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=[0.00077673] 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func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=5.939336549108224e-07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Warning: Desired error not necessarily achieved due to precision loss.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Current function value: 0.000001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Iterations: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Function evaluations: 57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Gradient evaluations: 45</a:t>
            </a:r>
          </a:p>
        </p:txBody>
      </p:sp>
    </p:spTree>
    <p:extLst>
      <p:ext uri="{BB962C8B-B14F-4D97-AF65-F5344CB8AC3E}">
        <p14:creationId xmlns:p14="http://schemas.microsoft.com/office/powerpoint/2010/main" val="426329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2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初期値の効果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CA4C28E-ABA5-BE52-B105-73212F43A4FD}"/>
              </a:ext>
            </a:extLst>
          </p:cNvPr>
          <p:cNvSpPr txBox="1"/>
          <p:nvPr/>
        </p:nvSpPr>
        <p:spPr>
          <a:xfrm>
            <a:off x="257176" y="700982"/>
            <a:ext cx="8774232" cy="36625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方程式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(x[0] - 20.0 * x[0]**2 - 3.5 * x[0]**3 + 2.0 * x[0]**4) * sin(x[0])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初期値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method        :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bfgs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initial values: [1.0]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tol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: 1e-05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maxiter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: 100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Minimize: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callback 0: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xk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=[2.01] 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func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=-67.49195841203205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callback 1: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xk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=[2.13738861] 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func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=-68.90437158642544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callback 2: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xk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=[2.15188914] 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func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=-68.918031615511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callback 3: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xk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=[2.15093374] 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func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=-68.91809739205871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callback 4: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xk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=[2.15093886] 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func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=-68.91809740396579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Optimization terminated successfully.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Current function value: -68.918097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Iterations: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Function evaluations: 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Gradient evaluations: 7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11F149E-266D-2700-1040-438220B3D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5" y="1308063"/>
            <a:ext cx="478155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9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noFill/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多変数最適化問題例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粉末</a:t>
            </a:r>
            <a:r>
              <a:rPr lang="en-US" altLang="ja-JP" sz="3600" b="1" dirty="0">
                <a:solidFill>
                  <a:srgbClr val="0000FF"/>
                </a:solidFill>
              </a:rPr>
              <a:t>XRD</a:t>
            </a:r>
            <a:r>
              <a:rPr lang="ja-JP" altLang="en-US" sz="3600" b="1" dirty="0">
                <a:solidFill>
                  <a:srgbClr val="0000FF"/>
                </a:solidFill>
              </a:rPr>
              <a:t>のピーク分離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155554" y="620688"/>
            <a:ext cx="6252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/>
              </a:rPr>
              <a:t>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/>
              </a:rPr>
              <a:t>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/>
              </a:rPr>
              <a:t>と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/>
              </a:rPr>
              <a:t>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/>
              </a:rPr>
              <a:t>2</a:t>
            </a:r>
            <a:r>
              <a:rPr kumimoji="1" lang="ja-JP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/>
              </a:rPr>
              <a:t>線が 強度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/>
              </a:rPr>
              <a:t>2:1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/>
              </a:rPr>
              <a:t> で出現することを考慮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03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88" y="1082353"/>
            <a:ext cx="771525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04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再急降下法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(Steepest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decent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method: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SD) </a:t>
            </a:r>
            <a:endParaRPr kumimoji="1" lang="ja-JP" altLang="en-US" sz="3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9817" y="1160136"/>
            <a:ext cx="4200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次微分だけから極小値を探す</a:t>
            </a:r>
            <a:endParaRPr kumimoji="1" lang="ja-JP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467544" y="1704800"/>
                <a:ext cx="7701827" cy="4821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考え方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 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最小値は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d>
                      <m:dPr>
                        <m:ctrlPr>
                          <a:rPr kumimoji="1" lang="ja-JP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𝝏</m:t>
                        </m:r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𝑭</m:t>
                        </m:r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sSub>
                          <m:sSubPr>
                            <m:ctrlP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</m:sub>
                        </m:sSub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)/</m:t>
                        </m:r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𝝏</m:t>
                        </m:r>
                        <m:sSub>
                          <m:sSubPr>
                            <m:ctrlP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の方位にある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ja-JP" alt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+1)</m:t>
                        </m:r>
                      </m:sup>
                    </m:sSup>
                    <m:r>
                      <a:rPr kumimoji="1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1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1" lang="ja-JP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𝜶</m:t>
                    </m:r>
                    <m:r>
                      <a:rPr kumimoji="1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𝜕</m:t>
                    </m:r>
                    <m:r>
                      <a:rPr kumimoji="1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kumimoji="1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p>
                      <m:sSupPr>
                        <m:ctrlP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1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)/</m:t>
                    </m:r>
                    <m:r>
                      <a:rPr kumimoji="1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𝜕</m:t>
                    </m:r>
                    <m:sSub>
                      <m:sSubPr>
                        <m:ctrlP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kumimoji="1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p>
                      <m:sSupPr>
                        <m:ctrlP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1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の最小値を見つけるには</a:t>
                </a: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適切な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ja-JP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𝜶</m:t>
                    </m:r>
                  </m:oMath>
                </a14:m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を選択する必要がある</a:t>
                </a:r>
                <a:b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 の選び方の選択肢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:</a:t>
                </a:r>
                <a:b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</a:b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　　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(</a:t>
                </a:r>
                <a:r>
                  <a:rPr kumimoji="1" lang="en-US" altLang="ja-JP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i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)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単純な方法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: 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小さい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 を選ぶ</a:t>
                </a:r>
                <a:b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</a:b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 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  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(ii)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直接探索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: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直線探索法</a:t>
                </a:r>
                <a:b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</a:b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                 Armijo / Wolfe 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条件</a:t>
                </a: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704800"/>
                <a:ext cx="7701827" cy="4821705"/>
              </a:xfrm>
              <a:prstGeom prst="rect">
                <a:avLst/>
              </a:prstGeom>
              <a:blipFill>
                <a:blip r:embed="rId3"/>
                <a:stretch>
                  <a:fillRect l="-1663" t="-1770" b="-2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91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Global</a:t>
            </a: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minimum</a:t>
            </a: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(</a:t>
            </a: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大域的最小値</a:t>
            </a: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)</a:t>
            </a:r>
            <a:r>
              <a:rPr kumimoji="1" lang="en-US" altLang="ja-JP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vs local minimum</a:t>
            </a: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(</a:t>
            </a: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極小値</a:t>
            </a: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)</a:t>
            </a:r>
            <a:endParaRPr kumimoji="1" lang="ja-JP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B3860658-F295-4133-A3C8-81B1A113D96D}"/>
              </a:ext>
            </a:extLst>
          </p:cNvPr>
          <p:cNvGraphicFramePr>
            <a:graphicFrameLocks/>
          </p:cNvGraphicFramePr>
          <p:nvPr/>
        </p:nvGraphicFramePr>
        <p:xfrm>
          <a:off x="1763688" y="1700808"/>
          <a:ext cx="7200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2A4FF375-884D-4B4B-A62A-E3E09D65EF1A}"/>
              </a:ext>
            </a:extLst>
          </p:cNvPr>
          <p:cNvCxnSpPr>
            <a:cxnSpLocks/>
          </p:cNvCxnSpPr>
          <p:nvPr/>
        </p:nvCxnSpPr>
        <p:spPr>
          <a:xfrm>
            <a:off x="1756996" y="1328787"/>
            <a:ext cx="0" cy="3540373"/>
          </a:xfrm>
          <a:prstGeom prst="line">
            <a:avLst/>
          </a:prstGeom>
          <a:ln w="2222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55D706D0-8648-420A-B974-FF1D744B10B3}"/>
              </a:ext>
            </a:extLst>
          </p:cNvPr>
          <p:cNvCxnSpPr>
            <a:cxnSpLocks/>
          </p:cNvCxnSpPr>
          <p:nvPr/>
        </p:nvCxnSpPr>
        <p:spPr>
          <a:xfrm>
            <a:off x="1475656" y="4797152"/>
            <a:ext cx="5912640" cy="0"/>
          </a:xfrm>
          <a:prstGeom prst="line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DDBCFE2-2000-4829-8325-40BC54B3D198}"/>
              </a:ext>
            </a:extLst>
          </p:cNvPr>
          <p:cNvSpPr txBox="1"/>
          <p:nvPr/>
        </p:nvSpPr>
        <p:spPr>
          <a:xfrm>
            <a:off x="4869557" y="4005064"/>
            <a:ext cx="1544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Global 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minimum 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208F25A-A189-4E2B-A4B5-93C05DCF43CF}"/>
              </a:ext>
            </a:extLst>
          </p:cNvPr>
          <p:cNvSpPr txBox="1"/>
          <p:nvPr/>
        </p:nvSpPr>
        <p:spPr>
          <a:xfrm>
            <a:off x="1835696" y="3399383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Local minimum 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ABC78CB-54E1-4E8F-ADA4-D74706200CBC}"/>
                  </a:ext>
                </a:extLst>
              </p:cNvPr>
              <p:cNvSpPr txBox="1"/>
              <p:nvPr/>
            </p:nvSpPr>
            <p:spPr>
              <a:xfrm>
                <a:off x="2443672" y="3114441"/>
                <a:ext cx="39594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m:oMathPara>
                </a14:m>
                <a:endPara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ABC78CB-54E1-4E8F-ADA4-D74706200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672" y="3114441"/>
                <a:ext cx="39594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楕円 12">
            <a:extLst>
              <a:ext uri="{FF2B5EF4-FFF2-40B4-BE49-F238E27FC236}">
                <a16:creationId xmlns:a16="http://schemas.microsoft.com/office/drawing/2014/main" id="{A498543A-47C5-4EEC-B4E9-CD0D44233530}"/>
              </a:ext>
            </a:extLst>
          </p:cNvPr>
          <p:cNvSpPr/>
          <p:nvPr/>
        </p:nvSpPr>
        <p:spPr>
          <a:xfrm>
            <a:off x="5906284" y="4005064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477AB12-447F-416D-9C96-2AFEEEFF3169}"/>
              </a:ext>
            </a:extLst>
          </p:cNvPr>
          <p:cNvSpPr txBox="1"/>
          <p:nvPr/>
        </p:nvSpPr>
        <p:spPr>
          <a:xfrm>
            <a:off x="1691680" y="5229200"/>
            <a:ext cx="63225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How to avoid to be trapped by local minimum: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Employ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 large initial search range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Not use a direct value of gradient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78138D31-286A-4432-A10C-EAB8E88581C2}"/>
              </a:ext>
            </a:extLst>
          </p:cNvPr>
          <p:cNvCxnSpPr>
            <a:cxnSpLocks/>
          </p:cNvCxnSpPr>
          <p:nvPr/>
        </p:nvCxnSpPr>
        <p:spPr>
          <a:xfrm>
            <a:off x="1780622" y="2114351"/>
            <a:ext cx="144016" cy="381993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89057D4E-044C-4081-B3CA-3C23D27C2D8F}"/>
              </a:ext>
            </a:extLst>
          </p:cNvPr>
          <p:cNvCxnSpPr>
            <a:cxnSpLocks/>
          </p:cNvCxnSpPr>
          <p:nvPr/>
        </p:nvCxnSpPr>
        <p:spPr>
          <a:xfrm>
            <a:off x="1916088" y="2487877"/>
            <a:ext cx="141725" cy="306206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2A55C2D9-048C-43DF-8B95-AD65A19694D1}"/>
              </a:ext>
            </a:extLst>
          </p:cNvPr>
          <p:cNvCxnSpPr>
            <a:cxnSpLocks/>
          </p:cNvCxnSpPr>
          <p:nvPr/>
        </p:nvCxnSpPr>
        <p:spPr>
          <a:xfrm>
            <a:off x="2068488" y="2809361"/>
            <a:ext cx="192525" cy="314922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481BE5B0-FABF-412B-8636-51AF3B819FF3}"/>
              </a:ext>
            </a:extLst>
          </p:cNvPr>
          <p:cNvCxnSpPr>
            <a:cxnSpLocks/>
          </p:cNvCxnSpPr>
          <p:nvPr/>
        </p:nvCxnSpPr>
        <p:spPr>
          <a:xfrm>
            <a:off x="2288624" y="3131012"/>
            <a:ext cx="101750" cy="15422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928C8C0-AE78-4533-B869-6ADD0DF16AF5}"/>
              </a:ext>
            </a:extLst>
          </p:cNvPr>
          <p:cNvSpPr txBox="1"/>
          <p:nvPr/>
        </p:nvSpPr>
        <p:spPr>
          <a:xfrm>
            <a:off x="1934358" y="1980129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If start from here and</a:t>
            </a: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search minimum by gradient, …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58DED52A-CB8F-E5DD-A217-3EB850509FFE}"/>
              </a:ext>
            </a:extLst>
          </p:cNvPr>
          <p:cNvCxnSpPr/>
          <p:nvPr/>
        </p:nvCxnSpPr>
        <p:spPr bwMode="auto">
          <a:xfrm flipH="1">
            <a:off x="6817560" y="2996952"/>
            <a:ext cx="22315" cy="180344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4A257D66-ADF9-DE26-8592-D43FA0385EA3}"/>
                  </a:ext>
                </a:extLst>
              </p:cNvPr>
              <p:cNvSpPr txBox="1"/>
              <p:nvPr/>
            </p:nvSpPr>
            <p:spPr>
              <a:xfrm>
                <a:off x="6532812" y="4769831"/>
                <a:ext cx="703484" cy="493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9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9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𝜶</m:t>
                          </m:r>
                        </m:e>
                        <m:sup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9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9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9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4A257D66-ADF9-DE26-8592-D43FA0385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812" y="4769831"/>
                <a:ext cx="703484" cy="4932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楕円 17">
            <a:extLst>
              <a:ext uri="{FF2B5EF4-FFF2-40B4-BE49-F238E27FC236}">
                <a16:creationId xmlns:a16="http://schemas.microsoft.com/office/drawing/2014/main" id="{F3A9BCE3-2103-B570-9196-1BB875A4F837}"/>
              </a:ext>
            </a:extLst>
          </p:cNvPr>
          <p:cNvSpPr/>
          <p:nvPr/>
        </p:nvSpPr>
        <p:spPr bwMode="auto">
          <a:xfrm>
            <a:off x="6779460" y="2962455"/>
            <a:ext cx="96980" cy="9698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34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0A156A5-0B4F-411C-8A91-305F0952F8D9}"/>
              </a:ext>
            </a:extLst>
          </p:cNvPr>
          <p:cNvSpPr/>
          <p:nvPr/>
        </p:nvSpPr>
        <p:spPr>
          <a:xfrm>
            <a:off x="4321079" y="4913292"/>
            <a:ext cx="1310287" cy="1357275"/>
          </a:xfrm>
          <a:prstGeom prst="rect">
            <a:avLst/>
          </a:prstGeom>
          <a:solidFill>
            <a:srgbClr val="C2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0A20B4A-1B14-4CB1-A973-8714AA26936E}"/>
              </a:ext>
            </a:extLst>
          </p:cNvPr>
          <p:cNvSpPr/>
          <p:nvPr/>
        </p:nvSpPr>
        <p:spPr>
          <a:xfrm>
            <a:off x="981307" y="4204089"/>
            <a:ext cx="1990264" cy="1357275"/>
          </a:xfrm>
          <a:prstGeom prst="rect">
            <a:avLst/>
          </a:prstGeom>
          <a:solidFill>
            <a:srgbClr val="C2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Line search</a:t>
            </a: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(</a:t>
            </a:r>
            <a:r>
              <a:rPr kumimoji="1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直線探索法</a:t>
            </a: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)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Armijo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condition</a:t>
            </a:r>
            <a:endParaRPr kumimoji="1" lang="ja-JP" altLang="en-US" sz="3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131840" y="600943"/>
            <a:ext cx="6016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矢部博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工学基礎 最適化とその応用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数理工学社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(2006)</a:t>
            </a:r>
          </a:p>
        </p:txBody>
      </p:sp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B3860658-F295-4133-A3C8-81B1A113D96D}"/>
              </a:ext>
            </a:extLst>
          </p:cNvPr>
          <p:cNvGraphicFramePr>
            <a:graphicFrameLocks/>
          </p:cNvGraphicFramePr>
          <p:nvPr/>
        </p:nvGraphicFramePr>
        <p:xfrm>
          <a:off x="979584" y="4123600"/>
          <a:ext cx="7200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2A4FF375-884D-4B4B-A62A-E3E09D65EF1A}"/>
              </a:ext>
            </a:extLst>
          </p:cNvPr>
          <p:cNvCxnSpPr>
            <a:cxnSpLocks/>
          </p:cNvCxnSpPr>
          <p:nvPr/>
        </p:nvCxnSpPr>
        <p:spPr>
          <a:xfrm>
            <a:off x="972892" y="3751579"/>
            <a:ext cx="0" cy="2850232"/>
          </a:xfrm>
          <a:prstGeom prst="line">
            <a:avLst/>
          </a:prstGeom>
          <a:ln w="2222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AF75986E-1721-43FC-8FA9-1A727E2F6900}"/>
              </a:ext>
            </a:extLst>
          </p:cNvPr>
          <p:cNvCxnSpPr>
            <a:cxnSpLocks/>
          </p:cNvCxnSpPr>
          <p:nvPr/>
        </p:nvCxnSpPr>
        <p:spPr>
          <a:xfrm>
            <a:off x="755576" y="6313779"/>
            <a:ext cx="5912640" cy="0"/>
          </a:xfrm>
          <a:prstGeom prst="line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C161A8B-8E89-4E4D-A31F-F4E0E1D38D2E}"/>
                  </a:ext>
                </a:extLst>
              </p:cNvPr>
              <p:cNvSpPr txBox="1"/>
              <p:nvPr/>
            </p:nvSpPr>
            <p:spPr>
              <a:xfrm>
                <a:off x="6696310" y="6097755"/>
                <a:ext cx="6199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𝛼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𝒅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C161A8B-8E89-4E4D-A31F-F4E0E1D38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310" y="6097755"/>
                <a:ext cx="619978" cy="369332"/>
              </a:xfrm>
              <a:prstGeom prst="rect">
                <a:avLst/>
              </a:prstGeom>
              <a:blipFill>
                <a:blip r:embed="rId7"/>
                <a:stretch>
                  <a:fillRect l="-4902" r="-4902" b="-180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E754C94-A84A-499E-9608-9A8608D49C66}"/>
                  </a:ext>
                </a:extLst>
              </p:cNvPr>
              <p:cNvSpPr txBox="1"/>
              <p:nvPr/>
            </p:nvSpPr>
            <p:spPr>
              <a:xfrm>
                <a:off x="6275842" y="4533728"/>
                <a:ext cx="23269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𝐹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𝒌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𝛼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𝒅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𝒌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E754C94-A84A-499E-9608-9A8608D49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842" y="4533728"/>
                <a:ext cx="2326984" cy="369332"/>
              </a:xfrm>
              <a:prstGeom prst="rect">
                <a:avLst/>
              </a:prstGeom>
              <a:blipFill>
                <a:blip r:embed="rId8"/>
                <a:stretch>
                  <a:fillRect l="-3150" r="-4724" b="-3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60E9192-F977-428F-B584-6CCD349F2ED9}"/>
                  </a:ext>
                </a:extLst>
              </p:cNvPr>
              <p:cNvSpPr txBox="1"/>
              <p:nvPr/>
            </p:nvSpPr>
            <p:spPr>
              <a:xfrm>
                <a:off x="1267616" y="6362744"/>
                <a:ext cx="45015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tangent: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y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𝛼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r>
                      <a:rPr kumimoji="1" lang="ja-JP" alt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𝛁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60E9192-F977-428F-B584-6CCD349F2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616" y="6362744"/>
                <a:ext cx="4501553" cy="369332"/>
              </a:xfrm>
              <a:prstGeom prst="rect">
                <a:avLst/>
              </a:prstGeom>
              <a:blipFill>
                <a:blip r:embed="rId9"/>
                <a:stretch>
                  <a:fillRect l="-4201" t="-26667" r="-2846" b="-5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DD0AFEF9-3B62-434A-8F4B-665F4DF1DD03}"/>
                  </a:ext>
                </a:extLst>
              </p:cNvPr>
              <p:cNvSpPr txBox="1"/>
              <p:nvPr/>
            </p:nvSpPr>
            <p:spPr>
              <a:xfrm>
                <a:off x="835568" y="3401124"/>
                <a:ext cx="2537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DD0AFEF9-3B62-434A-8F4B-665F4DF1D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68" y="3401124"/>
                <a:ext cx="253724" cy="369332"/>
              </a:xfrm>
              <a:prstGeom prst="rect">
                <a:avLst/>
              </a:prstGeom>
              <a:blipFill>
                <a:blip r:embed="rId10"/>
                <a:stretch>
                  <a:fillRect l="-28571" r="-23810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A0DE4B74-F987-4799-BDD2-6BBC4CDD6AD7}"/>
                  </a:ext>
                </a:extLst>
              </p:cNvPr>
              <p:cNvSpPr txBox="1"/>
              <p:nvPr/>
            </p:nvSpPr>
            <p:spPr>
              <a:xfrm>
                <a:off x="3242403" y="3741419"/>
                <a:ext cx="31468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𝐹</m:t>
                      </m:r>
                      <m:r>
                        <a:rPr kumimoji="1" lang="en-US" altLang="ja-JP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𝒌</m:t>
                          </m:r>
                        </m:sub>
                      </m:sSub>
                      <m:r>
                        <a:rPr kumimoji="1" lang="en-US" altLang="ja-JP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  <m:r>
                        <m:rPr>
                          <m:nor/>
                        </m:rPr>
                        <a:rPr kumimoji="1" lang="en-US" altLang="ja-JP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+mn-cs"/>
                        </a:rPr>
                        <m:t> </m:t>
                      </m:r>
                      <m:r>
                        <a:rPr kumimoji="1" lang="en-US" altLang="ja-JP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1" lang="ja-JP" alt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𝜉</m:t>
                      </m:r>
                      <m:r>
                        <a:rPr kumimoji="1" lang="ja-JP" alt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𝛼</m:t>
                      </m:r>
                      <m:sSub>
                        <m:sSubPr>
                          <m:ctrlP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𝒅</m:t>
                          </m:r>
                        </m:e>
                        <m:sub>
                          <m: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𝒌</m:t>
                          </m:r>
                        </m:sub>
                      </m:sSub>
                      <m:r>
                        <a:rPr kumimoji="1" lang="en-US" altLang="ja-JP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1" lang="ja-JP" alt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𝛁</m:t>
                      </m:r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𝐹</m:t>
                      </m:r>
                      <m:r>
                        <a:rPr kumimoji="1" lang="en-US" altLang="ja-JP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𝒌</m:t>
                          </m:r>
                        </m:sub>
                      </m:sSub>
                      <m:r>
                        <a:rPr kumimoji="1" lang="en-US" altLang="ja-JP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A0DE4B74-F987-4799-BDD2-6BBC4CDD6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403" y="3741419"/>
                <a:ext cx="3146823" cy="307777"/>
              </a:xfrm>
              <a:prstGeom prst="rect">
                <a:avLst/>
              </a:prstGeom>
              <a:blipFill>
                <a:blip r:embed="rId11"/>
                <a:stretch>
                  <a:fillRect l="-1357" r="-2519" b="-3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E3409C2-A669-48A9-B9F5-18A1B92FC181}"/>
                  </a:ext>
                </a:extLst>
              </p:cNvPr>
              <p:cNvSpPr txBox="1"/>
              <p:nvPr/>
            </p:nvSpPr>
            <p:spPr>
              <a:xfrm>
                <a:off x="107504" y="764704"/>
                <a:ext cx="8882142" cy="273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Armijo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(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アルミホ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condition (eq. (1)) and algorism: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Provide initial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choose constant </a:t>
                </a:r>
                <a14:m>
                  <m:oMath xmlns:m="http://schemas.openxmlformats.org/officeDocument/2006/math"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𝜉</m:t>
                    </m:r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and</a:t>
                </a:r>
                <a14:m>
                  <m:oMath xmlns:m="http://schemas.openxmlformats.org/officeDocument/2006/math">
                    <m:r>
                      <a:rPr kumimoji="1" lang="en-US" altLang="ja-JP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ja-JP" alt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𝜏</m:t>
                    </m:r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𝟎</m:t>
                    </m:r>
                    <m:r>
                      <a:rPr kumimoji="1" lang="en-US" altLang="ja-JP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&lt;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𝜉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&lt;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𝟏</m:t>
                    </m:r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ja-JP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𝟎</m:t>
                    </m:r>
                    <m:r>
                      <a:rPr kumimoji="1" lang="en-US" altLang="ja-JP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&lt;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𝜏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&lt;1</m:t>
                    </m:r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Find search direction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(e.g., by steepest descent method)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Find </a:t>
                </a:r>
                <a14:m>
                  <m:oMath xmlns:m="http://schemas.openxmlformats.org/officeDocument/2006/math"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𝛼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&gt;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𝟎</m:t>
                    </m:r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so as to satisfy 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𝛼</m:t>
                    </m:r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  <m:r>
                      <m:rPr>
                        <m:nor/>
                      </m:rPr>
                      <a:rPr kumimoji="1" lang="en-US" altLang="ja-JP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+mn-cs"/>
                      </a:rPr>
                      <m:t> 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𝜉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𝛼</m:t>
                    </m:r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𝛁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(1)</a:t>
                </a:r>
                <a:b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,0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=1, 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𝑖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(ii) if 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  <m:r>
                      <m:rPr>
                        <m:nor/>
                      </m:rPr>
                      <a:rPr kumimoji="1" lang="en-US" altLang="ja-JP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+mn-cs"/>
                      </a:rPr>
                      <m:t> 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ja-JP" altLang="en-US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𝜉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𝛁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go to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step 4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, or go to (iii)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(iii)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+1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and go to (ii)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ja-JP" alt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𝛼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endPara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E3409C2-A669-48A9-B9F5-18A1B92FC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64704"/>
                <a:ext cx="8882142" cy="2731261"/>
              </a:xfrm>
              <a:prstGeom prst="rect">
                <a:avLst/>
              </a:prstGeom>
              <a:blipFill>
                <a:blip r:embed="rId12"/>
                <a:stretch>
                  <a:fillRect l="-1441" t="-2232" b="-17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D843949C-FDA4-4411-A927-4EB288AF0E58}"/>
              </a:ext>
            </a:extLst>
          </p:cNvPr>
          <p:cNvCxnSpPr>
            <a:cxnSpLocks/>
          </p:cNvCxnSpPr>
          <p:nvPr/>
        </p:nvCxnSpPr>
        <p:spPr>
          <a:xfrm flipH="1">
            <a:off x="3418404" y="4123600"/>
            <a:ext cx="721548" cy="1239335"/>
          </a:xfrm>
          <a:prstGeom prst="line">
            <a:avLst/>
          </a:prstGeom>
          <a:ln w="9525">
            <a:solidFill>
              <a:srgbClr val="FF0000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BF8C138-1C0C-4D6B-B4B8-3112C375ECEC}"/>
              </a:ext>
            </a:extLst>
          </p:cNvPr>
          <p:cNvSpPr txBox="1"/>
          <p:nvPr/>
        </p:nvSpPr>
        <p:spPr>
          <a:xfrm>
            <a:off x="1187624" y="4177067"/>
            <a:ext cx="22320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Satisfy eq. (1)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4A74116-B282-4DDF-A550-E27CACFFDA56}"/>
              </a:ext>
            </a:extLst>
          </p:cNvPr>
          <p:cNvSpPr txBox="1"/>
          <p:nvPr/>
        </p:nvSpPr>
        <p:spPr>
          <a:xfrm>
            <a:off x="4212167" y="4945230"/>
            <a:ext cx="22320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Satisfy eq.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(1)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494D6600-79ED-500B-EF94-A0AEB03FD3C3}"/>
              </a:ext>
            </a:extLst>
          </p:cNvPr>
          <p:cNvCxnSpPr/>
          <p:nvPr/>
        </p:nvCxnSpPr>
        <p:spPr bwMode="auto">
          <a:xfrm flipH="1">
            <a:off x="6053688" y="5192138"/>
            <a:ext cx="14202" cy="114774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313E0B11-FBC3-AEC7-7715-18266894E567}"/>
                  </a:ext>
                </a:extLst>
              </p:cNvPr>
              <p:cNvSpPr txBox="1"/>
              <p:nvPr/>
            </p:nvSpPr>
            <p:spPr>
              <a:xfrm>
                <a:off x="5768940" y="6309320"/>
                <a:ext cx="703484" cy="493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𝜶</m:t>
                          </m:r>
                        </m:e>
                        <m:sup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313E0B11-FBC3-AEC7-7715-18266894E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940" y="6309320"/>
                <a:ext cx="703484" cy="4932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楕円 1">
            <a:extLst>
              <a:ext uri="{FF2B5EF4-FFF2-40B4-BE49-F238E27FC236}">
                <a16:creationId xmlns:a16="http://schemas.microsoft.com/office/drawing/2014/main" id="{A997D8B9-B66F-C1AA-84F3-345E3E1CE390}"/>
              </a:ext>
            </a:extLst>
          </p:cNvPr>
          <p:cNvSpPr/>
          <p:nvPr/>
        </p:nvSpPr>
        <p:spPr bwMode="auto">
          <a:xfrm>
            <a:off x="6015588" y="5132220"/>
            <a:ext cx="96980" cy="9698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86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0A156A5-0B4F-411C-8A91-305F0952F8D9}"/>
              </a:ext>
            </a:extLst>
          </p:cNvPr>
          <p:cNvSpPr/>
          <p:nvPr/>
        </p:nvSpPr>
        <p:spPr>
          <a:xfrm>
            <a:off x="4572000" y="4886186"/>
            <a:ext cx="1059366" cy="775062"/>
          </a:xfrm>
          <a:prstGeom prst="rect">
            <a:avLst/>
          </a:prstGeom>
          <a:solidFill>
            <a:srgbClr val="C2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0A20B4A-1B14-4CB1-A973-8714AA26936E}"/>
              </a:ext>
            </a:extLst>
          </p:cNvPr>
          <p:cNvSpPr/>
          <p:nvPr/>
        </p:nvSpPr>
        <p:spPr>
          <a:xfrm>
            <a:off x="981307" y="4204089"/>
            <a:ext cx="1990264" cy="1357275"/>
          </a:xfrm>
          <a:prstGeom prst="rect">
            <a:avLst/>
          </a:prstGeom>
          <a:solidFill>
            <a:srgbClr val="C2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Line search</a:t>
            </a: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(</a:t>
            </a:r>
            <a:r>
              <a:rPr kumimoji="1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直線探索法</a:t>
            </a: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)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Armijo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condition</a:t>
            </a:r>
            <a:endParaRPr kumimoji="1" lang="ja-JP" altLang="en-US" sz="3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131840" y="600943"/>
            <a:ext cx="6016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矢部博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工学基礎 最適化とその応用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数理工学社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(2006)</a:t>
            </a:r>
          </a:p>
        </p:txBody>
      </p:sp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B3860658-F295-4133-A3C8-81B1A113D96D}"/>
              </a:ext>
            </a:extLst>
          </p:cNvPr>
          <p:cNvGraphicFramePr>
            <a:graphicFrameLocks/>
          </p:cNvGraphicFramePr>
          <p:nvPr/>
        </p:nvGraphicFramePr>
        <p:xfrm>
          <a:off x="979584" y="4123600"/>
          <a:ext cx="7200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2A4FF375-884D-4B4B-A62A-E3E09D65EF1A}"/>
              </a:ext>
            </a:extLst>
          </p:cNvPr>
          <p:cNvCxnSpPr>
            <a:cxnSpLocks/>
          </p:cNvCxnSpPr>
          <p:nvPr/>
        </p:nvCxnSpPr>
        <p:spPr>
          <a:xfrm>
            <a:off x="972892" y="3751579"/>
            <a:ext cx="0" cy="2850232"/>
          </a:xfrm>
          <a:prstGeom prst="line">
            <a:avLst/>
          </a:prstGeom>
          <a:ln w="2222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AF75986E-1721-43FC-8FA9-1A727E2F6900}"/>
              </a:ext>
            </a:extLst>
          </p:cNvPr>
          <p:cNvCxnSpPr>
            <a:cxnSpLocks/>
          </p:cNvCxnSpPr>
          <p:nvPr/>
        </p:nvCxnSpPr>
        <p:spPr>
          <a:xfrm>
            <a:off x="755576" y="6313779"/>
            <a:ext cx="5912640" cy="0"/>
          </a:xfrm>
          <a:prstGeom prst="line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C161A8B-8E89-4E4D-A31F-F4E0E1D38D2E}"/>
                  </a:ext>
                </a:extLst>
              </p:cNvPr>
              <p:cNvSpPr txBox="1"/>
              <p:nvPr/>
            </p:nvSpPr>
            <p:spPr>
              <a:xfrm>
                <a:off x="6696310" y="6097755"/>
                <a:ext cx="6199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𝛼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𝒅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C161A8B-8E89-4E4D-A31F-F4E0E1D38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310" y="6097755"/>
                <a:ext cx="619978" cy="369332"/>
              </a:xfrm>
              <a:prstGeom prst="rect">
                <a:avLst/>
              </a:prstGeom>
              <a:blipFill>
                <a:blip r:embed="rId7"/>
                <a:stretch>
                  <a:fillRect l="-4902" r="-4902" b="-180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E754C94-A84A-499E-9608-9A8608D49C66}"/>
                  </a:ext>
                </a:extLst>
              </p:cNvPr>
              <p:cNvSpPr txBox="1"/>
              <p:nvPr/>
            </p:nvSpPr>
            <p:spPr>
              <a:xfrm>
                <a:off x="6275842" y="4533728"/>
                <a:ext cx="23269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𝐹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𝒌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𝛼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𝒅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𝒌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E754C94-A84A-499E-9608-9A8608D49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842" y="4533728"/>
                <a:ext cx="2326984" cy="369332"/>
              </a:xfrm>
              <a:prstGeom prst="rect">
                <a:avLst/>
              </a:prstGeom>
              <a:blipFill>
                <a:blip r:embed="rId8"/>
                <a:stretch>
                  <a:fillRect l="-3150" r="-4724" b="-3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60E9192-F977-428F-B584-6CCD349F2ED9}"/>
                  </a:ext>
                </a:extLst>
              </p:cNvPr>
              <p:cNvSpPr txBox="1"/>
              <p:nvPr/>
            </p:nvSpPr>
            <p:spPr>
              <a:xfrm>
                <a:off x="1267616" y="6362744"/>
                <a:ext cx="45015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tangent: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y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𝛼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r>
                      <a:rPr kumimoji="1" lang="ja-JP" alt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𝛁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60E9192-F977-428F-B584-6CCD349F2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616" y="6362744"/>
                <a:ext cx="4501553" cy="369332"/>
              </a:xfrm>
              <a:prstGeom prst="rect">
                <a:avLst/>
              </a:prstGeom>
              <a:blipFill>
                <a:blip r:embed="rId9"/>
                <a:stretch>
                  <a:fillRect l="-4201" t="-26667" r="-2846" b="-5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DD0AFEF9-3B62-434A-8F4B-665F4DF1DD03}"/>
                  </a:ext>
                </a:extLst>
              </p:cNvPr>
              <p:cNvSpPr txBox="1"/>
              <p:nvPr/>
            </p:nvSpPr>
            <p:spPr>
              <a:xfrm>
                <a:off x="835568" y="3401124"/>
                <a:ext cx="2537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DD0AFEF9-3B62-434A-8F4B-665F4DF1D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68" y="3401124"/>
                <a:ext cx="253724" cy="369332"/>
              </a:xfrm>
              <a:prstGeom prst="rect">
                <a:avLst/>
              </a:prstGeom>
              <a:blipFill>
                <a:blip r:embed="rId10"/>
                <a:stretch>
                  <a:fillRect l="-28571" r="-23810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A0DE4B74-F987-4799-BDD2-6BBC4CDD6AD7}"/>
                  </a:ext>
                </a:extLst>
              </p:cNvPr>
              <p:cNvSpPr txBox="1"/>
              <p:nvPr/>
            </p:nvSpPr>
            <p:spPr>
              <a:xfrm>
                <a:off x="3242403" y="3741419"/>
                <a:ext cx="31468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𝐹</m:t>
                      </m:r>
                      <m:r>
                        <a:rPr kumimoji="1" lang="en-US" altLang="ja-JP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𝒌</m:t>
                          </m:r>
                        </m:sub>
                      </m:sSub>
                      <m:r>
                        <a:rPr kumimoji="1" lang="en-US" altLang="ja-JP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  <m:r>
                        <m:rPr>
                          <m:nor/>
                        </m:rPr>
                        <a:rPr kumimoji="1" lang="en-US" altLang="ja-JP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+mn-cs"/>
                        </a:rPr>
                        <m:t> </m:t>
                      </m:r>
                      <m:r>
                        <a:rPr kumimoji="1" lang="en-US" altLang="ja-JP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1" lang="ja-JP" alt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𝜉</m:t>
                      </m:r>
                      <m:r>
                        <a:rPr kumimoji="1" lang="ja-JP" alt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𝛼</m:t>
                      </m:r>
                      <m:sSub>
                        <m:sSubPr>
                          <m:ctrlP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𝒅</m:t>
                          </m:r>
                        </m:e>
                        <m:sub>
                          <m: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𝒌</m:t>
                          </m:r>
                        </m:sub>
                      </m:sSub>
                      <m:r>
                        <a:rPr kumimoji="1" lang="en-US" altLang="ja-JP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1" lang="ja-JP" alt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𝛁</m:t>
                      </m:r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𝐹</m:t>
                      </m:r>
                      <m:r>
                        <a:rPr kumimoji="1" lang="en-US" altLang="ja-JP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𝒌</m:t>
                          </m:r>
                        </m:sub>
                      </m:sSub>
                      <m:r>
                        <a:rPr kumimoji="1" lang="en-US" altLang="ja-JP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A0DE4B74-F987-4799-BDD2-6BBC4CDD6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403" y="3741419"/>
                <a:ext cx="3146823" cy="307777"/>
              </a:xfrm>
              <a:prstGeom prst="rect">
                <a:avLst/>
              </a:prstGeom>
              <a:blipFill>
                <a:blip r:embed="rId11"/>
                <a:stretch>
                  <a:fillRect l="-1357" r="-2519" b="-3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E3409C2-A669-48A9-B9F5-18A1B92FC181}"/>
                  </a:ext>
                </a:extLst>
              </p:cNvPr>
              <p:cNvSpPr txBox="1"/>
              <p:nvPr/>
            </p:nvSpPr>
            <p:spPr>
              <a:xfrm>
                <a:off x="107504" y="764704"/>
                <a:ext cx="8882142" cy="273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Armijo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(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アルミホ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condition (eq. (1)) and algorism: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Provide initial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choose constant </a:t>
                </a:r>
                <a14:m>
                  <m:oMath xmlns:m="http://schemas.openxmlformats.org/officeDocument/2006/math"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𝜉</m:t>
                    </m:r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and</a:t>
                </a:r>
                <a14:m>
                  <m:oMath xmlns:m="http://schemas.openxmlformats.org/officeDocument/2006/math">
                    <m:r>
                      <a:rPr kumimoji="1" lang="en-US" altLang="ja-JP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ja-JP" alt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𝜏</m:t>
                    </m:r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𝟎</m:t>
                    </m:r>
                    <m:r>
                      <a:rPr kumimoji="1" lang="en-US" altLang="ja-JP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&lt;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𝜉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&lt;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𝟏</m:t>
                    </m:r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ja-JP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𝟎</m:t>
                    </m:r>
                    <m:r>
                      <a:rPr kumimoji="1" lang="en-US" altLang="ja-JP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&lt;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𝜏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&lt;1</m:t>
                    </m:r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Find search direction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(e.g., by steepest descent method)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Find </a:t>
                </a:r>
                <a14:m>
                  <m:oMath xmlns:m="http://schemas.openxmlformats.org/officeDocument/2006/math"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𝛼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&gt;0</m:t>
                    </m:r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so as to satisfy 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𝛼</m:t>
                    </m:r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  <m:r>
                      <m:rPr>
                        <m:nor/>
                      </m:rPr>
                      <a:rPr kumimoji="1" lang="en-US" altLang="ja-JP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+mn-cs"/>
                      </a:rPr>
                      <m:t> 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𝜉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𝛼</m:t>
                    </m:r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𝛁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(1)</a:t>
                </a:r>
                <a:b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,0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=1, 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𝑖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(ii) if 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  <m:r>
                      <m:rPr>
                        <m:nor/>
                      </m:rPr>
                      <a:rPr kumimoji="1" lang="en-US" altLang="ja-JP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+mn-cs"/>
                      </a:rPr>
                      <m:t> 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ja-JP" altLang="en-US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𝜉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𝛁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go to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step 4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, or go to (iii)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(iii)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+1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and go to (ii)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ja-JP" alt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𝛼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endPara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E3409C2-A669-48A9-B9F5-18A1B92FC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64704"/>
                <a:ext cx="8882142" cy="2731261"/>
              </a:xfrm>
              <a:prstGeom prst="rect">
                <a:avLst/>
              </a:prstGeom>
              <a:blipFill>
                <a:blip r:embed="rId12"/>
                <a:stretch>
                  <a:fillRect l="-1441" t="-2232" b="-17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D843949C-FDA4-4411-A927-4EB288AF0E58}"/>
              </a:ext>
            </a:extLst>
          </p:cNvPr>
          <p:cNvCxnSpPr>
            <a:cxnSpLocks/>
          </p:cNvCxnSpPr>
          <p:nvPr/>
        </p:nvCxnSpPr>
        <p:spPr>
          <a:xfrm flipH="1">
            <a:off x="3418404" y="4123600"/>
            <a:ext cx="721548" cy="1239335"/>
          </a:xfrm>
          <a:prstGeom prst="line">
            <a:avLst/>
          </a:prstGeom>
          <a:ln w="9525">
            <a:solidFill>
              <a:srgbClr val="FF0000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BF8C138-1C0C-4D6B-B4B8-3112C375ECEC}"/>
              </a:ext>
            </a:extLst>
          </p:cNvPr>
          <p:cNvSpPr txBox="1"/>
          <p:nvPr/>
        </p:nvSpPr>
        <p:spPr>
          <a:xfrm>
            <a:off x="1187624" y="4177067"/>
            <a:ext cx="22320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Satisfy eq. (1)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4A74116-B282-4DDF-A550-E27CACFFDA56}"/>
              </a:ext>
            </a:extLst>
          </p:cNvPr>
          <p:cNvSpPr txBox="1"/>
          <p:nvPr/>
        </p:nvSpPr>
        <p:spPr>
          <a:xfrm>
            <a:off x="3923928" y="4541058"/>
            <a:ext cx="22320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Not s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atisfy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eq. (1)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1F014119-69F2-4CE7-A1F0-D919B62B1EFD}"/>
              </a:ext>
            </a:extLst>
          </p:cNvPr>
          <p:cNvSpPr/>
          <p:nvPr/>
        </p:nvSpPr>
        <p:spPr>
          <a:xfrm>
            <a:off x="2638425" y="4829175"/>
            <a:ext cx="3352800" cy="760247"/>
          </a:xfrm>
          <a:custGeom>
            <a:avLst/>
            <a:gdLst>
              <a:gd name="connsiteX0" fmla="*/ 0 w 6943725"/>
              <a:gd name="connsiteY0" fmla="*/ 822960 h 1737360"/>
              <a:gd name="connsiteX1" fmla="*/ 609600 w 6943725"/>
              <a:gd name="connsiteY1" fmla="*/ 537210 h 1737360"/>
              <a:gd name="connsiteX2" fmla="*/ 1019175 w 6943725"/>
              <a:gd name="connsiteY2" fmla="*/ 413385 h 1737360"/>
              <a:gd name="connsiteX3" fmla="*/ 1438275 w 6943725"/>
              <a:gd name="connsiteY3" fmla="*/ 537210 h 1737360"/>
              <a:gd name="connsiteX4" fmla="*/ 2009775 w 6943725"/>
              <a:gd name="connsiteY4" fmla="*/ 908685 h 1737360"/>
              <a:gd name="connsiteX5" fmla="*/ 2181225 w 6943725"/>
              <a:gd name="connsiteY5" fmla="*/ 1080135 h 1737360"/>
              <a:gd name="connsiteX6" fmla="*/ 2628900 w 6943725"/>
              <a:gd name="connsiteY6" fmla="*/ 1080135 h 1737360"/>
              <a:gd name="connsiteX7" fmla="*/ 3352800 w 6943725"/>
              <a:gd name="connsiteY7" fmla="*/ 346710 h 1737360"/>
              <a:gd name="connsiteX8" fmla="*/ 3371850 w 6943725"/>
              <a:gd name="connsiteY8" fmla="*/ 13335 h 1737360"/>
              <a:gd name="connsiteX9" fmla="*/ 3371850 w 6943725"/>
              <a:gd name="connsiteY9" fmla="*/ 60960 h 1737360"/>
              <a:gd name="connsiteX10" fmla="*/ 3371850 w 6943725"/>
              <a:gd name="connsiteY10" fmla="*/ 60960 h 1737360"/>
              <a:gd name="connsiteX11" fmla="*/ 5495925 w 6943725"/>
              <a:gd name="connsiteY11" fmla="*/ 1042035 h 1737360"/>
              <a:gd name="connsiteX12" fmla="*/ 5248275 w 6943725"/>
              <a:gd name="connsiteY12" fmla="*/ 927735 h 1737360"/>
              <a:gd name="connsiteX13" fmla="*/ 6943725 w 6943725"/>
              <a:gd name="connsiteY13" fmla="*/ 1737360 h 1737360"/>
              <a:gd name="connsiteX0" fmla="*/ 0 w 5495925"/>
              <a:gd name="connsiteY0" fmla="*/ 822960 h 1141387"/>
              <a:gd name="connsiteX1" fmla="*/ 609600 w 5495925"/>
              <a:gd name="connsiteY1" fmla="*/ 537210 h 1141387"/>
              <a:gd name="connsiteX2" fmla="*/ 1019175 w 5495925"/>
              <a:gd name="connsiteY2" fmla="*/ 413385 h 1141387"/>
              <a:gd name="connsiteX3" fmla="*/ 1438275 w 5495925"/>
              <a:gd name="connsiteY3" fmla="*/ 537210 h 1141387"/>
              <a:gd name="connsiteX4" fmla="*/ 2009775 w 5495925"/>
              <a:gd name="connsiteY4" fmla="*/ 908685 h 1141387"/>
              <a:gd name="connsiteX5" fmla="*/ 2181225 w 5495925"/>
              <a:gd name="connsiteY5" fmla="*/ 1080135 h 1141387"/>
              <a:gd name="connsiteX6" fmla="*/ 2628900 w 5495925"/>
              <a:gd name="connsiteY6" fmla="*/ 1080135 h 1141387"/>
              <a:gd name="connsiteX7" fmla="*/ 3352800 w 5495925"/>
              <a:gd name="connsiteY7" fmla="*/ 346710 h 1141387"/>
              <a:gd name="connsiteX8" fmla="*/ 3371850 w 5495925"/>
              <a:gd name="connsiteY8" fmla="*/ 13335 h 1141387"/>
              <a:gd name="connsiteX9" fmla="*/ 3371850 w 5495925"/>
              <a:gd name="connsiteY9" fmla="*/ 60960 h 1141387"/>
              <a:gd name="connsiteX10" fmla="*/ 3371850 w 5495925"/>
              <a:gd name="connsiteY10" fmla="*/ 60960 h 1141387"/>
              <a:gd name="connsiteX11" fmla="*/ 5495925 w 5495925"/>
              <a:gd name="connsiteY11" fmla="*/ 1042035 h 1141387"/>
              <a:gd name="connsiteX12" fmla="*/ 5248275 w 5495925"/>
              <a:gd name="connsiteY12" fmla="*/ 927735 h 1141387"/>
              <a:gd name="connsiteX0" fmla="*/ 0 w 5248275"/>
              <a:gd name="connsiteY0" fmla="*/ 822960 h 1141387"/>
              <a:gd name="connsiteX1" fmla="*/ 609600 w 5248275"/>
              <a:gd name="connsiteY1" fmla="*/ 537210 h 1141387"/>
              <a:gd name="connsiteX2" fmla="*/ 1019175 w 5248275"/>
              <a:gd name="connsiteY2" fmla="*/ 413385 h 1141387"/>
              <a:gd name="connsiteX3" fmla="*/ 1438275 w 5248275"/>
              <a:gd name="connsiteY3" fmla="*/ 537210 h 1141387"/>
              <a:gd name="connsiteX4" fmla="*/ 2009775 w 5248275"/>
              <a:gd name="connsiteY4" fmla="*/ 908685 h 1141387"/>
              <a:gd name="connsiteX5" fmla="*/ 2181225 w 5248275"/>
              <a:gd name="connsiteY5" fmla="*/ 1080135 h 1141387"/>
              <a:gd name="connsiteX6" fmla="*/ 2628900 w 5248275"/>
              <a:gd name="connsiteY6" fmla="*/ 1080135 h 1141387"/>
              <a:gd name="connsiteX7" fmla="*/ 3352800 w 5248275"/>
              <a:gd name="connsiteY7" fmla="*/ 346710 h 1141387"/>
              <a:gd name="connsiteX8" fmla="*/ 3371850 w 5248275"/>
              <a:gd name="connsiteY8" fmla="*/ 13335 h 1141387"/>
              <a:gd name="connsiteX9" fmla="*/ 3371850 w 5248275"/>
              <a:gd name="connsiteY9" fmla="*/ 60960 h 1141387"/>
              <a:gd name="connsiteX10" fmla="*/ 3371850 w 5248275"/>
              <a:gd name="connsiteY10" fmla="*/ 60960 h 1141387"/>
              <a:gd name="connsiteX11" fmla="*/ 5248275 w 5248275"/>
              <a:gd name="connsiteY11" fmla="*/ 927735 h 1141387"/>
              <a:gd name="connsiteX0" fmla="*/ 0 w 3412428"/>
              <a:gd name="connsiteY0" fmla="*/ 822960 h 1141387"/>
              <a:gd name="connsiteX1" fmla="*/ 609600 w 3412428"/>
              <a:gd name="connsiteY1" fmla="*/ 537210 h 1141387"/>
              <a:gd name="connsiteX2" fmla="*/ 1019175 w 3412428"/>
              <a:gd name="connsiteY2" fmla="*/ 413385 h 1141387"/>
              <a:gd name="connsiteX3" fmla="*/ 1438275 w 3412428"/>
              <a:gd name="connsiteY3" fmla="*/ 537210 h 1141387"/>
              <a:gd name="connsiteX4" fmla="*/ 2009775 w 3412428"/>
              <a:gd name="connsiteY4" fmla="*/ 908685 h 1141387"/>
              <a:gd name="connsiteX5" fmla="*/ 2181225 w 3412428"/>
              <a:gd name="connsiteY5" fmla="*/ 1080135 h 1141387"/>
              <a:gd name="connsiteX6" fmla="*/ 2628900 w 3412428"/>
              <a:gd name="connsiteY6" fmla="*/ 1080135 h 1141387"/>
              <a:gd name="connsiteX7" fmla="*/ 3352800 w 3412428"/>
              <a:gd name="connsiteY7" fmla="*/ 346710 h 1141387"/>
              <a:gd name="connsiteX8" fmla="*/ 3371850 w 3412428"/>
              <a:gd name="connsiteY8" fmla="*/ 13335 h 1141387"/>
              <a:gd name="connsiteX9" fmla="*/ 3371850 w 3412428"/>
              <a:gd name="connsiteY9" fmla="*/ 60960 h 1141387"/>
              <a:gd name="connsiteX10" fmla="*/ 3371850 w 3412428"/>
              <a:gd name="connsiteY10" fmla="*/ 60960 h 1141387"/>
              <a:gd name="connsiteX0" fmla="*/ 0 w 3412428"/>
              <a:gd name="connsiteY0" fmla="*/ 822960 h 1141387"/>
              <a:gd name="connsiteX1" fmla="*/ 609600 w 3412428"/>
              <a:gd name="connsiteY1" fmla="*/ 537210 h 1141387"/>
              <a:gd name="connsiteX2" fmla="*/ 1019175 w 3412428"/>
              <a:gd name="connsiteY2" fmla="*/ 413385 h 1141387"/>
              <a:gd name="connsiteX3" fmla="*/ 1438275 w 3412428"/>
              <a:gd name="connsiteY3" fmla="*/ 537210 h 1141387"/>
              <a:gd name="connsiteX4" fmla="*/ 2009775 w 3412428"/>
              <a:gd name="connsiteY4" fmla="*/ 908685 h 1141387"/>
              <a:gd name="connsiteX5" fmla="*/ 2181225 w 3412428"/>
              <a:gd name="connsiteY5" fmla="*/ 1080135 h 1141387"/>
              <a:gd name="connsiteX6" fmla="*/ 2628900 w 3412428"/>
              <a:gd name="connsiteY6" fmla="*/ 1080135 h 1141387"/>
              <a:gd name="connsiteX7" fmla="*/ 3352800 w 3412428"/>
              <a:gd name="connsiteY7" fmla="*/ 346710 h 1141387"/>
              <a:gd name="connsiteX8" fmla="*/ 3371850 w 3412428"/>
              <a:gd name="connsiteY8" fmla="*/ 13335 h 1141387"/>
              <a:gd name="connsiteX9" fmla="*/ 3371850 w 3412428"/>
              <a:gd name="connsiteY9" fmla="*/ 60960 h 1141387"/>
              <a:gd name="connsiteX10" fmla="*/ 3371850 w 3412428"/>
              <a:gd name="connsiteY10" fmla="*/ 60960 h 1141387"/>
              <a:gd name="connsiteX0" fmla="*/ 0 w 3412428"/>
              <a:gd name="connsiteY0" fmla="*/ 822960 h 1141387"/>
              <a:gd name="connsiteX1" fmla="*/ 609600 w 3412428"/>
              <a:gd name="connsiteY1" fmla="*/ 537210 h 1141387"/>
              <a:gd name="connsiteX2" fmla="*/ 1019175 w 3412428"/>
              <a:gd name="connsiteY2" fmla="*/ 413385 h 1141387"/>
              <a:gd name="connsiteX3" fmla="*/ 1438275 w 3412428"/>
              <a:gd name="connsiteY3" fmla="*/ 537210 h 1141387"/>
              <a:gd name="connsiteX4" fmla="*/ 2009775 w 3412428"/>
              <a:gd name="connsiteY4" fmla="*/ 908685 h 1141387"/>
              <a:gd name="connsiteX5" fmla="*/ 2181225 w 3412428"/>
              <a:gd name="connsiteY5" fmla="*/ 1080135 h 1141387"/>
              <a:gd name="connsiteX6" fmla="*/ 2628900 w 3412428"/>
              <a:gd name="connsiteY6" fmla="*/ 1080135 h 1141387"/>
              <a:gd name="connsiteX7" fmla="*/ 3352800 w 3412428"/>
              <a:gd name="connsiteY7" fmla="*/ 346710 h 1141387"/>
              <a:gd name="connsiteX8" fmla="*/ 3371850 w 3412428"/>
              <a:gd name="connsiteY8" fmla="*/ 13335 h 1141387"/>
              <a:gd name="connsiteX9" fmla="*/ 3371850 w 3412428"/>
              <a:gd name="connsiteY9" fmla="*/ 60960 h 1141387"/>
              <a:gd name="connsiteX0" fmla="*/ 0 w 3412428"/>
              <a:gd name="connsiteY0" fmla="*/ 809625 h 1128052"/>
              <a:gd name="connsiteX1" fmla="*/ 609600 w 3412428"/>
              <a:gd name="connsiteY1" fmla="*/ 523875 h 1128052"/>
              <a:gd name="connsiteX2" fmla="*/ 1019175 w 3412428"/>
              <a:gd name="connsiteY2" fmla="*/ 400050 h 1128052"/>
              <a:gd name="connsiteX3" fmla="*/ 1438275 w 3412428"/>
              <a:gd name="connsiteY3" fmla="*/ 523875 h 1128052"/>
              <a:gd name="connsiteX4" fmla="*/ 2009775 w 3412428"/>
              <a:gd name="connsiteY4" fmla="*/ 895350 h 1128052"/>
              <a:gd name="connsiteX5" fmla="*/ 2181225 w 3412428"/>
              <a:gd name="connsiteY5" fmla="*/ 1066800 h 1128052"/>
              <a:gd name="connsiteX6" fmla="*/ 2628900 w 3412428"/>
              <a:gd name="connsiteY6" fmla="*/ 1066800 h 1128052"/>
              <a:gd name="connsiteX7" fmla="*/ 3352800 w 3412428"/>
              <a:gd name="connsiteY7" fmla="*/ 333375 h 1128052"/>
              <a:gd name="connsiteX8" fmla="*/ 3371850 w 3412428"/>
              <a:gd name="connsiteY8" fmla="*/ 0 h 1128052"/>
              <a:gd name="connsiteX0" fmla="*/ 0 w 3352800"/>
              <a:gd name="connsiteY0" fmla="*/ 476250 h 794677"/>
              <a:gd name="connsiteX1" fmla="*/ 609600 w 3352800"/>
              <a:gd name="connsiteY1" fmla="*/ 190500 h 794677"/>
              <a:gd name="connsiteX2" fmla="*/ 1019175 w 3352800"/>
              <a:gd name="connsiteY2" fmla="*/ 66675 h 794677"/>
              <a:gd name="connsiteX3" fmla="*/ 1438275 w 3352800"/>
              <a:gd name="connsiteY3" fmla="*/ 190500 h 794677"/>
              <a:gd name="connsiteX4" fmla="*/ 2009775 w 3352800"/>
              <a:gd name="connsiteY4" fmla="*/ 561975 h 794677"/>
              <a:gd name="connsiteX5" fmla="*/ 2181225 w 3352800"/>
              <a:gd name="connsiteY5" fmla="*/ 733425 h 794677"/>
              <a:gd name="connsiteX6" fmla="*/ 2628900 w 3352800"/>
              <a:gd name="connsiteY6" fmla="*/ 733425 h 794677"/>
              <a:gd name="connsiteX7" fmla="*/ 3352800 w 3352800"/>
              <a:gd name="connsiteY7" fmla="*/ 0 h 794677"/>
              <a:gd name="connsiteX0" fmla="*/ 0 w 3352800"/>
              <a:gd name="connsiteY0" fmla="*/ 476250 h 794677"/>
              <a:gd name="connsiteX1" fmla="*/ 609600 w 3352800"/>
              <a:gd name="connsiteY1" fmla="*/ 190500 h 794677"/>
              <a:gd name="connsiteX2" fmla="*/ 1019175 w 3352800"/>
              <a:gd name="connsiteY2" fmla="*/ 66675 h 794677"/>
              <a:gd name="connsiteX3" fmla="*/ 1438275 w 3352800"/>
              <a:gd name="connsiteY3" fmla="*/ 190500 h 794677"/>
              <a:gd name="connsiteX4" fmla="*/ 2009775 w 3352800"/>
              <a:gd name="connsiteY4" fmla="*/ 561975 h 794677"/>
              <a:gd name="connsiteX5" fmla="*/ 2181225 w 3352800"/>
              <a:gd name="connsiteY5" fmla="*/ 733425 h 794677"/>
              <a:gd name="connsiteX6" fmla="*/ 2628900 w 3352800"/>
              <a:gd name="connsiteY6" fmla="*/ 733425 h 794677"/>
              <a:gd name="connsiteX7" fmla="*/ 3352800 w 3352800"/>
              <a:gd name="connsiteY7" fmla="*/ 0 h 794677"/>
              <a:gd name="connsiteX0" fmla="*/ 0 w 3352800"/>
              <a:gd name="connsiteY0" fmla="*/ 476250 h 760247"/>
              <a:gd name="connsiteX1" fmla="*/ 609600 w 3352800"/>
              <a:gd name="connsiteY1" fmla="*/ 190500 h 760247"/>
              <a:gd name="connsiteX2" fmla="*/ 1019175 w 3352800"/>
              <a:gd name="connsiteY2" fmla="*/ 66675 h 760247"/>
              <a:gd name="connsiteX3" fmla="*/ 1438275 w 3352800"/>
              <a:gd name="connsiteY3" fmla="*/ 190500 h 760247"/>
              <a:gd name="connsiteX4" fmla="*/ 2009775 w 3352800"/>
              <a:gd name="connsiteY4" fmla="*/ 561975 h 760247"/>
              <a:gd name="connsiteX5" fmla="*/ 2628900 w 3352800"/>
              <a:gd name="connsiteY5" fmla="*/ 733425 h 760247"/>
              <a:gd name="connsiteX6" fmla="*/ 3352800 w 3352800"/>
              <a:gd name="connsiteY6" fmla="*/ 0 h 76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800" h="760247">
                <a:moveTo>
                  <a:pt x="0" y="476250"/>
                </a:moveTo>
                <a:cubicBezTo>
                  <a:pt x="219868" y="367506"/>
                  <a:pt x="439737" y="258763"/>
                  <a:pt x="609600" y="190500"/>
                </a:cubicBezTo>
                <a:cubicBezTo>
                  <a:pt x="779463" y="122237"/>
                  <a:pt x="881063" y="66675"/>
                  <a:pt x="1019175" y="66675"/>
                </a:cubicBezTo>
                <a:cubicBezTo>
                  <a:pt x="1157287" y="66675"/>
                  <a:pt x="1273175" y="107950"/>
                  <a:pt x="1438275" y="190500"/>
                </a:cubicBezTo>
                <a:cubicBezTo>
                  <a:pt x="1603375" y="273050"/>
                  <a:pt x="1811338" y="471488"/>
                  <a:pt x="2009775" y="561975"/>
                </a:cubicBezTo>
                <a:cubicBezTo>
                  <a:pt x="2208212" y="652462"/>
                  <a:pt x="2405063" y="827087"/>
                  <a:pt x="2628900" y="733425"/>
                </a:cubicBezTo>
                <a:cubicBezTo>
                  <a:pt x="2824163" y="611188"/>
                  <a:pt x="3228975" y="177800"/>
                  <a:pt x="3352800" y="0"/>
                </a:cubicBezTo>
              </a:path>
            </a:pathLst>
          </a:cu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087BFD0-FC91-4D2F-B08D-7792F145046E}"/>
              </a:ext>
            </a:extLst>
          </p:cNvPr>
          <p:cNvSpPr txBox="1"/>
          <p:nvPr/>
        </p:nvSpPr>
        <p:spPr>
          <a:xfrm>
            <a:off x="2973396" y="5807756"/>
            <a:ext cx="22320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Satisfy eq. (1)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EAB45B86-0F4F-3AA3-53F7-B8FF523C420B}"/>
              </a:ext>
            </a:extLst>
          </p:cNvPr>
          <p:cNvCxnSpPr/>
          <p:nvPr/>
        </p:nvCxnSpPr>
        <p:spPr bwMode="auto">
          <a:xfrm flipH="1">
            <a:off x="6053688" y="4829175"/>
            <a:ext cx="18693" cy="151070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590C4042-88A2-073A-9221-522A4CF9F7D2}"/>
                  </a:ext>
                </a:extLst>
              </p:cNvPr>
              <p:cNvSpPr txBox="1"/>
              <p:nvPr/>
            </p:nvSpPr>
            <p:spPr>
              <a:xfrm>
                <a:off x="5768940" y="6309320"/>
                <a:ext cx="703484" cy="493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𝜶</m:t>
                          </m:r>
                        </m:e>
                        <m:sup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590C4042-88A2-073A-9221-522A4CF9F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940" y="6309320"/>
                <a:ext cx="703484" cy="4932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楕円 30">
            <a:extLst>
              <a:ext uri="{FF2B5EF4-FFF2-40B4-BE49-F238E27FC236}">
                <a16:creationId xmlns:a16="http://schemas.microsoft.com/office/drawing/2014/main" id="{A86EA9E7-126D-FF98-9CF2-B19EAF824136}"/>
              </a:ext>
            </a:extLst>
          </p:cNvPr>
          <p:cNvSpPr/>
          <p:nvPr/>
        </p:nvSpPr>
        <p:spPr bwMode="auto">
          <a:xfrm>
            <a:off x="6015588" y="5132220"/>
            <a:ext cx="96980" cy="9698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FB04F6DE-6E21-AE79-3ED6-69B5B4C04436}"/>
              </a:ext>
            </a:extLst>
          </p:cNvPr>
          <p:cNvSpPr/>
          <p:nvPr/>
        </p:nvSpPr>
        <p:spPr bwMode="auto">
          <a:xfrm>
            <a:off x="6012160" y="4700172"/>
            <a:ext cx="96980" cy="9698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52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0A156A5-0B4F-411C-8A91-305F0952F8D9}"/>
              </a:ext>
            </a:extLst>
          </p:cNvPr>
          <p:cNvSpPr/>
          <p:nvPr/>
        </p:nvSpPr>
        <p:spPr>
          <a:xfrm>
            <a:off x="4321079" y="4481244"/>
            <a:ext cx="1310287" cy="1383328"/>
          </a:xfrm>
          <a:prstGeom prst="rect">
            <a:avLst/>
          </a:prstGeom>
          <a:solidFill>
            <a:srgbClr val="C2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A7763BA8-A51B-46BB-B74B-7C34E7207047}"/>
              </a:ext>
            </a:extLst>
          </p:cNvPr>
          <p:cNvSpPr/>
          <p:nvPr/>
        </p:nvSpPr>
        <p:spPr>
          <a:xfrm>
            <a:off x="4743928" y="3997683"/>
            <a:ext cx="1553447" cy="1879589"/>
          </a:xfrm>
          <a:prstGeom prst="rect">
            <a:avLst/>
          </a:prstGeom>
          <a:solidFill>
            <a:srgbClr val="FFEAA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0A20B4A-1B14-4CB1-A973-8714AA26936E}"/>
              </a:ext>
            </a:extLst>
          </p:cNvPr>
          <p:cNvSpPr/>
          <p:nvPr/>
        </p:nvSpPr>
        <p:spPr>
          <a:xfrm>
            <a:off x="981307" y="3772041"/>
            <a:ext cx="1990264" cy="1357275"/>
          </a:xfrm>
          <a:prstGeom prst="rect">
            <a:avLst/>
          </a:prstGeom>
          <a:solidFill>
            <a:srgbClr val="C2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6D3F0BE0-786D-4396-8983-8182723C7018}"/>
              </a:ext>
            </a:extLst>
          </p:cNvPr>
          <p:cNvSpPr/>
          <p:nvPr/>
        </p:nvSpPr>
        <p:spPr>
          <a:xfrm>
            <a:off x="1575576" y="4797153"/>
            <a:ext cx="2348352" cy="571400"/>
          </a:xfrm>
          <a:prstGeom prst="rect">
            <a:avLst/>
          </a:prstGeom>
          <a:solidFill>
            <a:srgbClr val="FFEAA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Line search</a:t>
            </a: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(</a:t>
            </a:r>
            <a:r>
              <a:rPr kumimoji="1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直線探索法</a:t>
            </a: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)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Wolfe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condition</a:t>
            </a:r>
            <a:endParaRPr kumimoji="1" lang="ja-JP" altLang="en-US" sz="3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131840" y="600943"/>
            <a:ext cx="6016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矢部博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工学基礎 最適化とその応用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数理工学社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(2006)</a:t>
            </a:r>
          </a:p>
        </p:txBody>
      </p:sp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B3860658-F295-4133-A3C8-81B1A113D96D}"/>
              </a:ext>
            </a:extLst>
          </p:cNvPr>
          <p:cNvGraphicFramePr>
            <a:graphicFrameLocks/>
          </p:cNvGraphicFramePr>
          <p:nvPr/>
        </p:nvGraphicFramePr>
        <p:xfrm>
          <a:off x="979584" y="3691552"/>
          <a:ext cx="7200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2A4FF375-884D-4B4B-A62A-E3E09D65EF1A}"/>
              </a:ext>
            </a:extLst>
          </p:cNvPr>
          <p:cNvCxnSpPr>
            <a:cxnSpLocks/>
          </p:cNvCxnSpPr>
          <p:nvPr/>
        </p:nvCxnSpPr>
        <p:spPr>
          <a:xfrm>
            <a:off x="972892" y="3319531"/>
            <a:ext cx="0" cy="2850232"/>
          </a:xfrm>
          <a:prstGeom prst="line">
            <a:avLst/>
          </a:prstGeom>
          <a:ln w="2222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AF75986E-1721-43FC-8FA9-1A727E2F6900}"/>
              </a:ext>
            </a:extLst>
          </p:cNvPr>
          <p:cNvCxnSpPr>
            <a:cxnSpLocks/>
          </p:cNvCxnSpPr>
          <p:nvPr/>
        </p:nvCxnSpPr>
        <p:spPr>
          <a:xfrm>
            <a:off x="755576" y="5881731"/>
            <a:ext cx="5912640" cy="0"/>
          </a:xfrm>
          <a:prstGeom prst="line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C161A8B-8E89-4E4D-A31F-F4E0E1D38D2E}"/>
                  </a:ext>
                </a:extLst>
              </p:cNvPr>
              <p:cNvSpPr txBox="1"/>
              <p:nvPr/>
            </p:nvSpPr>
            <p:spPr>
              <a:xfrm>
                <a:off x="6696310" y="5665707"/>
                <a:ext cx="6199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𝛼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𝒅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C161A8B-8E89-4E4D-A31F-F4E0E1D38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310" y="5665707"/>
                <a:ext cx="619978" cy="369332"/>
              </a:xfrm>
              <a:prstGeom prst="rect">
                <a:avLst/>
              </a:prstGeom>
              <a:blipFill>
                <a:blip r:embed="rId5"/>
                <a:stretch>
                  <a:fillRect l="-4902" r="-4902" b="-180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E754C94-A84A-499E-9608-9A8608D49C66}"/>
                  </a:ext>
                </a:extLst>
              </p:cNvPr>
              <p:cNvSpPr txBox="1"/>
              <p:nvPr/>
            </p:nvSpPr>
            <p:spPr>
              <a:xfrm>
                <a:off x="6275842" y="4101680"/>
                <a:ext cx="23269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𝐹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𝒌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𝛼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𝒅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𝒌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E754C94-A84A-499E-9608-9A8608D49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842" y="4101680"/>
                <a:ext cx="2326984" cy="369332"/>
              </a:xfrm>
              <a:prstGeom prst="rect">
                <a:avLst/>
              </a:prstGeom>
              <a:blipFill>
                <a:blip r:embed="rId6"/>
                <a:stretch>
                  <a:fillRect l="-3150" r="-4724" b="-3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60E9192-F977-428F-B584-6CCD349F2ED9}"/>
                  </a:ext>
                </a:extLst>
              </p:cNvPr>
              <p:cNvSpPr txBox="1"/>
              <p:nvPr/>
            </p:nvSpPr>
            <p:spPr>
              <a:xfrm>
                <a:off x="1267616" y="5930696"/>
                <a:ext cx="341760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tangent:</a:t>
                </a:r>
                <a:b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</a:b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𝛼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r>
                      <a:rPr kumimoji="1" lang="ja-JP" alt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𝛁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60E9192-F977-428F-B584-6CCD349F2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616" y="5930696"/>
                <a:ext cx="3417602" cy="738664"/>
              </a:xfrm>
              <a:prstGeom prst="rect">
                <a:avLst/>
              </a:prstGeom>
              <a:blipFill>
                <a:blip r:embed="rId7"/>
                <a:stretch>
                  <a:fillRect l="-5526" t="-13223" r="-3030" b="-173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DD0AFEF9-3B62-434A-8F4B-665F4DF1DD03}"/>
                  </a:ext>
                </a:extLst>
              </p:cNvPr>
              <p:cNvSpPr txBox="1"/>
              <p:nvPr/>
            </p:nvSpPr>
            <p:spPr>
              <a:xfrm>
                <a:off x="835568" y="2969076"/>
                <a:ext cx="2537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DD0AFEF9-3B62-434A-8F4B-665F4DF1D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68" y="2969076"/>
                <a:ext cx="253724" cy="369332"/>
              </a:xfrm>
              <a:prstGeom prst="rect">
                <a:avLst/>
              </a:prstGeom>
              <a:blipFill>
                <a:blip r:embed="rId8"/>
                <a:stretch>
                  <a:fillRect l="-28571" r="-23810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A0DE4B74-F987-4799-BDD2-6BBC4CDD6AD7}"/>
                  </a:ext>
                </a:extLst>
              </p:cNvPr>
              <p:cNvSpPr txBox="1"/>
              <p:nvPr/>
            </p:nvSpPr>
            <p:spPr>
              <a:xfrm>
                <a:off x="5292080" y="6237312"/>
                <a:ext cx="31468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𝐹</m:t>
                      </m:r>
                      <m:r>
                        <a:rPr kumimoji="1" lang="en-US" altLang="ja-JP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𝒌</m:t>
                          </m:r>
                        </m:sub>
                      </m:sSub>
                      <m:r>
                        <a:rPr kumimoji="1" lang="en-US" altLang="ja-JP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  <m:r>
                        <m:rPr>
                          <m:nor/>
                        </m:rPr>
                        <a:rPr kumimoji="1" lang="en-US" altLang="ja-JP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+mn-cs"/>
                        </a:rPr>
                        <m:t> </m:t>
                      </m:r>
                      <m:r>
                        <a:rPr kumimoji="1" lang="en-US" altLang="ja-JP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1" lang="ja-JP" alt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𝜉</m:t>
                      </m:r>
                      <m:r>
                        <a:rPr kumimoji="1" lang="ja-JP" alt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𝛼</m:t>
                      </m:r>
                      <m:sSub>
                        <m:sSubPr>
                          <m:ctrlP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𝒅</m:t>
                          </m:r>
                        </m:e>
                        <m:sub>
                          <m: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𝒌</m:t>
                          </m:r>
                        </m:sub>
                      </m:sSub>
                      <m:r>
                        <a:rPr kumimoji="1" lang="en-US" altLang="ja-JP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1" lang="ja-JP" alt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𝛁</m:t>
                      </m:r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𝐹</m:t>
                      </m:r>
                      <m:r>
                        <a:rPr kumimoji="1" lang="en-US" altLang="ja-JP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𝒌</m:t>
                          </m:r>
                        </m:sub>
                      </m:sSub>
                      <m:r>
                        <a:rPr kumimoji="1" lang="en-US" altLang="ja-JP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A0DE4B74-F987-4799-BDD2-6BBC4CDD6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6237312"/>
                <a:ext cx="3146823" cy="307777"/>
              </a:xfrm>
              <a:prstGeom prst="rect">
                <a:avLst/>
              </a:prstGeom>
              <a:blipFill>
                <a:blip r:embed="rId9"/>
                <a:stretch>
                  <a:fillRect l="-1357" r="-2519" b="-352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E3409C2-A669-48A9-B9F5-18A1B92FC181}"/>
                  </a:ext>
                </a:extLst>
              </p:cNvPr>
              <p:cNvSpPr txBox="1"/>
              <p:nvPr/>
            </p:nvSpPr>
            <p:spPr>
              <a:xfrm>
                <a:off x="179512" y="836712"/>
                <a:ext cx="8882142" cy="2369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Wolfe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(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ウルフ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condition: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Find search direction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(e.g., by steepest descent method)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Choose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𝜉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𝜉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that satisfy </a:t>
                </a:r>
                <a14:m>
                  <m:oMath xmlns:m="http://schemas.openxmlformats.org/officeDocument/2006/math">
                    <m:r>
                      <a:rPr kumimoji="1" lang="en-US" altLang="ja-JP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𝟎</m:t>
                    </m:r>
                    <m:r>
                      <a:rPr kumimoji="1" lang="en-US" altLang="ja-JP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&lt;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𝜉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&lt;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𝜉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&lt;</m:t>
                    </m:r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𝟏</m:t>
                    </m:r>
                  </m:oMath>
                </a14:m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Find </a:t>
                </a:r>
                <a14:m>
                  <m:oMath xmlns:m="http://schemas.openxmlformats.org/officeDocument/2006/math">
                    <m:r>
                      <a:rPr kumimoji="1" lang="ja-JP" alt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𝛼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&gt;0</m:t>
                    </m:r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so as to satisfy:</a:t>
                </a:r>
                <a:b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	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𝛼</m:t>
                    </m:r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  <m:r>
                      <m:rPr>
                        <m:nor/>
                      </m:rPr>
                      <a:rPr kumimoji="1" lang="en-US" altLang="ja-JP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+mn-cs"/>
                      </a:rPr>
                      <m:t> 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𝜉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𝛼</m:t>
                    </m:r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𝛁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(1)</a:t>
                </a:r>
                <a:b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489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B489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B489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𝜉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B489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B489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B489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B489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B489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B489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𝛁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B489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B489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B489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B489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B489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B489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B489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B489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B489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B489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B489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B489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𝛁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B489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B489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B489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B489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B489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B489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B489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𝛼</m:t>
                    </m:r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B489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B489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B489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B489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489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(2)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E3409C2-A669-48A9-B9F5-18A1B92FC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36712"/>
                <a:ext cx="8882142" cy="2369880"/>
              </a:xfrm>
              <a:prstGeom prst="rect">
                <a:avLst/>
              </a:prstGeom>
              <a:blipFill>
                <a:blip r:embed="rId10"/>
                <a:stretch>
                  <a:fillRect l="-1373" t="-2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D843949C-FDA4-4411-A927-4EB288AF0E58}"/>
              </a:ext>
            </a:extLst>
          </p:cNvPr>
          <p:cNvCxnSpPr>
            <a:cxnSpLocks/>
          </p:cNvCxnSpPr>
          <p:nvPr/>
        </p:nvCxnSpPr>
        <p:spPr>
          <a:xfrm flipV="1">
            <a:off x="5578986" y="5733256"/>
            <a:ext cx="217150" cy="536123"/>
          </a:xfrm>
          <a:prstGeom prst="line">
            <a:avLst/>
          </a:prstGeom>
          <a:ln w="9525">
            <a:solidFill>
              <a:srgbClr val="FF0000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BF8C138-1C0C-4D6B-B4B8-3112C375ECEC}"/>
              </a:ext>
            </a:extLst>
          </p:cNvPr>
          <p:cNvSpPr txBox="1"/>
          <p:nvPr/>
        </p:nvSpPr>
        <p:spPr>
          <a:xfrm>
            <a:off x="1187624" y="3745019"/>
            <a:ext cx="22320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Satisfy eq. (1)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4A74116-B282-4DDF-A550-E27CACFFDA56}"/>
              </a:ext>
            </a:extLst>
          </p:cNvPr>
          <p:cNvSpPr txBox="1"/>
          <p:nvPr/>
        </p:nvSpPr>
        <p:spPr>
          <a:xfrm>
            <a:off x="4212167" y="4513182"/>
            <a:ext cx="22320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Satisfy eq.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(1)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6F33388-8851-42EF-B923-51630446F0FC}"/>
              </a:ext>
            </a:extLst>
          </p:cNvPr>
          <p:cNvCxnSpPr>
            <a:cxnSpLocks/>
          </p:cNvCxnSpPr>
          <p:nvPr/>
        </p:nvCxnSpPr>
        <p:spPr>
          <a:xfrm>
            <a:off x="3304894" y="4551581"/>
            <a:ext cx="1051082" cy="653236"/>
          </a:xfrm>
          <a:prstGeom prst="line">
            <a:avLst/>
          </a:prstGeom>
          <a:ln w="254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EFA01730-7FB8-4B7D-BB8B-432358A65691}"/>
              </a:ext>
            </a:extLst>
          </p:cNvPr>
          <p:cNvCxnSpPr>
            <a:cxnSpLocks/>
          </p:cNvCxnSpPr>
          <p:nvPr/>
        </p:nvCxnSpPr>
        <p:spPr>
          <a:xfrm>
            <a:off x="4139952" y="5211336"/>
            <a:ext cx="1051082" cy="653236"/>
          </a:xfrm>
          <a:prstGeom prst="line">
            <a:avLst/>
          </a:prstGeom>
          <a:ln w="254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36D7E2DB-2919-46E9-BD81-D20A7AA4D0FB}"/>
              </a:ext>
            </a:extLst>
          </p:cNvPr>
          <p:cNvCxnSpPr>
            <a:cxnSpLocks/>
          </p:cNvCxnSpPr>
          <p:nvPr/>
        </p:nvCxnSpPr>
        <p:spPr>
          <a:xfrm>
            <a:off x="1373932" y="4922118"/>
            <a:ext cx="1051082" cy="653236"/>
          </a:xfrm>
          <a:prstGeom prst="line">
            <a:avLst/>
          </a:prstGeom>
          <a:ln w="254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778A1188-44DC-4AB2-A396-73C54708410E}"/>
                  </a:ext>
                </a:extLst>
              </p:cNvPr>
              <p:cNvSpPr txBox="1"/>
              <p:nvPr/>
            </p:nvSpPr>
            <p:spPr>
              <a:xfrm>
                <a:off x="1115616" y="3068960"/>
                <a:ext cx="341096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9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gradient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99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99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𝜉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99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99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99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99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𝛁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99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99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99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778A1188-44DC-4AB2-A396-73C547084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068960"/>
                <a:ext cx="3410967" cy="461665"/>
              </a:xfrm>
              <a:prstGeom prst="rect">
                <a:avLst/>
              </a:prstGeom>
              <a:blipFill>
                <a:blip r:embed="rId13"/>
                <a:stretch>
                  <a:fillRect l="-2679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05862F6A-7954-4B5B-BD86-FDBD6D3B9872}"/>
              </a:ext>
            </a:extLst>
          </p:cNvPr>
          <p:cNvCxnSpPr>
            <a:cxnSpLocks/>
          </p:cNvCxnSpPr>
          <p:nvPr/>
        </p:nvCxnSpPr>
        <p:spPr>
          <a:xfrm flipH="1">
            <a:off x="3390310" y="3530625"/>
            <a:ext cx="21403" cy="1041888"/>
          </a:xfrm>
          <a:prstGeom prst="line">
            <a:avLst/>
          </a:prstGeom>
          <a:ln w="9525">
            <a:solidFill>
              <a:srgbClr val="009900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CB78A860-1067-42F2-BFCF-AA12C765195B}"/>
              </a:ext>
            </a:extLst>
          </p:cNvPr>
          <p:cNvCxnSpPr>
            <a:cxnSpLocks/>
          </p:cNvCxnSpPr>
          <p:nvPr/>
        </p:nvCxnSpPr>
        <p:spPr>
          <a:xfrm flipH="1">
            <a:off x="2411761" y="3546370"/>
            <a:ext cx="893133" cy="2042870"/>
          </a:xfrm>
          <a:prstGeom prst="line">
            <a:avLst/>
          </a:prstGeom>
          <a:ln w="9525">
            <a:solidFill>
              <a:srgbClr val="009900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A63E41F2-F436-49B1-870F-642ED870DA79}"/>
              </a:ext>
            </a:extLst>
          </p:cNvPr>
          <p:cNvCxnSpPr>
            <a:cxnSpLocks/>
          </p:cNvCxnSpPr>
          <p:nvPr/>
        </p:nvCxnSpPr>
        <p:spPr>
          <a:xfrm>
            <a:off x="3491881" y="3501008"/>
            <a:ext cx="603974" cy="1710328"/>
          </a:xfrm>
          <a:prstGeom prst="line">
            <a:avLst/>
          </a:prstGeom>
          <a:ln w="9525">
            <a:solidFill>
              <a:srgbClr val="009900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98F3F12-1FE1-4522-AE10-60294B20B958}"/>
              </a:ext>
            </a:extLst>
          </p:cNvPr>
          <p:cNvSpPr txBox="1"/>
          <p:nvPr/>
        </p:nvSpPr>
        <p:spPr>
          <a:xfrm>
            <a:off x="2555776" y="5229200"/>
            <a:ext cx="22320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>
              <a:defRPr sz="2000" b="1" i="0" u="none" strike="noStrike" cap="none" spc="0" normalizeH="0" baseline="0">
                <a:ln>
                  <a:noFill/>
                </a:ln>
                <a:solidFill>
                  <a:srgbClr val="B48900"/>
                </a:solidFill>
                <a:effectLst/>
                <a:uLnTx/>
                <a:uFillTx/>
                <a:latin typeface="Times New Roman"/>
                <a:ea typeface="ＭＳ Ｐゴシック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B489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Satisfy eq. (2)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B489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D7362D0-FF53-4812-81D2-DC4B785659C2}"/>
              </a:ext>
            </a:extLst>
          </p:cNvPr>
          <p:cNvSpPr txBox="1"/>
          <p:nvPr/>
        </p:nvSpPr>
        <p:spPr>
          <a:xfrm>
            <a:off x="4500199" y="4037002"/>
            <a:ext cx="22320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B489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Satisfy eq. (2)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B489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AEC2BE0A-F2E3-175B-B7C7-69266BB2553D}"/>
              </a:ext>
            </a:extLst>
          </p:cNvPr>
          <p:cNvCxnSpPr/>
          <p:nvPr/>
        </p:nvCxnSpPr>
        <p:spPr bwMode="auto">
          <a:xfrm flipH="1">
            <a:off x="6058024" y="4735914"/>
            <a:ext cx="14202" cy="114774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2DF92226-38BD-88D5-1C99-84CAFDEFDC43}"/>
                  </a:ext>
                </a:extLst>
              </p:cNvPr>
              <p:cNvSpPr txBox="1"/>
              <p:nvPr/>
            </p:nvSpPr>
            <p:spPr>
              <a:xfrm>
                <a:off x="5773276" y="5853096"/>
                <a:ext cx="703484" cy="493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𝜶</m:t>
                          </m:r>
                        </m:e>
                        <m:sup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2DF92226-38BD-88D5-1C99-84CAFDEFD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276" y="5853096"/>
                <a:ext cx="703484" cy="4932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楕円 39">
            <a:extLst>
              <a:ext uri="{FF2B5EF4-FFF2-40B4-BE49-F238E27FC236}">
                <a16:creationId xmlns:a16="http://schemas.microsoft.com/office/drawing/2014/main" id="{5EA10516-57B7-B978-8DB9-922094004DAD}"/>
              </a:ext>
            </a:extLst>
          </p:cNvPr>
          <p:cNvSpPr/>
          <p:nvPr/>
        </p:nvSpPr>
        <p:spPr bwMode="auto">
          <a:xfrm>
            <a:off x="6019924" y="4675996"/>
            <a:ext cx="96980" cy="9698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40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Steepest Descend (SD) method</a:t>
            </a: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(</a:t>
            </a:r>
            <a:r>
              <a:rPr kumimoji="1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最急降下法</a:t>
            </a: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)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496" y="851228"/>
            <a:ext cx="9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Search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minimum only by first derivatives. Simplest one among gradient methods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131840" y="600943"/>
            <a:ext cx="6016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矢部博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工学基礎 最適化とその応用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数理工学社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(2006)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2346" y="1196752"/>
            <a:ext cx="5857806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・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SD: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x, y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)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would decrease in the vector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–(</a:t>
            </a:r>
            <a:r>
              <a:rPr kumimoji="1" lang="en-US" altLang="ja-JP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dF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/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i </a:t>
            </a:r>
            <a:r>
              <a:rPr kumimoji="1" lang="en-US" altLang="ja-JP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(k+1)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i </a:t>
            </a:r>
            <a:r>
              <a:rPr kumimoji="1" lang="en-US" altLang="ja-JP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(k)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– 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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</a:t>
            </a:r>
            <a:r>
              <a:rPr kumimoji="1" lang="en-US" altLang="ja-JP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/ d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　　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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k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may be a small constant step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</a:b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　　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or determined by a line search method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ex.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in right figure: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= 5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en-US" altLang="ja-JP" sz="1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+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1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 initial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0.7,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1.5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・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Newton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method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One cycle calculation provides the final solution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for quadratic problems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楕円問題の場合は一度目の計算で最適値に到達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・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SD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method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α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0.3: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Diverged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(not shown in the graph)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0.2</a:t>
            </a:r>
            <a:r>
              <a:rPr kumimoji="1" lang="ja-JP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，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0.15: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Converged, but oscillated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0.1: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Reach final solution by one cycle calculation</a:t>
            </a:r>
            <a:b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0.01: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Not oscillated, but slowly converged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Problem: If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i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)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is highly anisotropic, the SD direction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would be different largely from the minimization direction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en-US" altLang="ja-JP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1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が大きく非対称な場合、最急勾配方向は最小値方向とは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　　　　　　　大きく異なることがある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=&gt;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Conjugate Gradient (CG)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method (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共役勾配法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aphicFrame>
        <p:nvGraphicFramePr>
          <p:cNvPr id="7" name="グラフ 6"/>
          <p:cNvGraphicFramePr>
            <a:graphicFrameLocks/>
          </p:cNvGraphicFramePr>
          <p:nvPr/>
        </p:nvGraphicFramePr>
        <p:xfrm>
          <a:off x="5076056" y="1293639"/>
          <a:ext cx="3960440" cy="5386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8244408" y="3501008"/>
            <a:ext cx="9412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Newton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76056" y="3779748"/>
            <a:ext cx="8659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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0.2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40152" y="3552781"/>
            <a:ext cx="5886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0.15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64288" y="378904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0.01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63090" y="334770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0.1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13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Steepest descend method</a:t>
            </a:r>
            <a:endParaRPr kumimoji="1" lang="ja-JP" altLang="en-US" sz="3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5536" y="6926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直線探索法を使わず、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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を固定する</a:t>
            </a:r>
          </a:p>
        </p:txBody>
      </p:sp>
      <p:graphicFrame>
        <p:nvGraphicFramePr>
          <p:cNvPr id="7" name="グラフ 6"/>
          <p:cNvGraphicFramePr>
            <a:graphicFrameLocks/>
          </p:cNvGraphicFramePr>
          <p:nvPr/>
        </p:nvGraphicFramePr>
        <p:xfrm>
          <a:off x="323528" y="1150106"/>
          <a:ext cx="3960440" cy="5386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グラフ 8"/>
          <p:cNvGraphicFramePr>
            <a:graphicFrameLocks/>
          </p:cNvGraphicFramePr>
          <p:nvPr/>
        </p:nvGraphicFramePr>
        <p:xfrm>
          <a:off x="4499992" y="1149623"/>
          <a:ext cx="3960440" cy="5390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4355976" y="94956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直線探索法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19872" y="3491716"/>
            <a:ext cx="9412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Newton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5536" y="3635732"/>
            <a:ext cx="8659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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= 0.2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54453" y="3408765"/>
            <a:ext cx="5886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0.15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78589" y="364502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0.01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010562" y="3212976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0.1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85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SD vs. Newton-Raphson methods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79512" y="764704"/>
                <a:ext cx="82809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最急降下方向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が</a:t>
                </a:r>
                <a14:m>
                  <m:oMath xmlns:m="http://schemas.openxmlformats.org/officeDocument/2006/math">
                    <m:r>
                      <a:rPr kumimoji="1" lang="ja-JP" alt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最小化方向ではない</a:t>
                </a:r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764704"/>
                <a:ext cx="8280920" cy="523220"/>
              </a:xfrm>
              <a:prstGeom prst="rect">
                <a:avLst/>
              </a:prstGeom>
              <a:blipFill>
                <a:blip r:embed="rId3"/>
                <a:stretch>
                  <a:fillRect l="-1472" t="-15116" b="-279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グラフ 6"/>
          <p:cNvGraphicFramePr>
            <a:graphicFrameLocks/>
          </p:cNvGraphicFramePr>
          <p:nvPr/>
        </p:nvGraphicFramePr>
        <p:xfrm>
          <a:off x="2771800" y="548680"/>
          <a:ext cx="3960440" cy="5386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5940152" y="2756049"/>
            <a:ext cx="9412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Newton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71800" y="3034789"/>
            <a:ext cx="8659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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0.2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35896" y="2807822"/>
            <a:ext cx="5886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0.15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60032" y="3044081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0.01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458834" y="2602741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0.1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7846E04-A7D3-1A6E-E96E-C5877EEB67BC}"/>
              </a:ext>
            </a:extLst>
          </p:cNvPr>
          <p:cNvSpPr txBox="1"/>
          <p:nvPr/>
        </p:nvSpPr>
        <p:spPr>
          <a:xfrm>
            <a:off x="395536" y="6146140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SD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法を、最小化方向を使うように改良する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85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共役勾配 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(Conjugate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Gradient)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法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496" y="851228"/>
            <a:ext cx="9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行列 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1" lang="ja-JP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に対してベクトル 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u,</a:t>
            </a:r>
            <a:r>
              <a:rPr kumimoji="1" lang="ja-JP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v</a:t>
            </a:r>
            <a:r>
              <a:rPr kumimoji="1" lang="ja-JP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が </a:t>
            </a:r>
            <a:r>
              <a:rPr kumimoji="1" lang="en-US" altLang="ja-JP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</a:t>
            </a:r>
            <a:r>
              <a:rPr kumimoji="1" lang="en-US" altLang="ja-JP" sz="2000" b="0" i="1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</a:t>
            </a:r>
            <a:r>
              <a:rPr kumimoji="1" lang="en-US" altLang="ja-JP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Av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0</a:t>
            </a:r>
            <a:r>
              <a:rPr kumimoji="1" lang="ja-JP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であるとき、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</a:t>
            </a:r>
            <a:r>
              <a:rPr kumimoji="1" lang="ja-JP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と 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v </a:t>
            </a:r>
            <a:r>
              <a:rPr kumimoji="1" lang="ja-JP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は互いに共役の関係にあるという</a:t>
            </a:r>
            <a:endParaRPr kumimoji="1" lang="ja-JP" altLang="en-US" sz="2000" b="0" i="1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・共役な探索方向に沿って正確な直線探索を実行していけば、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有限回の反復で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次関数の最小解に到達することが期待される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131840" y="600943"/>
            <a:ext cx="6016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矢部博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工学基礎 最適化とその応用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数理工学社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(2006)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42495" y="5023387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共役なベクトルと楕円－円変換 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         </a:t>
            </a:r>
            <a:r>
              <a:rPr kumimoji="1" lang="en-US" altLang="ja-JP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</a:t>
            </a:r>
            <a:r>
              <a:rPr kumimoji="1" lang="en-US" altLang="ja-JP" sz="1800" b="1" i="0" u="none" strike="noStrike" kern="1200" cap="none" spc="0" normalizeH="0" baseline="30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</a:t>
            </a:r>
            <a:r>
              <a:rPr kumimoji="1" lang="en-US" altLang="ja-JP" sz="1800" b="1" i="0" u="none" strike="noStrike" kern="1200" cap="none" spc="0" normalizeH="0" baseline="30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</a:t>
            </a:r>
            <a:r>
              <a:rPr kumimoji="1" lang="en-US" altLang="ja-JP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v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</a:t>
            </a:r>
            <a:r>
              <a:rPr kumimoji="1" lang="en-US" altLang="ja-JP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</a:t>
            </a:r>
            <a:r>
              <a:rPr kumimoji="1" lang="en-US" altLang="ja-JP" sz="1800" b="1" i="0" u="none" strike="noStrike" kern="1200" cap="none" spc="0" normalizeH="0" baseline="30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1" lang="en-US" altLang="ja-JP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v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-508" y="219575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等高線が円の場合、変数個数回の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探索で最小値に到達できるが・・・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55976" y="2204864"/>
            <a:ext cx="47880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初期値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を与える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初期探索方向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を再急降下方向にとる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直接探索法に従って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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k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を決め、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　　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k+1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</a:t>
            </a:r>
            <a:r>
              <a:rPr kumimoji="1" lang="en-US" altLang="ja-JP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k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+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</a:t>
            </a:r>
            <a:r>
              <a:rPr kumimoji="1" lang="en-US" altLang="ja-JP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k</a:t>
            </a:r>
            <a:r>
              <a:rPr kumimoji="1" lang="en-US" altLang="ja-JP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d</a:t>
            </a:r>
            <a:r>
              <a:rPr kumimoji="1" lang="en-US" altLang="ja-JP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k</a:t>
            </a:r>
            <a:b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を計算する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  <a:sym typeface="Symbol" panose="05050102010706020507" pitchFamily="18" charset="2"/>
            </a:endParaRP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探索方向を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</a:b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</a:b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に更新する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  <a:sym typeface="Symbol" panose="05050102010706020507" pitchFamily="18" charset="2"/>
            </a:endParaRP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3,4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を繰り返して収束させる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4.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では、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</a:t>
            </a:r>
            <a:r>
              <a:rPr kumimoji="1" lang="en-US" altLang="ja-JP" sz="20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は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</a:t>
            </a:r>
            <a:r>
              <a:rPr kumimoji="1" lang="en-US" altLang="ja-JP" sz="20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ja-JP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1,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…,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-1)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のすべてに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 直交するため、このループは有限回しか実行できない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=&gt;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時々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</a:t>
            </a:r>
            <a:r>
              <a:rPr kumimoji="1" lang="en-US" altLang="ja-JP" sz="20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をリセット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aphicFrame>
        <p:nvGraphicFramePr>
          <p:cNvPr id="10" name="Object 28"/>
          <p:cNvGraphicFramePr>
            <a:graphicFrameLocks noChangeAspect="1"/>
          </p:cNvGraphicFramePr>
          <p:nvPr/>
        </p:nvGraphicFramePr>
        <p:xfrm>
          <a:off x="5710175" y="2852936"/>
          <a:ext cx="103981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558720" imgH="203040" progId="Equation.3">
                  <p:embed/>
                </p:oleObj>
              </mc:Choice>
              <mc:Fallback>
                <p:oleObj name="数式" r:id="rId3" imgW="558720" imgH="203040" progId="Equation.3">
                  <p:embed/>
                  <p:pic>
                    <p:nvPicPr>
                      <p:cNvPr id="1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0175" y="2852936"/>
                        <a:ext cx="1039813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8"/>
          <p:cNvGraphicFramePr>
            <a:graphicFrameLocks noChangeAspect="1"/>
          </p:cNvGraphicFramePr>
          <p:nvPr/>
        </p:nvGraphicFramePr>
        <p:xfrm>
          <a:off x="5065211" y="4267621"/>
          <a:ext cx="366395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1968480" imgH="431640" progId="Equation.3">
                  <p:embed/>
                </p:oleObj>
              </mc:Choice>
              <mc:Fallback>
                <p:oleObj name="数式" r:id="rId5" imgW="1968480" imgH="431640" progId="Equation.3">
                  <p:embed/>
                  <p:pic>
                    <p:nvPicPr>
                      <p:cNvPr id="1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5211" y="4267621"/>
                        <a:ext cx="366395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図 3">
            <a:extLst>
              <a:ext uri="{FF2B5EF4-FFF2-40B4-BE49-F238E27FC236}">
                <a16:creationId xmlns:a16="http://schemas.microsoft.com/office/drawing/2014/main" id="{18F6E047-A27F-DA11-22C0-648EF70D2D1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220" t="31215" r="55860" b="20946"/>
          <a:stretch/>
        </p:blipFill>
        <p:spPr>
          <a:xfrm>
            <a:off x="81025" y="2929772"/>
            <a:ext cx="2084535" cy="208883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422C5EE-9E32-E64D-E97F-7278C92EEF3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589" t="31270" r="61297" b="23400"/>
          <a:stretch/>
        </p:blipFill>
        <p:spPr>
          <a:xfrm>
            <a:off x="2233944" y="2929772"/>
            <a:ext cx="2191667" cy="2100226"/>
          </a:xfrm>
          <a:prstGeom prst="rect">
            <a:avLst/>
          </a:prstGeom>
        </p:spPr>
      </p:pic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F37CF059-B67C-F2D5-7514-E68963EFB789}"/>
              </a:ext>
            </a:extLst>
          </p:cNvPr>
          <p:cNvCxnSpPr>
            <a:cxnSpLocks/>
          </p:cNvCxnSpPr>
          <p:nvPr/>
        </p:nvCxnSpPr>
        <p:spPr>
          <a:xfrm>
            <a:off x="261880" y="4572963"/>
            <a:ext cx="8953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5D460046-B2E6-548C-6C2C-2BD3A11FE405}"/>
              </a:ext>
            </a:extLst>
          </p:cNvPr>
          <p:cNvCxnSpPr>
            <a:cxnSpLocks/>
          </p:cNvCxnSpPr>
          <p:nvPr/>
        </p:nvCxnSpPr>
        <p:spPr>
          <a:xfrm>
            <a:off x="2216410" y="4721553"/>
            <a:ext cx="3905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48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Marquart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法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-36512" y="563196"/>
            <a:ext cx="61718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個の変数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ja-JP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をもつ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個の関数 </a:t>
            </a:r>
            <a:r>
              <a:rPr kumimoji="1" lang="en-US" altLang="ja-JP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j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の自乗和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の最小値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最大値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を求める</a:t>
            </a:r>
            <a:endParaRPr kumimoji="1" lang="ja-JP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130831" y="4387316"/>
            <a:ext cx="2411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Gauss-Newton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法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aphicFrame>
        <p:nvGraphicFramePr>
          <p:cNvPr id="21" name="Object 28"/>
          <p:cNvGraphicFramePr>
            <a:graphicFrameLocks noChangeAspect="1"/>
          </p:cNvGraphicFramePr>
          <p:nvPr/>
        </p:nvGraphicFramePr>
        <p:xfrm>
          <a:off x="428525" y="934616"/>
          <a:ext cx="2127251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1143000" imgH="444240" progId="Equation.3">
                  <p:embed/>
                </p:oleObj>
              </mc:Choice>
              <mc:Fallback>
                <p:oleObj name="数式" r:id="rId3" imgW="1143000" imgH="444240" progId="Equation.3">
                  <p:embed/>
                  <p:pic>
                    <p:nvPicPr>
                      <p:cNvPr id="21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25" y="934616"/>
                        <a:ext cx="2127251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8"/>
          <p:cNvGraphicFramePr>
            <a:graphicFrameLocks noChangeAspect="1"/>
          </p:cNvGraphicFramePr>
          <p:nvPr/>
        </p:nvGraphicFramePr>
        <p:xfrm>
          <a:off x="1004888" y="2060575"/>
          <a:ext cx="553085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2971800" imgH="482400" progId="Equation.3">
                  <p:embed/>
                </p:oleObj>
              </mc:Choice>
              <mc:Fallback>
                <p:oleObj name="数式" r:id="rId5" imgW="2971800" imgH="482400" progId="Equation.3">
                  <p:embed/>
                  <p:pic>
                    <p:nvPicPr>
                      <p:cNvPr id="2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2060575"/>
                        <a:ext cx="5530850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テキスト ボックス 24"/>
          <p:cNvSpPr txBox="1"/>
          <p:nvPr/>
        </p:nvSpPr>
        <p:spPr>
          <a:xfrm>
            <a:off x="4365" y="2780928"/>
            <a:ext cx="204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と近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似すると、</a:t>
            </a:r>
            <a:endParaRPr kumimoji="1" lang="ja-JP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aphicFrame>
        <p:nvGraphicFramePr>
          <p:cNvPr id="26" name="Object 28"/>
          <p:cNvGraphicFramePr>
            <a:graphicFrameLocks noChangeAspect="1"/>
          </p:cNvGraphicFramePr>
          <p:nvPr/>
        </p:nvGraphicFramePr>
        <p:xfrm>
          <a:off x="946150" y="3192463"/>
          <a:ext cx="6119813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7" imgW="3288960" imgH="368280" progId="Equation.3">
                  <p:embed/>
                </p:oleObj>
              </mc:Choice>
              <mc:Fallback>
                <p:oleObj name="数式" r:id="rId7" imgW="3288960" imgH="368280" progId="Equation.3">
                  <p:embed/>
                  <p:pic>
                    <p:nvPicPr>
                      <p:cNvPr id="2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150" y="3192463"/>
                        <a:ext cx="6119813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8"/>
          <p:cNvGraphicFramePr>
            <a:graphicFrameLocks noChangeAspect="1"/>
          </p:cNvGraphicFramePr>
          <p:nvPr/>
        </p:nvGraphicFramePr>
        <p:xfrm>
          <a:off x="6988003" y="2044204"/>
          <a:ext cx="1182687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9" imgW="634680" imgH="457200" progId="Equation.3">
                  <p:embed/>
                </p:oleObj>
              </mc:Choice>
              <mc:Fallback>
                <p:oleObj name="数式" r:id="rId9" imgW="634680" imgH="457200" progId="Equation.3">
                  <p:embed/>
                  <p:pic>
                    <p:nvPicPr>
                      <p:cNvPr id="27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8003" y="2044204"/>
                        <a:ext cx="1182687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8"/>
          <p:cNvGraphicFramePr>
            <a:graphicFrameLocks noChangeAspect="1"/>
          </p:cNvGraphicFramePr>
          <p:nvPr/>
        </p:nvGraphicFramePr>
        <p:xfrm>
          <a:off x="933879" y="3650257"/>
          <a:ext cx="415766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1" imgW="2234880" imgH="431640" progId="Equation.3">
                  <p:embed/>
                </p:oleObj>
              </mc:Choice>
              <mc:Fallback>
                <p:oleObj name="数式" r:id="rId11" imgW="2234880" imgH="431640" progId="Equation.3">
                  <p:embed/>
                  <p:pic>
                    <p:nvPicPr>
                      <p:cNvPr id="2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879" y="3650257"/>
                        <a:ext cx="415766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1544638" y="4344988"/>
          <a:ext cx="24098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3" imgW="1295280" imgH="291960" progId="Equation.3">
                  <p:embed/>
                </p:oleObj>
              </mc:Choice>
              <mc:Fallback>
                <p:oleObj name="数式" r:id="rId13" imgW="1295280" imgH="291960" progId="Equation.3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4344988"/>
                        <a:ext cx="240982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8"/>
          <p:cNvGraphicFramePr>
            <a:graphicFrameLocks noChangeAspect="1"/>
          </p:cNvGraphicFramePr>
          <p:nvPr/>
        </p:nvGraphicFramePr>
        <p:xfrm>
          <a:off x="1627188" y="5213350"/>
          <a:ext cx="29527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5" imgW="1587240" imgH="291960" progId="Equation.3">
                  <p:embed/>
                </p:oleObj>
              </mc:Choice>
              <mc:Fallback>
                <p:oleObj name="数式" r:id="rId15" imgW="1587240" imgH="291960" progId="Equation.3">
                  <p:embed/>
                  <p:pic>
                    <p:nvPicPr>
                      <p:cNvPr id="3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7188" y="5213350"/>
                        <a:ext cx="295275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テキスト ボックス 30"/>
          <p:cNvSpPr txBox="1"/>
          <p:nvPr/>
        </p:nvSpPr>
        <p:spPr>
          <a:xfrm>
            <a:off x="67764" y="4822212"/>
            <a:ext cx="3308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Levenberg-Marquart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法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aphicFrame>
        <p:nvGraphicFramePr>
          <p:cNvPr id="32" name="Object 28"/>
          <p:cNvGraphicFramePr>
            <a:graphicFrameLocks noChangeAspect="1"/>
          </p:cNvGraphicFramePr>
          <p:nvPr/>
        </p:nvGraphicFramePr>
        <p:xfrm>
          <a:off x="563563" y="5661025"/>
          <a:ext cx="4038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7" imgW="2171520" imgH="291960" progId="Equation.3">
                  <p:embed/>
                </p:oleObj>
              </mc:Choice>
              <mc:Fallback>
                <p:oleObj name="数式" r:id="rId17" imgW="2171520" imgH="291960" progId="Equation.3">
                  <p:embed/>
                  <p:pic>
                    <p:nvPicPr>
                      <p:cNvPr id="3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5661025"/>
                        <a:ext cx="40386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テキスト ボックス 32"/>
          <p:cNvSpPr txBox="1"/>
          <p:nvPr/>
        </p:nvSpPr>
        <p:spPr>
          <a:xfrm>
            <a:off x="4824089" y="5226383"/>
            <a:ext cx="3788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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の最適値がよくわからない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816231" y="5714212"/>
            <a:ext cx="3988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A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行列の対角和に比例させる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  <a:sym typeface="Symbol" panose="05050102010706020507" pitchFamily="18" charset="2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7764" y="6286518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直線探索法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98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/>
        </p:nvGraphicFramePr>
        <p:xfrm>
          <a:off x="4716016" y="2124472"/>
          <a:ext cx="4173537" cy="476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ワークシート" r:id="rId3" imgW="4174151" imgH="4760811" progId="Excel.Sheet.12">
                  <p:embed/>
                </p:oleObj>
              </mc:Choice>
              <mc:Fallback>
                <p:oleObj name="ワークシート" r:id="rId3" imgW="4174151" imgH="4760811" progId="Excel.Sheet.12">
                  <p:embed/>
                  <p:pic>
                    <p:nvPicPr>
                      <p:cNvPr id="2" name="オブジェクト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6016" y="2124472"/>
                        <a:ext cx="4173537" cy="4760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noFill/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分光解析に使われるプロファイルモデル</a:t>
            </a:r>
          </a:p>
        </p:txBody>
      </p:sp>
      <p:graphicFrame>
        <p:nvGraphicFramePr>
          <p:cNvPr id="86019" name="Object 3"/>
          <p:cNvGraphicFramePr>
            <a:graphicFrameLocks noChangeAspect="1"/>
          </p:cNvGraphicFramePr>
          <p:nvPr/>
        </p:nvGraphicFramePr>
        <p:xfrm>
          <a:off x="323528" y="872868"/>
          <a:ext cx="26701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1485720" imgH="469800" progId="Equation.3">
                  <p:embed/>
                </p:oleObj>
              </mc:Choice>
              <mc:Fallback>
                <p:oleObj name="数式" r:id="rId5" imgW="1485720" imgH="469800" progId="Equation.3">
                  <p:embed/>
                  <p:pic>
                    <p:nvPicPr>
                      <p:cNvPr id="860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872868"/>
                        <a:ext cx="267017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336550" y="1870075"/>
          <a:ext cx="44259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7" imgW="2463480" imgH="431640" progId="Equation.3">
                  <p:embed/>
                </p:oleObj>
              </mc:Choice>
              <mc:Fallback>
                <p:oleObj name="数式" r:id="rId7" imgW="2463480" imgH="431640" progId="Equation.3">
                  <p:embed/>
                  <p:pic>
                    <p:nvPicPr>
                      <p:cNvPr id="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1870075"/>
                        <a:ext cx="442595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正方形/長方形 18"/>
          <p:cNvSpPr/>
          <p:nvPr/>
        </p:nvSpPr>
        <p:spPr>
          <a:xfrm>
            <a:off x="-2956" y="1556792"/>
            <a:ext cx="1608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Gauss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関数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-2956" y="620688"/>
            <a:ext cx="1839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Lorentz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関数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83263" y="1059254"/>
            <a:ext cx="182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w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半値半幅</a:t>
            </a:r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/>
        </p:nvGraphicFramePr>
        <p:xfrm>
          <a:off x="2195736" y="2425287"/>
          <a:ext cx="2521595" cy="355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9" imgW="1803240" imgH="253800" progId="Equation.3">
                  <p:embed/>
                </p:oleObj>
              </mc:Choice>
              <mc:Fallback>
                <p:oleObj name="数式" r:id="rId9" imgW="1803240" imgH="253800" progId="Equation.3">
                  <p:embed/>
                  <p:pic>
                    <p:nvPicPr>
                      <p:cNvPr id="10" name="オブジェクト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425287"/>
                        <a:ext cx="2521595" cy="3556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正方形/長方形 21"/>
          <p:cNvSpPr/>
          <p:nvPr/>
        </p:nvSpPr>
        <p:spPr>
          <a:xfrm>
            <a:off x="-2956" y="2568386"/>
            <a:ext cx="4596130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Voigt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関数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Lotentz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型の固有スペクトルに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他の要因の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Gauss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型の広がりが重なる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畳み込み積分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(Convolution)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であらわされる</a:t>
            </a:r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/>
        </p:nvGraphicFramePr>
        <p:xfrm>
          <a:off x="438373" y="3765525"/>
          <a:ext cx="3514725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1" imgW="1955520" imgH="812520" progId="Equation.3">
                  <p:embed/>
                </p:oleObj>
              </mc:Choice>
              <mc:Fallback>
                <p:oleObj name="数式" r:id="rId11" imgW="1955520" imgH="812520" progId="Equation.3">
                  <p:embed/>
                  <p:pic>
                    <p:nvPicPr>
                      <p:cNvPr id="14" name="オブジェクト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73" y="3765525"/>
                        <a:ext cx="3514725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正方形/長方形 23"/>
          <p:cNvSpPr/>
          <p:nvPr/>
        </p:nvSpPr>
        <p:spPr>
          <a:xfrm>
            <a:off x="-2956" y="5127575"/>
            <a:ext cx="27163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Pseudo-Voigt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関数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Voigt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関数の簡略版</a:t>
            </a:r>
          </a:p>
        </p:txBody>
      </p:sp>
      <p:graphicFrame>
        <p:nvGraphicFramePr>
          <p:cNvPr id="25" name="オブジェクト 24"/>
          <p:cNvGraphicFramePr>
            <a:graphicFrameLocks noChangeAspect="1"/>
          </p:cNvGraphicFramePr>
          <p:nvPr/>
        </p:nvGraphicFramePr>
        <p:xfrm>
          <a:off x="388238" y="5869087"/>
          <a:ext cx="355917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3" imgW="1981080" imgH="228600" progId="Equation.3">
                  <p:embed/>
                </p:oleObj>
              </mc:Choice>
              <mc:Fallback>
                <p:oleObj name="数式" r:id="rId13" imgW="1981080" imgH="228600" progId="Equation.3">
                  <p:embed/>
                  <p:pic>
                    <p:nvPicPr>
                      <p:cNvPr id="25" name="オブジェクト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238" y="5869087"/>
                        <a:ext cx="3559175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テキスト ボックス 25"/>
          <p:cNvSpPr txBox="1"/>
          <p:nvPr/>
        </p:nvSpPr>
        <p:spPr>
          <a:xfrm>
            <a:off x="1547664" y="6237312"/>
            <a:ext cx="2747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1" lang="en-US" altLang="ja-JP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Gauss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関数分率</a:t>
            </a:r>
          </a:p>
        </p:txBody>
      </p:sp>
      <p:cxnSp>
        <p:nvCxnSpPr>
          <p:cNvPr id="23" name="直線矢印コネクタ 22"/>
          <p:cNvCxnSpPr/>
          <p:nvPr/>
        </p:nvCxnSpPr>
        <p:spPr>
          <a:xfrm flipH="1">
            <a:off x="7089355" y="4509120"/>
            <a:ext cx="792086" cy="13263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7411009" y="3750131"/>
            <a:ext cx="1622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1" lang="en-US" altLang="ja-JP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=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0, 0.3,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0.5, 0.7, 1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65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29D1396B-7E61-4143-89F6-E275D78DA3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78" t="37296" r="53797" b="19277"/>
          <a:stretch/>
        </p:blipFill>
        <p:spPr>
          <a:xfrm>
            <a:off x="6180109" y="4437112"/>
            <a:ext cx="2928395" cy="2405556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0004739-7587-4EA0-8311-E47ECFE021F1}"/>
              </a:ext>
            </a:extLst>
          </p:cNvPr>
          <p:cNvSpPr txBox="1"/>
          <p:nvPr/>
        </p:nvSpPr>
        <p:spPr>
          <a:xfrm>
            <a:off x="6189832" y="638214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B8898EF-027F-4979-84E2-199CE2A6EC04}"/>
              </a:ext>
            </a:extLst>
          </p:cNvPr>
          <p:cNvSpPr txBox="1"/>
          <p:nvPr/>
        </p:nvSpPr>
        <p:spPr>
          <a:xfrm>
            <a:off x="7578413" y="60313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A5C7B12-AF31-47B0-A605-EB79B867FD75}"/>
              </a:ext>
            </a:extLst>
          </p:cNvPr>
          <p:cNvSpPr txBox="1"/>
          <p:nvPr/>
        </p:nvSpPr>
        <p:spPr>
          <a:xfrm>
            <a:off x="6627154" y="51206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5DF2F64-5039-4C49-9484-DD308F6C906E}"/>
              </a:ext>
            </a:extLst>
          </p:cNvPr>
          <p:cNvSpPr txBox="1"/>
          <p:nvPr/>
        </p:nvSpPr>
        <p:spPr>
          <a:xfrm>
            <a:off x="7937879" y="470615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4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02CC7F2-2FCD-4F92-BCFE-002AF0C9289E}"/>
              </a:ext>
            </a:extLst>
          </p:cNvPr>
          <p:cNvSpPr txBox="1"/>
          <p:nvPr/>
        </p:nvSpPr>
        <p:spPr>
          <a:xfrm>
            <a:off x="7464113" y="554766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5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-1"/>
            <a:ext cx="9144000" cy="8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Simplex method</a:t>
            </a: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(</a:t>
            </a:r>
            <a:r>
              <a:rPr kumimoji="1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単体法</a:t>
            </a: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, Amoeba</a:t>
            </a:r>
            <a:r>
              <a:rPr kumimoji="1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法</a:t>
            </a: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)</a:t>
            </a:r>
            <a:b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</a:br>
            <a:r>
              <a:rPr kumimoji="1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</a:t>
            </a:r>
            <a:r>
              <a:rPr kumimoji="1" lang="en-US" altLang="ja-JP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Nelder</a:t>
            </a:r>
            <a:r>
              <a:rPr kumimoji="1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-Mead algorithm)</a:t>
            </a:r>
            <a:endParaRPr kumimoji="1" lang="ja-JP" altLang="en-US" sz="3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96116" y="1124744"/>
                <a:ext cx="9156404" cy="4555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　単体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</a:t>
                </a: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次元空間で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(n+1)</a:t>
                </a: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個の頂点が作る多面体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を最小化する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268288" marR="0" lvl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+1)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個の初期点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1, 2,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･･･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+1) =&gt;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&gt;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F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i’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&lt;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’)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となるように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ソートし、</a:t>
                </a:r>
                <a:r>
                  <a:rPr kumimoji="1" lang="en-US" altLang="ja-JP" sz="2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h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l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=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n+1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とする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268288" marR="0" lvl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最大値をとる点以外の平均を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𝐺</m:t>
                        </m:r>
                      </m:sub>
                    </m:sSub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=2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/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</m:t>
                    </m:r>
                  </m:oMath>
                </a14:m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とする</a:t>
                </a:r>
                <a:r>
                  <a:rPr kumimoji="1" lang="ja-JP" altLang="en-US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endParaRPr kumimoji="1" lang="en-US" altLang="ja-JP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268288" marR="0" lvl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新しい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は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</a:t>
                </a:r>
                <a:r>
                  <a:rPr kumimoji="1" lang="ja-JP" altLang="en-US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–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G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線上において次の規則でみつける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514350" marR="0" lvl="0" indent="-514350" algn="l" defTabSz="838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romanLcParenBoth"/>
                  <a:tabLst>
                    <a:tab pos="1527175" algn="l"/>
                  </a:tabLst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Reflection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(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鏡映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       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 </a:t>
                </a:r>
                <a:r>
                  <a:rPr kumimoji="1" lang="en-US" altLang="ja-JP" sz="2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R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(1+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)</a:t>
                </a:r>
                <a:r>
                  <a:rPr kumimoji="1" lang="en-US" altLang="ja-JP" sz="2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G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/>
                  </a:rPr>
                  <a:t>–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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(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 &gt; 0,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ex.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1.0)</a:t>
                </a:r>
              </a:p>
              <a:p>
                <a:pPr marL="0" marR="0" lvl="0" indent="0" algn="l" defTabSz="838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527175" algn="l"/>
                  </a:tabLst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(ii)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Expansion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(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拡大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       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 </a:t>
                </a:r>
                <a:r>
                  <a:rPr kumimoji="1" lang="en-US" altLang="ja-JP" sz="2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E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/>
                  </a:rPr>
                  <a:t></a:t>
                </a:r>
                <a:r>
                  <a:rPr kumimoji="1" lang="en-US" altLang="ja-JP" sz="2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r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+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(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/>
                  </a:rPr>
                  <a:t>1 – )</a:t>
                </a:r>
                <a:r>
                  <a:rPr kumimoji="1" lang="en-US" altLang="ja-JP" sz="2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G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(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/>
                  </a:rPr>
                  <a:t>  &gt; 0,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ex.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2.0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endParaRPr kumimoji="1" lang="en-US" altLang="ja-JP" sz="2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838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527175" algn="l"/>
                  </a:tabLst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(iii)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Contraction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(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収縮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	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 </a:t>
                </a:r>
                <a:r>
                  <a:rPr kumimoji="1" lang="en-US" altLang="ja-JP" sz="2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C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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+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(1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/>
                  </a:rPr>
                  <a:t>–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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)</a:t>
                </a:r>
                <a:r>
                  <a:rPr kumimoji="1" lang="en-US" altLang="ja-JP" sz="2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G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(0 &lt;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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&lt; 1,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ex.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0.5)</a:t>
                </a:r>
              </a:p>
              <a:p>
                <a:pPr marL="0" marR="0" lvl="0" indent="0" algn="l" defTabSz="838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527175" algn="l"/>
                  </a:tabLst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(iv)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Reduction 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縮小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    : </a:t>
                </a:r>
                <a:r>
                  <a:rPr kumimoji="1" lang="en-US" altLang="ja-JP" sz="2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RD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+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l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 / 2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4.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 – (iv)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のうち、最初に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&lt;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F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を満たす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x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で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を置き換える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5. 2 – 4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を繰り返す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16" y="1124744"/>
                <a:ext cx="9156404" cy="4555286"/>
              </a:xfrm>
              <a:prstGeom prst="rect">
                <a:avLst/>
              </a:prstGeom>
              <a:blipFill>
                <a:blip r:embed="rId4"/>
                <a:stretch>
                  <a:fillRect l="-732" t="-1071" b="-16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/>
          <p:cNvSpPr/>
          <p:nvPr/>
        </p:nvSpPr>
        <p:spPr>
          <a:xfrm>
            <a:off x="1907704" y="816967"/>
            <a:ext cx="7240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服部力、名取亮、小国力 監修、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Fortran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による数値計算ソフトウェア、丸善株式会社 （１９８９年）</a:t>
            </a:r>
          </a:p>
        </p:txBody>
      </p:sp>
    </p:spTree>
    <p:extLst>
      <p:ext uri="{BB962C8B-B14F-4D97-AF65-F5344CB8AC3E}">
        <p14:creationId xmlns:p14="http://schemas.microsoft.com/office/powerpoint/2010/main" val="254186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最小化の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python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プログラム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Simplex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法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E650426-ECF0-4A6F-F6E6-F396CA1F71D0}"/>
              </a:ext>
            </a:extLst>
          </p:cNvPr>
          <p:cNvSpPr txBox="1"/>
          <p:nvPr/>
        </p:nvSpPr>
        <p:spPr>
          <a:xfrm>
            <a:off x="449035" y="1068130"/>
            <a:ext cx="8055429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tkProg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]\tkprog_tutorial\optimize\minimize_tutorial.py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 Simplex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法を選択。微分を計算する必要がない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method = "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nelder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-mead"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最小化する関数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def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minimize_func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(x):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return 2.0 * (x[0] - 3.0)**2 + (x[1] - 1.0)**4 + 2.0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def main():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最小化を実行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res = minimize(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minimize_func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x0s, method = method,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tol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tol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options = {'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maxiter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':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maxiter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"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disp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":True})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print("")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if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res.success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print(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f"Function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takes the minimum")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最小値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print(f"   at y={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res.fun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}")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最小値を取るときの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print(f"   with x={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res.x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}")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収束するまでの繰り返し数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print(f" iteration: {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res.nit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}")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else: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print(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f"Function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did not converge")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print(res)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if __name__ == "__main__":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main()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C369597-D221-9D24-C219-DC756633E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670254"/>
            <a:ext cx="2484976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Unicode MS" panose="020B0604020202020204" pitchFamily="50" charset="-128"/>
                <a:ea typeface="ＭＳ Ｐゴシック"/>
                <a:cs typeface="+mn-cs"/>
              </a:rPr>
              <a:t>scipy.optimize.minimize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Unicode MS" panose="020B0604020202020204" pitchFamily="50" charset="-128"/>
                <a:ea typeface="ＭＳ Ｐゴシック"/>
                <a:cs typeface="+mn-cs"/>
              </a:rPr>
              <a:t>()</a:t>
            </a:r>
            <a:endParaRPr kumimoji="0" lang="ja-JP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82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-1"/>
            <a:ext cx="9144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scipy.optimize.minimize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()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で</a:t>
            </a:r>
            <a:b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</a:b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使えるアルゴリズム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E650426-ECF0-4A6F-F6E6-F396CA1F71D0}"/>
              </a:ext>
            </a:extLst>
          </p:cNvPr>
          <p:cNvSpPr txBox="1"/>
          <p:nvPr/>
        </p:nvSpPr>
        <p:spPr>
          <a:xfrm>
            <a:off x="544285" y="1225689"/>
            <a:ext cx="805542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tkProg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]\tkprog_tutorial\optimize\minimize_tutorial2.py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#nelder-mead    Downhill simplex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#powell         Modified Powell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#cg             conjugate gradient (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Polak-Ribiere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method)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#bfgs           BFGS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法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#newton-cg      Newton-CG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#trust-ncg     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信頼領域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Newton-CG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法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#dogleg        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信頼領域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dog-leg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法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#L-BFGS-B’ (see here)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#TNC’ (see here)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#COBYLA’ (see here)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#SLSQP’ (see here)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#trust-constr’(see here)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#dogleg’ (see here)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#trust-exact’ (see here)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#trust-krylov’ (see here)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74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最小化の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python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プログラム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勾配法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E650426-ECF0-4A6F-F6E6-F396CA1F71D0}"/>
              </a:ext>
            </a:extLst>
          </p:cNvPr>
          <p:cNvSpPr txBox="1"/>
          <p:nvPr/>
        </p:nvSpPr>
        <p:spPr>
          <a:xfrm>
            <a:off x="449035" y="1068130"/>
            <a:ext cx="8055429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tkProg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]\tkprog_tutorial\optimize\minimize_tutorial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.py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BFGS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法を選択。１次微分を計算する関数が必要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method = "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bfgs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最小化する関数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def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minimize_func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(x):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return 2.0 * (x[0] - 3.0)**2 + (x[1] - 1.0)**4 + 2.0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１次微分を計算する関数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中央差分で微分を計算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def diff1(x):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for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in range(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nvar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xx =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x.copy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xx[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 = x[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 - 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ym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minimize_func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(xx)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xx[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 = x[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 + 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yp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minimize_func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(xx)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diff[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 = (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yp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-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ym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/ 2.0 / 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return diff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def main():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最小化を実行。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jac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に１次微分を計算する関数を渡す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res = minimize(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minimize_func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x0s, method = method, </a:t>
            </a:r>
            <a:r>
              <a:rPr kumimoji="1" lang="en-US" altLang="ja-JP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jac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diff1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callback = callback,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   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tol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tol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options = {'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maxiter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':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maxiter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"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disp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":True})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    print("")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C369597-D221-9D24-C219-DC756633E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670254"/>
            <a:ext cx="2484976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Unicode MS" panose="020B0604020202020204" pitchFamily="50" charset="-128"/>
                <a:ea typeface="ＭＳ Ｐゴシック"/>
                <a:cs typeface="+mn-cs"/>
              </a:rPr>
              <a:t>scipy.optimize.minimize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Unicode MS" panose="020B0604020202020204" pitchFamily="50" charset="-128"/>
                <a:ea typeface="ＭＳ Ｐゴシック"/>
                <a:cs typeface="+mn-cs"/>
              </a:rPr>
              <a:t>()</a:t>
            </a:r>
            <a:endParaRPr kumimoji="0" lang="ja-JP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778F530-CD1B-A8FA-B3D8-FCBCA03D0D11}"/>
              </a:ext>
            </a:extLst>
          </p:cNvPr>
          <p:cNvSpPr txBox="1"/>
          <p:nvPr/>
        </p:nvSpPr>
        <p:spPr>
          <a:xfrm>
            <a:off x="2936081" y="4969549"/>
            <a:ext cx="6082903" cy="369332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jac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に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‘3-point’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 を渡すと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3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点法で微分を計算してくれるはず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03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数値微分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中央差分を取る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オブジェクト 1"/>
              <p:cNvSpPr txBox="1"/>
              <p:nvPr/>
            </p:nvSpPr>
            <p:spPr bwMode="auto">
              <a:xfrm>
                <a:off x="164874" y="836613"/>
                <a:ext cx="5662612" cy="7731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前進差分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𝑑𝑓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num>
                      <m:den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𝑑𝑥</m:t>
                        </m:r>
                      </m:den>
                    </m:f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</m:t>
                    </m:r>
                    <m:f>
                      <m:f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)−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num>
                      <m:den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</m:t>
                        </m:r>
                      </m:den>
                    </m:f>
                  </m:oMath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" name="オブジェクト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874" y="836613"/>
                <a:ext cx="5662612" cy="773112"/>
              </a:xfrm>
              <a:prstGeom prst="rect">
                <a:avLst/>
              </a:prstGeom>
              <a:blipFill>
                <a:blip r:embed="rId3"/>
                <a:stretch>
                  <a:fillRect l="-161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オブジェクト 3"/>
              <p:cNvSpPr txBox="1"/>
              <p:nvPr/>
            </p:nvSpPr>
            <p:spPr bwMode="auto">
              <a:xfrm>
                <a:off x="250825" y="1731198"/>
                <a:ext cx="7600950" cy="8477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　中央差分：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𝒅𝒇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num>
                      <m:den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𝒅𝒙</m:t>
                        </m:r>
                      </m:den>
                    </m:f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</m:t>
                    </m:r>
                    <m:f>
                      <m:fPr>
                        <m:ctrlPr>
                          <a:rPr kumimoji="1" lang="ja-JP" alt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𝒇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𝒉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)−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𝒇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𝒉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num>
                      <m:den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𝒉</m:t>
                        </m:r>
                      </m:den>
                    </m:f>
                  </m:oMath>
                </a14:m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4" name="オブジェクト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1731198"/>
                <a:ext cx="7600950" cy="8477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4212714" y="899280"/>
            <a:ext cx="4931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/2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の微分値が最も精確に出る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A5CDEAF-62EA-2980-A0B5-8186CE51F2DB}"/>
              </a:ext>
            </a:extLst>
          </p:cNvPr>
          <p:cNvSpPr txBox="1"/>
          <p:nvPr/>
        </p:nvSpPr>
        <p:spPr>
          <a:xfrm>
            <a:off x="4898411" y="1887652"/>
            <a:ext cx="2657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この式を使う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9DDE12C-0438-770E-5DA8-98AA49CB0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2812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二階微分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オブジェクト 6">
                <a:extLst>
                  <a:ext uri="{FF2B5EF4-FFF2-40B4-BE49-F238E27FC236}">
                    <a16:creationId xmlns:a16="http://schemas.microsoft.com/office/drawing/2014/main" id="{07D1D15C-B239-DDDB-B493-8B3EB014BCE8}"/>
                  </a:ext>
                </a:extLst>
              </p:cNvPr>
              <p:cNvSpPr txBox="1"/>
              <p:nvPr/>
            </p:nvSpPr>
            <p:spPr bwMode="auto">
              <a:xfrm>
                <a:off x="1429658" y="3716492"/>
                <a:ext cx="6654800" cy="106460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ja-JP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𝒅</m:t>
                              </m:r>
                            </m:e>
                            <m:sup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𝒇</m:t>
                          </m:r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𝒅</m:t>
                          </m:r>
                          <m:sSup>
                            <m:sSupPr>
                              <m:ctrlP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</m:e>
                            <m:sup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1" lang="ja-JP" alt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~=</m:t>
                      </m:r>
                      <m:f>
                        <m:fPr>
                          <m:ctrlP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𝒇</m:t>
                          </m:r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𝒉</m:t>
                          </m:r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)−</m:t>
                          </m:r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𝒇</m:t>
                          </m:r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)+</m:t>
                          </m:r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𝒇</m:t>
                          </m:r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𝒉</m:t>
                          </m:r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𝒉</m:t>
                              </m:r>
                            </m:e>
                            <m:sup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7" name="オブジェクト 6">
                <a:extLst>
                  <a:ext uri="{FF2B5EF4-FFF2-40B4-BE49-F238E27FC236}">
                    <a16:creationId xmlns:a16="http://schemas.microsoft.com/office/drawing/2014/main" id="{07D1D15C-B239-DDDB-B493-8B3EB014B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9658" y="3716492"/>
                <a:ext cx="6654800" cy="10646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99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高次の公式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13771" r="38528" b="72131"/>
          <a:stretch/>
        </p:blipFill>
        <p:spPr>
          <a:xfrm>
            <a:off x="1115616" y="1092806"/>
            <a:ext cx="3744416" cy="122413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51520" y="692696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点公式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l="13760" t="57377"/>
          <a:stretch/>
        </p:blipFill>
        <p:spPr>
          <a:xfrm>
            <a:off x="1150730" y="4797152"/>
            <a:ext cx="6769642" cy="187220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17232" y="2447693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5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点公式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13883" t="29354" r="806" b="42777"/>
          <a:stretch/>
        </p:blipFill>
        <p:spPr>
          <a:xfrm>
            <a:off x="1223628" y="2924944"/>
            <a:ext cx="6696744" cy="122413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23528" y="4397042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7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点公式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6F2C510-0A6E-4813-8891-27F4061678F4}"/>
              </a:ext>
            </a:extLst>
          </p:cNvPr>
          <p:cNvCxnSpPr/>
          <p:nvPr/>
        </p:nvCxnSpPr>
        <p:spPr>
          <a:xfrm>
            <a:off x="3203848" y="6525344"/>
            <a:ext cx="28803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A27452DE-66BA-4C5B-A5C8-94DB53DD5510}"/>
              </a:ext>
            </a:extLst>
          </p:cNvPr>
          <p:cNvCxnSpPr/>
          <p:nvPr/>
        </p:nvCxnSpPr>
        <p:spPr>
          <a:xfrm>
            <a:off x="3203848" y="4005064"/>
            <a:ext cx="28803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29A55BC2-4FE4-42F1-8AE2-ABF6F6BFE01C}"/>
              </a:ext>
            </a:extLst>
          </p:cNvPr>
          <p:cNvCxnSpPr/>
          <p:nvPr/>
        </p:nvCxnSpPr>
        <p:spPr>
          <a:xfrm>
            <a:off x="2915816" y="2204864"/>
            <a:ext cx="28803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53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2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変数最適化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アルゴリズムの比較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954A001-CA9A-0285-48B2-A09F4FA5E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257300"/>
            <a:ext cx="3869803" cy="51816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8459E68-04B0-8E0E-2C35-AAE9B993A373}"/>
              </a:ext>
            </a:extLst>
          </p:cNvPr>
          <p:cNvSpPr/>
          <p:nvPr/>
        </p:nvSpPr>
        <p:spPr>
          <a:xfrm>
            <a:off x="76200" y="5164821"/>
            <a:ext cx="1196282" cy="2956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36F4F99-1984-5DD1-A8CB-7B12A0936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625" y="1047750"/>
            <a:ext cx="6248400" cy="3638550"/>
          </a:xfrm>
          <a:prstGeom prst="rect">
            <a:avLst/>
          </a:prstGeom>
        </p:spPr>
      </p:pic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AB24C6E6-3808-E069-DF20-E85AC76789EB}"/>
              </a:ext>
            </a:extLst>
          </p:cNvPr>
          <p:cNvCxnSpPr>
            <a:cxnSpLocks/>
          </p:cNvCxnSpPr>
          <p:nvPr/>
        </p:nvCxnSpPr>
        <p:spPr>
          <a:xfrm flipV="1">
            <a:off x="1196282" y="4044319"/>
            <a:ext cx="1861243" cy="12065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7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990F8B33-EE79-F695-1496-D2A8C23B0E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99" t="24128" r="51355" b="8644"/>
          <a:stretch/>
        </p:blipFill>
        <p:spPr>
          <a:xfrm>
            <a:off x="6079725" y="4289833"/>
            <a:ext cx="2392986" cy="235145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8EE5B95-A0FB-9CE2-E6BB-3CEFD50C5D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56" t="23753" r="51061" b="8140"/>
          <a:stretch/>
        </p:blipFill>
        <p:spPr>
          <a:xfrm>
            <a:off x="5924530" y="1331330"/>
            <a:ext cx="2548181" cy="2489212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2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変数最適化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アルゴリズムの比較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-36512" y="514772"/>
            <a:ext cx="5065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tkProg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]\tkprog_tutorial\optimize\optimize.py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3F79807-607C-4FAF-B254-5F6FE70C45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087" t="30779" r="9051" b="11557"/>
          <a:stretch/>
        </p:blipFill>
        <p:spPr>
          <a:xfrm>
            <a:off x="0" y="1333915"/>
            <a:ext cx="2627784" cy="2750007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D39C981-2DCA-4DA9-9FE5-FE6DDE8E09DF}"/>
              </a:ext>
            </a:extLst>
          </p:cNvPr>
          <p:cNvSpPr/>
          <p:nvPr/>
        </p:nvSpPr>
        <p:spPr>
          <a:xfrm>
            <a:off x="483796" y="4230380"/>
            <a:ext cx="235192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Main algorism: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 Newton, DFP, BFGS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 SD, CG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 Simplex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Line search: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 Golden, Armijo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 exact/newton (NR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法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EE3C8DC-917C-AE7A-EEB6-7C6854A9D8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556" t="24183" r="51458" b="7587"/>
          <a:stretch/>
        </p:blipFill>
        <p:spPr>
          <a:xfrm>
            <a:off x="3018245" y="1429654"/>
            <a:ext cx="2459438" cy="2431393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53BEFE1-49C0-4DB3-A51E-06BB30FF60D6}"/>
              </a:ext>
            </a:extLst>
          </p:cNvPr>
          <p:cNvSpPr/>
          <p:nvPr/>
        </p:nvSpPr>
        <p:spPr>
          <a:xfrm>
            <a:off x="2898068" y="1032412"/>
            <a:ext cx="284380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From (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.0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0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.0)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Newton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algorism=newton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lsmode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=newton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32D8C5E-5888-5CC7-4CBA-E876CC44B7FD}"/>
              </a:ext>
            </a:extLst>
          </p:cNvPr>
          <p:cNvSpPr/>
          <p:nvPr/>
        </p:nvSpPr>
        <p:spPr>
          <a:xfrm>
            <a:off x="5741876" y="1082752"/>
            <a:ext cx="284380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From (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.0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0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.0)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DFP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algorism=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dfp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lsmode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=golden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E260C7C-CA72-2D1C-E3B2-280CB2D2C79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555" t="24312" r="51667" b="7770"/>
          <a:stretch/>
        </p:blipFill>
        <p:spPr>
          <a:xfrm>
            <a:off x="3085347" y="4215400"/>
            <a:ext cx="2452050" cy="2425892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7CF60E4-18AD-ECC5-2486-F2DEBACBB6E5}"/>
              </a:ext>
            </a:extLst>
          </p:cNvPr>
          <p:cNvSpPr/>
          <p:nvPr/>
        </p:nvSpPr>
        <p:spPr>
          <a:xfrm>
            <a:off x="2964753" y="3892234"/>
            <a:ext cx="284380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From (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.0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0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.0)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BFGS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algorism=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bfgs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lsmode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=golden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410C1B2-1578-9FC0-CF1B-6F7331B54CB0}"/>
              </a:ext>
            </a:extLst>
          </p:cNvPr>
          <p:cNvSpPr/>
          <p:nvPr/>
        </p:nvSpPr>
        <p:spPr>
          <a:xfrm>
            <a:off x="5977137" y="3892234"/>
            <a:ext cx="284380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From (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.0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0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.0)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Simplex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algorism=simplex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73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非線形 </a:t>
            </a:r>
            <a:r>
              <a:rPr lang="en-US" altLang="ja-JP" sz="3600" b="1" dirty="0">
                <a:solidFill>
                  <a:srgbClr val="0000FF"/>
                </a:solidFill>
              </a:rPr>
              <a:t>(</a:t>
            </a:r>
            <a:r>
              <a:rPr lang="ja-JP" altLang="en-US" sz="3600" b="1" dirty="0">
                <a:solidFill>
                  <a:srgbClr val="0000FF"/>
                </a:solidFill>
              </a:rPr>
              <a:t>多値</a:t>
            </a:r>
            <a:r>
              <a:rPr lang="en-US" altLang="ja-JP" sz="3600" b="1" dirty="0">
                <a:solidFill>
                  <a:srgbClr val="0000FF"/>
                </a:solidFill>
              </a:rPr>
              <a:t>)</a:t>
            </a:r>
            <a:r>
              <a:rPr lang="ja-JP" altLang="en-US" sz="3600" b="1" dirty="0">
                <a:solidFill>
                  <a:srgbClr val="0000FF"/>
                </a:solidFill>
              </a:rPr>
              <a:t> 方程式の注意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-36512" y="606167"/>
            <a:ext cx="9144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284163" marR="0" lvl="0" indent="-2841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解が複数ある場合も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284163" marR="0" lvl="0" indent="-2841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ほとんどの場合、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度の計算で最適解を求めることは無理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284163" marR="0" lvl="0" indent="-2841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・収束したことを確認する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284163" marR="0" lvl="0" indent="-2841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・大域最小値を求める </a:t>
            </a:r>
            <a:b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　　　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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局所極小値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(local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minimum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に落ち込む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)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2366863" y="2752854"/>
            <a:ext cx="3369469" cy="3628474"/>
          </a:xfrm>
          <a:custGeom>
            <a:avLst/>
            <a:gdLst>
              <a:gd name="T0" fmla="*/ 0 w 1415"/>
              <a:gd name="T1" fmla="*/ 2147483647 h 697"/>
              <a:gd name="T2" fmla="*/ 2147483647 w 1415"/>
              <a:gd name="T3" fmla="*/ 2147483647 h 697"/>
              <a:gd name="T4" fmla="*/ 2147483647 w 1415"/>
              <a:gd name="T5" fmla="*/ 2147483647 h 697"/>
              <a:gd name="T6" fmla="*/ 2147483647 w 1415"/>
              <a:gd name="T7" fmla="*/ 2147483647 h 697"/>
              <a:gd name="T8" fmla="*/ 2147483647 w 1415"/>
              <a:gd name="T9" fmla="*/ 2147483647 h 697"/>
              <a:gd name="T10" fmla="*/ 2147483647 w 1415"/>
              <a:gd name="T11" fmla="*/ 2147483647 h 697"/>
              <a:gd name="T12" fmla="*/ 2147483647 w 1415"/>
              <a:gd name="T13" fmla="*/ 2147483647 h 697"/>
              <a:gd name="T14" fmla="*/ 2147483647 w 1415"/>
              <a:gd name="T15" fmla="*/ 2147483647 h 697"/>
              <a:gd name="T16" fmla="*/ 2147483647 w 1415"/>
              <a:gd name="T17" fmla="*/ 2147483647 h 697"/>
              <a:gd name="T18" fmla="*/ 2147483647 w 1415"/>
              <a:gd name="T19" fmla="*/ 2147483647 h 697"/>
              <a:gd name="T20" fmla="*/ 2147483647 w 1415"/>
              <a:gd name="T21" fmla="*/ 2147483647 h 697"/>
              <a:gd name="T22" fmla="*/ 2147483647 w 1415"/>
              <a:gd name="T23" fmla="*/ 2147483647 h 697"/>
              <a:gd name="T24" fmla="*/ 2147483647 w 1415"/>
              <a:gd name="T25" fmla="*/ 2147483647 h 697"/>
              <a:gd name="T26" fmla="*/ 2147483647 w 1415"/>
              <a:gd name="T27" fmla="*/ 2147483647 h 697"/>
              <a:gd name="T28" fmla="*/ 2147483647 w 1415"/>
              <a:gd name="T29" fmla="*/ 2147483647 h 697"/>
              <a:gd name="T30" fmla="*/ 2147483647 w 1415"/>
              <a:gd name="T31" fmla="*/ 2147483647 h 697"/>
              <a:gd name="T32" fmla="*/ 2147483647 w 1415"/>
              <a:gd name="T33" fmla="*/ 2147483647 h 697"/>
              <a:gd name="T34" fmla="*/ 2147483647 w 1415"/>
              <a:gd name="T35" fmla="*/ 2147483647 h 697"/>
              <a:gd name="T36" fmla="*/ 2147483647 w 1415"/>
              <a:gd name="T37" fmla="*/ 2147483647 h 697"/>
              <a:gd name="T38" fmla="*/ 2147483647 w 1415"/>
              <a:gd name="T39" fmla="*/ 2147483647 h 697"/>
              <a:gd name="T40" fmla="*/ 2147483647 w 1415"/>
              <a:gd name="T41" fmla="*/ 2147483647 h 697"/>
              <a:gd name="T42" fmla="*/ 2147483647 w 1415"/>
              <a:gd name="T43" fmla="*/ 2147483647 h 697"/>
              <a:gd name="T44" fmla="*/ 2147483647 w 1415"/>
              <a:gd name="T45" fmla="*/ 0 h 69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415"/>
              <a:gd name="T70" fmla="*/ 0 h 697"/>
              <a:gd name="T71" fmla="*/ 1415 w 1415"/>
              <a:gd name="T72" fmla="*/ 697 h 69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415" h="697">
                <a:moveTo>
                  <a:pt x="0" y="119"/>
                </a:moveTo>
                <a:cubicBezTo>
                  <a:pt x="12" y="199"/>
                  <a:pt x="24" y="279"/>
                  <a:pt x="48" y="359"/>
                </a:cubicBezTo>
                <a:cubicBezTo>
                  <a:pt x="72" y="439"/>
                  <a:pt x="116" y="544"/>
                  <a:pt x="144" y="599"/>
                </a:cubicBezTo>
                <a:cubicBezTo>
                  <a:pt x="172" y="654"/>
                  <a:pt x="195" y="681"/>
                  <a:pt x="219" y="689"/>
                </a:cubicBezTo>
                <a:cubicBezTo>
                  <a:pt x="243" y="697"/>
                  <a:pt x="269" y="670"/>
                  <a:pt x="288" y="647"/>
                </a:cubicBezTo>
                <a:cubicBezTo>
                  <a:pt x="307" y="624"/>
                  <a:pt x="317" y="585"/>
                  <a:pt x="336" y="551"/>
                </a:cubicBezTo>
                <a:cubicBezTo>
                  <a:pt x="355" y="517"/>
                  <a:pt x="380" y="454"/>
                  <a:pt x="401" y="445"/>
                </a:cubicBezTo>
                <a:cubicBezTo>
                  <a:pt x="422" y="436"/>
                  <a:pt x="442" y="476"/>
                  <a:pt x="463" y="495"/>
                </a:cubicBezTo>
                <a:cubicBezTo>
                  <a:pt x="484" y="514"/>
                  <a:pt x="507" y="556"/>
                  <a:pt x="526" y="557"/>
                </a:cubicBezTo>
                <a:cubicBezTo>
                  <a:pt x="545" y="558"/>
                  <a:pt x="561" y="527"/>
                  <a:pt x="576" y="503"/>
                </a:cubicBezTo>
                <a:cubicBezTo>
                  <a:pt x="591" y="479"/>
                  <a:pt x="598" y="445"/>
                  <a:pt x="614" y="413"/>
                </a:cubicBezTo>
                <a:cubicBezTo>
                  <a:pt x="630" y="381"/>
                  <a:pt x="654" y="320"/>
                  <a:pt x="672" y="311"/>
                </a:cubicBezTo>
                <a:cubicBezTo>
                  <a:pt x="690" y="302"/>
                  <a:pt x="704" y="335"/>
                  <a:pt x="720" y="359"/>
                </a:cubicBezTo>
                <a:cubicBezTo>
                  <a:pt x="736" y="383"/>
                  <a:pt x="744" y="439"/>
                  <a:pt x="768" y="455"/>
                </a:cubicBezTo>
                <a:cubicBezTo>
                  <a:pt x="792" y="471"/>
                  <a:pt x="840" y="471"/>
                  <a:pt x="864" y="455"/>
                </a:cubicBezTo>
                <a:cubicBezTo>
                  <a:pt x="888" y="439"/>
                  <a:pt x="888" y="407"/>
                  <a:pt x="912" y="359"/>
                </a:cubicBezTo>
                <a:cubicBezTo>
                  <a:pt x="936" y="311"/>
                  <a:pt x="984" y="175"/>
                  <a:pt x="1008" y="167"/>
                </a:cubicBezTo>
                <a:cubicBezTo>
                  <a:pt x="1032" y="159"/>
                  <a:pt x="1040" y="263"/>
                  <a:pt x="1056" y="311"/>
                </a:cubicBezTo>
                <a:cubicBezTo>
                  <a:pt x="1072" y="359"/>
                  <a:pt x="1088" y="407"/>
                  <a:pt x="1104" y="455"/>
                </a:cubicBezTo>
                <a:cubicBezTo>
                  <a:pt x="1120" y="503"/>
                  <a:pt x="1128" y="575"/>
                  <a:pt x="1152" y="599"/>
                </a:cubicBezTo>
                <a:cubicBezTo>
                  <a:pt x="1176" y="623"/>
                  <a:pt x="1221" y="632"/>
                  <a:pt x="1248" y="599"/>
                </a:cubicBezTo>
                <a:cubicBezTo>
                  <a:pt x="1275" y="566"/>
                  <a:pt x="1287" y="501"/>
                  <a:pt x="1315" y="401"/>
                </a:cubicBezTo>
                <a:cubicBezTo>
                  <a:pt x="1343" y="301"/>
                  <a:pt x="1394" y="84"/>
                  <a:pt x="1415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V="1">
            <a:off x="1979712" y="2792226"/>
            <a:ext cx="0" cy="37331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485666" y="2814027"/>
            <a:ext cx="4940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誤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差</a:t>
            </a: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1979712" y="6525344"/>
            <a:ext cx="40324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951588" y="6279703"/>
            <a:ext cx="15007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パラメータ</a:t>
            </a:r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5478034" y="465878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2699792" y="6197972"/>
            <a:ext cx="432048" cy="2467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3425974" y="5517232"/>
            <a:ext cx="432048" cy="24673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4139952" y="5085184"/>
            <a:ext cx="432048" cy="24673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5004048" y="5848806"/>
            <a:ext cx="432048" cy="24673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69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noFill/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非線形最適化アルゴルリズムの傾向</a:t>
            </a:r>
          </a:p>
        </p:txBody>
      </p:sp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1043608" y="857232"/>
          <a:ext cx="6768752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A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3200" dirty="0"/>
                        <a:t>B</a:t>
                      </a:r>
                      <a:endParaRPr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収束速度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/>
                        <a:t>×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3200" dirty="0"/>
                        <a:t>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収束安定性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3200" dirty="0"/>
                        <a:t>×</a:t>
                      </a:r>
                      <a:endParaRPr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安定収束範囲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3200" dirty="0"/>
                        <a:t>×</a:t>
                      </a:r>
                      <a:endParaRPr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使い方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第一段階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3200" dirty="0"/>
                        <a:t>第二段階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357158" y="4500570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A: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単体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(Simplex)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法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A,B: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共役勾配法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(Conjugate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Gradient: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CG)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B: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最急降下法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(Steepest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Descent: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SD)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B: Newton-Raphson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法　・準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Newton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法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・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Davidson-Fletcher-Powell (DFP)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・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Broyden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-Fletcher-Goldfarb-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Shanno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(BFGS)</a:t>
            </a:r>
          </a:p>
        </p:txBody>
      </p:sp>
    </p:spTree>
    <p:extLst>
      <p:ext uri="{BB962C8B-B14F-4D97-AF65-F5344CB8AC3E}">
        <p14:creationId xmlns:p14="http://schemas.microsoft.com/office/powerpoint/2010/main" val="132072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非線形最適化の分類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496" y="735087"/>
            <a:ext cx="6689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目的関数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の最小値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最大値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を求めるために</a:t>
            </a:r>
            <a:endParaRPr kumimoji="1" lang="ja-JP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7466" y="1213887"/>
            <a:ext cx="886804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勾配法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１次微分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勾配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を使って減少方向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最小化方向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を探す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Newton-Raphson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法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次微分ベクトルおよび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次微分行列を使って効果的に最小値を探す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準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Newton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法：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2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次微分行列を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次微分ベクトルから近似。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直線探索法を使って大局的収束性を上げる。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再急降下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(Steepest Descent)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法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次微分ベクトルと直線探索法で最小値を探す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共役勾配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(Conjugate Gradient)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法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探索方向を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次微分ベクトルの共役方向から探す。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Marquart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法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f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j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への最小二乗法において、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次微分行列を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j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の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次微分ベクトルから構成する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直接探索法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単体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(Simplex)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法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決められた試行錯誤により変数空間を縮小していく。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微分が必要ないのでプログラムが簡単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になる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35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単変数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Newton-Raphson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法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方程式の解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141158" y="664386"/>
                <a:ext cx="8960217" cy="5629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𝑭</m:t>
                    </m:r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𝒙</m:t>
                        </m:r>
                      </m:e>
                    </m:d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を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最小化するための条件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𝒇</m:t>
                    </m:r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=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𝒅𝑭</m:t>
                    </m:r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/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𝒅𝒙</m:t>
                    </m:r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0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 = 0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を満たす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はわからないが、近似値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0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がわかっているとする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/>
                    <a:cs typeface="+mn-cs"/>
                  </a:rPr>
                  <a:t>真の解を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x</m:t>
                    </m:r>
                    <m:r>
                      <m:rPr>
                        <m:nor/>
                      </m:rPr>
                      <a:rPr kumimoji="1" lang="en-US" altLang="ja-JP" sz="2000" b="0" i="0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0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+</m:t>
                    </m:r>
                    <m:r>
                      <a:rPr kumimoji="1" lang="ja-JP" alt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𝛿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𝑥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とすると、</a:t>
                </a:r>
                <a14:m>
                  <m:oMath xmlns:m="http://schemas.openxmlformats.org/officeDocument/2006/math">
                    <m:r>
                      <a:rPr kumimoji="1" lang="en-US" altLang="ja-JP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|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𝛿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|≪1</m:t>
                    </m:r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が期待できるので、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Taylor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展開する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kumimoji="1" lang="en-US" altLang="ja-JP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0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+</m:t>
                        </m:r>
                        <m:r>
                          <a:rPr kumimoji="1" lang="ja-JP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𝛿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~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kumimoji="1" lang="en-US" altLang="ja-JP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0</m:t>
                        </m:r>
                      </m:e>
                    </m:d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+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𝛿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f>
                      <m:f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𝑑𝑓</m:t>
                        </m:r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kumimoji="1" lang="en-US" altLang="ja-JP" sz="20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Times New Roman"/>
                                <a:ea typeface="ＭＳ Ｐゴシック"/>
                                <a:cs typeface="+mn-cs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kumimoji="1" lang="en-US" altLang="ja-JP" sz="2000" b="0" i="0" u="none" strike="noStrike" kern="1200" cap="none" spc="0" normalizeH="0" baseline="-2500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Times New Roman"/>
                                <a:ea typeface="ＭＳ Ｐゴシック"/>
                                <a:cs typeface="+mn-cs"/>
                              </a:rPr>
                              <m:t>0</m:t>
                            </m:r>
                          </m:e>
                        </m:d>
                      </m:num>
                      <m:den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𝑑𝑥</m:t>
                        </m:r>
                      </m:den>
                    </m:f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=0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=&gt; </a:t>
                </a:r>
                <a14:m>
                  <m:oMath xmlns:m="http://schemas.openxmlformats.org/officeDocument/2006/math"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𝛿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</m:oMath>
                </a14:m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~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–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𝑑𝑓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kumimoji="1" lang="en-US" altLang="ja-JP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0</m:t>
                        </m:r>
                      </m:e>
                    </m:d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/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𝑑𝑥</m:t>
                    </m:r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en-US" altLang="ja-JP" sz="20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-1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kumimoji="1" lang="en-US" altLang="ja-JP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0</m:t>
                        </m:r>
                      </m:e>
                    </m:d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= x</a:t>
                </a:r>
                <a:r>
                  <a:rPr kumimoji="1" lang="en-US" altLang="ja-JP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0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–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𝑑𝑓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kumimoji="1" lang="en-US" altLang="ja-JP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0</m:t>
                        </m:r>
                      </m:e>
                    </m:d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/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𝑑𝑥</m:t>
                    </m:r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en-US" altLang="ja-JP" sz="20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-1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kumimoji="1" lang="en-US" altLang="ja-JP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0</m:t>
                        </m:r>
                      </m:e>
                    </m:d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は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x</m:t>
                    </m:r>
                    <m:r>
                      <m:rPr>
                        <m:nor/>
                      </m:rPr>
                      <a:rPr kumimoji="1" lang="en-US" altLang="ja-JP" sz="20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0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よりも真の解に近いと期待される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を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0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に置き換えて同じ計算をし、より真に近い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2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を得る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 ~ 3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を繰り返し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逐次近似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、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反復誤差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|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–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i-1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|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が必要な精度以下になったら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を最終解とする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方程式の数値解法としての</a:t>
                </a:r>
                <a:r>
                  <a:rPr kumimoji="1" lang="en-US" altLang="ja-JP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Newton-Raphson</a:t>
                </a:r>
                <a:r>
                  <a:rPr kumimoji="1" lang="ja-JP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法</a:t>
                </a:r>
                <a:endParaRPr kumimoji="1" lang="en-US" altLang="ja-JP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58" y="664386"/>
                <a:ext cx="8960217" cy="5629362"/>
              </a:xfrm>
              <a:prstGeom prst="rect">
                <a:avLst/>
              </a:prstGeom>
              <a:blipFill>
                <a:blip r:embed="rId3"/>
                <a:stretch>
                  <a:fillRect l="-680" t="-11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59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グラフ 12"/>
          <p:cNvGraphicFramePr>
            <a:graphicFrameLocks/>
          </p:cNvGraphicFramePr>
          <p:nvPr/>
        </p:nvGraphicFramePr>
        <p:xfrm>
          <a:off x="3059832" y="1325102"/>
          <a:ext cx="5919426" cy="5272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2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関数の解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Newton-Raphson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法 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(Newton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法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)</a:t>
            </a:r>
            <a:endParaRPr kumimoji="1" lang="ja-JP" altLang="en-US" sz="3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3671" y="807095"/>
            <a:ext cx="2892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の解を求める</a:t>
            </a:r>
            <a:endParaRPr kumimoji="1" lang="ja-JP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10234" y="939114"/>
            <a:ext cx="13452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y = f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3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ja-JP" altLang="en-US" sz="30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987825" y="1196752"/>
            <a:ext cx="3003858" cy="4032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520" y="1268760"/>
            <a:ext cx="4545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+dx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f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+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dx f’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~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=&gt;</a:t>
            </a: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+ dx = 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– f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/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f’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ja-JP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1410" y="4548058"/>
            <a:ext cx="5206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発散を抑える工夫で様々な派生がある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1520" y="4974267"/>
            <a:ext cx="3816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k+1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</a:t>
            </a:r>
            <a:r>
              <a:rPr kumimoji="1" lang="en-US" altLang="ja-JP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–</a:t>
            </a: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/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f’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(</a:t>
            </a:r>
            <a:r>
              <a:rPr kumimoji="1" lang="en-US" altLang="ja-JP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+</a:t>
            </a: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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</a:t>
            </a: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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: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Dumping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Factor</a:t>
            </a:r>
          </a:p>
        </p:txBody>
      </p:sp>
      <p:cxnSp>
        <p:nvCxnSpPr>
          <p:cNvPr id="20" name="直線コネクタ 19"/>
          <p:cNvCxnSpPr/>
          <p:nvPr/>
        </p:nvCxnSpPr>
        <p:spPr>
          <a:xfrm flipV="1">
            <a:off x="8170528" y="2780928"/>
            <a:ext cx="0" cy="2903101"/>
          </a:xfrm>
          <a:prstGeom prst="line">
            <a:avLst/>
          </a:prstGeom>
          <a:ln w="25400">
            <a:solidFill>
              <a:srgbClr val="0000FF"/>
            </a:solidFill>
            <a:prstDash val="lg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8306985" y="5847655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endParaRPr kumimoji="1" lang="ja-JP" alt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 flipH="1">
            <a:off x="7122248" y="2154348"/>
            <a:ext cx="1269238" cy="3540899"/>
          </a:xfrm>
          <a:prstGeom prst="line">
            <a:avLst/>
          </a:prstGeom>
          <a:ln w="25400">
            <a:solidFill>
              <a:srgbClr val="0000FF"/>
            </a:solidFill>
            <a:prstDash val="lg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8254917" y="2132856"/>
            <a:ext cx="868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f’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ja-JP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473768" y="6208204"/>
            <a:ext cx="5649656" cy="389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6520841" y="5743766"/>
            <a:ext cx="22102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</a:t>
            </a:r>
            <a:b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r>
              <a:rPr kumimoji="1" lang="en-US" altLang="ja-JP" sz="2400" b="1" i="1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– f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/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f’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ja-JP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7519571" y="2560820"/>
            <a:ext cx="571873" cy="283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520241" y="2492896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5496" y="2276872"/>
            <a:ext cx="5977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計算では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’(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を差分計算で置き換えられる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5496" y="2720643"/>
            <a:ext cx="49872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割線法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セカント法、はさみうち法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’(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= (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–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n-1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)) / (</a:t>
            </a:r>
            <a:r>
              <a:rPr kumimoji="1" lang="en-US" altLang="ja-JP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–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n-1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を使う。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の計算回数が少なくなる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51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2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関数の解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Newton-Raphson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法 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(Newton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法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)</a:t>
            </a:r>
            <a:endParaRPr kumimoji="1" lang="ja-JP" altLang="en-US" sz="3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4F8757C-024F-1B43-F8E4-746DC1F4C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00982"/>
            <a:ext cx="4495800" cy="601980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0737917-86BB-FDBE-C8D1-EFA39DC5F9B2}"/>
              </a:ext>
            </a:extLst>
          </p:cNvPr>
          <p:cNvSpPr/>
          <p:nvPr/>
        </p:nvSpPr>
        <p:spPr>
          <a:xfrm>
            <a:off x="164999" y="4393243"/>
            <a:ext cx="1196282" cy="2956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972FB689-8C88-552D-52CC-0D2A32DCB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1050326"/>
            <a:ext cx="6248400" cy="3638550"/>
          </a:xfrm>
          <a:prstGeom prst="rect">
            <a:avLst/>
          </a:prstGeom>
        </p:spPr>
      </p:pic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0B91FE95-A5AA-31F7-0702-FBB04611C934}"/>
              </a:ext>
            </a:extLst>
          </p:cNvPr>
          <p:cNvCxnSpPr>
            <a:cxnSpLocks/>
          </p:cNvCxnSpPr>
          <p:nvPr/>
        </p:nvCxnSpPr>
        <p:spPr>
          <a:xfrm flipV="1">
            <a:off x="1361281" y="3643850"/>
            <a:ext cx="1794430" cy="7493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37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2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関数の解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Newton-Raphson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法 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(Newton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法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)</a:t>
            </a:r>
            <a:endParaRPr kumimoji="1" lang="ja-JP" altLang="en-US" sz="3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DB4C1B1-1C81-E2EB-5F2E-C0731B78BB19}"/>
              </a:ext>
            </a:extLst>
          </p:cNvPr>
          <p:cNvSpPr txBox="1"/>
          <p:nvPr/>
        </p:nvSpPr>
        <p:spPr>
          <a:xfrm>
            <a:off x="113441" y="629980"/>
            <a:ext cx="667237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方程式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　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exp(x) - 3.0 * x =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初期値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-1 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ダンピングファクター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Solution of transcendental equation by Newton-Raphson method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x0 = -1.0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dumping factor = 0.0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Iter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0: x:         -1 =&gt;     0.2795, dx =       1.28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Iter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1: x:     0.2795 =&gt;      0.568, dx =     0.2885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Iter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2: x:      0.568 =&gt;     0.6172, dx =    0.04916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Iter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3: x:     0.6172 =&gt;     0.6191, dx =   0.001891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Iter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4: x:     0.6191 =&gt;     0.6191, dx =  2.902e-06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Iter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5: x:     0.6191 =&gt;     0.6191, dx =  6.844e-12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Success: Convergence reached: dx =  6.844e-12 &lt; eps =    1e-10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05B877-9D9E-0D1C-00BF-572CA895C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616" y="3052867"/>
            <a:ext cx="4370686" cy="371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2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9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5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6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6929</TotalTime>
  <Words>5795</Words>
  <Application>Microsoft Office PowerPoint</Application>
  <PresentationFormat>画面に合わせる (4:3)</PresentationFormat>
  <Paragraphs>636</Paragraphs>
  <Slides>49</Slides>
  <Notes>49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9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49</vt:i4>
      </vt:variant>
    </vt:vector>
  </HeadingPairs>
  <TitlesOfParts>
    <vt:vector size="67" baseType="lpstr">
      <vt:lpstr>Arial Unicode MS</vt:lpstr>
      <vt:lpstr>游ゴシック</vt:lpstr>
      <vt:lpstr>Arial</vt:lpstr>
      <vt:lpstr>Calibri</vt:lpstr>
      <vt:lpstr>Calibri Light</vt:lpstr>
      <vt:lpstr>Cambria Math</vt:lpstr>
      <vt:lpstr>Times New Roman</vt:lpstr>
      <vt:lpstr>Office テーマ</vt:lpstr>
      <vt:lpstr>29_標準デザイン</vt:lpstr>
      <vt:lpstr>12_標準デザイン</vt:lpstr>
      <vt:lpstr>1_標準デザイン</vt:lpstr>
      <vt:lpstr>15_標準デザイン</vt:lpstr>
      <vt:lpstr>13_標準デザイン</vt:lpstr>
      <vt:lpstr>16_標準デザイン</vt:lpstr>
      <vt:lpstr>5_標準デザイン</vt:lpstr>
      <vt:lpstr>101_標準デザイン</vt:lpstr>
      <vt:lpstr>ワークシート</vt:lpstr>
      <vt:lpstr>数式</vt:lpstr>
      <vt:lpstr>非線形最適化</vt:lpstr>
      <vt:lpstr>最小化問題と最小二乗法</vt:lpstr>
      <vt:lpstr>多変数最適化問題例: 粉末XRDのピーク分離</vt:lpstr>
      <vt:lpstr>分光解析に使われるプロファイルモデル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二分法 (bisection method): 単調関数</vt:lpstr>
      <vt:lpstr>半導体の EF の求め方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数値微分: 中央差分を取る</vt:lpstr>
      <vt:lpstr>高次の公式</vt:lpstr>
      <vt:lpstr>PowerPoint プレゼンテーション</vt:lpstr>
      <vt:lpstr>PowerPoint プレゼンテーション</vt:lpstr>
      <vt:lpstr>非線形 (多値) 方程式の注意</vt:lpstr>
      <vt:lpstr>非線形最適化アルゴルリズムの傾向</vt:lpstr>
    </vt:vector>
  </TitlesOfParts>
  <Company>東京工業大学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レポートS6点群のステレオ投影</dc:title>
  <dc:creator>神谷利夫</dc:creator>
  <cp:lastModifiedBy>神谷 利夫</cp:lastModifiedBy>
  <cp:revision>407</cp:revision>
  <cp:lastPrinted>2020-04-20T20:05:09Z</cp:lastPrinted>
  <dcterms:created xsi:type="dcterms:W3CDTF">2013-04-22T01:26:47Z</dcterms:created>
  <dcterms:modified xsi:type="dcterms:W3CDTF">2023-04-11T09:24:17Z</dcterms:modified>
</cp:coreProperties>
</file>