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61" r:id="rId5"/>
    <p:sldId id="262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02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87CC1D-4743-71CD-D8A7-055FE467B7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ADEC9C0-4E83-B6A1-3819-0C71C5A26E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BF22B0-636C-3AEF-5933-628864758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ADC1-061A-496A-B429-4BC684234FE3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E63E9F-03C0-6143-39EB-BB9F3E592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F9CFB4-01F9-E084-5B3C-F0DC833E8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0C3-408D-4BE3-BB75-0D7FC08BCE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34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A93D82-BB69-3B73-C507-948AD9B86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0B6B548-8134-174A-4388-B42FC5904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2004A5-EE5B-4769-6158-1FB19F147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ADC1-061A-496A-B429-4BC684234FE3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3A5B2A-B7B3-A22E-02B2-39D701B92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1EF133-F70C-07FF-2912-B9528CDCC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0C3-408D-4BE3-BB75-0D7FC08BCE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77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D6CB00D-0471-B5D1-76E8-BFE9B8301B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175B1E0-0196-B59D-53B3-5CF07E5DC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AA0B4A5-A24A-6AD1-A978-4E3A0A433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ADC1-061A-496A-B429-4BC684234FE3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93B69E3-A864-A7ED-5B9D-CC5741C8D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7118D2-A014-8E04-8BE6-9B260B1BF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0C3-408D-4BE3-BB75-0D7FC08BCE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371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47B795-A627-997C-1DA1-01CA14586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703577-48EE-1EC9-615C-455043885D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69FF70-2E24-59F0-31AB-780BF2455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ADC1-061A-496A-B429-4BC684234FE3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736A36-23D8-E6E8-56AD-933E9CCAB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1F0890-B566-F47C-F56C-C5CF633C1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0C3-408D-4BE3-BB75-0D7FC08BCE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845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F89EB9-4838-B85C-0001-4921D7A41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BC07C80-7380-5A59-BA3B-FF864BA514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5F7ECE-D332-9127-5603-6B4D73C00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ADC1-061A-496A-B429-4BC684234FE3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B3D140-831E-96F7-6EB8-C99DA910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895EE2-C562-3B5B-5E4E-378C16AB3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0C3-408D-4BE3-BB75-0D7FC08BCE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162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A36112-B305-9447-02D7-E6C70F94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8321BB1-0502-A56A-EF92-AB41D9DC0F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0B906E6-B4DB-F1B9-41DD-5670D29463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79C30D4-4073-B4F6-8C2F-8FB3C18BB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ADC1-061A-496A-B429-4BC684234FE3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8D1DE5-F19F-5921-A5E1-4A3521F46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778E6EA-2840-6905-CBDC-48378A77A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0C3-408D-4BE3-BB75-0D7FC08BCE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4863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AD27A5-0159-FF44-D021-40991189A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8C5182-4413-4A04-E4FF-141D7A86F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0AF6C18-EB51-1C91-51ED-3B87E6B123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78EF9C5-1099-C77E-525A-6C738BE436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010A0FF-8070-F4B8-B2B5-088126C1ED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A8D64FE-0884-0A07-45D0-F4304B448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ADC1-061A-496A-B429-4BC684234FE3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F7FFD5C-A49E-CAF9-50E9-1A807AB78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8FA5B93-D4C0-BDE3-81BB-68C5A2652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0C3-408D-4BE3-BB75-0D7FC08BCE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067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156742-C6A4-2080-15CD-0902BDD4E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3BFEE34-FEAA-C8A3-4822-32DF4BD0D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ADC1-061A-496A-B429-4BC684234FE3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332AD6B-67F3-1789-9D69-AE65B3B8B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17E1B38-7685-F3EB-7B49-F466AB15D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0C3-408D-4BE3-BB75-0D7FC08BCE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719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8FA2B59-446D-91D5-4B15-50F187DA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ADC1-061A-496A-B429-4BC684234FE3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513D091-2572-B0F9-84E6-DF770B3AB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27B29C0-C64C-54F3-06C6-050AFE666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0C3-408D-4BE3-BB75-0D7FC08BCE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913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DEBD91-47AE-5F7D-672F-AB15E6DD7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00FE3D6-2A41-6067-E0BD-729F9EA87A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71533CB-0EBC-4748-AD39-49F0E8D532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87F1075-F5C6-9FA6-9A4E-763CD4F79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ADC1-061A-496A-B429-4BC684234FE3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E372CB-D2DA-C553-3293-89C750F4C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049102A-6B28-36EE-D003-65495F083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0C3-408D-4BE3-BB75-0D7FC08BCE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005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74926A-F220-EFEF-66EC-64E8DBC58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114FB2C-1A1E-1EBA-BE47-89C46058B7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C3C4D7-1B56-3534-90D4-900BE53998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63002B-86F3-1194-8B90-EE8E2A0B0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ADC1-061A-496A-B429-4BC684234FE3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A9643D-02E7-3AB1-CCA1-6FFE414C2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BA99D6-E11A-8008-A536-550F3D06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0C3-408D-4BE3-BB75-0D7FC08BCE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1742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5621EA-4130-DEB9-DA33-D48ED6E86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732087B-9EA3-4596-8897-0D74A5889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880BA4-8B13-FDE3-CFAC-B5C7E4F9BB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9ADC1-061A-496A-B429-4BC684234FE3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3B9D7D-72FA-EE20-E5C5-6762509CEE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81F20C-DDAC-2644-7DF0-D0B2D98483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760C3-408D-4BE3-BB75-0D7FC08BCE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111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FDC3E622-D294-33C1-4FC8-F9B6A49BC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85" y="2791326"/>
            <a:ext cx="7114894" cy="372096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EDC59FE-227F-1CC4-0C3F-5F5DB1087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8857" y="236220"/>
            <a:ext cx="4495800" cy="6019800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805C194-2E7B-4FF0-5721-11CF864CE7E6}"/>
              </a:ext>
            </a:extLst>
          </p:cNvPr>
          <p:cNvSpPr/>
          <p:nvPr/>
        </p:nvSpPr>
        <p:spPr>
          <a:xfrm>
            <a:off x="6755734" y="3840480"/>
            <a:ext cx="1588168" cy="3176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F7043B36-72BF-9944-7484-FF7B40F79A6D}"/>
              </a:ext>
            </a:extLst>
          </p:cNvPr>
          <p:cNvCxnSpPr/>
          <p:nvPr/>
        </p:nvCxnSpPr>
        <p:spPr>
          <a:xfrm>
            <a:off x="6096000" y="1799924"/>
            <a:ext cx="949693" cy="182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E7DD920-D842-09AD-234A-BC4B575B44B8}"/>
              </a:ext>
            </a:extLst>
          </p:cNvPr>
          <p:cNvSpPr txBox="1"/>
          <p:nvPr/>
        </p:nvSpPr>
        <p:spPr>
          <a:xfrm>
            <a:off x="5794409" y="159779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１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7C41CF89-688D-53F1-BA3C-FFA3606365D1}"/>
              </a:ext>
            </a:extLst>
          </p:cNvPr>
          <p:cNvCxnSpPr>
            <a:cxnSpLocks/>
          </p:cNvCxnSpPr>
          <p:nvPr/>
        </p:nvCxnSpPr>
        <p:spPr>
          <a:xfrm>
            <a:off x="6096000" y="2150005"/>
            <a:ext cx="1132573" cy="1863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60148F8-AF30-BC3C-EDB5-8971062AF20B}"/>
              </a:ext>
            </a:extLst>
          </p:cNvPr>
          <p:cNvSpPr txBox="1"/>
          <p:nvPr/>
        </p:nvSpPr>
        <p:spPr>
          <a:xfrm>
            <a:off x="5794409" y="194787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２</a:t>
            </a:r>
          </a:p>
        </p:txBody>
      </p:sp>
    </p:spTree>
    <p:extLst>
      <p:ext uri="{BB962C8B-B14F-4D97-AF65-F5344CB8AC3E}">
        <p14:creationId xmlns:p14="http://schemas.microsoft.com/office/powerpoint/2010/main" val="3938723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E79BC8F-9A37-1F54-9774-17677D0FE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60621"/>
            <a:ext cx="9324975" cy="48768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45B1A78-9EF7-07ED-F4C2-A5F3BDB29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014" y="461060"/>
            <a:ext cx="5381625" cy="576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120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8ED6A85B-9E8E-E636-C4A3-F75D5AFCCA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66" y="582328"/>
            <a:ext cx="8085683" cy="4228672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CF86B0F-94FE-6EE7-33CF-088E60338853}"/>
              </a:ext>
            </a:extLst>
          </p:cNvPr>
          <p:cNvSpPr/>
          <p:nvPr/>
        </p:nvSpPr>
        <p:spPr>
          <a:xfrm>
            <a:off x="43982" y="3554036"/>
            <a:ext cx="6052018" cy="14186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BD96AF0-C00D-0F2E-C06F-155444E6E910}"/>
              </a:ext>
            </a:extLst>
          </p:cNvPr>
          <p:cNvSpPr txBox="1"/>
          <p:nvPr/>
        </p:nvSpPr>
        <p:spPr>
          <a:xfrm>
            <a:off x="3069991" y="4972691"/>
            <a:ext cx="72946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/>
              <a:t>コンソール画面にエラーメッセージが出ていら送って下さ</a:t>
            </a:r>
            <a:endParaRPr kumimoji="1" lang="ja-JP" altLang="en-US" sz="4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E3446ED-F8E0-9378-89C0-D731D66B4350}"/>
              </a:ext>
            </a:extLst>
          </p:cNvPr>
          <p:cNvSpPr txBox="1"/>
          <p:nvPr/>
        </p:nvSpPr>
        <p:spPr>
          <a:xfrm>
            <a:off x="0" y="0"/>
            <a:ext cx="1219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>
                <a:solidFill>
                  <a:srgbClr val="0000FF"/>
                </a:solidFill>
              </a:rPr>
              <a:t>bayese_gp_giui.py</a:t>
            </a:r>
            <a:r>
              <a:rPr kumimoji="1" lang="ja-JP" altLang="en-US" sz="3600" b="1" dirty="0">
                <a:solidFill>
                  <a:srgbClr val="0000FF"/>
                </a:solidFill>
              </a:rPr>
              <a:t>の起動に失敗したとき</a:t>
            </a:r>
          </a:p>
        </p:txBody>
      </p:sp>
    </p:spTree>
    <p:extLst>
      <p:ext uri="{BB962C8B-B14F-4D97-AF65-F5344CB8AC3E}">
        <p14:creationId xmlns:p14="http://schemas.microsoft.com/office/powerpoint/2010/main" val="2835029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09F38BB-76A0-0F96-990F-6B2799DAA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22" y="659731"/>
            <a:ext cx="4495800" cy="601980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CF86B0F-94FE-6EE7-33CF-088E60338853}"/>
              </a:ext>
            </a:extLst>
          </p:cNvPr>
          <p:cNvSpPr/>
          <p:nvPr/>
        </p:nvSpPr>
        <p:spPr>
          <a:xfrm>
            <a:off x="902771" y="6112042"/>
            <a:ext cx="3582601" cy="3176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6211FE9D-7DA5-6A9F-3B4D-772A6ADABF5D}"/>
              </a:ext>
            </a:extLst>
          </p:cNvPr>
          <p:cNvCxnSpPr>
            <a:cxnSpLocks/>
          </p:cNvCxnSpPr>
          <p:nvPr/>
        </p:nvCxnSpPr>
        <p:spPr>
          <a:xfrm flipH="1">
            <a:off x="3580598" y="2414427"/>
            <a:ext cx="1484562" cy="38612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BD96AF0-C00D-0F2E-C06F-155444E6E910}"/>
              </a:ext>
            </a:extLst>
          </p:cNvPr>
          <p:cNvSpPr txBox="1"/>
          <p:nvPr/>
        </p:nvSpPr>
        <p:spPr>
          <a:xfrm>
            <a:off x="4802894" y="1477881"/>
            <a:ext cx="7294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C:\Anaconda3\python.exe D:\tkProg\tkprog_tutorial/PHYSBO/bayes_gp_gui.py</a:t>
            </a:r>
          </a:p>
          <a:p>
            <a:endParaRPr lang="en-US" altLang="ja-JP" sz="1200" dirty="0"/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start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cmd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/K</a:t>
            </a:r>
            <a:r>
              <a:rPr kumimoji="1" lang="en-US" altLang="ja-JP" sz="1200" dirty="0"/>
              <a:t> C:\Anaconda3\python.exe D:\tkProg\tkprog_tutorial/PHYSBO/bayes_gp_gui.py</a:t>
            </a:r>
          </a:p>
          <a:p>
            <a:r>
              <a:rPr kumimoji="1" lang="ja-JP" altLang="en-US" dirty="0"/>
              <a:t>にして </a:t>
            </a:r>
            <a:r>
              <a:rPr kumimoji="1" lang="en-US" altLang="ja-JP" dirty="0"/>
              <a:t>“run”</a:t>
            </a:r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D0F9B87-4E8D-13A1-D5E5-9042CA4755E1}"/>
              </a:ext>
            </a:extLst>
          </p:cNvPr>
          <p:cNvSpPr txBox="1"/>
          <p:nvPr/>
        </p:nvSpPr>
        <p:spPr>
          <a:xfrm>
            <a:off x="0" y="0"/>
            <a:ext cx="1219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0000FF"/>
                </a:solidFill>
              </a:rPr>
              <a:t>コンソールにエラーメッセージが出ない場合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E8F496E-D251-47B9-B0A8-EB616FA27A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3608" b="61060"/>
          <a:stretch/>
        </p:blipFill>
        <p:spPr>
          <a:xfrm>
            <a:off x="5303521" y="4225957"/>
            <a:ext cx="6794023" cy="245357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C557E5A-3B1F-50BA-223E-17985C7090FE}"/>
              </a:ext>
            </a:extLst>
          </p:cNvPr>
          <p:cNvSpPr txBox="1"/>
          <p:nvPr/>
        </p:nvSpPr>
        <p:spPr>
          <a:xfrm>
            <a:off x="4955294" y="3191949"/>
            <a:ext cx="72946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/>
              <a:t>bayse</a:t>
            </a:r>
            <a:r>
              <a:rPr lang="en-US" altLang="ja-JP" dirty="0"/>
              <a:t>_gp_gui.py</a:t>
            </a:r>
            <a:r>
              <a:rPr lang="ja-JP" altLang="en-US" dirty="0"/>
              <a:t>の起動に失敗しても、</a:t>
            </a:r>
            <a:br>
              <a:rPr lang="en-US" altLang="ja-JP" dirty="0"/>
            </a:br>
            <a:r>
              <a:rPr lang="ja-JP" altLang="en-US" dirty="0"/>
              <a:t>新しく起動されたコマンドプロンプト（コンソール）に</a:t>
            </a:r>
            <a:endParaRPr lang="en-US" altLang="ja-JP" dirty="0"/>
          </a:p>
          <a:p>
            <a:r>
              <a:rPr kumimoji="1" lang="ja-JP" altLang="en-US" dirty="0"/>
              <a:t>エラーメッセージが残る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8560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D0F9B87-4E8D-13A1-D5E5-9042CA4755E1}"/>
              </a:ext>
            </a:extLst>
          </p:cNvPr>
          <p:cNvSpPr txBox="1"/>
          <p:nvPr/>
        </p:nvSpPr>
        <p:spPr>
          <a:xfrm>
            <a:off x="0" y="0"/>
            <a:ext cx="1219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>
                <a:solidFill>
                  <a:srgbClr val="0000FF"/>
                </a:solidFill>
              </a:rPr>
              <a:t>Laucher.py</a:t>
            </a:r>
            <a:r>
              <a:rPr kumimoji="1" lang="ja-JP" altLang="en-US" sz="3600" b="1" dirty="0">
                <a:solidFill>
                  <a:srgbClr val="0000FF"/>
                </a:solidFill>
              </a:rPr>
              <a:t>を介さずに起動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7C31482-2A29-A6A5-CE71-D9E97EFDFF5F}"/>
              </a:ext>
            </a:extLst>
          </p:cNvPr>
          <p:cNvSpPr txBox="1"/>
          <p:nvPr/>
        </p:nvSpPr>
        <p:spPr>
          <a:xfrm>
            <a:off x="-1" y="736425"/>
            <a:ext cx="1014059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[</a:t>
            </a:r>
            <a:r>
              <a:rPr lang="en-US" altLang="ja-JP" dirty="0" err="1"/>
              <a:t>tkProg</a:t>
            </a:r>
            <a:r>
              <a:rPr lang="en-US" altLang="ja-JP" dirty="0"/>
              <a:t>]\</a:t>
            </a:r>
            <a:r>
              <a:rPr lang="en-US" altLang="ja-JP" dirty="0" err="1"/>
              <a:t>tkprog_tutorial</a:t>
            </a:r>
            <a:r>
              <a:rPr lang="en-US" altLang="ja-JP" dirty="0"/>
              <a:t>\PHYSBO\bayes_gp_gui.bat</a:t>
            </a:r>
            <a:br>
              <a:rPr lang="en-US" altLang="ja-JP" dirty="0"/>
            </a:br>
            <a:r>
              <a:rPr lang="ja-JP" altLang="en-US" dirty="0"/>
              <a:t>をダブルクリックして起動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/>
          </a:p>
          <a:p>
            <a:r>
              <a:rPr lang="ja-JP" altLang="en-US" dirty="0"/>
              <a:t>起動に失敗したとき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コマンドプロンプトを開き、</a:t>
            </a:r>
            <a:br>
              <a:rPr lang="en-US" altLang="ja-JP" dirty="0"/>
            </a:br>
            <a:r>
              <a:rPr lang="en-US" altLang="ja-JP" dirty="0"/>
              <a:t>&gt;</a:t>
            </a:r>
            <a:r>
              <a:rPr lang="ja-JP" altLang="en-US" dirty="0"/>
              <a:t> </a:t>
            </a:r>
            <a:r>
              <a:rPr lang="en-US" altLang="ja-JP" dirty="0"/>
              <a:t>cd [</a:t>
            </a:r>
            <a:r>
              <a:rPr lang="en-US" altLang="ja-JP" dirty="0" err="1"/>
              <a:t>tkProg</a:t>
            </a:r>
            <a:r>
              <a:rPr lang="en-US" altLang="ja-JP" dirty="0"/>
              <a:t>]\</a:t>
            </a:r>
            <a:r>
              <a:rPr lang="en-US" altLang="ja-JP" dirty="0" err="1"/>
              <a:t>tkprog_tutorial</a:t>
            </a:r>
            <a:r>
              <a:rPr lang="en-US" altLang="ja-JP" dirty="0"/>
              <a:t>\PHYSBO</a:t>
            </a:r>
            <a:br>
              <a:rPr lang="en-US" altLang="ja-JP" dirty="0"/>
            </a:br>
            <a:r>
              <a:rPr lang="en-US" altLang="ja-JP" dirty="0"/>
              <a:t>       [</a:t>
            </a:r>
            <a:r>
              <a:rPr lang="en-US" altLang="ja-JP" dirty="0" err="1"/>
              <a:t>tkProg</a:t>
            </a:r>
            <a:r>
              <a:rPr lang="en-US" altLang="ja-JP" dirty="0"/>
              <a:t>] </a:t>
            </a:r>
            <a:r>
              <a:rPr lang="ja-JP" altLang="en-US" dirty="0"/>
              <a:t>はインストールしたルートディレクトリィで置き換え</a:t>
            </a:r>
            <a:br>
              <a:rPr lang="en-US" altLang="ja-JP" dirty="0"/>
            </a:br>
            <a:r>
              <a:rPr lang="en-US" altLang="ja-JP" dirty="0"/>
              <a:t>&gt;</a:t>
            </a:r>
            <a:r>
              <a:rPr lang="ja-JP" altLang="en-US" dirty="0"/>
              <a:t> </a:t>
            </a:r>
            <a:r>
              <a:rPr lang="en-US" altLang="ja-JP" dirty="0" err="1"/>
              <a:t>conda</a:t>
            </a:r>
            <a:r>
              <a:rPr lang="en-US" altLang="ja-JP" dirty="0"/>
              <a:t> activate py36</a:t>
            </a:r>
            <a:br>
              <a:rPr lang="en-US" altLang="ja-JP" dirty="0"/>
            </a:br>
            <a:r>
              <a:rPr lang="en-US" altLang="ja-JP" dirty="0"/>
              <a:t>    </a:t>
            </a:r>
            <a:r>
              <a:rPr lang="ja-JP" altLang="en-US" dirty="0"/>
              <a:t>　仮想環境を使う場合</a:t>
            </a:r>
            <a:br>
              <a:rPr lang="en-US" altLang="ja-JP" dirty="0"/>
            </a:br>
            <a:r>
              <a:rPr lang="en-US" altLang="ja-JP" dirty="0"/>
              <a:t>&gt;</a:t>
            </a:r>
            <a:r>
              <a:rPr lang="ja-JP" altLang="en-US" dirty="0"/>
              <a:t> </a:t>
            </a:r>
            <a:r>
              <a:rPr lang="en-US" altLang="ja-JP" dirty="0"/>
              <a:t>python bayes_gp_gui.py</a:t>
            </a:r>
            <a:br>
              <a:rPr lang="en-US" altLang="ja-JP" dirty="0"/>
            </a:br>
            <a:br>
              <a:rPr lang="en-US" altLang="ja-JP" dirty="0"/>
            </a:br>
            <a:r>
              <a:rPr lang="ja-JP" altLang="en-US" dirty="0"/>
              <a:t>これで起動しなかったら、コンソールのエラーメッセージを送ってください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21977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208</Words>
  <Application>Microsoft Office PowerPoint</Application>
  <PresentationFormat>ワイド画面</PresentationFormat>
  <Paragraphs>16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神谷 利夫</dc:creator>
  <cp:lastModifiedBy>神谷 利夫</cp:lastModifiedBy>
  <cp:revision>1</cp:revision>
  <dcterms:created xsi:type="dcterms:W3CDTF">2023-01-28T00:49:23Z</dcterms:created>
  <dcterms:modified xsi:type="dcterms:W3CDTF">2023-01-28T01:08:19Z</dcterms:modified>
</cp:coreProperties>
</file>