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7" autoAdjust="0"/>
    <p:restoredTop sz="94660"/>
  </p:normalViewPr>
  <p:slideViewPr>
    <p:cSldViewPr snapToGrid="0">
      <p:cViewPr varScale="1">
        <p:scale>
          <a:sx n="74" d="100"/>
          <a:sy n="74" d="100"/>
        </p:scale>
        <p:origin x="54" y="9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7D4A2-23A7-42BB-8EF4-B556431D519E}" type="datetimeFigureOut">
              <a:rPr kumimoji="1" lang="ja-JP" altLang="en-US" smtClean="0"/>
              <a:t>2019/9/30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BFFC3-6381-4DDE-9847-43CD8C2393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05089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7D4A2-23A7-42BB-8EF4-B556431D519E}" type="datetimeFigureOut">
              <a:rPr kumimoji="1" lang="ja-JP" altLang="en-US" smtClean="0"/>
              <a:t>2019/9/30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BFFC3-6381-4DDE-9847-43CD8C2393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92147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7D4A2-23A7-42BB-8EF4-B556431D519E}" type="datetimeFigureOut">
              <a:rPr kumimoji="1" lang="ja-JP" altLang="en-US" smtClean="0"/>
              <a:t>2019/9/30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BFFC3-6381-4DDE-9847-43CD8C2393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2025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7D4A2-23A7-42BB-8EF4-B556431D519E}" type="datetimeFigureOut">
              <a:rPr kumimoji="1" lang="ja-JP" altLang="en-US" smtClean="0"/>
              <a:t>2019/9/30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BFFC3-6381-4DDE-9847-43CD8C2393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0952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7D4A2-23A7-42BB-8EF4-B556431D519E}" type="datetimeFigureOut">
              <a:rPr kumimoji="1" lang="ja-JP" altLang="en-US" smtClean="0"/>
              <a:t>2019/9/30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BFFC3-6381-4DDE-9847-43CD8C2393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19645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7D4A2-23A7-42BB-8EF4-B556431D519E}" type="datetimeFigureOut">
              <a:rPr kumimoji="1" lang="ja-JP" altLang="en-US" smtClean="0"/>
              <a:t>2019/9/30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BFFC3-6381-4DDE-9847-43CD8C2393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92453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7D4A2-23A7-42BB-8EF4-B556431D519E}" type="datetimeFigureOut">
              <a:rPr kumimoji="1" lang="ja-JP" altLang="en-US" smtClean="0"/>
              <a:t>2019/9/30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BFFC3-6381-4DDE-9847-43CD8C2393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1625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7D4A2-23A7-42BB-8EF4-B556431D519E}" type="datetimeFigureOut">
              <a:rPr kumimoji="1" lang="ja-JP" altLang="en-US" smtClean="0"/>
              <a:t>2019/9/30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BFFC3-6381-4DDE-9847-43CD8C2393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95812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7D4A2-23A7-42BB-8EF4-B556431D519E}" type="datetimeFigureOut">
              <a:rPr kumimoji="1" lang="ja-JP" altLang="en-US" smtClean="0"/>
              <a:t>2019/9/30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BFFC3-6381-4DDE-9847-43CD8C2393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61492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7D4A2-23A7-42BB-8EF4-B556431D519E}" type="datetimeFigureOut">
              <a:rPr kumimoji="1" lang="ja-JP" altLang="en-US" smtClean="0"/>
              <a:t>2019/9/30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BFFC3-6381-4DDE-9847-43CD8C2393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61320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7D4A2-23A7-42BB-8EF4-B556431D519E}" type="datetimeFigureOut">
              <a:rPr kumimoji="1" lang="ja-JP" altLang="en-US" smtClean="0"/>
              <a:t>2019/9/30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BFFC3-6381-4DDE-9847-43CD8C2393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62222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77D4A2-23A7-42BB-8EF4-B556431D519E}" type="datetimeFigureOut">
              <a:rPr kumimoji="1" lang="ja-JP" altLang="en-US" smtClean="0"/>
              <a:t>2019/9/30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CBFFC3-6381-4DDE-9847-43CD8C2393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4994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2436" y="-247650"/>
            <a:ext cx="6115050" cy="5505450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247650"/>
            <a:ext cx="6115050" cy="5505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95808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Company>東京工業大学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神谷 利夫</dc:creator>
  <cp:lastModifiedBy>神谷 利夫</cp:lastModifiedBy>
  <cp:revision>1</cp:revision>
  <dcterms:created xsi:type="dcterms:W3CDTF">2019-09-29T21:50:40Z</dcterms:created>
  <dcterms:modified xsi:type="dcterms:W3CDTF">2019-09-29T21:50:54Z</dcterms:modified>
</cp:coreProperties>
</file>