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803" r:id="rId2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7" autoAdjust="0"/>
    <p:restoredTop sz="90929"/>
  </p:normalViewPr>
  <p:slideViewPr>
    <p:cSldViewPr>
      <p:cViewPr varScale="1">
        <p:scale>
          <a:sx n="108" d="100"/>
          <a:sy n="108" d="100"/>
        </p:scale>
        <p:origin x="120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190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D5EB18A0-1B29-4D13-AA9C-20B33055E8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298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0B2F94-77DA-4508-82E7-096527152F7B}" type="slidenum">
              <a:rPr kumimoji="0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>
                <a:ea typeface="ＭＳ Ｐゴシック" panose="020B0600070205080204" pitchFamily="50" charset="-128"/>
              </a:rPr>
              <a:t>The Scherrer equation is rooted in the peak profiles described by the Laue equations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When N1, N2, and N3 are large numbers, the three quotients are non-zero only when the Laue equations are closely satisfied; this produces a sharp peak (nearly a delta-function, see fig 3.2 on pg 30).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When N1, N2, and N3 are not large numbers, the three quotients broaden. This is directly observed as broader peaks in the diffraction pattern.</a:t>
            </a:r>
          </a:p>
          <a:p>
            <a:r>
              <a:rPr lang="en-US" altLang="ja-JP">
                <a:ea typeface="ＭＳ Ｐゴシック" panose="020B0600070205080204" pitchFamily="50" charset="-128"/>
              </a:rPr>
              <a:t>The area underneath the peak is constant, so that peak broadening is accompanied by a decrease in the maximum peak height</a:t>
            </a:r>
          </a:p>
        </p:txBody>
      </p:sp>
    </p:spTree>
    <p:extLst>
      <p:ext uri="{BB962C8B-B14F-4D97-AF65-F5344CB8AC3E}">
        <p14:creationId xmlns:p14="http://schemas.microsoft.com/office/powerpoint/2010/main" val="38682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5A791-3B59-4749-88EF-FCAB0795B7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20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717E4-9CC7-4E22-9E00-733995CDE3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872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E393A8-22B5-443E-8F71-66421649E1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0527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B3680-3C7A-44F4-A8BA-08FE8E8DC4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9182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0"/>
          </p:nvPr>
        </p:nvSpPr>
        <p:spPr>
          <a:xfrm>
            <a:off x="5791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http://prism.mit.edu/xray</a:t>
            </a:r>
          </a:p>
        </p:txBody>
      </p:sp>
    </p:spTree>
    <p:extLst>
      <p:ext uri="{BB962C8B-B14F-4D97-AF65-F5344CB8AC3E}">
        <p14:creationId xmlns:p14="http://schemas.microsoft.com/office/powerpoint/2010/main" val="340341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25055-6754-4457-B566-3ED49CA35A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848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88D40-05A8-4332-8691-0BB9DB56F7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133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9B35D-902B-428B-95A1-7994531B5F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943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385CC-01DB-4644-B266-F5D6E4B3B2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428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A861B-5A2B-4C9B-861D-8DC50C8577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305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C561F0-79BA-4E00-931E-38237C3DBA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5601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A6C733-916B-42FB-800E-063BC05E4DB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765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F9A6B1-15D9-4C9B-9E4A-27863E029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523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fld id="{C0762F45-F5BC-42B0-BE06-5F7B2277138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41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http://prism.mit.edu/xray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>
                <a:ea typeface="ＭＳ Ｐゴシック" panose="020B0600070205080204" pitchFamily="50" charset="-128"/>
              </a:rPr>
              <a:t>The Laue Equations describe the intensity of a diffracted peak from a single </a:t>
            </a:r>
            <a:r>
              <a:rPr lang="en-US" altLang="ja-JP" sz="2400" dirty="0" err="1">
                <a:ea typeface="ＭＳ Ｐゴシック" panose="020B0600070205080204" pitchFamily="50" charset="-128"/>
              </a:rPr>
              <a:t>parallelopipeden</a:t>
            </a:r>
            <a:r>
              <a:rPr lang="en-US" altLang="ja-JP" sz="2400" dirty="0">
                <a:ea typeface="ＭＳ Ｐゴシック" panose="020B0600070205080204" pitchFamily="50" charset="-128"/>
              </a:rPr>
              <a:t> crystal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83058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1</a:t>
            </a:r>
            <a:r>
              <a:rPr lang="en-US" altLang="ja-JP" sz="1800">
                <a:ea typeface="ＭＳ Ｐゴシック" panose="020B0600070205080204" pitchFamily="50" charset="-128"/>
              </a:rPr>
              <a:t>, 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2</a:t>
            </a:r>
            <a:r>
              <a:rPr lang="en-US" altLang="ja-JP" sz="1800">
                <a:ea typeface="ＭＳ Ｐゴシック" panose="020B0600070205080204" pitchFamily="50" charset="-128"/>
              </a:rPr>
              <a:t>, and N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3</a:t>
            </a:r>
            <a:r>
              <a:rPr lang="en-US" altLang="ja-JP" sz="1800">
                <a:ea typeface="ＭＳ Ｐゴシック" panose="020B0600070205080204" pitchFamily="50" charset="-128"/>
              </a:rPr>
              <a:t> are the number of unit cells along the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1</a:t>
            </a:r>
            <a:r>
              <a:rPr lang="en-US" altLang="ja-JP" sz="1800">
                <a:ea typeface="ＭＳ Ｐゴシック" panose="020B0600070205080204" pitchFamily="50" charset="-128"/>
              </a:rPr>
              <a:t>,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2</a:t>
            </a:r>
            <a:r>
              <a:rPr lang="en-US" altLang="ja-JP" sz="1800">
                <a:ea typeface="ＭＳ Ｐゴシック" panose="020B0600070205080204" pitchFamily="50" charset="-128"/>
              </a:rPr>
              <a:t>, and a</a:t>
            </a:r>
            <a:r>
              <a:rPr lang="en-US" altLang="ja-JP" sz="1800" baseline="-25000">
                <a:ea typeface="ＭＳ Ｐゴシック" panose="020B0600070205080204" pitchFamily="50" charset="-128"/>
              </a:rPr>
              <a:t>3</a:t>
            </a:r>
            <a:r>
              <a:rPr lang="en-US" altLang="ja-JP" sz="1800">
                <a:ea typeface="ＭＳ Ｐゴシック" panose="020B0600070205080204" pitchFamily="50" charset="-128"/>
              </a:rPr>
              <a:t> directions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When N is small, the diffraction peaks become broader</a:t>
            </a:r>
          </a:p>
          <a:p>
            <a:pPr>
              <a:lnSpc>
                <a:spcPct val="80000"/>
              </a:lnSpc>
            </a:pPr>
            <a:r>
              <a:rPr lang="en-US" altLang="ja-JP" sz="1800">
                <a:ea typeface="ＭＳ Ｐゴシック" panose="020B0600070205080204" pitchFamily="50" charset="-128"/>
              </a:rPr>
              <a:t>The peak area remains constant independent of N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685800" y="1447800"/>
          <a:ext cx="769620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295900" imgH="457200" progId="Equation.3">
                  <p:embed/>
                </p:oleObj>
              </mc:Choice>
              <mc:Fallback>
                <p:oleObj name="Equation" r:id="rId3" imgW="5295900" imgH="457200" progId="Equation.3">
                  <p:embed/>
                  <p:pic>
                    <p:nvPicPr>
                      <p:cNvPr id="41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47800"/>
                        <a:ext cx="769620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596" name="Picture 24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2" r="50055"/>
          <a:stretch>
            <a:fillRect/>
          </a:stretch>
        </p:blipFill>
        <p:spPr bwMode="auto">
          <a:xfrm>
            <a:off x="236624" y="3184525"/>
            <a:ext cx="4343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97" name="Picture 244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2" r="56189"/>
          <a:stretch>
            <a:fillRect/>
          </a:stretch>
        </p:blipFill>
        <p:spPr bwMode="auto">
          <a:xfrm>
            <a:off x="4343400" y="3048000"/>
            <a:ext cx="4572000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8650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171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標準デザイン</vt:lpstr>
      <vt:lpstr>Equation</vt:lpstr>
      <vt:lpstr>The Laue Equations describe the intensity of a diffracted peak from a single parallelopipeden crystal</vt:lpstr>
    </vt:vector>
  </TitlesOfParts>
  <Company>Tokyo Tech.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回転対陰極X線源のターゲット</dc:title>
  <dc:creator>Toshio Kamiya</dc:creator>
  <cp:lastModifiedBy>神谷 利夫</cp:lastModifiedBy>
  <cp:revision>114</cp:revision>
  <dcterms:created xsi:type="dcterms:W3CDTF">2006-12-15T00:43:22Z</dcterms:created>
  <dcterms:modified xsi:type="dcterms:W3CDTF">2021-08-17T08:00:20Z</dcterms:modified>
</cp:coreProperties>
</file>