
<file path=[Content_Types].xml><?xml version="1.0" encoding="utf-8"?>
<Types xmlns="http://schemas.openxmlformats.org/package/2006/content-types">
  <Default Extension="emf" ContentType="image/x-emf"/>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1" r:id="rId1"/>
    <p:sldMasterId id="2147483693" r:id="rId2"/>
    <p:sldMasterId id="2147483705" r:id="rId3"/>
  </p:sldMasterIdLst>
  <p:notesMasterIdLst>
    <p:notesMasterId r:id="rId59"/>
  </p:notesMasterIdLst>
  <p:sldIdLst>
    <p:sldId id="4784" r:id="rId4"/>
    <p:sldId id="4022" r:id="rId5"/>
    <p:sldId id="4036" r:id="rId6"/>
    <p:sldId id="4021" r:id="rId7"/>
    <p:sldId id="4023" r:id="rId8"/>
    <p:sldId id="4783" r:id="rId9"/>
    <p:sldId id="4782" r:id="rId10"/>
    <p:sldId id="3965" r:id="rId11"/>
    <p:sldId id="4042" r:id="rId12"/>
    <p:sldId id="4025" r:id="rId13"/>
    <p:sldId id="3984" r:id="rId14"/>
    <p:sldId id="4041" r:id="rId15"/>
    <p:sldId id="4781" r:id="rId16"/>
    <p:sldId id="4024" r:id="rId17"/>
    <p:sldId id="3993" r:id="rId18"/>
    <p:sldId id="4040" r:id="rId19"/>
    <p:sldId id="4006" r:id="rId20"/>
    <p:sldId id="4009" r:id="rId21"/>
    <p:sldId id="4010" r:id="rId22"/>
    <p:sldId id="4011" r:id="rId23"/>
    <p:sldId id="4012" r:id="rId24"/>
    <p:sldId id="4013" r:id="rId25"/>
    <p:sldId id="4026" r:id="rId26"/>
    <p:sldId id="4031" r:id="rId27"/>
    <p:sldId id="4027" r:id="rId28"/>
    <p:sldId id="4032" r:id="rId29"/>
    <p:sldId id="4028" r:id="rId30"/>
    <p:sldId id="4029" r:id="rId31"/>
    <p:sldId id="4030" r:id="rId32"/>
    <p:sldId id="4033" r:id="rId33"/>
    <p:sldId id="4043" r:id="rId34"/>
    <p:sldId id="4034" r:id="rId35"/>
    <p:sldId id="4035" r:id="rId36"/>
    <p:sldId id="4037" r:id="rId37"/>
    <p:sldId id="4038" r:id="rId38"/>
    <p:sldId id="4039" r:id="rId39"/>
    <p:sldId id="4779" r:id="rId40"/>
    <p:sldId id="3724" r:id="rId41"/>
    <p:sldId id="4780" r:id="rId42"/>
    <p:sldId id="4778" r:id="rId43"/>
    <p:sldId id="3969" r:id="rId44"/>
    <p:sldId id="4018" r:id="rId45"/>
    <p:sldId id="4017" r:id="rId46"/>
    <p:sldId id="272" r:id="rId47"/>
    <p:sldId id="1776" r:id="rId48"/>
    <p:sldId id="4019" r:id="rId49"/>
    <p:sldId id="1768" r:id="rId50"/>
    <p:sldId id="4020" r:id="rId51"/>
    <p:sldId id="1788" r:id="rId52"/>
    <p:sldId id="275" r:id="rId53"/>
    <p:sldId id="4015" r:id="rId54"/>
    <p:sldId id="1743" r:id="rId55"/>
    <p:sldId id="4002" r:id="rId56"/>
    <p:sldId id="4016" r:id="rId57"/>
    <p:sldId id="1760" r:id="rId5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37"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0E920E"/>
    <a:srgbClr val="002060"/>
    <a:srgbClr val="014F97"/>
    <a:srgbClr val="FFFF00"/>
    <a:srgbClr val="FF0066"/>
    <a:srgbClr val="FF7D00"/>
    <a:srgbClr val="FF3EFF"/>
    <a:srgbClr val="E8BC49"/>
    <a:srgbClr val="93939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531" autoAdjust="0"/>
    <p:restoredTop sz="95127" autoAdjust="0"/>
  </p:normalViewPr>
  <p:slideViewPr>
    <p:cSldViewPr snapToGrid="0">
      <p:cViewPr varScale="1">
        <p:scale>
          <a:sx n="106" d="100"/>
          <a:sy n="106" d="100"/>
        </p:scale>
        <p:origin x="892" y="116"/>
      </p:cViewPr>
      <p:guideLst>
        <p:guide orient="horz" pos="2137"/>
        <p:guide pos="2880"/>
      </p:guideLst>
    </p:cSldViewPr>
  </p:slideViewPr>
  <p:outlineViewPr>
    <p:cViewPr>
      <p:scale>
        <a:sx n="33" d="100"/>
        <a:sy n="33" d="100"/>
      </p:scale>
      <p:origin x="0" y="0"/>
    </p:cViewPr>
  </p:outlineViewPr>
  <p:notesTextViewPr>
    <p:cViewPr>
      <p:scale>
        <a:sx n="3" d="2"/>
        <a:sy n="3" d="2"/>
      </p:scale>
      <p:origin x="0" y="0"/>
    </p:cViewPr>
  </p:notesTextViewPr>
  <p:sorterViewPr>
    <p:cViewPr varScale="1">
      <p:scale>
        <a:sx n="1" d="1"/>
        <a:sy n="1" d="1"/>
      </p:scale>
      <p:origin x="0" y="0"/>
    </p:cViewPr>
  </p:sorterViewPr>
  <p:notesViewPr>
    <p:cSldViewPr snapToGrid="0">
      <p:cViewPr varScale="1">
        <p:scale>
          <a:sx n="51" d="100"/>
          <a:sy n="51" d="100"/>
        </p:scale>
        <p:origin x="2692" y="5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slide" Target="slides/slide52.xml"/><Relationship Id="rId63" Type="http://schemas.openxmlformats.org/officeDocument/2006/relationships/tableStyles" Target="tableStyles.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slide" Target="slides/slide55.xml"/><Relationship Id="rId5" Type="http://schemas.openxmlformats.org/officeDocument/2006/relationships/slide" Target="slides/slide2.xml"/><Relationship Id="rId61" Type="http://schemas.openxmlformats.org/officeDocument/2006/relationships/viewProps" Target="viewProps.xml"/><Relationship Id="rId19" Type="http://schemas.openxmlformats.org/officeDocument/2006/relationships/slide" Target="slides/slide1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notesMaster" Target="notesMasters/notesMaster1.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B5E8F7B-28ED-438E-8C80-84CFFDA28EB9}" type="datetimeFigureOut">
              <a:rPr lang="zh-CN" altLang="en-US" smtClean="0"/>
              <a:t>2023/1/18</a:t>
            </a:fld>
            <a:endParaRPr lang="zh-CN" altLang="en-US"/>
          </a:p>
        </p:txBody>
      </p:sp>
      <p:sp>
        <p:nvSpPr>
          <p:cNvPr id="4" name="幻灯片图像占位符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F98C0C3-4464-4D55-94B5-DAC4AAED035D}" type="slidenum">
              <a:rPr lang="zh-CN" altLang="en-US" smtClean="0"/>
              <a:t>‹#›</a:t>
            </a:fld>
            <a:endParaRPr lang="zh-CN" altLang="en-US"/>
          </a:p>
        </p:txBody>
      </p:sp>
    </p:spTree>
    <p:extLst>
      <p:ext uri="{BB962C8B-B14F-4D97-AF65-F5344CB8AC3E}">
        <p14:creationId xmlns:p14="http://schemas.microsoft.com/office/powerpoint/2010/main" val="40012461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defRPr kumimoji="1" sz="3600" b="1">
                <a:solidFill>
                  <a:schemeClr val="tx1"/>
                </a:solidFill>
                <a:latin typeface="Times New Roman" pitchFamily="18" charset="0"/>
                <a:ea typeface="ＭＳ Ｐゴシック" pitchFamily="50" charset="-128"/>
              </a:defRPr>
            </a:lvl1pPr>
            <a:lvl2pPr marL="742950" indent="-285750" defTabSz="912813" eaLnBrk="0" hangingPunct="0">
              <a:defRPr kumimoji="1" sz="3600" b="1">
                <a:solidFill>
                  <a:schemeClr val="tx1"/>
                </a:solidFill>
                <a:latin typeface="Times New Roman" pitchFamily="18" charset="0"/>
                <a:ea typeface="ＭＳ Ｐゴシック" pitchFamily="50" charset="-128"/>
              </a:defRPr>
            </a:lvl2pPr>
            <a:lvl3pPr marL="1143000" indent="-228600" defTabSz="912813" eaLnBrk="0" hangingPunct="0">
              <a:defRPr kumimoji="1" sz="3600" b="1">
                <a:solidFill>
                  <a:schemeClr val="tx1"/>
                </a:solidFill>
                <a:latin typeface="Times New Roman" pitchFamily="18" charset="0"/>
                <a:ea typeface="ＭＳ Ｐゴシック" pitchFamily="50" charset="-128"/>
              </a:defRPr>
            </a:lvl3pPr>
            <a:lvl4pPr marL="1600200" indent="-228600" defTabSz="912813" eaLnBrk="0" hangingPunct="0">
              <a:defRPr kumimoji="1" sz="3600" b="1">
                <a:solidFill>
                  <a:schemeClr val="tx1"/>
                </a:solidFill>
                <a:latin typeface="Times New Roman" pitchFamily="18" charset="0"/>
                <a:ea typeface="ＭＳ Ｐゴシック" pitchFamily="50" charset="-128"/>
              </a:defRPr>
            </a:lvl4pPr>
            <a:lvl5pPr marL="2057400" indent="-228600" defTabSz="912813" eaLnBrk="0" hangingPunct="0">
              <a:defRPr kumimoji="1" sz="3600" b="1">
                <a:solidFill>
                  <a:schemeClr val="tx1"/>
                </a:solidFill>
                <a:latin typeface="Times New Roman" pitchFamily="18" charset="0"/>
                <a:ea typeface="ＭＳ Ｐゴシック" pitchFamily="50" charset="-128"/>
              </a:defRPr>
            </a:lvl5pPr>
            <a:lvl6pPr marL="25146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6pPr>
            <a:lvl7pPr marL="29718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7pPr>
            <a:lvl8pPr marL="34290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8pPr>
            <a:lvl9pPr marL="38862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9pPr>
          </a:lstStyle>
          <a:p>
            <a:pPr marL="0" marR="0" lvl="0" indent="0" algn="r" defTabSz="912813" rtl="0" eaLnBrk="1" fontAlgn="auto" latinLnBrk="0" hangingPunct="1">
              <a:lnSpc>
                <a:spcPct val="100000"/>
              </a:lnSpc>
              <a:spcBef>
                <a:spcPts val="0"/>
              </a:spcBef>
              <a:spcAft>
                <a:spcPts val="0"/>
              </a:spcAft>
              <a:buClrTx/>
              <a:buSzTx/>
              <a:buFontTx/>
              <a:buNone/>
              <a:tabLst/>
              <a:defRPr/>
            </a:pPr>
            <a:fld id="{540F6D47-FD9A-4192-AD6E-B9EBDFBDB31E}" type="slidenum">
              <a:rPr kumimoji="1" lang="en-US" altLang="ja-JP"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rPr>
              <a:pPr marL="0" marR="0" lvl="0" indent="0" algn="r" defTabSz="912813" rtl="0" eaLnBrk="1" fontAlgn="auto" latinLnBrk="0" hangingPunct="1">
                <a:lnSpc>
                  <a:spcPct val="100000"/>
                </a:lnSpc>
                <a:spcBef>
                  <a:spcPts val="0"/>
                </a:spcBef>
                <a:spcAft>
                  <a:spcPts val="0"/>
                </a:spcAft>
                <a:buClrTx/>
                <a:buSzTx/>
                <a:buFontTx/>
                <a:buNone/>
                <a:tabLst/>
                <a:defRPr/>
              </a:pPr>
              <a:t>1</a:t>
            </a:fld>
            <a:endParaRPr kumimoji="1" lang="en-US" altLang="ja-JP"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endParaRPr>
          </a:p>
        </p:txBody>
      </p:sp>
      <p:sp>
        <p:nvSpPr>
          <p:cNvPr id="348163" name="Rectangle 2"/>
          <p:cNvSpPr>
            <a:spLocks noGrp="1" noRot="1" noChangeAspect="1" noChangeArrowheads="1" noTextEdit="1"/>
          </p:cNvSpPr>
          <p:nvPr>
            <p:ph type="sldImg"/>
          </p:nvPr>
        </p:nvSpPr>
        <p:spPr>
          <a:xfrm>
            <a:off x="903288" y="739775"/>
            <a:ext cx="4935537" cy="3702050"/>
          </a:xfrm>
          <a:ln/>
        </p:spPr>
      </p:sp>
      <p:sp>
        <p:nvSpPr>
          <p:cNvPr id="3481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8" tIns="45709" rIns="91418" bIns="45709"/>
          <a:lstStyle/>
          <a:p>
            <a:pPr eaLnBrk="1" hangingPunct="1"/>
            <a:endParaRPr lang="ja-JP" altLang="ja-JP"/>
          </a:p>
        </p:txBody>
      </p:sp>
    </p:spTree>
    <p:extLst>
      <p:ext uri="{BB962C8B-B14F-4D97-AF65-F5344CB8AC3E}">
        <p14:creationId xmlns:p14="http://schemas.microsoft.com/office/powerpoint/2010/main" val="26369173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defRPr kumimoji="1" sz="3600" b="1">
                <a:solidFill>
                  <a:schemeClr val="tx1"/>
                </a:solidFill>
                <a:latin typeface="Times New Roman" pitchFamily="18" charset="0"/>
                <a:ea typeface="ＭＳ Ｐゴシック" pitchFamily="50" charset="-128"/>
              </a:defRPr>
            </a:lvl1pPr>
            <a:lvl2pPr marL="742950" indent="-285750" defTabSz="912813" eaLnBrk="0" hangingPunct="0">
              <a:defRPr kumimoji="1" sz="3600" b="1">
                <a:solidFill>
                  <a:schemeClr val="tx1"/>
                </a:solidFill>
                <a:latin typeface="Times New Roman" pitchFamily="18" charset="0"/>
                <a:ea typeface="ＭＳ Ｐゴシック" pitchFamily="50" charset="-128"/>
              </a:defRPr>
            </a:lvl2pPr>
            <a:lvl3pPr marL="1143000" indent="-228600" defTabSz="912813" eaLnBrk="0" hangingPunct="0">
              <a:defRPr kumimoji="1" sz="3600" b="1">
                <a:solidFill>
                  <a:schemeClr val="tx1"/>
                </a:solidFill>
                <a:latin typeface="Times New Roman" pitchFamily="18" charset="0"/>
                <a:ea typeface="ＭＳ Ｐゴシック" pitchFamily="50" charset="-128"/>
              </a:defRPr>
            </a:lvl3pPr>
            <a:lvl4pPr marL="1600200" indent="-228600" defTabSz="912813" eaLnBrk="0" hangingPunct="0">
              <a:defRPr kumimoji="1" sz="3600" b="1">
                <a:solidFill>
                  <a:schemeClr val="tx1"/>
                </a:solidFill>
                <a:latin typeface="Times New Roman" pitchFamily="18" charset="0"/>
                <a:ea typeface="ＭＳ Ｐゴシック" pitchFamily="50" charset="-128"/>
              </a:defRPr>
            </a:lvl4pPr>
            <a:lvl5pPr marL="2057400" indent="-228600" defTabSz="912813" eaLnBrk="0" hangingPunct="0">
              <a:defRPr kumimoji="1" sz="3600" b="1">
                <a:solidFill>
                  <a:schemeClr val="tx1"/>
                </a:solidFill>
                <a:latin typeface="Times New Roman" pitchFamily="18" charset="0"/>
                <a:ea typeface="ＭＳ Ｐゴシック" pitchFamily="50" charset="-128"/>
              </a:defRPr>
            </a:lvl5pPr>
            <a:lvl6pPr marL="25146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6pPr>
            <a:lvl7pPr marL="29718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7pPr>
            <a:lvl8pPr marL="34290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8pPr>
            <a:lvl9pPr marL="38862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9pPr>
          </a:lstStyle>
          <a:p>
            <a:pPr marL="0" marR="0" lvl="0" indent="0" algn="r" defTabSz="912813" rtl="0" eaLnBrk="1" fontAlgn="auto" latinLnBrk="0" hangingPunct="1">
              <a:lnSpc>
                <a:spcPct val="100000"/>
              </a:lnSpc>
              <a:spcBef>
                <a:spcPts val="0"/>
              </a:spcBef>
              <a:spcAft>
                <a:spcPts val="0"/>
              </a:spcAft>
              <a:buClrTx/>
              <a:buSzTx/>
              <a:buFontTx/>
              <a:buNone/>
              <a:tabLst/>
              <a:defRPr/>
            </a:pPr>
            <a:fld id="{540F6D47-FD9A-4192-AD6E-B9EBDFBDB31E}" type="slidenum">
              <a:rPr kumimoji="1" lang="en-US" altLang="ja-JP"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rPr>
              <a:pPr marL="0" marR="0" lvl="0" indent="0" algn="r" defTabSz="912813" rtl="0" eaLnBrk="1" fontAlgn="auto" latinLnBrk="0" hangingPunct="1">
                <a:lnSpc>
                  <a:spcPct val="100000"/>
                </a:lnSpc>
                <a:spcBef>
                  <a:spcPts val="0"/>
                </a:spcBef>
                <a:spcAft>
                  <a:spcPts val="0"/>
                </a:spcAft>
                <a:buClrTx/>
                <a:buSzTx/>
                <a:buFontTx/>
                <a:buNone/>
                <a:tabLst/>
                <a:defRPr/>
              </a:pPr>
              <a:t>10</a:t>
            </a:fld>
            <a:endParaRPr kumimoji="1" lang="en-US" altLang="ja-JP"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endParaRPr>
          </a:p>
        </p:txBody>
      </p:sp>
      <p:sp>
        <p:nvSpPr>
          <p:cNvPr id="348163" name="Rectangle 2"/>
          <p:cNvSpPr>
            <a:spLocks noGrp="1" noRot="1" noChangeAspect="1" noChangeArrowheads="1" noTextEdit="1"/>
          </p:cNvSpPr>
          <p:nvPr>
            <p:ph type="sldImg"/>
          </p:nvPr>
        </p:nvSpPr>
        <p:spPr>
          <a:xfrm>
            <a:off x="903288" y="739775"/>
            <a:ext cx="4935537" cy="3702050"/>
          </a:xfrm>
          <a:ln/>
        </p:spPr>
      </p:sp>
      <p:sp>
        <p:nvSpPr>
          <p:cNvPr id="3481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8" tIns="45709" rIns="91418" bIns="45709"/>
          <a:lstStyle/>
          <a:p>
            <a:pPr eaLnBrk="1" hangingPunct="1"/>
            <a:endParaRPr lang="ja-JP" altLang="ja-JP"/>
          </a:p>
        </p:txBody>
      </p:sp>
    </p:spTree>
    <p:extLst>
      <p:ext uri="{BB962C8B-B14F-4D97-AF65-F5344CB8AC3E}">
        <p14:creationId xmlns:p14="http://schemas.microsoft.com/office/powerpoint/2010/main" val="8253063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defRPr kumimoji="1" sz="3600" b="1">
                <a:solidFill>
                  <a:schemeClr val="tx1"/>
                </a:solidFill>
                <a:latin typeface="Times New Roman" pitchFamily="18" charset="0"/>
                <a:ea typeface="ＭＳ Ｐゴシック" pitchFamily="50" charset="-128"/>
              </a:defRPr>
            </a:lvl1pPr>
            <a:lvl2pPr marL="742950" indent="-285750" defTabSz="912813" eaLnBrk="0" hangingPunct="0">
              <a:defRPr kumimoji="1" sz="3600" b="1">
                <a:solidFill>
                  <a:schemeClr val="tx1"/>
                </a:solidFill>
                <a:latin typeface="Times New Roman" pitchFamily="18" charset="0"/>
                <a:ea typeface="ＭＳ Ｐゴシック" pitchFamily="50" charset="-128"/>
              </a:defRPr>
            </a:lvl2pPr>
            <a:lvl3pPr marL="1143000" indent="-228600" defTabSz="912813" eaLnBrk="0" hangingPunct="0">
              <a:defRPr kumimoji="1" sz="3600" b="1">
                <a:solidFill>
                  <a:schemeClr val="tx1"/>
                </a:solidFill>
                <a:latin typeface="Times New Roman" pitchFamily="18" charset="0"/>
                <a:ea typeface="ＭＳ Ｐゴシック" pitchFamily="50" charset="-128"/>
              </a:defRPr>
            </a:lvl3pPr>
            <a:lvl4pPr marL="1600200" indent="-228600" defTabSz="912813" eaLnBrk="0" hangingPunct="0">
              <a:defRPr kumimoji="1" sz="3600" b="1">
                <a:solidFill>
                  <a:schemeClr val="tx1"/>
                </a:solidFill>
                <a:latin typeface="Times New Roman" pitchFamily="18" charset="0"/>
                <a:ea typeface="ＭＳ Ｐゴシック" pitchFamily="50" charset="-128"/>
              </a:defRPr>
            </a:lvl4pPr>
            <a:lvl5pPr marL="2057400" indent="-228600" defTabSz="912813" eaLnBrk="0" hangingPunct="0">
              <a:defRPr kumimoji="1" sz="3600" b="1">
                <a:solidFill>
                  <a:schemeClr val="tx1"/>
                </a:solidFill>
                <a:latin typeface="Times New Roman" pitchFamily="18" charset="0"/>
                <a:ea typeface="ＭＳ Ｐゴシック" pitchFamily="50" charset="-128"/>
              </a:defRPr>
            </a:lvl5pPr>
            <a:lvl6pPr marL="25146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6pPr>
            <a:lvl7pPr marL="29718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7pPr>
            <a:lvl8pPr marL="34290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8pPr>
            <a:lvl9pPr marL="38862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9pPr>
          </a:lstStyle>
          <a:p>
            <a:pPr marL="0" marR="0" lvl="0" indent="0" algn="r" defTabSz="912813" rtl="0" eaLnBrk="1" fontAlgn="auto" latinLnBrk="0" hangingPunct="1">
              <a:lnSpc>
                <a:spcPct val="100000"/>
              </a:lnSpc>
              <a:spcBef>
                <a:spcPts val="0"/>
              </a:spcBef>
              <a:spcAft>
                <a:spcPts val="0"/>
              </a:spcAft>
              <a:buClrTx/>
              <a:buSzTx/>
              <a:buFontTx/>
              <a:buNone/>
              <a:tabLst/>
              <a:defRPr/>
            </a:pPr>
            <a:fld id="{540F6D47-FD9A-4192-AD6E-B9EBDFBDB31E}" type="slidenum">
              <a:rPr kumimoji="1" lang="en-US" altLang="ja-JP"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rPr>
              <a:pPr marL="0" marR="0" lvl="0" indent="0" algn="r" defTabSz="912813" rtl="0" eaLnBrk="1" fontAlgn="auto" latinLnBrk="0" hangingPunct="1">
                <a:lnSpc>
                  <a:spcPct val="100000"/>
                </a:lnSpc>
                <a:spcBef>
                  <a:spcPts val="0"/>
                </a:spcBef>
                <a:spcAft>
                  <a:spcPts val="0"/>
                </a:spcAft>
                <a:buClrTx/>
                <a:buSzTx/>
                <a:buFontTx/>
                <a:buNone/>
                <a:tabLst/>
                <a:defRPr/>
              </a:pPr>
              <a:t>11</a:t>
            </a:fld>
            <a:endParaRPr kumimoji="1" lang="en-US" altLang="ja-JP"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endParaRPr>
          </a:p>
        </p:txBody>
      </p:sp>
      <p:sp>
        <p:nvSpPr>
          <p:cNvPr id="348163" name="Rectangle 2"/>
          <p:cNvSpPr>
            <a:spLocks noGrp="1" noRot="1" noChangeAspect="1" noChangeArrowheads="1" noTextEdit="1"/>
          </p:cNvSpPr>
          <p:nvPr>
            <p:ph type="sldImg"/>
          </p:nvPr>
        </p:nvSpPr>
        <p:spPr>
          <a:xfrm>
            <a:off x="2644775" y="555625"/>
            <a:ext cx="3700463" cy="2776538"/>
          </a:xfrm>
          <a:ln/>
        </p:spPr>
      </p:sp>
      <p:sp>
        <p:nvSpPr>
          <p:cNvPr id="3481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8" tIns="45709" rIns="91418" bIns="45709"/>
          <a:lstStyle/>
          <a:p>
            <a:pPr eaLnBrk="1" hangingPunct="1"/>
            <a:endParaRPr lang="ja-JP" altLang="ja-JP"/>
          </a:p>
        </p:txBody>
      </p:sp>
    </p:spTree>
    <p:extLst>
      <p:ext uri="{BB962C8B-B14F-4D97-AF65-F5344CB8AC3E}">
        <p14:creationId xmlns:p14="http://schemas.microsoft.com/office/powerpoint/2010/main" val="2989268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defRPr kumimoji="1" sz="3600" b="1">
                <a:solidFill>
                  <a:schemeClr val="tx1"/>
                </a:solidFill>
                <a:latin typeface="Times New Roman" pitchFamily="18" charset="0"/>
                <a:ea typeface="ＭＳ Ｐゴシック" pitchFamily="50" charset="-128"/>
              </a:defRPr>
            </a:lvl1pPr>
            <a:lvl2pPr marL="742950" indent="-285750" defTabSz="912813" eaLnBrk="0" hangingPunct="0">
              <a:defRPr kumimoji="1" sz="3600" b="1">
                <a:solidFill>
                  <a:schemeClr val="tx1"/>
                </a:solidFill>
                <a:latin typeface="Times New Roman" pitchFamily="18" charset="0"/>
                <a:ea typeface="ＭＳ Ｐゴシック" pitchFamily="50" charset="-128"/>
              </a:defRPr>
            </a:lvl2pPr>
            <a:lvl3pPr marL="1143000" indent="-228600" defTabSz="912813" eaLnBrk="0" hangingPunct="0">
              <a:defRPr kumimoji="1" sz="3600" b="1">
                <a:solidFill>
                  <a:schemeClr val="tx1"/>
                </a:solidFill>
                <a:latin typeface="Times New Roman" pitchFamily="18" charset="0"/>
                <a:ea typeface="ＭＳ Ｐゴシック" pitchFamily="50" charset="-128"/>
              </a:defRPr>
            </a:lvl3pPr>
            <a:lvl4pPr marL="1600200" indent="-228600" defTabSz="912813" eaLnBrk="0" hangingPunct="0">
              <a:defRPr kumimoji="1" sz="3600" b="1">
                <a:solidFill>
                  <a:schemeClr val="tx1"/>
                </a:solidFill>
                <a:latin typeface="Times New Roman" pitchFamily="18" charset="0"/>
                <a:ea typeface="ＭＳ Ｐゴシック" pitchFamily="50" charset="-128"/>
              </a:defRPr>
            </a:lvl4pPr>
            <a:lvl5pPr marL="2057400" indent="-228600" defTabSz="912813" eaLnBrk="0" hangingPunct="0">
              <a:defRPr kumimoji="1" sz="3600" b="1">
                <a:solidFill>
                  <a:schemeClr val="tx1"/>
                </a:solidFill>
                <a:latin typeface="Times New Roman" pitchFamily="18" charset="0"/>
                <a:ea typeface="ＭＳ Ｐゴシック" pitchFamily="50" charset="-128"/>
              </a:defRPr>
            </a:lvl5pPr>
            <a:lvl6pPr marL="25146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6pPr>
            <a:lvl7pPr marL="29718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7pPr>
            <a:lvl8pPr marL="34290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8pPr>
            <a:lvl9pPr marL="38862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9pPr>
          </a:lstStyle>
          <a:p>
            <a:pPr marL="0" marR="0" lvl="0" indent="0" algn="r" defTabSz="912813" rtl="0" eaLnBrk="1" fontAlgn="auto" latinLnBrk="0" hangingPunct="1">
              <a:lnSpc>
                <a:spcPct val="100000"/>
              </a:lnSpc>
              <a:spcBef>
                <a:spcPts val="0"/>
              </a:spcBef>
              <a:spcAft>
                <a:spcPts val="0"/>
              </a:spcAft>
              <a:buClrTx/>
              <a:buSzTx/>
              <a:buFontTx/>
              <a:buNone/>
              <a:tabLst/>
              <a:defRPr/>
            </a:pPr>
            <a:fld id="{540F6D47-FD9A-4192-AD6E-B9EBDFBDB31E}" type="slidenum">
              <a:rPr kumimoji="1" lang="en-US" altLang="ja-JP"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rPr>
              <a:pPr marL="0" marR="0" lvl="0" indent="0" algn="r" defTabSz="912813" rtl="0" eaLnBrk="1" fontAlgn="auto" latinLnBrk="0" hangingPunct="1">
                <a:lnSpc>
                  <a:spcPct val="100000"/>
                </a:lnSpc>
                <a:spcBef>
                  <a:spcPts val="0"/>
                </a:spcBef>
                <a:spcAft>
                  <a:spcPts val="0"/>
                </a:spcAft>
                <a:buClrTx/>
                <a:buSzTx/>
                <a:buFontTx/>
                <a:buNone/>
                <a:tabLst/>
                <a:defRPr/>
              </a:pPr>
              <a:t>12</a:t>
            </a:fld>
            <a:endParaRPr kumimoji="1" lang="en-US" altLang="ja-JP"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endParaRPr>
          </a:p>
        </p:txBody>
      </p:sp>
      <p:sp>
        <p:nvSpPr>
          <p:cNvPr id="348163" name="Rectangle 2"/>
          <p:cNvSpPr>
            <a:spLocks noGrp="1" noRot="1" noChangeAspect="1" noChangeArrowheads="1" noTextEdit="1"/>
          </p:cNvSpPr>
          <p:nvPr>
            <p:ph type="sldImg"/>
          </p:nvPr>
        </p:nvSpPr>
        <p:spPr>
          <a:xfrm>
            <a:off x="903288" y="739775"/>
            <a:ext cx="4935537" cy="3702050"/>
          </a:xfrm>
          <a:ln/>
        </p:spPr>
      </p:sp>
      <p:sp>
        <p:nvSpPr>
          <p:cNvPr id="3481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8" tIns="45709" rIns="91418" bIns="45709"/>
          <a:lstStyle/>
          <a:p>
            <a:pPr eaLnBrk="1" hangingPunct="1"/>
            <a:endParaRPr lang="ja-JP" altLang="ja-JP"/>
          </a:p>
        </p:txBody>
      </p:sp>
    </p:spTree>
    <p:extLst>
      <p:ext uri="{BB962C8B-B14F-4D97-AF65-F5344CB8AC3E}">
        <p14:creationId xmlns:p14="http://schemas.microsoft.com/office/powerpoint/2010/main" val="29522867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defRPr kumimoji="1" sz="3600" b="1">
                <a:solidFill>
                  <a:schemeClr val="tx1"/>
                </a:solidFill>
                <a:latin typeface="Times New Roman" pitchFamily="18" charset="0"/>
                <a:ea typeface="ＭＳ Ｐゴシック" pitchFamily="50" charset="-128"/>
              </a:defRPr>
            </a:lvl1pPr>
            <a:lvl2pPr marL="742950" indent="-285750" defTabSz="912813" eaLnBrk="0" hangingPunct="0">
              <a:defRPr kumimoji="1" sz="3600" b="1">
                <a:solidFill>
                  <a:schemeClr val="tx1"/>
                </a:solidFill>
                <a:latin typeface="Times New Roman" pitchFamily="18" charset="0"/>
                <a:ea typeface="ＭＳ Ｐゴシック" pitchFamily="50" charset="-128"/>
              </a:defRPr>
            </a:lvl2pPr>
            <a:lvl3pPr marL="1143000" indent="-228600" defTabSz="912813" eaLnBrk="0" hangingPunct="0">
              <a:defRPr kumimoji="1" sz="3600" b="1">
                <a:solidFill>
                  <a:schemeClr val="tx1"/>
                </a:solidFill>
                <a:latin typeface="Times New Roman" pitchFamily="18" charset="0"/>
                <a:ea typeface="ＭＳ Ｐゴシック" pitchFamily="50" charset="-128"/>
              </a:defRPr>
            </a:lvl3pPr>
            <a:lvl4pPr marL="1600200" indent="-228600" defTabSz="912813" eaLnBrk="0" hangingPunct="0">
              <a:defRPr kumimoji="1" sz="3600" b="1">
                <a:solidFill>
                  <a:schemeClr val="tx1"/>
                </a:solidFill>
                <a:latin typeface="Times New Roman" pitchFamily="18" charset="0"/>
                <a:ea typeface="ＭＳ Ｐゴシック" pitchFamily="50" charset="-128"/>
              </a:defRPr>
            </a:lvl4pPr>
            <a:lvl5pPr marL="2057400" indent="-228600" defTabSz="912813" eaLnBrk="0" hangingPunct="0">
              <a:defRPr kumimoji="1" sz="3600" b="1">
                <a:solidFill>
                  <a:schemeClr val="tx1"/>
                </a:solidFill>
                <a:latin typeface="Times New Roman" pitchFamily="18" charset="0"/>
                <a:ea typeface="ＭＳ Ｐゴシック" pitchFamily="50" charset="-128"/>
              </a:defRPr>
            </a:lvl5pPr>
            <a:lvl6pPr marL="25146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6pPr>
            <a:lvl7pPr marL="29718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7pPr>
            <a:lvl8pPr marL="34290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8pPr>
            <a:lvl9pPr marL="38862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9pPr>
          </a:lstStyle>
          <a:p>
            <a:pPr marL="0" marR="0" lvl="0" indent="0" algn="r" defTabSz="912813" rtl="0" eaLnBrk="1" fontAlgn="auto" latinLnBrk="0" hangingPunct="1">
              <a:lnSpc>
                <a:spcPct val="100000"/>
              </a:lnSpc>
              <a:spcBef>
                <a:spcPts val="0"/>
              </a:spcBef>
              <a:spcAft>
                <a:spcPts val="0"/>
              </a:spcAft>
              <a:buClrTx/>
              <a:buSzTx/>
              <a:buFontTx/>
              <a:buNone/>
              <a:tabLst/>
              <a:defRPr/>
            </a:pPr>
            <a:fld id="{540F6D47-FD9A-4192-AD6E-B9EBDFBDB31E}" type="slidenum">
              <a:rPr kumimoji="1" lang="en-US" altLang="ja-JP"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rPr>
              <a:pPr marL="0" marR="0" lvl="0" indent="0" algn="r" defTabSz="912813" rtl="0" eaLnBrk="1" fontAlgn="auto" latinLnBrk="0" hangingPunct="1">
                <a:lnSpc>
                  <a:spcPct val="100000"/>
                </a:lnSpc>
                <a:spcBef>
                  <a:spcPts val="0"/>
                </a:spcBef>
                <a:spcAft>
                  <a:spcPts val="0"/>
                </a:spcAft>
                <a:buClrTx/>
                <a:buSzTx/>
                <a:buFontTx/>
                <a:buNone/>
                <a:tabLst/>
                <a:defRPr/>
              </a:pPr>
              <a:t>13</a:t>
            </a:fld>
            <a:endParaRPr kumimoji="1" lang="en-US" altLang="ja-JP"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endParaRPr>
          </a:p>
        </p:txBody>
      </p:sp>
      <p:sp>
        <p:nvSpPr>
          <p:cNvPr id="348163" name="Rectangle 2"/>
          <p:cNvSpPr>
            <a:spLocks noGrp="1" noRot="1" noChangeAspect="1" noChangeArrowheads="1" noTextEdit="1"/>
          </p:cNvSpPr>
          <p:nvPr>
            <p:ph type="sldImg"/>
          </p:nvPr>
        </p:nvSpPr>
        <p:spPr>
          <a:xfrm>
            <a:off x="903288" y="739775"/>
            <a:ext cx="4935537" cy="3702050"/>
          </a:xfrm>
          <a:ln/>
        </p:spPr>
      </p:sp>
      <p:sp>
        <p:nvSpPr>
          <p:cNvPr id="3481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8" tIns="45709" rIns="91418" bIns="45709"/>
          <a:lstStyle/>
          <a:p>
            <a:pPr eaLnBrk="1" hangingPunct="1"/>
            <a:endParaRPr lang="ja-JP" altLang="ja-JP"/>
          </a:p>
        </p:txBody>
      </p:sp>
    </p:spTree>
    <p:extLst>
      <p:ext uri="{BB962C8B-B14F-4D97-AF65-F5344CB8AC3E}">
        <p14:creationId xmlns:p14="http://schemas.microsoft.com/office/powerpoint/2010/main" val="19402196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defRPr kumimoji="1" sz="3600" b="1">
                <a:solidFill>
                  <a:schemeClr val="tx1"/>
                </a:solidFill>
                <a:latin typeface="Times New Roman" pitchFamily="18" charset="0"/>
                <a:ea typeface="ＭＳ Ｐゴシック" pitchFamily="50" charset="-128"/>
              </a:defRPr>
            </a:lvl1pPr>
            <a:lvl2pPr marL="742950" indent="-285750" defTabSz="912813" eaLnBrk="0" hangingPunct="0">
              <a:defRPr kumimoji="1" sz="3600" b="1">
                <a:solidFill>
                  <a:schemeClr val="tx1"/>
                </a:solidFill>
                <a:latin typeface="Times New Roman" pitchFamily="18" charset="0"/>
                <a:ea typeface="ＭＳ Ｐゴシック" pitchFamily="50" charset="-128"/>
              </a:defRPr>
            </a:lvl2pPr>
            <a:lvl3pPr marL="1143000" indent="-228600" defTabSz="912813" eaLnBrk="0" hangingPunct="0">
              <a:defRPr kumimoji="1" sz="3600" b="1">
                <a:solidFill>
                  <a:schemeClr val="tx1"/>
                </a:solidFill>
                <a:latin typeface="Times New Roman" pitchFamily="18" charset="0"/>
                <a:ea typeface="ＭＳ Ｐゴシック" pitchFamily="50" charset="-128"/>
              </a:defRPr>
            </a:lvl3pPr>
            <a:lvl4pPr marL="1600200" indent="-228600" defTabSz="912813" eaLnBrk="0" hangingPunct="0">
              <a:defRPr kumimoji="1" sz="3600" b="1">
                <a:solidFill>
                  <a:schemeClr val="tx1"/>
                </a:solidFill>
                <a:latin typeface="Times New Roman" pitchFamily="18" charset="0"/>
                <a:ea typeface="ＭＳ Ｐゴシック" pitchFamily="50" charset="-128"/>
              </a:defRPr>
            </a:lvl4pPr>
            <a:lvl5pPr marL="2057400" indent="-228600" defTabSz="912813" eaLnBrk="0" hangingPunct="0">
              <a:defRPr kumimoji="1" sz="3600" b="1">
                <a:solidFill>
                  <a:schemeClr val="tx1"/>
                </a:solidFill>
                <a:latin typeface="Times New Roman" pitchFamily="18" charset="0"/>
                <a:ea typeface="ＭＳ Ｐゴシック" pitchFamily="50" charset="-128"/>
              </a:defRPr>
            </a:lvl5pPr>
            <a:lvl6pPr marL="25146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6pPr>
            <a:lvl7pPr marL="29718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7pPr>
            <a:lvl8pPr marL="34290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8pPr>
            <a:lvl9pPr marL="38862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9pPr>
          </a:lstStyle>
          <a:p>
            <a:pPr marL="0" marR="0" lvl="0" indent="0" algn="r" defTabSz="912813" rtl="0" eaLnBrk="1" fontAlgn="auto" latinLnBrk="0" hangingPunct="1">
              <a:lnSpc>
                <a:spcPct val="100000"/>
              </a:lnSpc>
              <a:spcBef>
                <a:spcPts val="0"/>
              </a:spcBef>
              <a:spcAft>
                <a:spcPts val="0"/>
              </a:spcAft>
              <a:buClrTx/>
              <a:buSzTx/>
              <a:buFontTx/>
              <a:buNone/>
              <a:tabLst/>
              <a:defRPr/>
            </a:pPr>
            <a:fld id="{540F6D47-FD9A-4192-AD6E-B9EBDFBDB31E}" type="slidenum">
              <a:rPr kumimoji="1" lang="en-US" altLang="ja-JP"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rPr>
              <a:pPr marL="0" marR="0" lvl="0" indent="0" algn="r" defTabSz="912813" rtl="0" eaLnBrk="1" fontAlgn="auto" latinLnBrk="0" hangingPunct="1">
                <a:lnSpc>
                  <a:spcPct val="100000"/>
                </a:lnSpc>
                <a:spcBef>
                  <a:spcPts val="0"/>
                </a:spcBef>
                <a:spcAft>
                  <a:spcPts val="0"/>
                </a:spcAft>
                <a:buClrTx/>
                <a:buSzTx/>
                <a:buFontTx/>
                <a:buNone/>
                <a:tabLst/>
                <a:defRPr/>
              </a:pPr>
              <a:t>14</a:t>
            </a:fld>
            <a:endParaRPr kumimoji="1" lang="en-US" altLang="ja-JP"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endParaRPr>
          </a:p>
        </p:txBody>
      </p:sp>
      <p:sp>
        <p:nvSpPr>
          <p:cNvPr id="348163" name="Rectangle 2"/>
          <p:cNvSpPr>
            <a:spLocks noGrp="1" noRot="1" noChangeAspect="1" noChangeArrowheads="1" noTextEdit="1"/>
          </p:cNvSpPr>
          <p:nvPr>
            <p:ph type="sldImg"/>
          </p:nvPr>
        </p:nvSpPr>
        <p:spPr>
          <a:xfrm>
            <a:off x="903288" y="739775"/>
            <a:ext cx="4935537" cy="3702050"/>
          </a:xfrm>
          <a:ln/>
        </p:spPr>
      </p:sp>
      <p:sp>
        <p:nvSpPr>
          <p:cNvPr id="3481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8" tIns="45709" rIns="91418" bIns="45709"/>
          <a:lstStyle/>
          <a:p>
            <a:pPr eaLnBrk="1" hangingPunct="1"/>
            <a:endParaRPr lang="ja-JP" altLang="ja-JP"/>
          </a:p>
        </p:txBody>
      </p:sp>
    </p:spTree>
    <p:extLst>
      <p:ext uri="{BB962C8B-B14F-4D97-AF65-F5344CB8AC3E}">
        <p14:creationId xmlns:p14="http://schemas.microsoft.com/office/powerpoint/2010/main" val="139051030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defRPr kumimoji="1" sz="3600" b="1">
                <a:solidFill>
                  <a:schemeClr val="tx1"/>
                </a:solidFill>
                <a:latin typeface="Times New Roman" pitchFamily="18" charset="0"/>
                <a:ea typeface="ＭＳ Ｐゴシック" pitchFamily="50" charset="-128"/>
              </a:defRPr>
            </a:lvl1pPr>
            <a:lvl2pPr marL="742950" indent="-285750" defTabSz="912813" eaLnBrk="0" hangingPunct="0">
              <a:defRPr kumimoji="1" sz="3600" b="1">
                <a:solidFill>
                  <a:schemeClr val="tx1"/>
                </a:solidFill>
                <a:latin typeface="Times New Roman" pitchFamily="18" charset="0"/>
                <a:ea typeface="ＭＳ Ｐゴシック" pitchFamily="50" charset="-128"/>
              </a:defRPr>
            </a:lvl2pPr>
            <a:lvl3pPr marL="1143000" indent="-228600" defTabSz="912813" eaLnBrk="0" hangingPunct="0">
              <a:defRPr kumimoji="1" sz="3600" b="1">
                <a:solidFill>
                  <a:schemeClr val="tx1"/>
                </a:solidFill>
                <a:latin typeface="Times New Roman" pitchFamily="18" charset="0"/>
                <a:ea typeface="ＭＳ Ｐゴシック" pitchFamily="50" charset="-128"/>
              </a:defRPr>
            </a:lvl3pPr>
            <a:lvl4pPr marL="1600200" indent="-228600" defTabSz="912813" eaLnBrk="0" hangingPunct="0">
              <a:defRPr kumimoji="1" sz="3600" b="1">
                <a:solidFill>
                  <a:schemeClr val="tx1"/>
                </a:solidFill>
                <a:latin typeface="Times New Roman" pitchFamily="18" charset="0"/>
                <a:ea typeface="ＭＳ Ｐゴシック" pitchFamily="50" charset="-128"/>
              </a:defRPr>
            </a:lvl4pPr>
            <a:lvl5pPr marL="2057400" indent="-228600" defTabSz="912813" eaLnBrk="0" hangingPunct="0">
              <a:defRPr kumimoji="1" sz="3600" b="1">
                <a:solidFill>
                  <a:schemeClr val="tx1"/>
                </a:solidFill>
                <a:latin typeface="Times New Roman" pitchFamily="18" charset="0"/>
                <a:ea typeface="ＭＳ Ｐゴシック" pitchFamily="50" charset="-128"/>
              </a:defRPr>
            </a:lvl5pPr>
            <a:lvl6pPr marL="25146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6pPr>
            <a:lvl7pPr marL="29718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7pPr>
            <a:lvl8pPr marL="34290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8pPr>
            <a:lvl9pPr marL="38862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9pPr>
          </a:lstStyle>
          <a:p>
            <a:pPr marL="0" marR="0" lvl="0" indent="0" algn="r" defTabSz="912813" rtl="0" eaLnBrk="1" fontAlgn="auto" latinLnBrk="0" hangingPunct="1">
              <a:lnSpc>
                <a:spcPct val="100000"/>
              </a:lnSpc>
              <a:spcBef>
                <a:spcPts val="0"/>
              </a:spcBef>
              <a:spcAft>
                <a:spcPts val="0"/>
              </a:spcAft>
              <a:buClrTx/>
              <a:buSzTx/>
              <a:buFontTx/>
              <a:buNone/>
              <a:tabLst/>
              <a:defRPr/>
            </a:pPr>
            <a:fld id="{540F6D47-FD9A-4192-AD6E-B9EBDFBDB31E}" type="slidenum">
              <a:rPr kumimoji="1" lang="en-US" altLang="ja-JP"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rPr>
              <a:pPr marL="0" marR="0" lvl="0" indent="0" algn="r" defTabSz="912813" rtl="0" eaLnBrk="1" fontAlgn="auto" latinLnBrk="0" hangingPunct="1">
                <a:lnSpc>
                  <a:spcPct val="100000"/>
                </a:lnSpc>
                <a:spcBef>
                  <a:spcPts val="0"/>
                </a:spcBef>
                <a:spcAft>
                  <a:spcPts val="0"/>
                </a:spcAft>
                <a:buClrTx/>
                <a:buSzTx/>
                <a:buFontTx/>
                <a:buNone/>
                <a:tabLst/>
                <a:defRPr/>
              </a:pPr>
              <a:t>15</a:t>
            </a:fld>
            <a:endParaRPr kumimoji="1" lang="en-US" altLang="ja-JP"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endParaRPr>
          </a:p>
        </p:txBody>
      </p:sp>
      <p:sp>
        <p:nvSpPr>
          <p:cNvPr id="348163" name="Rectangle 2"/>
          <p:cNvSpPr>
            <a:spLocks noGrp="1" noRot="1" noChangeAspect="1" noChangeArrowheads="1" noTextEdit="1"/>
          </p:cNvSpPr>
          <p:nvPr>
            <p:ph type="sldImg"/>
          </p:nvPr>
        </p:nvSpPr>
        <p:spPr>
          <a:xfrm>
            <a:off x="2644775" y="555625"/>
            <a:ext cx="3700463" cy="2776538"/>
          </a:xfrm>
          <a:ln/>
        </p:spPr>
      </p:sp>
      <p:sp>
        <p:nvSpPr>
          <p:cNvPr id="3481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8" tIns="45709" rIns="91418" bIns="45709"/>
          <a:lstStyle/>
          <a:p>
            <a:pPr eaLnBrk="1" hangingPunct="1"/>
            <a:endParaRPr lang="ja-JP" altLang="ja-JP"/>
          </a:p>
        </p:txBody>
      </p:sp>
    </p:spTree>
    <p:extLst>
      <p:ext uri="{BB962C8B-B14F-4D97-AF65-F5344CB8AC3E}">
        <p14:creationId xmlns:p14="http://schemas.microsoft.com/office/powerpoint/2010/main" val="288180483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defRPr kumimoji="1" sz="3600" b="1">
                <a:solidFill>
                  <a:schemeClr val="tx1"/>
                </a:solidFill>
                <a:latin typeface="Times New Roman" pitchFamily="18" charset="0"/>
                <a:ea typeface="ＭＳ Ｐゴシック" pitchFamily="50" charset="-128"/>
              </a:defRPr>
            </a:lvl1pPr>
            <a:lvl2pPr marL="742950" indent="-285750" defTabSz="912813" eaLnBrk="0" hangingPunct="0">
              <a:defRPr kumimoji="1" sz="3600" b="1">
                <a:solidFill>
                  <a:schemeClr val="tx1"/>
                </a:solidFill>
                <a:latin typeface="Times New Roman" pitchFamily="18" charset="0"/>
                <a:ea typeface="ＭＳ Ｐゴシック" pitchFamily="50" charset="-128"/>
              </a:defRPr>
            </a:lvl2pPr>
            <a:lvl3pPr marL="1143000" indent="-228600" defTabSz="912813" eaLnBrk="0" hangingPunct="0">
              <a:defRPr kumimoji="1" sz="3600" b="1">
                <a:solidFill>
                  <a:schemeClr val="tx1"/>
                </a:solidFill>
                <a:latin typeface="Times New Roman" pitchFamily="18" charset="0"/>
                <a:ea typeface="ＭＳ Ｐゴシック" pitchFamily="50" charset="-128"/>
              </a:defRPr>
            </a:lvl3pPr>
            <a:lvl4pPr marL="1600200" indent="-228600" defTabSz="912813" eaLnBrk="0" hangingPunct="0">
              <a:defRPr kumimoji="1" sz="3600" b="1">
                <a:solidFill>
                  <a:schemeClr val="tx1"/>
                </a:solidFill>
                <a:latin typeface="Times New Roman" pitchFamily="18" charset="0"/>
                <a:ea typeface="ＭＳ Ｐゴシック" pitchFamily="50" charset="-128"/>
              </a:defRPr>
            </a:lvl4pPr>
            <a:lvl5pPr marL="2057400" indent="-228600" defTabSz="912813" eaLnBrk="0" hangingPunct="0">
              <a:defRPr kumimoji="1" sz="3600" b="1">
                <a:solidFill>
                  <a:schemeClr val="tx1"/>
                </a:solidFill>
                <a:latin typeface="Times New Roman" pitchFamily="18" charset="0"/>
                <a:ea typeface="ＭＳ Ｐゴシック" pitchFamily="50" charset="-128"/>
              </a:defRPr>
            </a:lvl5pPr>
            <a:lvl6pPr marL="25146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6pPr>
            <a:lvl7pPr marL="29718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7pPr>
            <a:lvl8pPr marL="34290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8pPr>
            <a:lvl9pPr marL="38862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9pPr>
          </a:lstStyle>
          <a:p>
            <a:pPr marL="0" marR="0" lvl="0" indent="0" algn="r" defTabSz="912813" rtl="0" eaLnBrk="1" fontAlgn="auto" latinLnBrk="0" hangingPunct="1">
              <a:lnSpc>
                <a:spcPct val="100000"/>
              </a:lnSpc>
              <a:spcBef>
                <a:spcPts val="0"/>
              </a:spcBef>
              <a:spcAft>
                <a:spcPts val="0"/>
              </a:spcAft>
              <a:buClrTx/>
              <a:buSzTx/>
              <a:buFontTx/>
              <a:buNone/>
              <a:tabLst/>
              <a:defRPr/>
            </a:pPr>
            <a:fld id="{540F6D47-FD9A-4192-AD6E-B9EBDFBDB31E}" type="slidenum">
              <a:rPr kumimoji="1" lang="en-US" altLang="ja-JP"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rPr>
              <a:pPr marL="0" marR="0" lvl="0" indent="0" algn="r" defTabSz="912813" rtl="0" eaLnBrk="1" fontAlgn="auto" latinLnBrk="0" hangingPunct="1">
                <a:lnSpc>
                  <a:spcPct val="100000"/>
                </a:lnSpc>
                <a:spcBef>
                  <a:spcPts val="0"/>
                </a:spcBef>
                <a:spcAft>
                  <a:spcPts val="0"/>
                </a:spcAft>
                <a:buClrTx/>
                <a:buSzTx/>
                <a:buFontTx/>
                <a:buNone/>
                <a:tabLst/>
                <a:defRPr/>
              </a:pPr>
              <a:t>16</a:t>
            </a:fld>
            <a:endParaRPr kumimoji="1" lang="en-US" altLang="ja-JP"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endParaRPr>
          </a:p>
        </p:txBody>
      </p:sp>
      <p:sp>
        <p:nvSpPr>
          <p:cNvPr id="348163" name="Rectangle 2"/>
          <p:cNvSpPr>
            <a:spLocks noGrp="1" noRot="1" noChangeAspect="1" noChangeArrowheads="1" noTextEdit="1"/>
          </p:cNvSpPr>
          <p:nvPr>
            <p:ph type="sldImg"/>
          </p:nvPr>
        </p:nvSpPr>
        <p:spPr>
          <a:xfrm>
            <a:off x="2644775" y="555625"/>
            <a:ext cx="3700463" cy="2776538"/>
          </a:xfrm>
          <a:ln/>
        </p:spPr>
      </p:sp>
      <p:sp>
        <p:nvSpPr>
          <p:cNvPr id="3481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8" tIns="45709" rIns="91418" bIns="45709"/>
          <a:lstStyle/>
          <a:p>
            <a:pPr eaLnBrk="1" hangingPunct="1"/>
            <a:endParaRPr lang="ja-JP" altLang="ja-JP"/>
          </a:p>
        </p:txBody>
      </p:sp>
    </p:spTree>
    <p:extLst>
      <p:ext uri="{BB962C8B-B14F-4D97-AF65-F5344CB8AC3E}">
        <p14:creationId xmlns:p14="http://schemas.microsoft.com/office/powerpoint/2010/main" val="104333664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defRPr kumimoji="1" sz="3600" b="1">
                <a:solidFill>
                  <a:schemeClr val="tx1"/>
                </a:solidFill>
                <a:latin typeface="Times New Roman" pitchFamily="18" charset="0"/>
                <a:ea typeface="ＭＳ Ｐゴシック" pitchFamily="50" charset="-128"/>
              </a:defRPr>
            </a:lvl1pPr>
            <a:lvl2pPr marL="742950" indent="-285750" defTabSz="912813" eaLnBrk="0" hangingPunct="0">
              <a:defRPr kumimoji="1" sz="3600" b="1">
                <a:solidFill>
                  <a:schemeClr val="tx1"/>
                </a:solidFill>
                <a:latin typeface="Times New Roman" pitchFamily="18" charset="0"/>
                <a:ea typeface="ＭＳ Ｐゴシック" pitchFamily="50" charset="-128"/>
              </a:defRPr>
            </a:lvl2pPr>
            <a:lvl3pPr marL="1143000" indent="-228600" defTabSz="912813" eaLnBrk="0" hangingPunct="0">
              <a:defRPr kumimoji="1" sz="3600" b="1">
                <a:solidFill>
                  <a:schemeClr val="tx1"/>
                </a:solidFill>
                <a:latin typeface="Times New Roman" pitchFamily="18" charset="0"/>
                <a:ea typeface="ＭＳ Ｐゴシック" pitchFamily="50" charset="-128"/>
              </a:defRPr>
            </a:lvl3pPr>
            <a:lvl4pPr marL="1600200" indent="-228600" defTabSz="912813" eaLnBrk="0" hangingPunct="0">
              <a:defRPr kumimoji="1" sz="3600" b="1">
                <a:solidFill>
                  <a:schemeClr val="tx1"/>
                </a:solidFill>
                <a:latin typeface="Times New Roman" pitchFamily="18" charset="0"/>
                <a:ea typeface="ＭＳ Ｐゴシック" pitchFamily="50" charset="-128"/>
              </a:defRPr>
            </a:lvl4pPr>
            <a:lvl5pPr marL="2057400" indent="-228600" defTabSz="912813" eaLnBrk="0" hangingPunct="0">
              <a:defRPr kumimoji="1" sz="3600" b="1">
                <a:solidFill>
                  <a:schemeClr val="tx1"/>
                </a:solidFill>
                <a:latin typeface="Times New Roman" pitchFamily="18" charset="0"/>
                <a:ea typeface="ＭＳ Ｐゴシック" pitchFamily="50" charset="-128"/>
              </a:defRPr>
            </a:lvl5pPr>
            <a:lvl6pPr marL="25146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6pPr>
            <a:lvl7pPr marL="29718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7pPr>
            <a:lvl8pPr marL="34290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8pPr>
            <a:lvl9pPr marL="38862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9pPr>
          </a:lstStyle>
          <a:p>
            <a:pPr marL="0" marR="0" lvl="0" indent="0" algn="r" defTabSz="912813" rtl="0" eaLnBrk="1" fontAlgn="auto" latinLnBrk="0" hangingPunct="1">
              <a:lnSpc>
                <a:spcPct val="100000"/>
              </a:lnSpc>
              <a:spcBef>
                <a:spcPts val="0"/>
              </a:spcBef>
              <a:spcAft>
                <a:spcPts val="0"/>
              </a:spcAft>
              <a:buClrTx/>
              <a:buSzTx/>
              <a:buFontTx/>
              <a:buNone/>
              <a:tabLst/>
              <a:defRPr/>
            </a:pPr>
            <a:fld id="{540F6D47-FD9A-4192-AD6E-B9EBDFBDB31E}" type="slidenum">
              <a:rPr kumimoji="1" lang="en-US" altLang="ja-JP"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rPr>
              <a:pPr marL="0" marR="0" lvl="0" indent="0" algn="r" defTabSz="912813" rtl="0" eaLnBrk="1" fontAlgn="auto" latinLnBrk="0" hangingPunct="1">
                <a:lnSpc>
                  <a:spcPct val="100000"/>
                </a:lnSpc>
                <a:spcBef>
                  <a:spcPts val="0"/>
                </a:spcBef>
                <a:spcAft>
                  <a:spcPts val="0"/>
                </a:spcAft>
                <a:buClrTx/>
                <a:buSzTx/>
                <a:buFontTx/>
                <a:buNone/>
                <a:tabLst/>
                <a:defRPr/>
              </a:pPr>
              <a:t>17</a:t>
            </a:fld>
            <a:endParaRPr kumimoji="1" lang="en-US" altLang="ja-JP"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endParaRPr>
          </a:p>
        </p:txBody>
      </p:sp>
      <p:sp>
        <p:nvSpPr>
          <p:cNvPr id="348163" name="Rectangle 2"/>
          <p:cNvSpPr>
            <a:spLocks noGrp="1" noRot="1" noChangeAspect="1" noChangeArrowheads="1" noTextEdit="1"/>
          </p:cNvSpPr>
          <p:nvPr>
            <p:ph type="sldImg"/>
          </p:nvPr>
        </p:nvSpPr>
        <p:spPr>
          <a:xfrm>
            <a:off x="2644775" y="555625"/>
            <a:ext cx="3700463" cy="2776538"/>
          </a:xfrm>
          <a:ln/>
        </p:spPr>
      </p:sp>
      <p:sp>
        <p:nvSpPr>
          <p:cNvPr id="3481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8" tIns="45709" rIns="91418" bIns="45709"/>
          <a:lstStyle/>
          <a:p>
            <a:pPr eaLnBrk="1" hangingPunct="1"/>
            <a:endParaRPr lang="ja-JP" altLang="ja-JP"/>
          </a:p>
        </p:txBody>
      </p:sp>
    </p:spTree>
    <p:extLst>
      <p:ext uri="{BB962C8B-B14F-4D97-AF65-F5344CB8AC3E}">
        <p14:creationId xmlns:p14="http://schemas.microsoft.com/office/powerpoint/2010/main" val="245675905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defRPr kumimoji="1" sz="3600" b="1">
                <a:solidFill>
                  <a:schemeClr val="tx1"/>
                </a:solidFill>
                <a:latin typeface="Times New Roman" pitchFamily="18" charset="0"/>
                <a:ea typeface="ＭＳ Ｐゴシック" pitchFamily="50" charset="-128"/>
              </a:defRPr>
            </a:lvl1pPr>
            <a:lvl2pPr marL="742950" indent="-285750" defTabSz="912813" eaLnBrk="0" hangingPunct="0">
              <a:defRPr kumimoji="1" sz="3600" b="1">
                <a:solidFill>
                  <a:schemeClr val="tx1"/>
                </a:solidFill>
                <a:latin typeface="Times New Roman" pitchFamily="18" charset="0"/>
                <a:ea typeface="ＭＳ Ｐゴシック" pitchFamily="50" charset="-128"/>
              </a:defRPr>
            </a:lvl2pPr>
            <a:lvl3pPr marL="1143000" indent="-228600" defTabSz="912813" eaLnBrk="0" hangingPunct="0">
              <a:defRPr kumimoji="1" sz="3600" b="1">
                <a:solidFill>
                  <a:schemeClr val="tx1"/>
                </a:solidFill>
                <a:latin typeface="Times New Roman" pitchFamily="18" charset="0"/>
                <a:ea typeface="ＭＳ Ｐゴシック" pitchFamily="50" charset="-128"/>
              </a:defRPr>
            </a:lvl3pPr>
            <a:lvl4pPr marL="1600200" indent="-228600" defTabSz="912813" eaLnBrk="0" hangingPunct="0">
              <a:defRPr kumimoji="1" sz="3600" b="1">
                <a:solidFill>
                  <a:schemeClr val="tx1"/>
                </a:solidFill>
                <a:latin typeface="Times New Roman" pitchFamily="18" charset="0"/>
                <a:ea typeface="ＭＳ Ｐゴシック" pitchFamily="50" charset="-128"/>
              </a:defRPr>
            </a:lvl4pPr>
            <a:lvl5pPr marL="2057400" indent="-228600" defTabSz="912813" eaLnBrk="0" hangingPunct="0">
              <a:defRPr kumimoji="1" sz="3600" b="1">
                <a:solidFill>
                  <a:schemeClr val="tx1"/>
                </a:solidFill>
                <a:latin typeface="Times New Roman" pitchFamily="18" charset="0"/>
                <a:ea typeface="ＭＳ Ｐゴシック" pitchFamily="50" charset="-128"/>
              </a:defRPr>
            </a:lvl5pPr>
            <a:lvl6pPr marL="25146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6pPr>
            <a:lvl7pPr marL="29718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7pPr>
            <a:lvl8pPr marL="34290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8pPr>
            <a:lvl9pPr marL="38862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9pPr>
          </a:lstStyle>
          <a:p>
            <a:pPr marL="0" marR="0" lvl="0" indent="0" algn="r" defTabSz="912813" rtl="0" eaLnBrk="1" fontAlgn="auto" latinLnBrk="0" hangingPunct="1">
              <a:lnSpc>
                <a:spcPct val="100000"/>
              </a:lnSpc>
              <a:spcBef>
                <a:spcPts val="0"/>
              </a:spcBef>
              <a:spcAft>
                <a:spcPts val="0"/>
              </a:spcAft>
              <a:buClrTx/>
              <a:buSzTx/>
              <a:buFontTx/>
              <a:buNone/>
              <a:tabLst/>
              <a:defRPr/>
            </a:pPr>
            <a:fld id="{540F6D47-FD9A-4192-AD6E-B9EBDFBDB31E}" type="slidenum">
              <a:rPr kumimoji="1" lang="en-US" altLang="ja-JP"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rPr>
              <a:pPr marL="0" marR="0" lvl="0" indent="0" algn="r" defTabSz="912813" rtl="0" eaLnBrk="1" fontAlgn="auto" latinLnBrk="0" hangingPunct="1">
                <a:lnSpc>
                  <a:spcPct val="100000"/>
                </a:lnSpc>
                <a:spcBef>
                  <a:spcPts val="0"/>
                </a:spcBef>
                <a:spcAft>
                  <a:spcPts val="0"/>
                </a:spcAft>
                <a:buClrTx/>
                <a:buSzTx/>
                <a:buFontTx/>
                <a:buNone/>
                <a:tabLst/>
                <a:defRPr/>
              </a:pPr>
              <a:t>18</a:t>
            </a:fld>
            <a:endParaRPr kumimoji="1" lang="en-US" altLang="ja-JP"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endParaRPr>
          </a:p>
        </p:txBody>
      </p:sp>
      <p:sp>
        <p:nvSpPr>
          <p:cNvPr id="348163" name="Rectangle 2"/>
          <p:cNvSpPr>
            <a:spLocks noGrp="1" noRot="1" noChangeAspect="1" noChangeArrowheads="1" noTextEdit="1"/>
          </p:cNvSpPr>
          <p:nvPr>
            <p:ph type="sldImg"/>
          </p:nvPr>
        </p:nvSpPr>
        <p:spPr>
          <a:xfrm>
            <a:off x="2644775" y="555625"/>
            <a:ext cx="3700463" cy="2776538"/>
          </a:xfrm>
          <a:ln/>
        </p:spPr>
      </p:sp>
      <p:sp>
        <p:nvSpPr>
          <p:cNvPr id="3481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8" tIns="45709" rIns="91418" bIns="45709"/>
          <a:lstStyle/>
          <a:p>
            <a:pPr eaLnBrk="1" hangingPunct="1"/>
            <a:endParaRPr lang="ja-JP" altLang="ja-JP"/>
          </a:p>
        </p:txBody>
      </p:sp>
    </p:spTree>
    <p:extLst>
      <p:ext uri="{BB962C8B-B14F-4D97-AF65-F5344CB8AC3E}">
        <p14:creationId xmlns:p14="http://schemas.microsoft.com/office/powerpoint/2010/main" val="101420760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defRPr kumimoji="1" sz="3600" b="1">
                <a:solidFill>
                  <a:schemeClr val="tx1"/>
                </a:solidFill>
                <a:latin typeface="Times New Roman" pitchFamily="18" charset="0"/>
                <a:ea typeface="ＭＳ Ｐゴシック" pitchFamily="50" charset="-128"/>
              </a:defRPr>
            </a:lvl1pPr>
            <a:lvl2pPr marL="742950" indent="-285750" defTabSz="912813" eaLnBrk="0" hangingPunct="0">
              <a:defRPr kumimoji="1" sz="3600" b="1">
                <a:solidFill>
                  <a:schemeClr val="tx1"/>
                </a:solidFill>
                <a:latin typeface="Times New Roman" pitchFamily="18" charset="0"/>
                <a:ea typeface="ＭＳ Ｐゴシック" pitchFamily="50" charset="-128"/>
              </a:defRPr>
            </a:lvl2pPr>
            <a:lvl3pPr marL="1143000" indent="-228600" defTabSz="912813" eaLnBrk="0" hangingPunct="0">
              <a:defRPr kumimoji="1" sz="3600" b="1">
                <a:solidFill>
                  <a:schemeClr val="tx1"/>
                </a:solidFill>
                <a:latin typeface="Times New Roman" pitchFamily="18" charset="0"/>
                <a:ea typeface="ＭＳ Ｐゴシック" pitchFamily="50" charset="-128"/>
              </a:defRPr>
            </a:lvl3pPr>
            <a:lvl4pPr marL="1600200" indent="-228600" defTabSz="912813" eaLnBrk="0" hangingPunct="0">
              <a:defRPr kumimoji="1" sz="3600" b="1">
                <a:solidFill>
                  <a:schemeClr val="tx1"/>
                </a:solidFill>
                <a:latin typeface="Times New Roman" pitchFamily="18" charset="0"/>
                <a:ea typeface="ＭＳ Ｐゴシック" pitchFamily="50" charset="-128"/>
              </a:defRPr>
            </a:lvl4pPr>
            <a:lvl5pPr marL="2057400" indent="-228600" defTabSz="912813" eaLnBrk="0" hangingPunct="0">
              <a:defRPr kumimoji="1" sz="3600" b="1">
                <a:solidFill>
                  <a:schemeClr val="tx1"/>
                </a:solidFill>
                <a:latin typeface="Times New Roman" pitchFamily="18" charset="0"/>
                <a:ea typeface="ＭＳ Ｐゴシック" pitchFamily="50" charset="-128"/>
              </a:defRPr>
            </a:lvl5pPr>
            <a:lvl6pPr marL="25146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6pPr>
            <a:lvl7pPr marL="29718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7pPr>
            <a:lvl8pPr marL="34290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8pPr>
            <a:lvl9pPr marL="38862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9pPr>
          </a:lstStyle>
          <a:p>
            <a:pPr marL="0" marR="0" lvl="0" indent="0" algn="r" defTabSz="912813" rtl="0" eaLnBrk="1" fontAlgn="auto" latinLnBrk="0" hangingPunct="1">
              <a:lnSpc>
                <a:spcPct val="100000"/>
              </a:lnSpc>
              <a:spcBef>
                <a:spcPts val="0"/>
              </a:spcBef>
              <a:spcAft>
                <a:spcPts val="0"/>
              </a:spcAft>
              <a:buClrTx/>
              <a:buSzTx/>
              <a:buFontTx/>
              <a:buNone/>
              <a:tabLst/>
              <a:defRPr/>
            </a:pPr>
            <a:fld id="{540F6D47-FD9A-4192-AD6E-B9EBDFBDB31E}" type="slidenum">
              <a:rPr kumimoji="1" lang="en-US" altLang="ja-JP"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rPr>
              <a:pPr marL="0" marR="0" lvl="0" indent="0" algn="r" defTabSz="912813" rtl="0" eaLnBrk="1" fontAlgn="auto" latinLnBrk="0" hangingPunct="1">
                <a:lnSpc>
                  <a:spcPct val="100000"/>
                </a:lnSpc>
                <a:spcBef>
                  <a:spcPts val="0"/>
                </a:spcBef>
                <a:spcAft>
                  <a:spcPts val="0"/>
                </a:spcAft>
                <a:buClrTx/>
                <a:buSzTx/>
                <a:buFontTx/>
                <a:buNone/>
                <a:tabLst/>
                <a:defRPr/>
              </a:pPr>
              <a:t>19</a:t>
            </a:fld>
            <a:endParaRPr kumimoji="1" lang="en-US" altLang="ja-JP"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endParaRPr>
          </a:p>
        </p:txBody>
      </p:sp>
      <p:sp>
        <p:nvSpPr>
          <p:cNvPr id="348163" name="Rectangle 2"/>
          <p:cNvSpPr>
            <a:spLocks noGrp="1" noRot="1" noChangeAspect="1" noChangeArrowheads="1" noTextEdit="1"/>
          </p:cNvSpPr>
          <p:nvPr>
            <p:ph type="sldImg"/>
          </p:nvPr>
        </p:nvSpPr>
        <p:spPr>
          <a:xfrm>
            <a:off x="2644775" y="555625"/>
            <a:ext cx="3700463" cy="2776538"/>
          </a:xfrm>
          <a:ln/>
        </p:spPr>
      </p:sp>
      <p:sp>
        <p:nvSpPr>
          <p:cNvPr id="3481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8" tIns="45709" rIns="91418" bIns="45709"/>
          <a:lstStyle/>
          <a:p>
            <a:pPr eaLnBrk="1" hangingPunct="1"/>
            <a:endParaRPr lang="ja-JP" altLang="ja-JP"/>
          </a:p>
        </p:txBody>
      </p:sp>
    </p:spTree>
    <p:extLst>
      <p:ext uri="{BB962C8B-B14F-4D97-AF65-F5344CB8AC3E}">
        <p14:creationId xmlns:p14="http://schemas.microsoft.com/office/powerpoint/2010/main" val="15365946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defRPr kumimoji="1" sz="3600" b="1">
                <a:solidFill>
                  <a:schemeClr val="tx1"/>
                </a:solidFill>
                <a:latin typeface="Times New Roman" pitchFamily="18" charset="0"/>
                <a:ea typeface="ＭＳ Ｐゴシック" pitchFamily="50" charset="-128"/>
              </a:defRPr>
            </a:lvl1pPr>
            <a:lvl2pPr marL="742950" indent="-285750" defTabSz="912813" eaLnBrk="0" hangingPunct="0">
              <a:defRPr kumimoji="1" sz="3600" b="1">
                <a:solidFill>
                  <a:schemeClr val="tx1"/>
                </a:solidFill>
                <a:latin typeface="Times New Roman" pitchFamily="18" charset="0"/>
                <a:ea typeface="ＭＳ Ｐゴシック" pitchFamily="50" charset="-128"/>
              </a:defRPr>
            </a:lvl2pPr>
            <a:lvl3pPr marL="1143000" indent="-228600" defTabSz="912813" eaLnBrk="0" hangingPunct="0">
              <a:defRPr kumimoji="1" sz="3600" b="1">
                <a:solidFill>
                  <a:schemeClr val="tx1"/>
                </a:solidFill>
                <a:latin typeface="Times New Roman" pitchFamily="18" charset="0"/>
                <a:ea typeface="ＭＳ Ｐゴシック" pitchFamily="50" charset="-128"/>
              </a:defRPr>
            </a:lvl3pPr>
            <a:lvl4pPr marL="1600200" indent="-228600" defTabSz="912813" eaLnBrk="0" hangingPunct="0">
              <a:defRPr kumimoji="1" sz="3600" b="1">
                <a:solidFill>
                  <a:schemeClr val="tx1"/>
                </a:solidFill>
                <a:latin typeface="Times New Roman" pitchFamily="18" charset="0"/>
                <a:ea typeface="ＭＳ Ｐゴシック" pitchFamily="50" charset="-128"/>
              </a:defRPr>
            </a:lvl4pPr>
            <a:lvl5pPr marL="2057400" indent="-228600" defTabSz="912813" eaLnBrk="0" hangingPunct="0">
              <a:defRPr kumimoji="1" sz="3600" b="1">
                <a:solidFill>
                  <a:schemeClr val="tx1"/>
                </a:solidFill>
                <a:latin typeface="Times New Roman" pitchFamily="18" charset="0"/>
                <a:ea typeface="ＭＳ Ｐゴシック" pitchFamily="50" charset="-128"/>
              </a:defRPr>
            </a:lvl5pPr>
            <a:lvl6pPr marL="25146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6pPr>
            <a:lvl7pPr marL="29718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7pPr>
            <a:lvl8pPr marL="34290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8pPr>
            <a:lvl9pPr marL="38862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9pPr>
          </a:lstStyle>
          <a:p>
            <a:pPr marL="0" marR="0" lvl="0" indent="0" algn="r" defTabSz="912813" rtl="0" eaLnBrk="1" fontAlgn="auto" latinLnBrk="0" hangingPunct="1">
              <a:lnSpc>
                <a:spcPct val="100000"/>
              </a:lnSpc>
              <a:spcBef>
                <a:spcPts val="0"/>
              </a:spcBef>
              <a:spcAft>
                <a:spcPts val="0"/>
              </a:spcAft>
              <a:buClrTx/>
              <a:buSzTx/>
              <a:buFontTx/>
              <a:buNone/>
              <a:tabLst/>
              <a:defRPr/>
            </a:pPr>
            <a:fld id="{540F6D47-FD9A-4192-AD6E-B9EBDFBDB31E}" type="slidenum">
              <a:rPr kumimoji="1" lang="en-US" altLang="ja-JP"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rPr>
              <a:pPr marL="0" marR="0" lvl="0" indent="0" algn="r" defTabSz="912813" rtl="0" eaLnBrk="1" fontAlgn="auto" latinLnBrk="0" hangingPunct="1">
                <a:lnSpc>
                  <a:spcPct val="100000"/>
                </a:lnSpc>
                <a:spcBef>
                  <a:spcPts val="0"/>
                </a:spcBef>
                <a:spcAft>
                  <a:spcPts val="0"/>
                </a:spcAft>
                <a:buClrTx/>
                <a:buSzTx/>
                <a:buFontTx/>
                <a:buNone/>
                <a:tabLst/>
                <a:defRPr/>
              </a:pPr>
              <a:t>2</a:t>
            </a:fld>
            <a:endParaRPr kumimoji="1" lang="en-US" altLang="ja-JP"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endParaRPr>
          </a:p>
        </p:txBody>
      </p:sp>
      <p:sp>
        <p:nvSpPr>
          <p:cNvPr id="348163" name="Rectangle 2"/>
          <p:cNvSpPr>
            <a:spLocks noGrp="1" noRot="1" noChangeAspect="1" noChangeArrowheads="1" noTextEdit="1"/>
          </p:cNvSpPr>
          <p:nvPr>
            <p:ph type="sldImg"/>
          </p:nvPr>
        </p:nvSpPr>
        <p:spPr>
          <a:xfrm>
            <a:off x="903288" y="739775"/>
            <a:ext cx="4935537" cy="3702050"/>
          </a:xfrm>
          <a:ln/>
        </p:spPr>
      </p:sp>
      <p:sp>
        <p:nvSpPr>
          <p:cNvPr id="3481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8" tIns="45709" rIns="91418" bIns="45709"/>
          <a:lstStyle/>
          <a:p>
            <a:pPr eaLnBrk="1" hangingPunct="1"/>
            <a:endParaRPr lang="ja-JP" altLang="ja-JP"/>
          </a:p>
        </p:txBody>
      </p:sp>
    </p:spTree>
    <p:extLst>
      <p:ext uri="{BB962C8B-B14F-4D97-AF65-F5344CB8AC3E}">
        <p14:creationId xmlns:p14="http://schemas.microsoft.com/office/powerpoint/2010/main" val="66924830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defRPr kumimoji="1" sz="3600" b="1">
                <a:solidFill>
                  <a:schemeClr val="tx1"/>
                </a:solidFill>
                <a:latin typeface="Times New Roman" pitchFamily="18" charset="0"/>
                <a:ea typeface="ＭＳ Ｐゴシック" pitchFamily="50" charset="-128"/>
              </a:defRPr>
            </a:lvl1pPr>
            <a:lvl2pPr marL="742950" indent="-285750" defTabSz="912813" eaLnBrk="0" hangingPunct="0">
              <a:defRPr kumimoji="1" sz="3600" b="1">
                <a:solidFill>
                  <a:schemeClr val="tx1"/>
                </a:solidFill>
                <a:latin typeface="Times New Roman" pitchFamily="18" charset="0"/>
                <a:ea typeface="ＭＳ Ｐゴシック" pitchFamily="50" charset="-128"/>
              </a:defRPr>
            </a:lvl2pPr>
            <a:lvl3pPr marL="1143000" indent="-228600" defTabSz="912813" eaLnBrk="0" hangingPunct="0">
              <a:defRPr kumimoji="1" sz="3600" b="1">
                <a:solidFill>
                  <a:schemeClr val="tx1"/>
                </a:solidFill>
                <a:latin typeface="Times New Roman" pitchFamily="18" charset="0"/>
                <a:ea typeface="ＭＳ Ｐゴシック" pitchFamily="50" charset="-128"/>
              </a:defRPr>
            </a:lvl3pPr>
            <a:lvl4pPr marL="1600200" indent="-228600" defTabSz="912813" eaLnBrk="0" hangingPunct="0">
              <a:defRPr kumimoji="1" sz="3600" b="1">
                <a:solidFill>
                  <a:schemeClr val="tx1"/>
                </a:solidFill>
                <a:latin typeface="Times New Roman" pitchFamily="18" charset="0"/>
                <a:ea typeface="ＭＳ Ｐゴシック" pitchFamily="50" charset="-128"/>
              </a:defRPr>
            </a:lvl4pPr>
            <a:lvl5pPr marL="2057400" indent="-228600" defTabSz="912813" eaLnBrk="0" hangingPunct="0">
              <a:defRPr kumimoji="1" sz="3600" b="1">
                <a:solidFill>
                  <a:schemeClr val="tx1"/>
                </a:solidFill>
                <a:latin typeface="Times New Roman" pitchFamily="18" charset="0"/>
                <a:ea typeface="ＭＳ Ｐゴシック" pitchFamily="50" charset="-128"/>
              </a:defRPr>
            </a:lvl5pPr>
            <a:lvl6pPr marL="25146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6pPr>
            <a:lvl7pPr marL="29718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7pPr>
            <a:lvl8pPr marL="34290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8pPr>
            <a:lvl9pPr marL="38862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9pPr>
          </a:lstStyle>
          <a:p>
            <a:pPr marL="0" marR="0" lvl="0" indent="0" algn="r" defTabSz="912813" rtl="0" eaLnBrk="1" fontAlgn="auto" latinLnBrk="0" hangingPunct="1">
              <a:lnSpc>
                <a:spcPct val="100000"/>
              </a:lnSpc>
              <a:spcBef>
                <a:spcPts val="0"/>
              </a:spcBef>
              <a:spcAft>
                <a:spcPts val="0"/>
              </a:spcAft>
              <a:buClrTx/>
              <a:buSzTx/>
              <a:buFontTx/>
              <a:buNone/>
              <a:tabLst/>
              <a:defRPr/>
            </a:pPr>
            <a:fld id="{540F6D47-FD9A-4192-AD6E-B9EBDFBDB31E}" type="slidenum">
              <a:rPr kumimoji="1" lang="en-US" altLang="ja-JP"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rPr>
              <a:pPr marL="0" marR="0" lvl="0" indent="0" algn="r" defTabSz="912813" rtl="0" eaLnBrk="1" fontAlgn="auto" latinLnBrk="0" hangingPunct="1">
                <a:lnSpc>
                  <a:spcPct val="100000"/>
                </a:lnSpc>
                <a:spcBef>
                  <a:spcPts val="0"/>
                </a:spcBef>
                <a:spcAft>
                  <a:spcPts val="0"/>
                </a:spcAft>
                <a:buClrTx/>
                <a:buSzTx/>
                <a:buFontTx/>
                <a:buNone/>
                <a:tabLst/>
                <a:defRPr/>
              </a:pPr>
              <a:t>20</a:t>
            </a:fld>
            <a:endParaRPr kumimoji="1" lang="en-US" altLang="ja-JP"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endParaRPr>
          </a:p>
        </p:txBody>
      </p:sp>
      <p:sp>
        <p:nvSpPr>
          <p:cNvPr id="348163" name="Rectangle 2"/>
          <p:cNvSpPr>
            <a:spLocks noGrp="1" noRot="1" noChangeAspect="1" noChangeArrowheads="1" noTextEdit="1"/>
          </p:cNvSpPr>
          <p:nvPr>
            <p:ph type="sldImg"/>
          </p:nvPr>
        </p:nvSpPr>
        <p:spPr>
          <a:xfrm>
            <a:off x="2644775" y="555625"/>
            <a:ext cx="3700463" cy="2776538"/>
          </a:xfrm>
          <a:ln/>
        </p:spPr>
      </p:sp>
      <p:sp>
        <p:nvSpPr>
          <p:cNvPr id="3481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8" tIns="45709" rIns="91418" bIns="45709"/>
          <a:lstStyle/>
          <a:p>
            <a:pPr eaLnBrk="1" hangingPunct="1"/>
            <a:endParaRPr lang="ja-JP" altLang="ja-JP"/>
          </a:p>
        </p:txBody>
      </p:sp>
    </p:spTree>
    <p:extLst>
      <p:ext uri="{BB962C8B-B14F-4D97-AF65-F5344CB8AC3E}">
        <p14:creationId xmlns:p14="http://schemas.microsoft.com/office/powerpoint/2010/main" val="122651967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defRPr kumimoji="1" sz="3600" b="1">
                <a:solidFill>
                  <a:schemeClr val="tx1"/>
                </a:solidFill>
                <a:latin typeface="Times New Roman" pitchFamily="18" charset="0"/>
                <a:ea typeface="ＭＳ Ｐゴシック" pitchFamily="50" charset="-128"/>
              </a:defRPr>
            </a:lvl1pPr>
            <a:lvl2pPr marL="742950" indent="-285750" defTabSz="912813" eaLnBrk="0" hangingPunct="0">
              <a:defRPr kumimoji="1" sz="3600" b="1">
                <a:solidFill>
                  <a:schemeClr val="tx1"/>
                </a:solidFill>
                <a:latin typeface="Times New Roman" pitchFamily="18" charset="0"/>
                <a:ea typeface="ＭＳ Ｐゴシック" pitchFamily="50" charset="-128"/>
              </a:defRPr>
            </a:lvl2pPr>
            <a:lvl3pPr marL="1143000" indent="-228600" defTabSz="912813" eaLnBrk="0" hangingPunct="0">
              <a:defRPr kumimoji="1" sz="3600" b="1">
                <a:solidFill>
                  <a:schemeClr val="tx1"/>
                </a:solidFill>
                <a:latin typeface="Times New Roman" pitchFamily="18" charset="0"/>
                <a:ea typeface="ＭＳ Ｐゴシック" pitchFamily="50" charset="-128"/>
              </a:defRPr>
            </a:lvl3pPr>
            <a:lvl4pPr marL="1600200" indent="-228600" defTabSz="912813" eaLnBrk="0" hangingPunct="0">
              <a:defRPr kumimoji="1" sz="3600" b="1">
                <a:solidFill>
                  <a:schemeClr val="tx1"/>
                </a:solidFill>
                <a:latin typeface="Times New Roman" pitchFamily="18" charset="0"/>
                <a:ea typeface="ＭＳ Ｐゴシック" pitchFamily="50" charset="-128"/>
              </a:defRPr>
            </a:lvl4pPr>
            <a:lvl5pPr marL="2057400" indent="-228600" defTabSz="912813" eaLnBrk="0" hangingPunct="0">
              <a:defRPr kumimoji="1" sz="3600" b="1">
                <a:solidFill>
                  <a:schemeClr val="tx1"/>
                </a:solidFill>
                <a:latin typeface="Times New Roman" pitchFamily="18" charset="0"/>
                <a:ea typeface="ＭＳ Ｐゴシック" pitchFamily="50" charset="-128"/>
              </a:defRPr>
            </a:lvl5pPr>
            <a:lvl6pPr marL="25146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6pPr>
            <a:lvl7pPr marL="29718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7pPr>
            <a:lvl8pPr marL="34290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8pPr>
            <a:lvl9pPr marL="38862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9pPr>
          </a:lstStyle>
          <a:p>
            <a:pPr marL="0" marR="0" lvl="0" indent="0" algn="r" defTabSz="912813" rtl="0" eaLnBrk="1" fontAlgn="auto" latinLnBrk="0" hangingPunct="1">
              <a:lnSpc>
                <a:spcPct val="100000"/>
              </a:lnSpc>
              <a:spcBef>
                <a:spcPts val="0"/>
              </a:spcBef>
              <a:spcAft>
                <a:spcPts val="0"/>
              </a:spcAft>
              <a:buClrTx/>
              <a:buSzTx/>
              <a:buFontTx/>
              <a:buNone/>
              <a:tabLst/>
              <a:defRPr/>
            </a:pPr>
            <a:fld id="{540F6D47-FD9A-4192-AD6E-B9EBDFBDB31E}" type="slidenum">
              <a:rPr kumimoji="1" lang="en-US" altLang="ja-JP"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rPr>
              <a:pPr marL="0" marR="0" lvl="0" indent="0" algn="r" defTabSz="912813" rtl="0" eaLnBrk="1" fontAlgn="auto" latinLnBrk="0" hangingPunct="1">
                <a:lnSpc>
                  <a:spcPct val="100000"/>
                </a:lnSpc>
                <a:spcBef>
                  <a:spcPts val="0"/>
                </a:spcBef>
                <a:spcAft>
                  <a:spcPts val="0"/>
                </a:spcAft>
                <a:buClrTx/>
                <a:buSzTx/>
                <a:buFontTx/>
                <a:buNone/>
                <a:tabLst/>
                <a:defRPr/>
              </a:pPr>
              <a:t>21</a:t>
            </a:fld>
            <a:endParaRPr kumimoji="1" lang="en-US" altLang="ja-JP"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endParaRPr>
          </a:p>
        </p:txBody>
      </p:sp>
      <p:sp>
        <p:nvSpPr>
          <p:cNvPr id="348163" name="Rectangle 2"/>
          <p:cNvSpPr>
            <a:spLocks noGrp="1" noRot="1" noChangeAspect="1" noChangeArrowheads="1" noTextEdit="1"/>
          </p:cNvSpPr>
          <p:nvPr>
            <p:ph type="sldImg"/>
          </p:nvPr>
        </p:nvSpPr>
        <p:spPr>
          <a:xfrm>
            <a:off x="2644775" y="555625"/>
            <a:ext cx="3700463" cy="2776538"/>
          </a:xfrm>
          <a:ln/>
        </p:spPr>
      </p:sp>
      <p:sp>
        <p:nvSpPr>
          <p:cNvPr id="3481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8" tIns="45709" rIns="91418" bIns="45709"/>
          <a:lstStyle/>
          <a:p>
            <a:pPr eaLnBrk="1" hangingPunct="1"/>
            <a:endParaRPr lang="ja-JP" altLang="ja-JP"/>
          </a:p>
        </p:txBody>
      </p:sp>
    </p:spTree>
    <p:extLst>
      <p:ext uri="{BB962C8B-B14F-4D97-AF65-F5344CB8AC3E}">
        <p14:creationId xmlns:p14="http://schemas.microsoft.com/office/powerpoint/2010/main" val="158655954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defRPr kumimoji="1" sz="3600" b="1">
                <a:solidFill>
                  <a:schemeClr val="tx1"/>
                </a:solidFill>
                <a:latin typeface="Times New Roman" pitchFamily="18" charset="0"/>
                <a:ea typeface="ＭＳ Ｐゴシック" pitchFamily="50" charset="-128"/>
              </a:defRPr>
            </a:lvl1pPr>
            <a:lvl2pPr marL="742950" indent="-285750" defTabSz="912813" eaLnBrk="0" hangingPunct="0">
              <a:defRPr kumimoji="1" sz="3600" b="1">
                <a:solidFill>
                  <a:schemeClr val="tx1"/>
                </a:solidFill>
                <a:latin typeface="Times New Roman" pitchFamily="18" charset="0"/>
                <a:ea typeface="ＭＳ Ｐゴシック" pitchFamily="50" charset="-128"/>
              </a:defRPr>
            </a:lvl2pPr>
            <a:lvl3pPr marL="1143000" indent="-228600" defTabSz="912813" eaLnBrk="0" hangingPunct="0">
              <a:defRPr kumimoji="1" sz="3600" b="1">
                <a:solidFill>
                  <a:schemeClr val="tx1"/>
                </a:solidFill>
                <a:latin typeface="Times New Roman" pitchFamily="18" charset="0"/>
                <a:ea typeface="ＭＳ Ｐゴシック" pitchFamily="50" charset="-128"/>
              </a:defRPr>
            </a:lvl3pPr>
            <a:lvl4pPr marL="1600200" indent="-228600" defTabSz="912813" eaLnBrk="0" hangingPunct="0">
              <a:defRPr kumimoji="1" sz="3600" b="1">
                <a:solidFill>
                  <a:schemeClr val="tx1"/>
                </a:solidFill>
                <a:latin typeface="Times New Roman" pitchFamily="18" charset="0"/>
                <a:ea typeface="ＭＳ Ｐゴシック" pitchFamily="50" charset="-128"/>
              </a:defRPr>
            </a:lvl4pPr>
            <a:lvl5pPr marL="2057400" indent="-228600" defTabSz="912813" eaLnBrk="0" hangingPunct="0">
              <a:defRPr kumimoji="1" sz="3600" b="1">
                <a:solidFill>
                  <a:schemeClr val="tx1"/>
                </a:solidFill>
                <a:latin typeface="Times New Roman" pitchFamily="18" charset="0"/>
                <a:ea typeface="ＭＳ Ｐゴシック" pitchFamily="50" charset="-128"/>
              </a:defRPr>
            </a:lvl5pPr>
            <a:lvl6pPr marL="25146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6pPr>
            <a:lvl7pPr marL="29718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7pPr>
            <a:lvl8pPr marL="34290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8pPr>
            <a:lvl9pPr marL="38862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9pPr>
          </a:lstStyle>
          <a:p>
            <a:pPr marL="0" marR="0" lvl="0" indent="0" algn="r" defTabSz="912813" rtl="0" eaLnBrk="1" fontAlgn="auto" latinLnBrk="0" hangingPunct="1">
              <a:lnSpc>
                <a:spcPct val="100000"/>
              </a:lnSpc>
              <a:spcBef>
                <a:spcPts val="0"/>
              </a:spcBef>
              <a:spcAft>
                <a:spcPts val="0"/>
              </a:spcAft>
              <a:buClrTx/>
              <a:buSzTx/>
              <a:buFontTx/>
              <a:buNone/>
              <a:tabLst/>
              <a:defRPr/>
            </a:pPr>
            <a:fld id="{540F6D47-FD9A-4192-AD6E-B9EBDFBDB31E}" type="slidenum">
              <a:rPr kumimoji="1" lang="en-US" altLang="ja-JP"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rPr>
              <a:pPr marL="0" marR="0" lvl="0" indent="0" algn="r" defTabSz="912813" rtl="0" eaLnBrk="1" fontAlgn="auto" latinLnBrk="0" hangingPunct="1">
                <a:lnSpc>
                  <a:spcPct val="100000"/>
                </a:lnSpc>
                <a:spcBef>
                  <a:spcPts val="0"/>
                </a:spcBef>
                <a:spcAft>
                  <a:spcPts val="0"/>
                </a:spcAft>
                <a:buClrTx/>
                <a:buSzTx/>
                <a:buFontTx/>
                <a:buNone/>
                <a:tabLst/>
                <a:defRPr/>
              </a:pPr>
              <a:t>22</a:t>
            </a:fld>
            <a:endParaRPr kumimoji="1" lang="en-US" altLang="ja-JP"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endParaRPr>
          </a:p>
        </p:txBody>
      </p:sp>
      <p:sp>
        <p:nvSpPr>
          <p:cNvPr id="348163" name="Rectangle 2"/>
          <p:cNvSpPr>
            <a:spLocks noGrp="1" noRot="1" noChangeAspect="1" noChangeArrowheads="1" noTextEdit="1"/>
          </p:cNvSpPr>
          <p:nvPr>
            <p:ph type="sldImg"/>
          </p:nvPr>
        </p:nvSpPr>
        <p:spPr>
          <a:xfrm>
            <a:off x="2644775" y="555625"/>
            <a:ext cx="3700463" cy="2776538"/>
          </a:xfrm>
          <a:ln/>
        </p:spPr>
      </p:sp>
      <p:sp>
        <p:nvSpPr>
          <p:cNvPr id="3481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8" tIns="45709" rIns="91418" bIns="45709"/>
          <a:lstStyle/>
          <a:p>
            <a:pPr eaLnBrk="1" hangingPunct="1"/>
            <a:endParaRPr lang="ja-JP" altLang="ja-JP"/>
          </a:p>
        </p:txBody>
      </p:sp>
    </p:spTree>
    <p:extLst>
      <p:ext uri="{BB962C8B-B14F-4D97-AF65-F5344CB8AC3E}">
        <p14:creationId xmlns:p14="http://schemas.microsoft.com/office/powerpoint/2010/main" val="213295275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defRPr kumimoji="1" sz="3600" b="1">
                <a:solidFill>
                  <a:schemeClr val="tx1"/>
                </a:solidFill>
                <a:latin typeface="Times New Roman" pitchFamily="18" charset="0"/>
                <a:ea typeface="ＭＳ Ｐゴシック" pitchFamily="50" charset="-128"/>
              </a:defRPr>
            </a:lvl1pPr>
            <a:lvl2pPr marL="742950" indent="-285750" defTabSz="912813" eaLnBrk="0" hangingPunct="0">
              <a:defRPr kumimoji="1" sz="3600" b="1">
                <a:solidFill>
                  <a:schemeClr val="tx1"/>
                </a:solidFill>
                <a:latin typeface="Times New Roman" pitchFamily="18" charset="0"/>
                <a:ea typeface="ＭＳ Ｐゴシック" pitchFamily="50" charset="-128"/>
              </a:defRPr>
            </a:lvl2pPr>
            <a:lvl3pPr marL="1143000" indent="-228600" defTabSz="912813" eaLnBrk="0" hangingPunct="0">
              <a:defRPr kumimoji="1" sz="3600" b="1">
                <a:solidFill>
                  <a:schemeClr val="tx1"/>
                </a:solidFill>
                <a:latin typeface="Times New Roman" pitchFamily="18" charset="0"/>
                <a:ea typeface="ＭＳ Ｐゴシック" pitchFamily="50" charset="-128"/>
              </a:defRPr>
            </a:lvl3pPr>
            <a:lvl4pPr marL="1600200" indent="-228600" defTabSz="912813" eaLnBrk="0" hangingPunct="0">
              <a:defRPr kumimoji="1" sz="3600" b="1">
                <a:solidFill>
                  <a:schemeClr val="tx1"/>
                </a:solidFill>
                <a:latin typeface="Times New Roman" pitchFamily="18" charset="0"/>
                <a:ea typeface="ＭＳ Ｐゴシック" pitchFamily="50" charset="-128"/>
              </a:defRPr>
            </a:lvl4pPr>
            <a:lvl5pPr marL="2057400" indent="-228600" defTabSz="912813" eaLnBrk="0" hangingPunct="0">
              <a:defRPr kumimoji="1" sz="3600" b="1">
                <a:solidFill>
                  <a:schemeClr val="tx1"/>
                </a:solidFill>
                <a:latin typeface="Times New Roman" pitchFamily="18" charset="0"/>
                <a:ea typeface="ＭＳ Ｐゴシック" pitchFamily="50" charset="-128"/>
              </a:defRPr>
            </a:lvl5pPr>
            <a:lvl6pPr marL="25146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6pPr>
            <a:lvl7pPr marL="29718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7pPr>
            <a:lvl8pPr marL="34290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8pPr>
            <a:lvl9pPr marL="38862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9pPr>
          </a:lstStyle>
          <a:p>
            <a:pPr marL="0" marR="0" lvl="0" indent="0" algn="r" defTabSz="912813" rtl="0" eaLnBrk="1" fontAlgn="auto" latinLnBrk="0" hangingPunct="1">
              <a:lnSpc>
                <a:spcPct val="100000"/>
              </a:lnSpc>
              <a:spcBef>
                <a:spcPts val="0"/>
              </a:spcBef>
              <a:spcAft>
                <a:spcPts val="0"/>
              </a:spcAft>
              <a:buClrTx/>
              <a:buSzTx/>
              <a:buFontTx/>
              <a:buNone/>
              <a:tabLst/>
              <a:defRPr/>
            </a:pPr>
            <a:fld id="{540F6D47-FD9A-4192-AD6E-B9EBDFBDB31E}" type="slidenum">
              <a:rPr kumimoji="1" lang="en-US" altLang="ja-JP"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rPr>
              <a:pPr marL="0" marR="0" lvl="0" indent="0" algn="r" defTabSz="912813" rtl="0" eaLnBrk="1" fontAlgn="auto" latinLnBrk="0" hangingPunct="1">
                <a:lnSpc>
                  <a:spcPct val="100000"/>
                </a:lnSpc>
                <a:spcBef>
                  <a:spcPts val="0"/>
                </a:spcBef>
                <a:spcAft>
                  <a:spcPts val="0"/>
                </a:spcAft>
                <a:buClrTx/>
                <a:buSzTx/>
                <a:buFontTx/>
                <a:buNone/>
                <a:tabLst/>
                <a:defRPr/>
              </a:pPr>
              <a:t>23</a:t>
            </a:fld>
            <a:endParaRPr kumimoji="1" lang="en-US" altLang="ja-JP"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endParaRPr>
          </a:p>
        </p:txBody>
      </p:sp>
      <p:sp>
        <p:nvSpPr>
          <p:cNvPr id="348163" name="Rectangle 2"/>
          <p:cNvSpPr>
            <a:spLocks noGrp="1" noRot="1" noChangeAspect="1" noChangeArrowheads="1" noTextEdit="1"/>
          </p:cNvSpPr>
          <p:nvPr>
            <p:ph type="sldImg"/>
          </p:nvPr>
        </p:nvSpPr>
        <p:spPr>
          <a:xfrm>
            <a:off x="2644775" y="555625"/>
            <a:ext cx="3700463" cy="2776538"/>
          </a:xfrm>
          <a:ln/>
        </p:spPr>
      </p:sp>
      <p:sp>
        <p:nvSpPr>
          <p:cNvPr id="3481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8" tIns="45709" rIns="91418" bIns="45709"/>
          <a:lstStyle/>
          <a:p>
            <a:pPr eaLnBrk="1" hangingPunct="1"/>
            <a:endParaRPr lang="ja-JP" altLang="ja-JP"/>
          </a:p>
        </p:txBody>
      </p:sp>
    </p:spTree>
    <p:extLst>
      <p:ext uri="{BB962C8B-B14F-4D97-AF65-F5344CB8AC3E}">
        <p14:creationId xmlns:p14="http://schemas.microsoft.com/office/powerpoint/2010/main" val="289869269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defRPr kumimoji="1" sz="3600" b="1">
                <a:solidFill>
                  <a:schemeClr val="tx1"/>
                </a:solidFill>
                <a:latin typeface="Times New Roman" pitchFamily="18" charset="0"/>
                <a:ea typeface="ＭＳ Ｐゴシック" pitchFamily="50" charset="-128"/>
              </a:defRPr>
            </a:lvl1pPr>
            <a:lvl2pPr marL="742950" indent="-285750" defTabSz="912813" eaLnBrk="0" hangingPunct="0">
              <a:defRPr kumimoji="1" sz="3600" b="1">
                <a:solidFill>
                  <a:schemeClr val="tx1"/>
                </a:solidFill>
                <a:latin typeface="Times New Roman" pitchFamily="18" charset="0"/>
                <a:ea typeface="ＭＳ Ｐゴシック" pitchFamily="50" charset="-128"/>
              </a:defRPr>
            </a:lvl2pPr>
            <a:lvl3pPr marL="1143000" indent="-228600" defTabSz="912813" eaLnBrk="0" hangingPunct="0">
              <a:defRPr kumimoji="1" sz="3600" b="1">
                <a:solidFill>
                  <a:schemeClr val="tx1"/>
                </a:solidFill>
                <a:latin typeface="Times New Roman" pitchFamily="18" charset="0"/>
                <a:ea typeface="ＭＳ Ｐゴシック" pitchFamily="50" charset="-128"/>
              </a:defRPr>
            </a:lvl3pPr>
            <a:lvl4pPr marL="1600200" indent="-228600" defTabSz="912813" eaLnBrk="0" hangingPunct="0">
              <a:defRPr kumimoji="1" sz="3600" b="1">
                <a:solidFill>
                  <a:schemeClr val="tx1"/>
                </a:solidFill>
                <a:latin typeface="Times New Roman" pitchFamily="18" charset="0"/>
                <a:ea typeface="ＭＳ Ｐゴシック" pitchFamily="50" charset="-128"/>
              </a:defRPr>
            </a:lvl4pPr>
            <a:lvl5pPr marL="2057400" indent="-228600" defTabSz="912813" eaLnBrk="0" hangingPunct="0">
              <a:defRPr kumimoji="1" sz="3600" b="1">
                <a:solidFill>
                  <a:schemeClr val="tx1"/>
                </a:solidFill>
                <a:latin typeface="Times New Roman" pitchFamily="18" charset="0"/>
                <a:ea typeface="ＭＳ Ｐゴシック" pitchFamily="50" charset="-128"/>
              </a:defRPr>
            </a:lvl5pPr>
            <a:lvl6pPr marL="25146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6pPr>
            <a:lvl7pPr marL="29718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7pPr>
            <a:lvl8pPr marL="34290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8pPr>
            <a:lvl9pPr marL="38862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9pPr>
          </a:lstStyle>
          <a:p>
            <a:pPr marL="0" marR="0" lvl="0" indent="0" algn="r" defTabSz="912813" rtl="0" eaLnBrk="1" fontAlgn="auto" latinLnBrk="0" hangingPunct="1">
              <a:lnSpc>
                <a:spcPct val="100000"/>
              </a:lnSpc>
              <a:spcBef>
                <a:spcPts val="0"/>
              </a:spcBef>
              <a:spcAft>
                <a:spcPts val="0"/>
              </a:spcAft>
              <a:buClrTx/>
              <a:buSzTx/>
              <a:buFontTx/>
              <a:buNone/>
              <a:tabLst/>
              <a:defRPr/>
            </a:pPr>
            <a:fld id="{540F6D47-FD9A-4192-AD6E-B9EBDFBDB31E}" type="slidenum">
              <a:rPr kumimoji="1" lang="en-US" altLang="ja-JP"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rPr>
              <a:pPr marL="0" marR="0" lvl="0" indent="0" algn="r" defTabSz="912813" rtl="0" eaLnBrk="1" fontAlgn="auto" latinLnBrk="0" hangingPunct="1">
                <a:lnSpc>
                  <a:spcPct val="100000"/>
                </a:lnSpc>
                <a:spcBef>
                  <a:spcPts val="0"/>
                </a:spcBef>
                <a:spcAft>
                  <a:spcPts val="0"/>
                </a:spcAft>
                <a:buClrTx/>
                <a:buSzTx/>
                <a:buFontTx/>
                <a:buNone/>
                <a:tabLst/>
                <a:defRPr/>
              </a:pPr>
              <a:t>24</a:t>
            </a:fld>
            <a:endParaRPr kumimoji="1" lang="en-US" altLang="ja-JP"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endParaRPr>
          </a:p>
        </p:txBody>
      </p:sp>
      <p:sp>
        <p:nvSpPr>
          <p:cNvPr id="348163" name="Rectangle 2"/>
          <p:cNvSpPr>
            <a:spLocks noGrp="1" noRot="1" noChangeAspect="1" noChangeArrowheads="1" noTextEdit="1"/>
          </p:cNvSpPr>
          <p:nvPr>
            <p:ph type="sldImg"/>
          </p:nvPr>
        </p:nvSpPr>
        <p:spPr>
          <a:xfrm>
            <a:off x="2644775" y="555625"/>
            <a:ext cx="3700463" cy="2776538"/>
          </a:xfrm>
          <a:ln/>
        </p:spPr>
      </p:sp>
      <p:sp>
        <p:nvSpPr>
          <p:cNvPr id="3481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8" tIns="45709" rIns="91418" bIns="45709"/>
          <a:lstStyle/>
          <a:p>
            <a:pPr eaLnBrk="1" hangingPunct="1"/>
            <a:endParaRPr lang="ja-JP" altLang="ja-JP"/>
          </a:p>
        </p:txBody>
      </p:sp>
    </p:spTree>
    <p:extLst>
      <p:ext uri="{BB962C8B-B14F-4D97-AF65-F5344CB8AC3E}">
        <p14:creationId xmlns:p14="http://schemas.microsoft.com/office/powerpoint/2010/main" val="364106275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defRPr kumimoji="1" sz="3600" b="1">
                <a:solidFill>
                  <a:schemeClr val="tx1"/>
                </a:solidFill>
                <a:latin typeface="Times New Roman" pitchFamily="18" charset="0"/>
                <a:ea typeface="ＭＳ Ｐゴシック" pitchFamily="50" charset="-128"/>
              </a:defRPr>
            </a:lvl1pPr>
            <a:lvl2pPr marL="742950" indent="-285750" defTabSz="912813" eaLnBrk="0" hangingPunct="0">
              <a:defRPr kumimoji="1" sz="3600" b="1">
                <a:solidFill>
                  <a:schemeClr val="tx1"/>
                </a:solidFill>
                <a:latin typeface="Times New Roman" pitchFamily="18" charset="0"/>
                <a:ea typeface="ＭＳ Ｐゴシック" pitchFamily="50" charset="-128"/>
              </a:defRPr>
            </a:lvl2pPr>
            <a:lvl3pPr marL="1143000" indent="-228600" defTabSz="912813" eaLnBrk="0" hangingPunct="0">
              <a:defRPr kumimoji="1" sz="3600" b="1">
                <a:solidFill>
                  <a:schemeClr val="tx1"/>
                </a:solidFill>
                <a:latin typeface="Times New Roman" pitchFamily="18" charset="0"/>
                <a:ea typeface="ＭＳ Ｐゴシック" pitchFamily="50" charset="-128"/>
              </a:defRPr>
            </a:lvl3pPr>
            <a:lvl4pPr marL="1600200" indent="-228600" defTabSz="912813" eaLnBrk="0" hangingPunct="0">
              <a:defRPr kumimoji="1" sz="3600" b="1">
                <a:solidFill>
                  <a:schemeClr val="tx1"/>
                </a:solidFill>
                <a:latin typeface="Times New Roman" pitchFamily="18" charset="0"/>
                <a:ea typeface="ＭＳ Ｐゴシック" pitchFamily="50" charset="-128"/>
              </a:defRPr>
            </a:lvl4pPr>
            <a:lvl5pPr marL="2057400" indent="-228600" defTabSz="912813" eaLnBrk="0" hangingPunct="0">
              <a:defRPr kumimoji="1" sz="3600" b="1">
                <a:solidFill>
                  <a:schemeClr val="tx1"/>
                </a:solidFill>
                <a:latin typeface="Times New Roman" pitchFamily="18" charset="0"/>
                <a:ea typeface="ＭＳ Ｐゴシック" pitchFamily="50" charset="-128"/>
              </a:defRPr>
            </a:lvl5pPr>
            <a:lvl6pPr marL="25146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6pPr>
            <a:lvl7pPr marL="29718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7pPr>
            <a:lvl8pPr marL="34290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8pPr>
            <a:lvl9pPr marL="38862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9pPr>
          </a:lstStyle>
          <a:p>
            <a:pPr marL="0" marR="0" lvl="0" indent="0" algn="r" defTabSz="912813" rtl="0" eaLnBrk="1" fontAlgn="auto" latinLnBrk="0" hangingPunct="1">
              <a:lnSpc>
                <a:spcPct val="100000"/>
              </a:lnSpc>
              <a:spcBef>
                <a:spcPts val="0"/>
              </a:spcBef>
              <a:spcAft>
                <a:spcPts val="0"/>
              </a:spcAft>
              <a:buClrTx/>
              <a:buSzTx/>
              <a:buFontTx/>
              <a:buNone/>
              <a:tabLst/>
              <a:defRPr/>
            </a:pPr>
            <a:fld id="{540F6D47-FD9A-4192-AD6E-B9EBDFBDB31E}" type="slidenum">
              <a:rPr kumimoji="1" lang="en-US" altLang="ja-JP"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rPr>
              <a:pPr marL="0" marR="0" lvl="0" indent="0" algn="r" defTabSz="912813" rtl="0" eaLnBrk="1" fontAlgn="auto" latinLnBrk="0" hangingPunct="1">
                <a:lnSpc>
                  <a:spcPct val="100000"/>
                </a:lnSpc>
                <a:spcBef>
                  <a:spcPts val="0"/>
                </a:spcBef>
                <a:spcAft>
                  <a:spcPts val="0"/>
                </a:spcAft>
                <a:buClrTx/>
                <a:buSzTx/>
                <a:buFontTx/>
                <a:buNone/>
                <a:tabLst/>
                <a:defRPr/>
              </a:pPr>
              <a:t>25</a:t>
            </a:fld>
            <a:endParaRPr kumimoji="1" lang="en-US" altLang="ja-JP"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endParaRPr>
          </a:p>
        </p:txBody>
      </p:sp>
      <p:sp>
        <p:nvSpPr>
          <p:cNvPr id="348163" name="Rectangle 2"/>
          <p:cNvSpPr>
            <a:spLocks noGrp="1" noRot="1" noChangeAspect="1" noChangeArrowheads="1" noTextEdit="1"/>
          </p:cNvSpPr>
          <p:nvPr>
            <p:ph type="sldImg"/>
          </p:nvPr>
        </p:nvSpPr>
        <p:spPr>
          <a:xfrm>
            <a:off x="2644775" y="555625"/>
            <a:ext cx="3700463" cy="2776538"/>
          </a:xfrm>
          <a:ln/>
        </p:spPr>
      </p:sp>
      <p:sp>
        <p:nvSpPr>
          <p:cNvPr id="3481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8" tIns="45709" rIns="91418" bIns="45709"/>
          <a:lstStyle/>
          <a:p>
            <a:pPr eaLnBrk="1" hangingPunct="1"/>
            <a:endParaRPr lang="ja-JP" altLang="ja-JP"/>
          </a:p>
        </p:txBody>
      </p:sp>
    </p:spTree>
    <p:extLst>
      <p:ext uri="{BB962C8B-B14F-4D97-AF65-F5344CB8AC3E}">
        <p14:creationId xmlns:p14="http://schemas.microsoft.com/office/powerpoint/2010/main" val="400493414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defRPr kumimoji="1" sz="3600" b="1">
                <a:solidFill>
                  <a:schemeClr val="tx1"/>
                </a:solidFill>
                <a:latin typeface="Times New Roman" pitchFamily="18" charset="0"/>
                <a:ea typeface="ＭＳ Ｐゴシック" pitchFamily="50" charset="-128"/>
              </a:defRPr>
            </a:lvl1pPr>
            <a:lvl2pPr marL="742950" indent="-285750" defTabSz="912813" eaLnBrk="0" hangingPunct="0">
              <a:defRPr kumimoji="1" sz="3600" b="1">
                <a:solidFill>
                  <a:schemeClr val="tx1"/>
                </a:solidFill>
                <a:latin typeface="Times New Roman" pitchFamily="18" charset="0"/>
                <a:ea typeface="ＭＳ Ｐゴシック" pitchFamily="50" charset="-128"/>
              </a:defRPr>
            </a:lvl2pPr>
            <a:lvl3pPr marL="1143000" indent="-228600" defTabSz="912813" eaLnBrk="0" hangingPunct="0">
              <a:defRPr kumimoji="1" sz="3600" b="1">
                <a:solidFill>
                  <a:schemeClr val="tx1"/>
                </a:solidFill>
                <a:latin typeface="Times New Roman" pitchFamily="18" charset="0"/>
                <a:ea typeface="ＭＳ Ｐゴシック" pitchFamily="50" charset="-128"/>
              </a:defRPr>
            </a:lvl3pPr>
            <a:lvl4pPr marL="1600200" indent="-228600" defTabSz="912813" eaLnBrk="0" hangingPunct="0">
              <a:defRPr kumimoji="1" sz="3600" b="1">
                <a:solidFill>
                  <a:schemeClr val="tx1"/>
                </a:solidFill>
                <a:latin typeface="Times New Roman" pitchFamily="18" charset="0"/>
                <a:ea typeface="ＭＳ Ｐゴシック" pitchFamily="50" charset="-128"/>
              </a:defRPr>
            </a:lvl4pPr>
            <a:lvl5pPr marL="2057400" indent="-228600" defTabSz="912813" eaLnBrk="0" hangingPunct="0">
              <a:defRPr kumimoji="1" sz="3600" b="1">
                <a:solidFill>
                  <a:schemeClr val="tx1"/>
                </a:solidFill>
                <a:latin typeface="Times New Roman" pitchFamily="18" charset="0"/>
                <a:ea typeface="ＭＳ Ｐゴシック" pitchFamily="50" charset="-128"/>
              </a:defRPr>
            </a:lvl5pPr>
            <a:lvl6pPr marL="25146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6pPr>
            <a:lvl7pPr marL="29718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7pPr>
            <a:lvl8pPr marL="34290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8pPr>
            <a:lvl9pPr marL="38862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9pPr>
          </a:lstStyle>
          <a:p>
            <a:pPr marL="0" marR="0" lvl="0" indent="0" algn="r" defTabSz="912813" rtl="0" eaLnBrk="1" fontAlgn="auto" latinLnBrk="0" hangingPunct="1">
              <a:lnSpc>
                <a:spcPct val="100000"/>
              </a:lnSpc>
              <a:spcBef>
                <a:spcPts val="0"/>
              </a:spcBef>
              <a:spcAft>
                <a:spcPts val="0"/>
              </a:spcAft>
              <a:buClrTx/>
              <a:buSzTx/>
              <a:buFontTx/>
              <a:buNone/>
              <a:tabLst/>
              <a:defRPr/>
            </a:pPr>
            <a:fld id="{540F6D47-FD9A-4192-AD6E-B9EBDFBDB31E}" type="slidenum">
              <a:rPr kumimoji="1" lang="en-US" altLang="ja-JP"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rPr>
              <a:pPr marL="0" marR="0" lvl="0" indent="0" algn="r" defTabSz="912813" rtl="0" eaLnBrk="1" fontAlgn="auto" latinLnBrk="0" hangingPunct="1">
                <a:lnSpc>
                  <a:spcPct val="100000"/>
                </a:lnSpc>
                <a:spcBef>
                  <a:spcPts val="0"/>
                </a:spcBef>
                <a:spcAft>
                  <a:spcPts val="0"/>
                </a:spcAft>
                <a:buClrTx/>
                <a:buSzTx/>
                <a:buFontTx/>
                <a:buNone/>
                <a:tabLst/>
                <a:defRPr/>
              </a:pPr>
              <a:t>26</a:t>
            </a:fld>
            <a:endParaRPr kumimoji="1" lang="en-US" altLang="ja-JP"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endParaRPr>
          </a:p>
        </p:txBody>
      </p:sp>
      <p:sp>
        <p:nvSpPr>
          <p:cNvPr id="348163" name="Rectangle 2"/>
          <p:cNvSpPr>
            <a:spLocks noGrp="1" noRot="1" noChangeAspect="1" noChangeArrowheads="1" noTextEdit="1"/>
          </p:cNvSpPr>
          <p:nvPr>
            <p:ph type="sldImg"/>
          </p:nvPr>
        </p:nvSpPr>
        <p:spPr>
          <a:xfrm>
            <a:off x="2644775" y="555625"/>
            <a:ext cx="3700463" cy="2776538"/>
          </a:xfrm>
          <a:ln/>
        </p:spPr>
      </p:sp>
      <p:sp>
        <p:nvSpPr>
          <p:cNvPr id="3481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8" tIns="45709" rIns="91418" bIns="45709"/>
          <a:lstStyle/>
          <a:p>
            <a:pPr eaLnBrk="1" hangingPunct="1"/>
            <a:endParaRPr lang="ja-JP" altLang="ja-JP"/>
          </a:p>
        </p:txBody>
      </p:sp>
    </p:spTree>
    <p:extLst>
      <p:ext uri="{BB962C8B-B14F-4D97-AF65-F5344CB8AC3E}">
        <p14:creationId xmlns:p14="http://schemas.microsoft.com/office/powerpoint/2010/main" val="206928271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defRPr kumimoji="1" sz="3600" b="1">
                <a:solidFill>
                  <a:schemeClr val="tx1"/>
                </a:solidFill>
                <a:latin typeface="Times New Roman" pitchFamily="18" charset="0"/>
                <a:ea typeface="ＭＳ Ｐゴシック" pitchFamily="50" charset="-128"/>
              </a:defRPr>
            </a:lvl1pPr>
            <a:lvl2pPr marL="742950" indent="-285750" defTabSz="912813" eaLnBrk="0" hangingPunct="0">
              <a:defRPr kumimoji="1" sz="3600" b="1">
                <a:solidFill>
                  <a:schemeClr val="tx1"/>
                </a:solidFill>
                <a:latin typeface="Times New Roman" pitchFamily="18" charset="0"/>
                <a:ea typeface="ＭＳ Ｐゴシック" pitchFamily="50" charset="-128"/>
              </a:defRPr>
            </a:lvl2pPr>
            <a:lvl3pPr marL="1143000" indent="-228600" defTabSz="912813" eaLnBrk="0" hangingPunct="0">
              <a:defRPr kumimoji="1" sz="3600" b="1">
                <a:solidFill>
                  <a:schemeClr val="tx1"/>
                </a:solidFill>
                <a:latin typeface="Times New Roman" pitchFamily="18" charset="0"/>
                <a:ea typeface="ＭＳ Ｐゴシック" pitchFamily="50" charset="-128"/>
              </a:defRPr>
            </a:lvl3pPr>
            <a:lvl4pPr marL="1600200" indent="-228600" defTabSz="912813" eaLnBrk="0" hangingPunct="0">
              <a:defRPr kumimoji="1" sz="3600" b="1">
                <a:solidFill>
                  <a:schemeClr val="tx1"/>
                </a:solidFill>
                <a:latin typeface="Times New Roman" pitchFamily="18" charset="0"/>
                <a:ea typeface="ＭＳ Ｐゴシック" pitchFamily="50" charset="-128"/>
              </a:defRPr>
            </a:lvl4pPr>
            <a:lvl5pPr marL="2057400" indent="-228600" defTabSz="912813" eaLnBrk="0" hangingPunct="0">
              <a:defRPr kumimoji="1" sz="3600" b="1">
                <a:solidFill>
                  <a:schemeClr val="tx1"/>
                </a:solidFill>
                <a:latin typeface="Times New Roman" pitchFamily="18" charset="0"/>
                <a:ea typeface="ＭＳ Ｐゴシック" pitchFamily="50" charset="-128"/>
              </a:defRPr>
            </a:lvl5pPr>
            <a:lvl6pPr marL="25146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6pPr>
            <a:lvl7pPr marL="29718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7pPr>
            <a:lvl8pPr marL="34290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8pPr>
            <a:lvl9pPr marL="38862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9pPr>
          </a:lstStyle>
          <a:p>
            <a:pPr marL="0" marR="0" lvl="0" indent="0" algn="r" defTabSz="912813" rtl="0" eaLnBrk="1" fontAlgn="auto" latinLnBrk="0" hangingPunct="1">
              <a:lnSpc>
                <a:spcPct val="100000"/>
              </a:lnSpc>
              <a:spcBef>
                <a:spcPts val="0"/>
              </a:spcBef>
              <a:spcAft>
                <a:spcPts val="0"/>
              </a:spcAft>
              <a:buClrTx/>
              <a:buSzTx/>
              <a:buFontTx/>
              <a:buNone/>
              <a:tabLst/>
              <a:defRPr/>
            </a:pPr>
            <a:fld id="{540F6D47-FD9A-4192-AD6E-B9EBDFBDB31E}" type="slidenum">
              <a:rPr kumimoji="1" lang="en-US" altLang="ja-JP"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rPr>
              <a:pPr marL="0" marR="0" lvl="0" indent="0" algn="r" defTabSz="912813" rtl="0" eaLnBrk="1" fontAlgn="auto" latinLnBrk="0" hangingPunct="1">
                <a:lnSpc>
                  <a:spcPct val="100000"/>
                </a:lnSpc>
                <a:spcBef>
                  <a:spcPts val="0"/>
                </a:spcBef>
                <a:spcAft>
                  <a:spcPts val="0"/>
                </a:spcAft>
                <a:buClrTx/>
                <a:buSzTx/>
                <a:buFontTx/>
                <a:buNone/>
                <a:tabLst/>
                <a:defRPr/>
              </a:pPr>
              <a:t>27</a:t>
            </a:fld>
            <a:endParaRPr kumimoji="1" lang="en-US" altLang="ja-JP"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endParaRPr>
          </a:p>
        </p:txBody>
      </p:sp>
      <p:sp>
        <p:nvSpPr>
          <p:cNvPr id="348163" name="Rectangle 2"/>
          <p:cNvSpPr>
            <a:spLocks noGrp="1" noRot="1" noChangeAspect="1" noChangeArrowheads="1" noTextEdit="1"/>
          </p:cNvSpPr>
          <p:nvPr>
            <p:ph type="sldImg"/>
          </p:nvPr>
        </p:nvSpPr>
        <p:spPr>
          <a:xfrm>
            <a:off x="2644775" y="555625"/>
            <a:ext cx="3700463" cy="2776538"/>
          </a:xfrm>
          <a:ln/>
        </p:spPr>
      </p:sp>
      <p:sp>
        <p:nvSpPr>
          <p:cNvPr id="3481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8" tIns="45709" rIns="91418" bIns="45709"/>
          <a:lstStyle/>
          <a:p>
            <a:pPr eaLnBrk="1" hangingPunct="1"/>
            <a:endParaRPr lang="ja-JP" altLang="ja-JP"/>
          </a:p>
        </p:txBody>
      </p:sp>
    </p:spTree>
    <p:extLst>
      <p:ext uri="{BB962C8B-B14F-4D97-AF65-F5344CB8AC3E}">
        <p14:creationId xmlns:p14="http://schemas.microsoft.com/office/powerpoint/2010/main" val="283804183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defRPr kumimoji="1" sz="3600" b="1">
                <a:solidFill>
                  <a:schemeClr val="tx1"/>
                </a:solidFill>
                <a:latin typeface="Times New Roman" pitchFamily="18" charset="0"/>
                <a:ea typeface="ＭＳ Ｐゴシック" pitchFamily="50" charset="-128"/>
              </a:defRPr>
            </a:lvl1pPr>
            <a:lvl2pPr marL="742950" indent="-285750" defTabSz="912813" eaLnBrk="0" hangingPunct="0">
              <a:defRPr kumimoji="1" sz="3600" b="1">
                <a:solidFill>
                  <a:schemeClr val="tx1"/>
                </a:solidFill>
                <a:latin typeface="Times New Roman" pitchFamily="18" charset="0"/>
                <a:ea typeface="ＭＳ Ｐゴシック" pitchFamily="50" charset="-128"/>
              </a:defRPr>
            </a:lvl2pPr>
            <a:lvl3pPr marL="1143000" indent="-228600" defTabSz="912813" eaLnBrk="0" hangingPunct="0">
              <a:defRPr kumimoji="1" sz="3600" b="1">
                <a:solidFill>
                  <a:schemeClr val="tx1"/>
                </a:solidFill>
                <a:latin typeface="Times New Roman" pitchFamily="18" charset="0"/>
                <a:ea typeface="ＭＳ Ｐゴシック" pitchFamily="50" charset="-128"/>
              </a:defRPr>
            </a:lvl3pPr>
            <a:lvl4pPr marL="1600200" indent="-228600" defTabSz="912813" eaLnBrk="0" hangingPunct="0">
              <a:defRPr kumimoji="1" sz="3600" b="1">
                <a:solidFill>
                  <a:schemeClr val="tx1"/>
                </a:solidFill>
                <a:latin typeface="Times New Roman" pitchFamily="18" charset="0"/>
                <a:ea typeface="ＭＳ Ｐゴシック" pitchFamily="50" charset="-128"/>
              </a:defRPr>
            </a:lvl4pPr>
            <a:lvl5pPr marL="2057400" indent="-228600" defTabSz="912813" eaLnBrk="0" hangingPunct="0">
              <a:defRPr kumimoji="1" sz="3600" b="1">
                <a:solidFill>
                  <a:schemeClr val="tx1"/>
                </a:solidFill>
                <a:latin typeface="Times New Roman" pitchFamily="18" charset="0"/>
                <a:ea typeface="ＭＳ Ｐゴシック" pitchFamily="50" charset="-128"/>
              </a:defRPr>
            </a:lvl5pPr>
            <a:lvl6pPr marL="25146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6pPr>
            <a:lvl7pPr marL="29718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7pPr>
            <a:lvl8pPr marL="34290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8pPr>
            <a:lvl9pPr marL="38862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9pPr>
          </a:lstStyle>
          <a:p>
            <a:pPr marL="0" marR="0" lvl="0" indent="0" algn="r" defTabSz="912813" rtl="0" eaLnBrk="1" fontAlgn="auto" latinLnBrk="0" hangingPunct="1">
              <a:lnSpc>
                <a:spcPct val="100000"/>
              </a:lnSpc>
              <a:spcBef>
                <a:spcPts val="0"/>
              </a:spcBef>
              <a:spcAft>
                <a:spcPts val="0"/>
              </a:spcAft>
              <a:buClrTx/>
              <a:buSzTx/>
              <a:buFontTx/>
              <a:buNone/>
              <a:tabLst/>
              <a:defRPr/>
            </a:pPr>
            <a:fld id="{540F6D47-FD9A-4192-AD6E-B9EBDFBDB31E}" type="slidenum">
              <a:rPr kumimoji="1" lang="en-US" altLang="ja-JP"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rPr>
              <a:pPr marL="0" marR="0" lvl="0" indent="0" algn="r" defTabSz="912813" rtl="0" eaLnBrk="1" fontAlgn="auto" latinLnBrk="0" hangingPunct="1">
                <a:lnSpc>
                  <a:spcPct val="100000"/>
                </a:lnSpc>
                <a:spcBef>
                  <a:spcPts val="0"/>
                </a:spcBef>
                <a:spcAft>
                  <a:spcPts val="0"/>
                </a:spcAft>
                <a:buClrTx/>
                <a:buSzTx/>
                <a:buFontTx/>
                <a:buNone/>
                <a:tabLst/>
                <a:defRPr/>
              </a:pPr>
              <a:t>28</a:t>
            </a:fld>
            <a:endParaRPr kumimoji="1" lang="en-US" altLang="ja-JP"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endParaRPr>
          </a:p>
        </p:txBody>
      </p:sp>
      <p:sp>
        <p:nvSpPr>
          <p:cNvPr id="348163" name="Rectangle 2"/>
          <p:cNvSpPr>
            <a:spLocks noGrp="1" noRot="1" noChangeAspect="1" noChangeArrowheads="1" noTextEdit="1"/>
          </p:cNvSpPr>
          <p:nvPr>
            <p:ph type="sldImg"/>
          </p:nvPr>
        </p:nvSpPr>
        <p:spPr>
          <a:xfrm>
            <a:off x="2644775" y="555625"/>
            <a:ext cx="3700463" cy="2776538"/>
          </a:xfrm>
          <a:ln/>
        </p:spPr>
      </p:sp>
      <p:sp>
        <p:nvSpPr>
          <p:cNvPr id="3481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8" tIns="45709" rIns="91418" bIns="45709"/>
          <a:lstStyle/>
          <a:p>
            <a:pPr eaLnBrk="1" hangingPunct="1"/>
            <a:endParaRPr lang="ja-JP" altLang="ja-JP"/>
          </a:p>
        </p:txBody>
      </p:sp>
    </p:spTree>
    <p:extLst>
      <p:ext uri="{BB962C8B-B14F-4D97-AF65-F5344CB8AC3E}">
        <p14:creationId xmlns:p14="http://schemas.microsoft.com/office/powerpoint/2010/main" val="18528239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defRPr kumimoji="1" sz="3600" b="1">
                <a:solidFill>
                  <a:schemeClr val="tx1"/>
                </a:solidFill>
                <a:latin typeface="Times New Roman" pitchFamily="18" charset="0"/>
                <a:ea typeface="ＭＳ Ｐゴシック" pitchFamily="50" charset="-128"/>
              </a:defRPr>
            </a:lvl1pPr>
            <a:lvl2pPr marL="742950" indent="-285750" defTabSz="912813" eaLnBrk="0" hangingPunct="0">
              <a:defRPr kumimoji="1" sz="3600" b="1">
                <a:solidFill>
                  <a:schemeClr val="tx1"/>
                </a:solidFill>
                <a:latin typeface="Times New Roman" pitchFamily="18" charset="0"/>
                <a:ea typeface="ＭＳ Ｐゴシック" pitchFamily="50" charset="-128"/>
              </a:defRPr>
            </a:lvl2pPr>
            <a:lvl3pPr marL="1143000" indent="-228600" defTabSz="912813" eaLnBrk="0" hangingPunct="0">
              <a:defRPr kumimoji="1" sz="3600" b="1">
                <a:solidFill>
                  <a:schemeClr val="tx1"/>
                </a:solidFill>
                <a:latin typeface="Times New Roman" pitchFamily="18" charset="0"/>
                <a:ea typeface="ＭＳ Ｐゴシック" pitchFamily="50" charset="-128"/>
              </a:defRPr>
            </a:lvl3pPr>
            <a:lvl4pPr marL="1600200" indent="-228600" defTabSz="912813" eaLnBrk="0" hangingPunct="0">
              <a:defRPr kumimoji="1" sz="3600" b="1">
                <a:solidFill>
                  <a:schemeClr val="tx1"/>
                </a:solidFill>
                <a:latin typeface="Times New Roman" pitchFamily="18" charset="0"/>
                <a:ea typeface="ＭＳ Ｐゴシック" pitchFamily="50" charset="-128"/>
              </a:defRPr>
            </a:lvl4pPr>
            <a:lvl5pPr marL="2057400" indent="-228600" defTabSz="912813" eaLnBrk="0" hangingPunct="0">
              <a:defRPr kumimoji="1" sz="3600" b="1">
                <a:solidFill>
                  <a:schemeClr val="tx1"/>
                </a:solidFill>
                <a:latin typeface="Times New Roman" pitchFamily="18" charset="0"/>
                <a:ea typeface="ＭＳ Ｐゴシック" pitchFamily="50" charset="-128"/>
              </a:defRPr>
            </a:lvl5pPr>
            <a:lvl6pPr marL="25146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6pPr>
            <a:lvl7pPr marL="29718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7pPr>
            <a:lvl8pPr marL="34290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8pPr>
            <a:lvl9pPr marL="38862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9pPr>
          </a:lstStyle>
          <a:p>
            <a:pPr marL="0" marR="0" lvl="0" indent="0" algn="r" defTabSz="912813" rtl="0" eaLnBrk="1" fontAlgn="auto" latinLnBrk="0" hangingPunct="1">
              <a:lnSpc>
                <a:spcPct val="100000"/>
              </a:lnSpc>
              <a:spcBef>
                <a:spcPts val="0"/>
              </a:spcBef>
              <a:spcAft>
                <a:spcPts val="0"/>
              </a:spcAft>
              <a:buClrTx/>
              <a:buSzTx/>
              <a:buFontTx/>
              <a:buNone/>
              <a:tabLst/>
              <a:defRPr/>
            </a:pPr>
            <a:fld id="{540F6D47-FD9A-4192-AD6E-B9EBDFBDB31E}" type="slidenum">
              <a:rPr kumimoji="1" lang="en-US" altLang="ja-JP"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rPr>
              <a:pPr marL="0" marR="0" lvl="0" indent="0" algn="r" defTabSz="912813" rtl="0" eaLnBrk="1" fontAlgn="auto" latinLnBrk="0" hangingPunct="1">
                <a:lnSpc>
                  <a:spcPct val="100000"/>
                </a:lnSpc>
                <a:spcBef>
                  <a:spcPts val="0"/>
                </a:spcBef>
                <a:spcAft>
                  <a:spcPts val="0"/>
                </a:spcAft>
                <a:buClrTx/>
                <a:buSzTx/>
                <a:buFontTx/>
                <a:buNone/>
                <a:tabLst/>
                <a:defRPr/>
              </a:pPr>
              <a:t>29</a:t>
            </a:fld>
            <a:endParaRPr kumimoji="1" lang="en-US" altLang="ja-JP"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endParaRPr>
          </a:p>
        </p:txBody>
      </p:sp>
      <p:sp>
        <p:nvSpPr>
          <p:cNvPr id="348163" name="Rectangle 2"/>
          <p:cNvSpPr>
            <a:spLocks noGrp="1" noRot="1" noChangeAspect="1" noChangeArrowheads="1" noTextEdit="1"/>
          </p:cNvSpPr>
          <p:nvPr>
            <p:ph type="sldImg"/>
          </p:nvPr>
        </p:nvSpPr>
        <p:spPr>
          <a:xfrm>
            <a:off x="2644775" y="555625"/>
            <a:ext cx="3700463" cy="2776538"/>
          </a:xfrm>
          <a:ln/>
        </p:spPr>
      </p:sp>
      <p:sp>
        <p:nvSpPr>
          <p:cNvPr id="3481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8" tIns="45709" rIns="91418" bIns="45709"/>
          <a:lstStyle/>
          <a:p>
            <a:pPr eaLnBrk="1" hangingPunct="1"/>
            <a:endParaRPr lang="ja-JP" altLang="ja-JP"/>
          </a:p>
        </p:txBody>
      </p:sp>
    </p:spTree>
    <p:extLst>
      <p:ext uri="{BB962C8B-B14F-4D97-AF65-F5344CB8AC3E}">
        <p14:creationId xmlns:p14="http://schemas.microsoft.com/office/powerpoint/2010/main" val="41505469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defRPr kumimoji="1" sz="3600" b="1">
                <a:solidFill>
                  <a:schemeClr val="tx1"/>
                </a:solidFill>
                <a:latin typeface="Times New Roman" pitchFamily="18" charset="0"/>
                <a:ea typeface="ＭＳ Ｐゴシック" pitchFamily="50" charset="-128"/>
              </a:defRPr>
            </a:lvl1pPr>
            <a:lvl2pPr marL="742950" indent="-285750" defTabSz="912813" eaLnBrk="0" hangingPunct="0">
              <a:defRPr kumimoji="1" sz="3600" b="1">
                <a:solidFill>
                  <a:schemeClr val="tx1"/>
                </a:solidFill>
                <a:latin typeface="Times New Roman" pitchFamily="18" charset="0"/>
                <a:ea typeface="ＭＳ Ｐゴシック" pitchFamily="50" charset="-128"/>
              </a:defRPr>
            </a:lvl2pPr>
            <a:lvl3pPr marL="1143000" indent="-228600" defTabSz="912813" eaLnBrk="0" hangingPunct="0">
              <a:defRPr kumimoji="1" sz="3600" b="1">
                <a:solidFill>
                  <a:schemeClr val="tx1"/>
                </a:solidFill>
                <a:latin typeface="Times New Roman" pitchFamily="18" charset="0"/>
                <a:ea typeface="ＭＳ Ｐゴシック" pitchFamily="50" charset="-128"/>
              </a:defRPr>
            </a:lvl3pPr>
            <a:lvl4pPr marL="1600200" indent="-228600" defTabSz="912813" eaLnBrk="0" hangingPunct="0">
              <a:defRPr kumimoji="1" sz="3600" b="1">
                <a:solidFill>
                  <a:schemeClr val="tx1"/>
                </a:solidFill>
                <a:latin typeface="Times New Roman" pitchFamily="18" charset="0"/>
                <a:ea typeface="ＭＳ Ｐゴシック" pitchFamily="50" charset="-128"/>
              </a:defRPr>
            </a:lvl4pPr>
            <a:lvl5pPr marL="2057400" indent="-228600" defTabSz="912813" eaLnBrk="0" hangingPunct="0">
              <a:defRPr kumimoji="1" sz="3600" b="1">
                <a:solidFill>
                  <a:schemeClr val="tx1"/>
                </a:solidFill>
                <a:latin typeface="Times New Roman" pitchFamily="18" charset="0"/>
                <a:ea typeface="ＭＳ Ｐゴシック" pitchFamily="50" charset="-128"/>
              </a:defRPr>
            </a:lvl5pPr>
            <a:lvl6pPr marL="25146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6pPr>
            <a:lvl7pPr marL="29718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7pPr>
            <a:lvl8pPr marL="34290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8pPr>
            <a:lvl9pPr marL="38862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9pPr>
          </a:lstStyle>
          <a:p>
            <a:pPr marL="0" marR="0" lvl="0" indent="0" algn="r" defTabSz="912813" rtl="0" eaLnBrk="1" fontAlgn="auto" latinLnBrk="0" hangingPunct="1">
              <a:lnSpc>
                <a:spcPct val="100000"/>
              </a:lnSpc>
              <a:spcBef>
                <a:spcPts val="0"/>
              </a:spcBef>
              <a:spcAft>
                <a:spcPts val="0"/>
              </a:spcAft>
              <a:buClrTx/>
              <a:buSzTx/>
              <a:buFontTx/>
              <a:buNone/>
              <a:tabLst/>
              <a:defRPr/>
            </a:pPr>
            <a:fld id="{540F6D47-FD9A-4192-AD6E-B9EBDFBDB31E}" type="slidenum">
              <a:rPr kumimoji="1" lang="en-US" altLang="ja-JP"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rPr>
              <a:pPr marL="0" marR="0" lvl="0" indent="0" algn="r" defTabSz="912813" rtl="0" eaLnBrk="1" fontAlgn="auto" latinLnBrk="0" hangingPunct="1">
                <a:lnSpc>
                  <a:spcPct val="100000"/>
                </a:lnSpc>
                <a:spcBef>
                  <a:spcPts val="0"/>
                </a:spcBef>
                <a:spcAft>
                  <a:spcPts val="0"/>
                </a:spcAft>
                <a:buClrTx/>
                <a:buSzTx/>
                <a:buFontTx/>
                <a:buNone/>
                <a:tabLst/>
                <a:defRPr/>
              </a:pPr>
              <a:t>3</a:t>
            </a:fld>
            <a:endParaRPr kumimoji="1" lang="en-US" altLang="ja-JP"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endParaRPr>
          </a:p>
        </p:txBody>
      </p:sp>
      <p:sp>
        <p:nvSpPr>
          <p:cNvPr id="348163" name="Rectangle 2"/>
          <p:cNvSpPr>
            <a:spLocks noGrp="1" noRot="1" noChangeAspect="1" noChangeArrowheads="1" noTextEdit="1"/>
          </p:cNvSpPr>
          <p:nvPr>
            <p:ph type="sldImg"/>
          </p:nvPr>
        </p:nvSpPr>
        <p:spPr>
          <a:xfrm>
            <a:off x="903288" y="739775"/>
            <a:ext cx="4935537" cy="3702050"/>
          </a:xfrm>
          <a:ln/>
        </p:spPr>
      </p:sp>
      <p:sp>
        <p:nvSpPr>
          <p:cNvPr id="3481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8" tIns="45709" rIns="91418" bIns="45709"/>
          <a:lstStyle/>
          <a:p>
            <a:pPr eaLnBrk="1" hangingPunct="1"/>
            <a:endParaRPr lang="ja-JP" altLang="ja-JP"/>
          </a:p>
        </p:txBody>
      </p:sp>
    </p:spTree>
    <p:extLst>
      <p:ext uri="{BB962C8B-B14F-4D97-AF65-F5344CB8AC3E}">
        <p14:creationId xmlns:p14="http://schemas.microsoft.com/office/powerpoint/2010/main" val="393947821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defRPr kumimoji="1" sz="3600" b="1">
                <a:solidFill>
                  <a:schemeClr val="tx1"/>
                </a:solidFill>
                <a:latin typeface="Times New Roman" pitchFamily="18" charset="0"/>
                <a:ea typeface="ＭＳ Ｐゴシック" pitchFamily="50" charset="-128"/>
              </a:defRPr>
            </a:lvl1pPr>
            <a:lvl2pPr marL="742950" indent="-285750" defTabSz="912813" eaLnBrk="0" hangingPunct="0">
              <a:defRPr kumimoji="1" sz="3600" b="1">
                <a:solidFill>
                  <a:schemeClr val="tx1"/>
                </a:solidFill>
                <a:latin typeface="Times New Roman" pitchFamily="18" charset="0"/>
                <a:ea typeface="ＭＳ Ｐゴシック" pitchFamily="50" charset="-128"/>
              </a:defRPr>
            </a:lvl2pPr>
            <a:lvl3pPr marL="1143000" indent="-228600" defTabSz="912813" eaLnBrk="0" hangingPunct="0">
              <a:defRPr kumimoji="1" sz="3600" b="1">
                <a:solidFill>
                  <a:schemeClr val="tx1"/>
                </a:solidFill>
                <a:latin typeface="Times New Roman" pitchFamily="18" charset="0"/>
                <a:ea typeface="ＭＳ Ｐゴシック" pitchFamily="50" charset="-128"/>
              </a:defRPr>
            </a:lvl3pPr>
            <a:lvl4pPr marL="1600200" indent="-228600" defTabSz="912813" eaLnBrk="0" hangingPunct="0">
              <a:defRPr kumimoji="1" sz="3600" b="1">
                <a:solidFill>
                  <a:schemeClr val="tx1"/>
                </a:solidFill>
                <a:latin typeface="Times New Roman" pitchFamily="18" charset="0"/>
                <a:ea typeface="ＭＳ Ｐゴシック" pitchFamily="50" charset="-128"/>
              </a:defRPr>
            </a:lvl4pPr>
            <a:lvl5pPr marL="2057400" indent="-228600" defTabSz="912813" eaLnBrk="0" hangingPunct="0">
              <a:defRPr kumimoji="1" sz="3600" b="1">
                <a:solidFill>
                  <a:schemeClr val="tx1"/>
                </a:solidFill>
                <a:latin typeface="Times New Roman" pitchFamily="18" charset="0"/>
                <a:ea typeface="ＭＳ Ｐゴシック" pitchFamily="50" charset="-128"/>
              </a:defRPr>
            </a:lvl5pPr>
            <a:lvl6pPr marL="25146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6pPr>
            <a:lvl7pPr marL="29718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7pPr>
            <a:lvl8pPr marL="34290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8pPr>
            <a:lvl9pPr marL="38862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9pPr>
          </a:lstStyle>
          <a:p>
            <a:pPr marL="0" marR="0" lvl="0" indent="0" algn="r" defTabSz="912813" rtl="0" eaLnBrk="1" fontAlgn="auto" latinLnBrk="0" hangingPunct="1">
              <a:lnSpc>
                <a:spcPct val="100000"/>
              </a:lnSpc>
              <a:spcBef>
                <a:spcPts val="0"/>
              </a:spcBef>
              <a:spcAft>
                <a:spcPts val="0"/>
              </a:spcAft>
              <a:buClrTx/>
              <a:buSzTx/>
              <a:buFontTx/>
              <a:buNone/>
              <a:tabLst/>
              <a:defRPr/>
            </a:pPr>
            <a:fld id="{540F6D47-FD9A-4192-AD6E-B9EBDFBDB31E}" type="slidenum">
              <a:rPr kumimoji="1" lang="en-US" altLang="ja-JP"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rPr>
              <a:pPr marL="0" marR="0" lvl="0" indent="0" algn="r" defTabSz="912813" rtl="0" eaLnBrk="1" fontAlgn="auto" latinLnBrk="0" hangingPunct="1">
                <a:lnSpc>
                  <a:spcPct val="100000"/>
                </a:lnSpc>
                <a:spcBef>
                  <a:spcPts val="0"/>
                </a:spcBef>
                <a:spcAft>
                  <a:spcPts val="0"/>
                </a:spcAft>
                <a:buClrTx/>
                <a:buSzTx/>
                <a:buFontTx/>
                <a:buNone/>
                <a:tabLst/>
                <a:defRPr/>
              </a:pPr>
              <a:t>30</a:t>
            </a:fld>
            <a:endParaRPr kumimoji="1" lang="en-US" altLang="ja-JP"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endParaRPr>
          </a:p>
        </p:txBody>
      </p:sp>
      <p:sp>
        <p:nvSpPr>
          <p:cNvPr id="348163" name="Rectangle 2"/>
          <p:cNvSpPr>
            <a:spLocks noGrp="1" noRot="1" noChangeAspect="1" noChangeArrowheads="1" noTextEdit="1"/>
          </p:cNvSpPr>
          <p:nvPr>
            <p:ph type="sldImg"/>
          </p:nvPr>
        </p:nvSpPr>
        <p:spPr>
          <a:xfrm>
            <a:off x="2644775" y="555625"/>
            <a:ext cx="3700463" cy="2776538"/>
          </a:xfrm>
          <a:ln/>
        </p:spPr>
      </p:sp>
      <p:sp>
        <p:nvSpPr>
          <p:cNvPr id="3481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8" tIns="45709" rIns="91418" bIns="45709"/>
          <a:lstStyle/>
          <a:p>
            <a:pPr eaLnBrk="1" hangingPunct="1"/>
            <a:endParaRPr lang="ja-JP" altLang="ja-JP"/>
          </a:p>
        </p:txBody>
      </p:sp>
    </p:spTree>
    <p:extLst>
      <p:ext uri="{BB962C8B-B14F-4D97-AF65-F5344CB8AC3E}">
        <p14:creationId xmlns:p14="http://schemas.microsoft.com/office/powerpoint/2010/main" val="300899341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defRPr kumimoji="1" sz="3600" b="1">
                <a:solidFill>
                  <a:schemeClr val="tx1"/>
                </a:solidFill>
                <a:latin typeface="Times New Roman" pitchFamily="18" charset="0"/>
                <a:ea typeface="ＭＳ Ｐゴシック" pitchFamily="50" charset="-128"/>
              </a:defRPr>
            </a:lvl1pPr>
            <a:lvl2pPr marL="742950" indent="-285750" defTabSz="912813" eaLnBrk="0" hangingPunct="0">
              <a:defRPr kumimoji="1" sz="3600" b="1">
                <a:solidFill>
                  <a:schemeClr val="tx1"/>
                </a:solidFill>
                <a:latin typeface="Times New Roman" pitchFamily="18" charset="0"/>
                <a:ea typeface="ＭＳ Ｐゴシック" pitchFamily="50" charset="-128"/>
              </a:defRPr>
            </a:lvl2pPr>
            <a:lvl3pPr marL="1143000" indent="-228600" defTabSz="912813" eaLnBrk="0" hangingPunct="0">
              <a:defRPr kumimoji="1" sz="3600" b="1">
                <a:solidFill>
                  <a:schemeClr val="tx1"/>
                </a:solidFill>
                <a:latin typeface="Times New Roman" pitchFamily="18" charset="0"/>
                <a:ea typeface="ＭＳ Ｐゴシック" pitchFamily="50" charset="-128"/>
              </a:defRPr>
            </a:lvl3pPr>
            <a:lvl4pPr marL="1600200" indent="-228600" defTabSz="912813" eaLnBrk="0" hangingPunct="0">
              <a:defRPr kumimoji="1" sz="3600" b="1">
                <a:solidFill>
                  <a:schemeClr val="tx1"/>
                </a:solidFill>
                <a:latin typeface="Times New Roman" pitchFamily="18" charset="0"/>
                <a:ea typeface="ＭＳ Ｐゴシック" pitchFamily="50" charset="-128"/>
              </a:defRPr>
            </a:lvl4pPr>
            <a:lvl5pPr marL="2057400" indent="-228600" defTabSz="912813" eaLnBrk="0" hangingPunct="0">
              <a:defRPr kumimoji="1" sz="3600" b="1">
                <a:solidFill>
                  <a:schemeClr val="tx1"/>
                </a:solidFill>
                <a:latin typeface="Times New Roman" pitchFamily="18" charset="0"/>
                <a:ea typeface="ＭＳ Ｐゴシック" pitchFamily="50" charset="-128"/>
              </a:defRPr>
            </a:lvl5pPr>
            <a:lvl6pPr marL="25146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6pPr>
            <a:lvl7pPr marL="29718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7pPr>
            <a:lvl8pPr marL="34290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8pPr>
            <a:lvl9pPr marL="38862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9pPr>
          </a:lstStyle>
          <a:p>
            <a:pPr marL="0" marR="0" lvl="0" indent="0" algn="r" defTabSz="912813" rtl="0" eaLnBrk="1" fontAlgn="auto" latinLnBrk="0" hangingPunct="1">
              <a:lnSpc>
                <a:spcPct val="100000"/>
              </a:lnSpc>
              <a:spcBef>
                <a:spcPts val="0"/>
              </a:spcBef>
              <a:spcAft>
                <a:spcPts val="0"/>
              </a:spcAft>
              <a:buClrTx/>
              <a:buSzTx/>
              <a:buFontTx/>
              <a:buNone/>
              <a:tabLst/>
              <a:defRPr/>
            </a:pPr>
            <a:fld id="{540F6D47-FD9A-4192-AD6E-B9EBDFBDB31E}" type="slidenum">
              <a:rPr kumimoji="1" lang="en-US" altLang="ja-JP"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rPr>
              <a:pPr marL="0" marR="0" lvl="0" indent="0" algn="r" defTabSz="912813" rtl="0" eaLnBrk="1" fontAlgn="auto" latinLnBrk="0" hangingPunct="1">
                <a:lnSpc>
                  <a:spcPct val="100000"/>
                </a:lnSpc>
                <a:spcBef>
                  <a:spcPts val="0"/>
                </a:spcBef>
                <a:spcAft>
                  <a:spcPts val="0"/>
                </a:spcAft>
                <a:buClrTx/>
                <a:buSzTx/>
                <a:buFontTx/>
                <a:buNone/>
                <a:tabLst/>
                <a:defRPr/>
              </a:pPr>
              <a:t>31</a:t>
            </a:fld>
            <a:endParaRPr kumimoji="1" lang="en-US" altLang="ja-JP"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endParaRPr>
          </a:p>
        </p:txBody>
      </p:sp>
      <p:sp>
        <p:nvSpPr>
          <p:cNvPr id="348163" name="Rectangle 2"/>
          <p:cNvSpPr>
            <a:spLocks noGrp="1" noRot="1" noChangeAspect="1" noChangeArrowheads="1" noTextEdit="1"/>
          </p:cNvSpPr>
          <p:nvPr>
            <p:ph type="sldImg"/>
          </p:nvPr>
        </p:nvSpPr>
        <p:spPr>
          <a:xfrm>
            <a:off x="2644775" y="555625"/>
            <a:ext cx="3700463" cy="2776538"/>
          </a:xfrm>
          <a:ln/>
        </p:spPr>
      </p:sp>
      <p:sp>
        <p:nvSpPr>
          <p:cNvPr id="3481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8" tIns="45709" rIns="91418" bIns="45709"/>
          <a:lstStyle/>
          <a:p>
            <a:pPr eaLnBrk="1" hangingPunct="1"/>
            <a:endParaRPr lang="ja-JP" altLang="ja-JP"/>
          </a:p>
        </p:txBody>
      </p:sp>
    </p:spTree>
    <p:extLst>
      <p:ext uri="{BB962C8B-B14F-4D97-AF65-F5344CB8AC3E}">
        <p14:creationId xmlns:p14="http://schemas.microsoft.com/office/powerpoint/2010/main" val="112868763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defRPr kumimoji="1" sz="3600" b="1">
                <a:solidFill>
                  <a:schemeClr val="tx1"/>
                </a:solidFill>
                <a:latin typeface="Times New Roman" pitchFamily="18" charset="0"/>
                <a:ea typeface="ＭＳ Ｐゴシック" pitchFamily="50" charset="-128"/>
              </a:defRPr>
            </a:lvl1pPr>
            <a:lvl2pPr marL="742950" indent="-285750" defTabSz="912813" eaLnBrk="0" hangingPunct="0">
              <a:defRPr kumimoji="1" sz="3600" b="1">
                <a:solidFill>
                  <a:schemeClr val="tx1"/>
                </a:solidFill>
                <a:latin typeface="Times New Roman" pitchFamily="18" charset="0"/>
                <a:ea typeface="ＭＳ Ｐゴシック" pitchFamily="50" charset="-128"/>
              </a:defRPr>
            </a:lvl2pPr>
            <a:lvl3pPr marL="1143000" indent="-228600" defTabSz="912813" eaLnBrk="0" hangingPunct="0">
              <a:defRPr kumimoji="1" sz="3600" b="1">
                <a:solidFill>
                  <a:schemeClr val="tx1"/>
                </a:solidFill>
                <a:latin typeface="Times New Roman" pitchFamily="18" charset="0"/>
                <a:ea typeface="ＭＳ Ｐゴシック" pitchFamily="50" charset="-128"/>
              </a:defRPr>
            </a:lvl3pPr>
            <a:lvl4pPr marL="1600200" indent="-228600" defTabSz="912813" eaLnBrk="0" hangingPunct="0">
              <a:defRPr kumimoji="1" sz="3600" b="1">
                <a:solidFill>
                  <a:schemeClr val="tx1"/>
                </a:solidFill>
                <a:latin typeface="Times New Roman" pitchFamily="18" charset="0"/>
                <a:ea typeface="ＭＳ Ｐゴシック" pitchFamily="50" charset="-128"/>
              </a:defRPr>
            </a:lvl4pPr>
            <a:lvl5pPr marL="2057400" indent="-228600" defTabSz="912813" eaLnBrk="0" hangingPunct="0">
              <a:defRPr kumimoji="1" sz="3600" b="1">
                <a:solidFill>
                  <a:schemeClr val="tx1"/>
                </a:solidFill>
                <a:latin typeface="Times New Roman" pitchFamily="18" charset="0"/>
                <a:ea typeface="ＭＳ Ｐゴシック" pitchFamily="50" charset="-128"/>
              </a:defRPr>
            </a:lvl5pPr>
            <a:lvl6pPr marL="25146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6pPr>
            <a:lvl7pPr marL="29718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7pPr>
            <a:lvl8pPr marL="34290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8pPr>
            <a:lvl9pPr marL="38862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9pPr>
          </a:lstStyle>
          <a:p>
            <a:pPr marL="0" marR="0" lvl="0" indent="0" algn="r" defTabSz="912813" rtl="0" eaLnBrk="1" fontAlgn="auto" latinLnBrk="0" hangingPunct="1">
              <a:lnSpc>
                <a:spcPct val="100000"/>
              </a:lnSpc>
              <a:spcBef>
                <a:spcPts val="0"/>
              </a:spcBef>
              <a:spcAft>
                <a:spcPts val="0"/>
              </a:spcAft>
              <a:buClrTx/>
              <a:buSzTx/>
              <a:buFontTx/>
              <a:buNone/>
              <a:tabLst/>
              <a:defRPr/>
            </a:pPr>
            <a:fld id="{540F6D47-FD9A-4192-AD6E-B9EBDFBDB31E}" type="slidenum">
              <a:rPr kumimoji="1" lang="en-US" altLang="ja-JP"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rPr>
              <a:pPr marL="0" marR="0" lvl="0" indent="0" algn="r" defTabSz="912813" rtl="0" eaLnBrk="1" fontAlgn="auto" latinLnBrk="0" hangingPunct="1">
                <a:lnSpc>
                  <a:spcPct val="100000"/>
                </a:lnSpc>
                <a:spcBef>
                  <a:spcPts val="0"/>
                </a:spcBef>
                <a:spcAft>
                  <a:spcPts val="0"/>
                </a:spcAft>
                <a:buClrTx/>
                <a:buSzTx/>
                <a:buFontTx/>
                <a:buNone/>
                <a:tabLst/>
                <a:defRPr/>
              </a:pPr>
              <a:t>32</a:t>
            </a:fld>
            <a:endParaRPr kumimoji="1" lang="en-US" altLang="ja-JP"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endParaRPr>
          </a:p>
        </p:txBody>
      </p:sp>
      <p:sp>
        <p:nvSpPr>
          <p:cNvPr id="348163" name="Rectangle 2"/>
          <p:cNvSpPr>
            <a:spLocks noGrp="1" noRot="1" noChangeAspect="1" noChangeArrowheads="1" noTextEdit="1"/>
          </p:cNvSpPr>
          <p:nvPr>
            <p:ph type="sldImg"/>
          </p:nvPr>
        </p:nvSpPr>
        <p:spPr>
          <a:xfrm>
            <a:off x="2644775" y="555625"/>
            <a:ext cx="3700463" cy="2776538"/>
          </a:xfrm>
          <a:ln/>
        </p:spPr>
      </p:sp>
      <p:sp>
        <p:nvSpPr>
          <p:cNvPr id="3481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8" tIns="45709" rIns="91418" bIns="45709"/>
          <a:lstStyle/>
          <a:p>
            <a:pPr eaLnBrk="1" hangingPunct="1"/>
            <a:endParaRPr lang="ja-JP" altLang="ja-JP"/>
          </a:p>
        </p:txBody>
      </p:sp>
    </p:spTree>
    <p:extLst>
      <p:ext uri="{BB962C8B-B14F-4D97-AF65-F5344CB8AC3E}">
        <p14:creationId xmlns:p14="http://schemas.microsoft.com/office/powerpoint/2010/main" val="128121212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defRPr kumimoji="1" sz="3600" b="1">
                <a:solidFill>
                  <a:schemeClr val="tx1"/>
                </a:solidFill>
                <a:latin typeface="Times New Roman" pitchFamily="18" charset="0"/>
                <a:ea typeface="ＭＳ Ｐゴシック" pitchFamily="50" charset="-128"/>
              </a:defRPr>
            </a:lvl1pPr>
            <a:lvl2pPr marL="742950" indent="-285750" defTabSz="912813" eaLnBrk="0" hangingPunct="0">
              <a:defRPr kumimoji="1" sz="3600" b="1">
                <a:solidFill>
                  <a:schemeClr val="tx1"/>
                </a:solidFill>
                <a:latin typeface="Times New Roman" pitchFamily="18" charset="0"/>
                <a:ea typeface="ＭＳ Ｐゴシック" pitchFamily="50" charset="-128"/>
              </a:defRPr>
            </a:lvl2pPr>
            <a:lvl3pPr marL="1143000" indent="-228600" defTabSz="912813" eaLnBrk="0" hangingPunct="0">
              <a:defRPr kumimoji="1" sz="3600" b="1">
                <a:solidFill>
                  <a:schemeClr val="tx1"/>
                </a:solidFill>
                <a:latin typeface="Times New Roman" pitchFamily="18" charset="0"/>
                <a:ea typeface="ＭＳ Ｐゴシック" pitchFamily="50" charset="-128"/>
              </a:defRPr>
            </a:lvl3pPr>
            <a:lvl4pPr marL="1600200" indent="-228600" defTabSz="912813" eaLnBrk="0" hangingPunct="0">
              <a:defRPr kumimoji="1" sz="3600" b="1">
                <a:solidFill>
                  <a:schemeClr val="tx1"/>
                </a:solidFill>
                <a:latin typeface="Times New Roman" pitchFamily="18" charset="0"/>
                <a:ea typeface="ＭＳ Ｐゴシック" pitchFamily="50" charset="-128"/>
              </a:defRPr>
            </a:lvl4pPr>
            <a:lvl5pPr marL="2057400" indent="-228600" defTabSz="912813" eaLnBrk="0" hangingPunct="0">
              <a:defRPr kumimoji="1" sz="3600" b="1">
                <a:solidFill>
                  <a:schemeClr val="tx1"/>
                </a:solidFill>
                <a:latin typeface="Times New Roman" pitchFamily="18" charset="0"/>
                <a:ea typeface="ＭＳ Ｐゴシック" pitchFamily="50" charset="-128"/>
              </a:defRPr>
            </a:lvl5pPr>
            <a:lvl6pPr marL="25146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6pPr>
            <a:lvl7pPr marL="29718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7pPr>
            <a:lvl8pPr marL="34290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8pPr>
            <a:lvl9pPr marL="38862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9pPr>
          </a:lstStyle>
          <a:p>
            <a:pPr marL="0" marR="0" lvl="0" indent="0" algn="r" defTabSz="912813" rtl="0" eaLnBrk="1" fontAlgn="auto" latinLnBrk="0" hangingPunct="1">
              <a:lnSpc>
                <a:spcPct val="100000"/>
              </a:lnSpc>
              <a:spcBef>
                <a:spcPts val="0"/>
              </a:spcBef>
              <a:spcAft>
                <a:spcPts val="0"/>
              </a:spcAft>
              <a:buClrTx/>
              <a:buSzTx/>
              <a:buFontTx/>
              <a:buNone/>
              <a:tabLst/>
              <a:defRPr/>
            </a:pPr>
            <a:fld id="{540F6D47-FD9A-4192-AD6E-B9EBDFBDB31E}" type="slidenum">
              <a:rPr kumimoji="1" lang="en-US" altLang="ja-JP"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rPr>
              <a:pPr marL="0" marR="0" lvl="0" indent="0" algn="r" defTabSz="912813" rtl="0" eaLnBrk="1" fontAlgn="auto" latinLnBrk="0" hangingPunct="1">
                <a:lnSpc>
                  <a:spcPct val="100000"/>
                </a:lnSpc>
                <a:spcBef>
                  <a:spcPts val="0"/>
                </a:spcBef>
                <a:spcAft>
                  <a:spcPts val="0"/>
                </a:spcAft>
                <a:buClrTx/>
                <a:buSzTx/>
                <a:buFontTx/>
                <a:buNone/>
                <a:tabLst/>
                <a:defRPr/>
              </a:pPr>
              <a:t>33</a:t>
            </a:fld>
            <a:endParaRPr kumimoji="1" lang="en-US" altLang="ja-JP"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endParaRPr>
          </a:p>
        </p:txBody>
      </p:sp>
      <p:sp>
        <p:nvSpPr>
          <p:cNvPr id="348163" name="Rectangle 2"/>
          <p:cNvSpPr>
            <a:spLocks noGrp="1" noRot="1" noChangeAspect="1" noChangeArrowheads="1" noTextEdit="1"/>
          </p:cNvSpPr>
          <p:nvPr>
            <p:ph type="sldImg"/>
          </p:nvPr>
        </p:nvSpPr>
        <p:spPr>
          <a:xfrm>
            <a:off x="2644775" y="555625"/>
            <a:ext cx="3700463" cy="2776538"/>
          </a:xfrm>
          <a:ln/>
        </p:spPr>
      </p:sp>
      <p:sp>
        <p:nvSpPr>
          <p:cNvPr id="3481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8" tIns="45709" rIns="91418" bIns="45709"/>
          <a:lstStyle/>
          <a:p>
            <a:pPr eaLnBrk="1" hangingPunct="1"/>
            <a:endParaRPr lang="ja-JP" altLang="ja-JP"/>
          </a:p>
        </p:txBody>
      </p:sp>
    </p:spTree>
    <p:extLst>
      <p:ext uri="{BB962C8B-B14F-4D97-AF65-F5344CB8AC3E}">
        <p14:creationId xmlns:p14="http://schemas.microsoft.com/office/powerpoint/2010/main" val="497292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defRPr kumimoji="1" sz="3600" b="1">
                <a:solidFill>
                  <a:schemeClr val="tx1"/>
                </a:solidFill>
                <a:latin typeface="Times New Roman" pitchFamily="18" charset="0"/>
                <a:ea typeface="ＭＳ Ｐゴシック" pitchFamily="50" charset="-128"/>
              </a:defRPr>
            </a:lvl1pPr>
            <a:lvl2pPr marL="742950" indent="-285750" defTabSz="912813" eaLnBrk="0" hangingPunct="0">
              <a:defRPr kumimoji="1" sz="3600" b="1">
                <a:solidFill>
                  <a:schemeClr val="tx1"/>
                </a:solidFill>
                <a:latin typeface="Times New Roman" pitchFamily="18" charset="0"/>
                <a:ea typeface="ＭＳ Ｐゴシック" pitchFamily="50" charset="-128"/>
              </a:defRPr>
            </a:lvl2pPr>
            <a:lvl3pPr marL="1143000" indent="-228600" defTabSz="912813" eaLnBrk="0" hangingPunct="0">
              <a:defRPr kumimoji="1" sz="3600" b="1">
                <a:solidFill>
                  <a:schemeClr val="tx1"/>
                </a:solidFill>
                <a:latin typeface="Times New Roman" pitchFamily="18" charset="0"/>
                <a:ea typeface="ＭＳ Ｐゴシック" pitchFamily="50" charset="-128"/>
              </a:defRPr>
            </a:lvl3pPr>
            <a:lvl4pPr marL="1600200" indent="-228600" defTabSz="912813" eaLnBrk="0" hangingPunct="0">
              <a:defRPr kumimoji="1" sz="3600" b="1">
                <a:solidFill>
                  <a:schemeClr val="tx1"/>
                </a:solidFill>
                <a:latin typeface="Times New Roman" pitchFamily="18" charset="0"/>
                <a:ea typeface="ＭＳ Ｐゴシック" pitchFamily="50" charset="-128"/>
              </a:defRPr>
            </a:lvl4pPr>
            <a:lvl5pPr marL="2057400" indent="-228600" defTabSz="912813" eaLnBrk="0" hangingPunct="0">
              <a:defRPr kumimoji="1" sz="3600" b="1">
                <a:solidFill>
                  <a:schemeClr val="tx1"/>
                </a:solidFill>
                <a:latin typeface="Times New Roman" pitchFamily="18" charset="0"/>
                <a:ea typeface="ＭＳ Ｐゴシック" pitchFamily="50" charset="-128"/>
              </a:defRPr>
            </a:lvl5pPr>
            <a:lvl6pPr marL="25146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6pPr>
            <a:lvl7pPr marL="29718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7pPr>
            <a:lvl8pPr marL="34290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8pPr>
            <a:lvl9pPr marL="38862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9pPr>
          </a:lstStyle>
          <a:p>
            <a:pPr marL="0" marR="0" lvl="0" indent="0" algn="r" defTabSz="912813" rtl="0" eaLnBrk="1" fontAlgn="auto" latinLnBrk="0" hangingPunct="1">
              <a:lnSpc>
                <a:spcPct val="100000"/>
              </a:lnSpc>
              <a:spcBef>
                <a:spcPts val="0"/>
              </a:spcBef>
              <a:spcAft>
                <a:spcPts val="0"/>
              </a:spcAft>
              <a:buClrTx/>
              <a:buSzTx/>
              <a:buFontTx/>
              <a:buNone/>
              <a:tabLst/>
              <a:defRPr/>
            </a:pPr>
            <a:fld id="{540F6D47-FD9A-4192-AD6E-B9EBDFBDB31E}" type="slidenum">
              <a:rPr kumimoji="1" lang="en-US" altLang="ja-JP"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rPr>
              <a:pPr marL="0" marR="0" lvl="0" indent="0" algn="r" defTabSz="912813" rtl="0" eaLnBrk="1" fontAlgn="auto" latinLnBrk="0" hangingPunct="1">
                <a:lnSpc>
                  <a:spcPct val="100000"/>
                </a:lnSpc>
                <a:spcBef>
                  <a:spcPts val="0"/>
                </a:spcBef>
                <a:spcAft>
                  <a:spcPts val="0"/>
                </a:spcAft>
                <a:buClrTx/>
                <a:buSzTx/>
                <a:buFontTx/>
                <a:buNone/>
                <a:tabLst/>
                <a:defRPr/>
              </a:pPr>
              <a:t>34</a:t>
            </a:fld>
            <a:endParaRPr kumimoji="1" lang="en-US" altLang="ja-JP"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endParaRPr>
          </a:p>
        </p:txBody>
      </p:sp>
      <p:sp>
        <p:nvSpPr>
          <p:cNvPr id="348163" name="Rectangle 2"/>
          <p:cNvSpPr>
            <a:spLocks noGrp="1" noRot="1" noChangeAspect="1" noChangeArrowheads="1" noTextEdit="1"/>
          </p:cNvSpPr>
          <p:nvPr>
            <p:ph type="sldImg"/>
          </p:nvPr>
        </p:nvSpPr>
        <p:spPr>
          <a:xfrm>
            <a:off x="2644775" y="555625"/>
            <a:ext cx="3700463" cy="2776538"/>
          </a:xfrm>
          <a:ln/>
        </p:spPr>
      </p:sp>
      <p:sp>
        <p:nvSpPr>
          <p:cNvPr id="3481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8" tIns="45709" rIns="91418" bIns="45709"/>
          <a:lstStyle/>
          <a:p>
            <a:pPr eaLnBrk="1" hangingPunct="1"/>
            <a:endParaRPr lang="ja-JP" altLang="ja-JP"/>
          </a:p>
        </p:txBody>
      </p:sp>
    </p:spTree>
    <p:extLst>
      <p:ext uri="{BB962C8B-B14F-4D97-AF65-F5344CB8AC3E}">
        <p14:creationId xmlns:p14="http://schemas.microsoft.com/office/powerpoint/2010/main" val="337321749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defRPr kumimoji="1" sz="3600" b="1">
                <a:solidFill>
                  <a:schemeClr val="tx1"/>
                </a:solidFill>
                <a:latin typeface="Times New Roman" pitchFamily="18" charset="0"/>
                <a:ea typeface="ＭＳ Ｐゴシック" pitchFamily="50" charset="-128"/>
              </a:defRPr>
            </a:lvl1pPr>
            <a:lvl2pPr marL="742950" indent="-285750" defTabSz="912813" eaLnBrk="0" hangingPunct="0">
              <a:defRPr kumimoji="1" sz="3600" b="1">
                <a:solidFill>
                  <a:schemeClr val="tx1"/>
                </a:solidFill>
                <a:latin typeface="Times New Roman" pitchFamily="18" charset="0"/>
                <a:ea typeface="ＭＳ Ｐゴシック" pitchFamily="50" charset="-128"/>
              </a:defRPr>
            </a:lvl2pPr>
            <a:lvl3pPr marL="1143000" indent="-228600" defTabSz="912813" eaLnBrk="0" hangingPunct="0">
              <a:defRPr kumimoji="1" sz="3600" b="1">
                <a:solidFill>
                  <a:schemeClr val="tx1"/>
                </a:solidFill>
                <a:latin typeface="Times New Roman" pitchFamily="18" charset="0"/>
                <a:ea typeface="ＭＳ Ｐゴシック" pitchFamily="50" charset="-128"/>
              </a:defRPr>
            </a:lvl3pPr>
            <a:lvl4pPr marL="1600200" indent="-228600" defTabSz="912813" eaLnBrk="0" hangingPunct="0">
              <a:defRPr kumimoji="1" sz="3600" b="1">
                <a:solidFill>
                  <a:schemeClr val="tx1"/>
                </a:solidFill>
                <a:latin typeface="Times New Roman" pitchFamily="18" charset="0"/>
                <a:ea typeface="ＭＳ Ｐゴシック" pitchFamily="50" charset="-128"/>
              </a:defRPr>
            </a:lvl4pPr>
            <a:lvl5pPr marL="2057400" indent="-228600" defTabSz="912813" eaLnBrk="0" hangingPunct="0">
              <a:defRPr kumimoji="1" sz="3600" b="1">
                <a:solidFill>
                  <a:schemeClr val="tx1"/>
                </a:solidFill>
                <a:latin typeface="Times New Roman" pitchFamily="18" charset="0"/>
                <a:ea typeface="ＭＳ Ｐゴシック" pitchFamily="50" charset="-128"/>
              </a:defRPr>
            </a:lvl5pPr>
            <a:lvl6pPr marL="25146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6pPr>
            <a:lvl7pPr marL="29718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7pPr>
            <a:lvl8pPr marL="34290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8pPr>
            <a:lvl9pPr marL="38862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9pPr>
          </a:lstStyle>
          <a:p>
            <a:pPr marL="0" marR="0" lvl="0" indent="0" algn="r" defTabSz="912813" rtl="0" eaLnBrk="1" fontAlgn="auto" latinLnBrk="0" hangingPunct="1">
              <a:lnSpc>
                <a:spcPct val="100000"/>
              </a:lnSpc>
              <a:spcBef>
                <a:spcPts val="0"/>
              </a:spcBef>
              <a:spcAft>
                <a:spcPts val="0"/>
              </a:spcAft>
              <a:buClrTx/>
              <a:buSzTx/>
              <a:buFontTx/>
              <a:buNone/>
              <a:tabLst/>
              <a:defRPr/>
            </a:pPr>
            <a:fld id="{540F6D47-FD9A-4192-AD6E-B9EBDFBDB31E}" type="slidenum">
              <a:rPr kumimoji="1" lang="en-US" altLang="ja-JP"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rPr>
              <a:pPr marL="0" marR="0" lvl="0" indent="0" algn="r" defTabSz="912813" rtl="0" eaLnBrk="1" fontAlgn="auto" latinLnBrk="0" hangingPunct="1">
                <a:lnSpc>
                  <a:spcPct val="100000"/>
                </a:lnSpc>
                <a:spcBef>
                  <a:spcPts val="0"/>
                </a:spcBef>
                <a:spcAft>
                  <a:spcPts val="0"/>
                </a:spcAft>
                <a:buClrTx/>
                <a:buSzTx/>
                <a:buFontTx/>
                <a:buNone/>
                <a:tabLst/>
                <a:defRPr/>
              </a:pPr>
              <a:t>35</a:t>
            </a:fld>
            <a:endParaRPr kumimoji="1" lang="en-US" altLang="ja-JP"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endParaRPr>
          </a:p>
        </p:txBody>
      </p:sp>
      <p:sp>
        <p:nvSpPr>
          <p:cNvPr id="348163" name="Rectangle 2"/>
          <p:cNvSpPr>
            <a:spLocks noGrp="1" noRot="1" noChangeAspect="1" noChangeArrowheads="1" noTextEdit="1"/>
          </p:cNvSpPr>
          <p:nvPr>
            <p:ph type="sldImg"/>
          </p:nvPr>
        </p:nvSpPr>
        <p:spPr>
          <a:xfrm>
            <a:off x="2644775" y="555625"/>
            <a:ext cx="3700463" cy="2776538"/>
          </a:xfrm>
          <a:ln/>
        </p:spPr>
      </p:sp>
      <p:sp>
        <p:nvSpPr>
          <p:cNvPr id="3481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8" tIns="45709" rIns="91418" bIns="45709"/>
          <a:lstStyle/>
          <a:p>
            <a:pPr eaLnBrk="1" hangingPunct="1"/>
            <a:endParaRPr lang="ja-JP" altLang="ja-JP"/>
          </a:p>
        </p:txBody>
      </p:sp>
    </p:spTree>
    <p:extLst>
      <p:ext uri="{BB962C8B-B14F-4D97-AF65-F5344CB8AC3E}">
        <p14:creationId xmlns:p14="http://schemas.microsoft.com/office/powerpoint/2010/main" val="72558358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defRPr kumimoji="1" sz="3600" b="1">
                <a:solidFill>
                  <a:schemeClr val="tx1"/>
                </a:solidFill>
                <a:latin typeface="Times New Roman" pitchFamily="18" charset="0"/>
                <a:ea typeface="ＭＳ Ｐゴシック" pitchFamily="50" charset="-128"/>
              </a:defRPr>
            </a:lvl1pPr>
            <a:lvl2pPr marL="742950" indent="-285750" defTabSz="912813" eaLnBrk="0" hangingPunct="0">
              <a:defRPr kumimoji="1" sz="3600" b="1">
                <a:solidFill>
                  <a:schemeClr val="tx1"/>
                </a:solidFill>
                <a:latin typeface="Times New Roman" pitchFamily="18" charset="0"/>
                <a:ea typeface="ＭＳ Ｐゴシック" pitchFamily="50" charset="-128"/>
              </a:defRPr>
            </a:lvl2pPr>
            <a:lvl3pPr marL="1143000" indent="-228600" defTabSz="912813" eaLnBrk="0" hangingPunct="0">
              <a:defRPr kumimoji="1" sz="3600" b="1">
                <a:solidFill>
                  <a:schemeClr val="tx1"/>
                </a:solidFill>
                <a:latin typeface="Times New Roman" pitchFamily="18" charset="0"/>
                <a:ea typeface="ＭＳ Ｐゴシック" pitchFamily="50" charset="-128"/>
              </a:defRPr>
            </a:lvl3pPr>
            <a:lvl4pPr marL="1600200" indent="-228600" defTabSz="912813" eaLnBrk="0" hangingPunct="0">
              <a:defRPr kumimoji="1" sz="3600" b="1">
                <a:solidFill>
                  <a:schemeClr val="tx1"/>
                </a:solidFill>
                <a:latin typeface="Times New Roman" pitchFamily="18" charset="0"/>
                <a:ea typeface="ＭＳ Ｐゴシック" pitchFamily="50" charset="-128"/>
              </a:defRPr>
            </a:lvl4pPr>
            <a:lvl5pPr marL="2057400" indent="-228600" defTabSz="912813" eaLnBrk="0" hangingPunct="0">
              <a:defRPr kumimoji="1" sz="3600" b="1">
                <a:solidFill>
                  <a:schemeClr val="tx1"/>
                </a:solidFill>
                <a:latin typeface="Times New Roman" pitchFamily="18" charset="0"/>
                <a:ea typeface="ＭＳ Ｐゴシック" pitchFamily="50" charset="-128"/>
              </a:defRPr>
            </a:lvl5pPr>
            <a:lvl6pPr marL="25146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6pPr>
            <a:lvl7pPr marL="29718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7pPr>
            <a:lvl8pPr marL="34290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8pPr>
            <a:lvl9pPr marL="38862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9pPr>
          </a:lstStyle>
          <a:p>
            <a:pPr marL="0" marR="0" lvl="0" indent="0" algn="r" defTabSz="912813" rtl="0" eaLnBrk="1" fontAlgn="auto" latinLnBrk="0" hangingPunct="1">
              <a:lnSpc>
                <a:spcPct val="100000"/>
              </a:lnSpc>
              <a:spcBef>
                <a:spcPts val="0"/>
              </a:spcBef>
              <a:spcAft>
                <a:spcPts val="0"/>
              </a:spcAft>
              <a:buClrTx/>
              <a:buSzTx/>
              <a:buFontTx/>
              <a:buNone/>
              <a:tabLst/>
              <a:defRPr/>
            </a:pPr>
            <a:fld id="{540F6D47-FD9A-4192-AD6E-B9EBDFBDB31E}" type="slidenum">
              <a:rPr kumimoji="1" lang="en-US" altLang="ja-JP"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rPr>
              <a:pPr marL="0" marR="0" lvl="0" indent="0" algn="r" defTabSz="912813" rtl="0" eaLnBrk="1" fontAlgn="auto" latinLnBrk="0" hangingPunct="1">
                <a:lnSpc>
                  <a:spcPct val="100000"/>
                </a:lnSpc>
                <a:spcBef>
                  <a:spcPts val="0"/>
                </a:spcBef>
                <a:spcAft>
                  <a:spcPts val="0"/>
                </a:spcAft>
                <a:buClrTx/>
                <a:buSzTx/>
                <a:buFontTx/>
                <a:buNone/>
                <a:tabLst/>
                <a:defRPr/>
              </a:pPr>
              <a:t>36</a:t>
            </a:fld>
            <a:endParaRPr kumimoji="1" lang="en-US" altLang="ja-JP"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endParaRPr>
          </a:p>
        </p:txBody>
      </p:sp>
      <p:sp>
        <p:nvSpPr>
          <p:cNvPr id="348163" name="Rectangle 2"/>
          <p:cNvSpPr>
            <a:spLocks noGrp="1" noRot="1" noChangeAspect="1" noChangeArrowheads="1" noTextEdit="1"/>
          </p:cNvSpPr>
          <p:nvPr>
            <p:ph type="sldImg"/>
          </p:nvPr>
        </p:nvSpPr>
        <p:spPr>
          <a:xfrm>
            <a:off x="2644775" y="555625"/>
            <a:ext cx="3700463" cy="2776538"/>
          </a:xfrm>
          <a:ln/>
        </p:spPr>
      </p:sp>
      <p:sp>
        <p:nvSpPr>
          <p:cNvPr id="3481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8" tIns="45709" rIns="91418" bIns="45709"/>
          <a:lstStyle/>
          <a:p>
            <a:pPr eaLnBrk="1" hangingPunct="1"/>
            <a:endParaRPr lang="ja-JP" altLang="ja-JP"/>
          </a:p>
        </p:txBody>
      </p:sp>
    </p:spTree>
    <p:extLst>
      <p:ext uri="{BB962C8B-B14F-4D97-AF65-F5344CB8AC3E}">
        <p14:creationId xmlns:p14="http://schemas.microsoft.com/office/powerpoint/2010/main" val="22892261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defRPr kumimoji="1" sz="3600" b="1">
                <a:solidFill>
                  <a:schemeClr val="tx1"/>
                </a:solidFill>
                <a:latin typeface="Times New Roman" pitchFamily="18" charset="0"/>
                <a:ea typeface="ＭＳ Ｐゴシック" pitchFamily="50" charset="-128"/>
              </a:defRPr>
            </a:lvl1pPr>
            <a:lvl2pPr marL="742950" indent="-285750" defTabSz="912813" eaLnBrk="0" hangingPunct="0">
              <a:defRPr kumimoji="1" sz="3600" b="1">
                <a:solidFill>
                  <a:schemeClr val="tx1"/>
                </a:solidFill>
                <a:latin typeface="Times New Roman" pitchFamily="18" charset="0"/>
                <a:ea typeface="ＭＳ Ｐゴシック" pitchFamily="50" charset="-128"/>
              </a:defRPr>
            </a:lvl2pPr>
            <a:lvl3pPr marL="1143000" indent="-228600" defTabSz="912813" eaLnBrk="0" hangingPunct="0">
              <a:defRPr kumimoji="1" sz="3600" b="1">
                <a:solidFill>
                  <a:schemeClr val="tx1"/>
                </a:solidFill>
                <a:latin typeface="Times New Roman" pitchFamily="18" charset="0"/>
                <a:ea typeface="ＭＳ Ｐゴシック" pitchFamily="50" charset="-128"/>
              </a:defRPr>
            </a:lvl3pPr>
            <a:lvl4pPr marL="1600200" indent="-228600" defTabSz="912813" eaLnBrk="0" hangingPunct="0">
              <a:defRPr kumimoji="1" sz="3600" b="1">
                <a:solidFill>
                  <a:schemeClr val="tx1"/>
                </a:solidFill>
                <a:latin typeface="Times New Roman" pitchFamily="18" charset="0"/>
                <a:ea typeface="ＭＳ Ｐゴシック" pitchFamily="50" charset="-128"/>
              </a:defRPr>
            </a:lvl4pPr>
            <a:lvl5pPr marL="2057400" indent="-228600" defTabSz="912813" eaLnBrk="0" hangingPunct="0">
              <a:defRPr kumimoji="1" sz="3600" b="1">
                <a:solidFill>
                  <a:schemeClr val="tx1"/>
                </a:solidFill>
                <a:latin typeface="Times New Roman" pitchFamily="18" charset="0"/>
                <a:ea typeface="ＭＳ Ｐゴシック" pitchFamily="50" charset="-128"/>
              </a:defRPr>
            </a:lvl5pPr>
            <a:lvl6pPr marL="25146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6pPr>
            <a:lvl7pPr marL="29718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7pPr>
            <a:lvl8pPr marL="34290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8pPr>
            <a:lvl9pPr marL="38862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9pPr>
          </a:lstStyle>
          <a:p>
            <a:pPr marL="0" marR="0" lvl="0" indent="0" algn="r" defTabSz="912813" rtl="0" eaLnBrk="1" fontAlgn="auto" latinLnBrk="0" hangingPunct="1">
              <a:lnSpc>
                <a:spcPct val="100000"/>
              </a:lnSpc>
              <a:spcBef>
                <a:spcPts val="0"/>
              </a:spcBef>
              <a:spcAft>
                <a:spcPts val="0"/>
              </a:spcAft>
              <a:buClrTx/>
              <a:buSzTx/>
              <a:buFontTx/>
              <a:buNone/>
              <a:tabLst/>
              <a:defRPr/>
            </a:pPr>
            <a:fld id="{540F6D47-FD9A-4192-AD6E-B9EBDFBDB31E}" type="slidenum">
              <a:rPr kumimoji="1" lang="en-US" altLang="ja-JP"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rPr>
              <a:pPr marL="0" marR="0" lvl="0" indent="0" algn="r" defTabSz="912813" rtl="0" eaLnBrk="1" fontAlgn="auto" latinLnBrk="0" hangingPunct="1">
                <a:lnSpc>
                  <a:spcPct val="100000"/>
                </a:lnSpc>
                <a:spcBef>
                  <a:spcPts val="0"/>
                </a:spcBef>
                <a:spcAft>
                  <a:spcPts val="0"/>
                </a:spcAft>
                <a:buClrTx/>
                <a:buSzTx/>
                <a:buFontTx/>
                <a:buNone/>
                <a:tabLst/>
                <a:defRPr/>
              </a:pPr>
              <a:t>37</a:t>
            </a:fld>
            <a:endParaRPr kumimoji="1" lang="en-US" altLang="ja-JP"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endParaRPr>
          </a:p>
        </p:txBody>
      </p:sp>
      <p:sp>
        <p:nvSpPr>
          <p:cNvPr id="348163" name="Rectangle 2"/>
          <p:cNvSpPr>
            <a:spLocks noGrp="1" noRot="1" noChangeAspect="1" noChangeArrowheads="1" noTextEdit="1"/>
          </p:cNvSpPr>
          <p:nvPr>
            <p:ph type="sldImg"/>
          </p:nvPr>
        </p:nvSpPr>
        <p:spPr>
          <a:xfrm>
            <a:off x="2644775" y="555625"/>
            <a:ext cx="3700463" cy="2776538"/>
          </a:xfrm>
          <a:ln/>
        </p:spPr>
      </p:sp>
      <p:sp>
        <p:nvSpPr>
          <p:cNvPr id="3481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8" tIns="45709" rIns="91418" bIns="45709"/>
          <a:lstStyle/>
          <a:p>
            <a:pPr eaLnBrk="1" hangingPunct="1"/>
            <a:endParaRPr lang="ja-JP" altLang="ja-JP"/>
          </a:p>
        </p:txBody>
      </p:sp>
    </p:spTree>
    <p:extLst>
      <p:ext uri="{BB962C8B-B14F-4D97-AF65-F5344CB8AC3E}">
        <p14:creationId xmlns:p14="http://schemas.microsoft.com/office/powerpoint/2010/main" val="162646341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4850" name="Rectangle 7"/>
          <p:cNvSpPr txBox="1">
            <a:spLocks noGrp="1" noChangeArrowheads="1"/>
          </p:cNvSpPr>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eaLnBrk="0" hangingPunct="0">
              <a:defRPr kumimoji="1" sz="2400">
                <a:solidFill>
                  <a:schemeClr val="tx1"/>
                </a:solidFill>
                <a:latin typeface="Times New Roman" pitchFamily="18" charset="0"/>
                <a:ea typeface="ＭＳ Ｐゴシック" pitchFamily="50" charset="-128"/>
              </a:defRPr>
            </a:lvl1pPr>
            <a:lvl2pPr marL="742950" indent="-285750" eaLnBrk="0" hangingPunct="0">
              <a:defRPr kumimoji="1" sz="2400">
                <a:solidFill>
                  <a:schemeClr val="tx1"/>
                </a:solidFill>
                <a:latin typeface="Times New Roman" pitchFamily="18" charset="0"/>
                <a:ea typeface="ＭＳ Ｐゴシック" pitchFamily="50" charset="-128"/>
              </a:defRPr>
            </a:lvl2pPr>
            <a:lvl3pPr marL="1143000" indent="-228600" eaLnBrk="0" hangingPunct="0">
              <a:defRPr kumimoji="1" sz="2400">
                <a:solidFill>
                  <a:schemeClr val="tx1"/>
                </a:solidFill>
                <a:latin typeface="Times New Roman" pitchFamily="18" charset="0"/>
                <a:ea typeface="ＭＳ Ｐゴシック" pitchFamily="50" charset="-128"/>
              </a:defRPr>
            </a:lvl3pPr>
            <a:lvl4pPr marL="1600200" indent="-228600" eaLnBrk="0" hangingPunct="0">
              <a:defRPr kumimoji="1" sz="2400">
                <a:solidFill>
                  <a:schemeClr val="tx1"/>
                </a:solidFill>
                <a:latin typeface="Times New Roman" pitchFamily="18" charset="0"/>
                <a:ea typeface="ＭＳ Ｐゴシック" pitchFamily="50" charset="-128"/>
              </a:defRPr>
            </a:lvl4pPr>
            <a:lvl5pPr marL="2057400" indent="-228600" eaLnBrk="0" hangingPunct="0">
              <a:defRPr kumimoji="1" sz="2400">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1F9F52FC-85CF-4425-874C-A7039119B761}" type="slidenum">
              <a:rPr kumimoji="1" lang="en-US" altLang="ja-JP" sz="1200" b="0" i="0" u="none" strike="noStrike" kern="1200" cap="none" spc="0" normalizeH="0" baseline="0" noProof="0">
                <a:ln>
                  <a:noFill/>
                </a:ln>
                <a:solidFill>
                  <a:prstClr val="black"/>
                </a:solidFill>
                <a:effectLst/>
                <a:uLnTx/>
                <a:uFillTx/>
                <a:latin typeface="Times New Roman" panose="02020603050405020304" pitchFamily="18"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38</a:t>
            </a:fld>
            <a:endParaRPr kumimoji="1" lang="en-US" altLang="ja-JP" sz="1200" b="0" i="0" u="none" strike="noStrike" kern="1200" cap="none" spc="0" normalizeH="0" baseline="0" noProof="0">
              <a:ln>
                <a:noFill/>
              </a:ln>
              <a:solidFill>
                <a:prstClr val="black"/>
              </a:solidFill>
              <a:effectLst/>
              <a:uLnTx/>
              <a:uFillTx/>
              <a:latin typeface="Times New Roman" panose="02020603050405020304" pitchFamily="18" charset="0"/>
              <a:ea typeface="ＭＳ Ｐゴシック" panose="020B0600070205080204" pitchFamily="50" charset="-128"/>
              <a:cs typeface="+mn-cs"/>
            </a:endParaRPr>
          </a:p>
        </p:txBody>
      </p:sp>
      <p:sp>
        <p:nvSpPr>
          <p:cNvPr id="334851" name="Rectangle 1026"/>
          <p:cNvSpPr>
            <a:spLocks noGrp="1" noRot="1" noChangeAspect="1" noChangeArrowheads="1" noTextEdit="1"/>
          </p:cNvSpPr>
          <p:nvPr>
            <p:ph type="sldImg"/>
          </p:nvPr>
        </p:nvSpPr>
        <p:spPr>
          <a:solidFill>
            <a:srgbClr val="FFFFFF"/>
          </a:solidFill>
          <a:ln/>
        </p:spPr>
      </p:sp>
      <p:sp>
        <p:nvSpPr>
          <p:cNvPr id="334852" name="Rectangle 1027"/>
          <p:cNvSpPr>
            <a:spLocks noGrp="1" noChangeArrowheads="1"/>
          </p:cNvSpPr>
          <p:nvPr>
            <p:ph type="body" idx="1"/>
          </p:nvPr>
        </p:nvSpPr>
        <p:spPr>
          <a:xfrm>
            <a:off x="912813" y="4343400"/>
            <a:ext cx="5032375" cy="4114800"/>
          </a:xfrm>
          <a:solidFill>
            <a:srgbClr val="FFFFFF"/>
          </a:solidFill>
          <a:ln>
            <a:solidFill>
              <a:srgbClr val="000000"/>
            </a:solidFill>
            <a:miter lim="800000"/>
            <a:headEnd/>
            <a:tailEnd/>
          </a:ln>
        </p:spPr>
        <p:txBody>
          <a:bodyPr/>
          <a:lstStyle/>
          <a:p>
            <a:pPr eaLnBrk="1" hangingPunct="1"/>
            <a:endParaRPr lang="ja-JP" altLang="ja-JP"/>
          </a:p>
        </p:txBody>
      </p:sp>
    </p:spTree>
    <p:extLst>
      <p:ext uri="{BB962C8B-B14F-4D97-AF65-F5344CB8AC3E}">
        <p14:creationId xmlns:p14="http://schemas.microsoft.com/office/powerpoint/2010/main" val="179101112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defRPr kumimoji="1" sz="3600" b="1">
                <a:solidFill>
                  <a:schemeClr val="tx1"/>
                </a:solidFill>
                <a:latin typeface="Times New Roman" pitchFamily="18" charset="0"/>
                <a:ea typeface="ＭＳ Ｐゴシック" pitchFamily="50" charset="-128"/>
              </a:defRPr>
            </a:lvl1pPr>
            <a:lvl2pPr marL="742950" indent="-285750" defTabSz="912813" eaLnBrk="0" hangingPunct="0">
              <a:defRPr kumimoji="1" sz="3600" b="1">
                <a:solidFill>
                  <a:schemeClr val="tx1"/>
                </a:solidFill>
                <a:latin typeface="Times New Roman" pitchFamily="18" charset="0"/>
                <a:ea typeface="ＭＳ Ｐゴシック" pitchFamily="50" charset="-128"/>
              </a:defRPr>
            </a:lvl2pPr>
            <a:lvl3pPr marL="1143000" indent="-228600" defTabSz="912813" eaLnBrk="0" hangingPunct="0">
              <a:defRPr kumimoji="1" sz="3600" b="1">
                <a:solidFill>
                  <a:schemeClr val="tx1"/>
                </a:solidFill>
                <a:latin typeface="Times New Roman" pitchFamily="18" charset="0"/>
                <a:ea typeface="ＭＳ Ｐゴシック" pitchFamily="50" charset="-128"/>
              </a:defRPr>
            </a:lvl3pPr>
            <a:lvl4pPr marL="1600200" indent="-228600" defTabSz="912813" eaLnBrk="0" hangingPunct="0">
              <a:defRPr kumimoji="1" sz="3600" b="1">
                <a:solidFill>
                  <a:schemeClr val="tx1"/>
                </a:solidFill>
                <a:latin typeface="Times New Roman" pitchFamily="18" charset="0"/>
                <a:ea typeface="ＭＳ Ｐゴシック" pitchFamily="50" charset="-128"/>
              </a:defRPr>
            </a:lvl4pPr>
            <a:lvl5pPr marL="2057400" indent="-228600" defTabSz="912813" eaLnBrk="0" hangingPunct="0">
              <a:defRPr kumimoji="1" sz="3600" b="1">
                <a:solidFill>
                  <a:schemeClr val="tx1"/>
                </a:solidFill>
                <a:latin typeface="Times New Roman" pitchFamily="18" charset="0"/>
                <a:ea typeface="ＭＳ Ｐゴシック" pitchFamily="50" charset="-128"/>
              </a:defRPr>
            </a:lvl5pPr>
            <a:lvl6pPr marL="25146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6pPr>
            <a:lvl7pPr marL="29718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7pPr>
            <a:lvl8pPr marL="34290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8pPr>
            <a:lvl9pPr marL="38862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9pPr>
          </a:lstStyle>
          <a:p>
            <a:pPr marL="0" marR="0" lvl="0" indent="0" algn="r" defTabSz="912813" rtl="0" eaLnBrk="1" fontAlgn="auto" latinLnBrk="0" hangingPunct="1">
              <a:lnSpc>
                <a:spcPct val="100000"/>
              </a:lnSpc>
              <a:spcBef>
                <a:spcPts val="0"/>
              </a:spcBef>
              <a:spcAft>
                <a:spcPts val="0"/>
              </a:spcAft>
              <a:buClrTx/>
              <a:buSzTx/>
              <a:buFontTx/>
              <a:buNone/>
              <a:tabLst/>
              <a:defRPr/>
            </a:pPr>
            <a:fld id="{540F6D47-FD9A-4192-AD6E-B9EBDFBDB31E}" type="slidenum">
              <a:rPr kumimoji="1" lang="en-US" altLang="ja-JP"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rPr>
              <a:pPr marL="0" marR="0" lvl="0" indent="0" algn="r" defTabSz="912813" rtl="0" eaLnBrk="1" fontAlgn="auto" latinLnBrk="0" hangingPunct="1">
                <a:lnSpc>
                  <a:spcPct val="100000"/>
                </a:lnSpc>
                <a:spcBef>
                  <a:spcPts val="0"/>
                </a:spcBef>
                <a:spcAft>
                  <a:spcPts val="0"/>
                </a:spcAft>
                <a:buClrTx/>
                <a:buSzTx/>
                <a:buFontTx/>
                <a:buNone/>
                <a:tabLst/>
                <a:defRPr/>
              </a:pPr>
              <a:t>39</a:t>
            </a:fld>
            <a:endParaRPr kumimoji="1" lang="en-US" altLang="ja-JP"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endParaRPr>
          </a:p>
        </p:txBody>
      </p:sp>
      <p:sp>
        <p:nvSpPr>
          <p:cNvPr id="348163" name="Rectangle 2"/>
          <p:cNvSpPr>
            <a:spLocks noGrp="1" noRot="1" noChangeAspect="1" noChangeArrowheads="1" noTextEdit="1"/>
          </p:cNvSpPr>
          <p:nvPr>
            <p:ph type="sldImg"/>
          </p:nvPr>
        </p:nvSpPr>
        <p:spPr>
          <a:xfrm>
            <a:off x="2644775" y="555625"/>
            <a:ext cx="3700463" cy="2776538"/>
          </a:xfrm>
          <a:ln/>
        </p:spPr>
      </p:sp>
      <p:sp>
        <p:nvSpPr>
          <p:cNvPr id="3481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8" tIns="45709" rIns="91418" bIns="45709"/>
          <a:lstStyle/>
          <a:p>
            <a:pPr eaLnBrk="1" hangingPunct="1"/>
            <a:endParaRPr lang="ja-JP" altLang="ja-JP"/>
          </a:p>
        </p:txBody>
      </p:sp>
    </p:spTree>
    <p:extLst>
      <p:ext uri="{BB962C8B-B14F-4D97-AF65-F5344CB8AC3E}">
        <p14:creationId xmlns:p14="http://schemas.microsoft.com/office/powerpoint/2010/main" val="14649422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defRPr kumimoji="1" sz="3600" b="1">
                <a:solidFill>
                  <a:schemeClr val="tx1"/>
                </a:solidFill>
                <a:latin typeface="Times New Roman" pitchFamily="18" charset="0"/>
                <a:ea typeface="ＭＳ Ｐゴシック" pitchFamily="50" charset="-128"/>
              </a:defRPr>
            </a:lvl1pPr>
            <a:lvl2pPr marL="742950" indent="-285750" defTabSz="912813" eaLnBrk="0" hangingPunct="0">
              <a:defRPr kumimoji="1" sz="3600" b="1">
                <a:solidFill>
                  <a:schemeClr val="tx1"/>
                </a:solidFill>
                <a:latin typeface="Times New Roman" pitchFamily="18" charset="0"/>
                <a:ea typeface="ＭＳ Ｐゴシック" pitchFamily="50" charset="-128"/>
              </a:defRPr>
            </a:lvl2pPr>
            <a:lvl3pPr marL="1143000" indent="-228600" defTabSz="912813" eaLnBrk="0" hangingPunct="0">
              <a:defRPr kumimoji="1" sz="3600" b="1">
                <a:solidFill>
                  <a:schemeClr val="tx1"/>
                </a:solidFill>
                <a:latin typeface="Times New Roman" pitchFamily="18" charset="0"/>
                <a:ea typeface="ＭＳ Ｐゴシック" pitchFamily="50" charset="-128"/>
              </a:defRPr>
            </a:lvl3pPr>
            <a:lvl4pPr marL="1600200" indent="-228600" defTabSz="912813" eaLnBrk="0" hangingPunct="0">
              <a:defRPr kumimoji="1" sz="3600" b="1">
                <a:solidFill>
                  <a:schemeClr val="tx1"/>
                </a:solidFill>
                <a:latin typeface="Times New Roman" pitchFamily="18" charset="0"/>
                <a:ea typeface="ＭＳ Ｐゴシック" pitchFamily="50" charset="-128"/>
              </a:defRPr>
            </a:lvl4pPr>
            <a:lvl5pPr marL="2057400" indent="-228600" defTabSz="912813" eaLnBrk="0" hangingPunct="0">
              <a:defRPr kumimoji="1" sz="3600" b="1">
                <a:solidFill>
                  <a:schemeClr val="tx1"/>
                </a:solidFill>
                <a:latin typeface="Times New Roman" pitchFamily="18" charset="0"/>
                <a:ea typeface="ＭＳ Ｐゴシック" pitchFamily="50" charset="-128"/>
              </a:defRPr>
            </a:lvl5pPr>
            <a:lvl6pPr marL="25146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6pPr>
            <a:lvl7pPr marL="29718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7pPr>
            <a:lvl8pPr marL="34290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8pPr>
            <a:lvl9pPr marL="38862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9pPr>
          </a:lstStyle>
          <a:p>
            <a:pPr marL="0" marR="0" lvl="0" indent="0" algn="r" defTabSz="912813" rtl="0" eaLnBrk="1" fontAlgn="auto" latinLnBrk="0" hangingPunct="1">
              <a:lnSpc>
                <a:spcPct val="100000"/>
              </a:lnSpc>
              <a:spcBef>
                <a:spcPts val="0"/>
              </a:spcBef>
              <a:spcAft>
                <a:spcPts val="0"/>
              </a:spcAft>
              <a:buClrTx/>
              <a:buSzTx/>
              <a:buFontTx/>
              <a:buNone/>
              <a:tabLst/>
              <a:defRPr/>
            </a:pPr>
            <a:fld id="{540F6D47-FD9A-4192-AD6E-B9EBDFBDB31E}" type="slidenum">
              <a:rPr kumimoji="1" lang="en-US" altLang="ja-JP"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rPr>
              <a:pPr marL="0" marR="0" lvl="0" indent="0" algn="r" defTabSz="912813" rtl="0" eaLnBrk="1" fontAlgn="auto" latinLnBrk="0" hangingPunct="1">
                <a:lnSpc>
                  <a:spcPct val="100000"/>
                </a:lnSpc>
                <a:spcBef>
                  <a:spcPts val="0"/>
                </a:spcBef>
                <a:spcAft>
                  <a:spcPts val="0"/>
                </a:spcAft>
                <a:buClrTx/>
                <a:buSzTx/>
                <a:buFontTx/>
                <a:buNone/>
                <a:tabLst/>
                <a:defRPr/>
              </a:pPr>
              <a:t>4</a:t>
            </a:fld>
            <a:endParaRPr kumimoji="1" lang="en-US" altLang="ja-JP"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endParaRPr>
          </a:p>
        </p:txBody>
      </p:sp>
      <p:sp>
        <p:nvSpPr>
          <p:cNvPr id="348163" name="Rectangle 2"/>
          <p:cNvSpPr>
            <a:spLocks noGrp="1" noRot="1" noChangeAspect="1" noChangeArrowheads="1" noTextEdit="1"/>
          </p:cNvSpPr>
          <p:nvPr>
            <p:ph type="sldImg"/>
          </p:nvPr>
        </p:nvSpPr>
        <p:spPr>
          <a:xfrm>
            <a:off x="903288" y="739775"/>
            <a:ext cx="4935537" cy="3702050"/>
          </a:xfrm>
          <a:ln/>
        </p:spPr>
      </p:sp>
      <p:sp>
        <p:nvSpPr>
          <p:cNvPr id="3481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8" tIns="45709" rIns="91418" bIns="45709"/>
          <a:lstStyle/>
          <a:p>
            <a:pPr eaLnBrk="1" hangingPunct="1"/>
            <a:endParaRPr lang="ja-JP" altLang="ja-JP"/>
          </a:p>
        </p:txBody>
      </p:sp>
    </p:spTree>
    <p:extLst>
      <p:ext uri="{BB962C8B-B14F-4D97-AF65-F5344CB8AC3E}">
        <p14:creationId xmlns:p14="http://schemas.microsoft.com/office/powerpoint/2010/main" val="119711543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defRPr kumimoji="1" sz="3600" b="1">
                <a:solidFill>
                  <a:schemeClr val="tx1"/>
                </a:solidFill>
                <a:latin typeface="Times New Roman" pitchFamily="18" charset="0"/>
                <a:ea typeface="ＭＳ Ｐゴシック" pitchFamily="50" charset="-128"/>
              </a:defRPr>
            </a:lvl1pPr>
            <a:lvl2pPr marL="742950" indent="-285750" defTabSz="912813" eaLnBrk="0" hangingPunct="0">
              <a:defRPr kumimoji="1" sz="3600" b="1">
                <a:solidFill>
                  <a:schemeClr val="tx1"/>
                </a:solidFill>
                <a:latin typeface="Times New Roman" pitchFamily="18" charset="0"/>
                <a:ea typeface="ＭＳ Ｐゴシック" pitchFamily="50" charset="-128"/>
              </a:defRPr>
            </a:lvl2pPr>
            <a:lvl3pPr marL="1143000" indent="-228600" defTabSz="912813" eaLnBrk="0" hangingPunct="0">
              <a:defRPr kumimoji="1" sz="3600" b="1">
                <a:solidFill>
                  <a:schemeClr val="tx1"/>
                </a:solidFill>
                <a:latin typeface="Times New Roman" pitchFamily="18" charset="0"/>
                <a:ea typeface="ＭＳ Ｐゴシック" pitchFamily="50" charset="-128"/>
              </a:defRPr>
            </a:lvl3pPr>
            <a:lvl4pPr marL="1600200" indent="-228600" defTabSz="912813" eaLnBrk="0" hangingPunct="0">
              <a:defRPr kumimoji="1" sz="3600" b="1">
                <a:solidFill>
                  <a:schemeClr val="tx1"/>
                </a:solidFill>
                <a:latin typeface="Times New Roman" pitchFamily="18" charset="0"/>
                <a:ea typeface="ＭＳ Ｐゴシック" pitchFamily="50" charset="-128"/>
              </a:defRPr>
            </a:lvl4pPr>
            <a:lvl5pPr marL="2057400" indent="-228600" defTabSz="912813" eaLnBrk="0" hangingPunct="0">
              <a:defRPr kumimoji="1" sz="3600" b="1">
                <a:solidFill>
                  <a:schemeClr val="tx1"/>
                </a:solidFill>
                <a:latin typeface="Times New Roman" pitchFamily="18" charset="0"/>
                <a:ea typeface="ＭＳ Ｐゴシック" pitchFamily="50" charset="-128"/>
              </a:defRPr>
            </a:lvl5pPr>
            <a:lvl6pPr marL="25146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6pPr>
            <a:lvl7pPr marL="29718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7pPr>
            <a:lvl8pPr marL="34290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8pPr>
            <a:lvl9pPr marL="38862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9pPr>
          </a:lstStyle>
          <a:p>
            <a:pPr marL="0" marR="0" lvl="0" indent="0" algn="r" defTabSz="912813" rtl="0" eaLnBrk="1" fontAlgn="auto" latinLnBrk="0" hangingPunct="1">
              <a:lnSpc>
                <a:spcPct val="100000"/>
              </a:lnSpc>
              <a:spcBef>
                <a:spcPts val="0"/>
              </a:spcBef>
              <a:spcAft>
                <a:spcPts val="0"/>
              </a:spcAft>
              <a:buClrTx/>
              <a:buSzTx/>
              <a:buFontTx/>
              <a:buNone/>
              <a:tabLst/>
              <a:defRPr/>
            </a:pPr>
            <a:fld id="{540F6D47-FD9A-4192-AD6E-B9EBDFBDB31E}" type="slidenum">
              <a:rPr kumimoji="1" lang="en-US" altLang="ja-JP"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rPr>
              <a:pPr marL="0" marR="0" lvl="0" indent="0" algn="r" defTabSz="912813" rtl="0" eaLnBrk="1" fontAlgn="auto" latinLnBrk="0" hangingPunct="1">
                <a:lnSpc>
                  <a:spcPct val="100000"/>
                </a:lnSpc>
                <a:spcBef>
                  <a:spcPts val="0"/>
                </a:spcBef>
                <a:spcAft>
                  <a:spcPts val="0"/>
                </a:spcAft>
                <a:buClrTx/>
                <a:buSzTx/>
                <a:buFontTx/>
                <a:buNone/>
                <a:tabLst/>
                <a:defRPr/>
              </a:pPr>
              <a:t>41</a:t>
            </a:fld>
            <a:endParaRPr kumimoji="1" lang="en-US" altLang="ja-JP"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endParaRPr>
          </a:p>
        </p:txBody>
      </p:sp>
      <p:sp>
        <p:nvSpPr>
          <p:cNvPr id="348163" name="Rectangle 2"/>
          <p:cNvSpPr>
            <a:spLocks noGrp="1" noRot="1" noChangeAspect="1" noChangeArrowheads="1" noTextEdit="1"/>
          </p:cNvSpPr>
          <p:nvPr>
            <p:ph type="sldImg"/>
          </p:nvPr>
        </p:nvSpPr>
        <p:spPr>
          <a:xfrm>
            <a:off x="903288" y="739775"/>
            <a:ext cx="4935537" cy="3702050"/>
          </a:xfrm>
          <a:ln/>
        </p:spPr>
      </p:sp>
      <p:sp>
        <p:nvSpPr>
          <p:cNvPr id="3481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8" tIns="45709" rIns="91418" bIns="45709"/>
          <a:lstStyle/>
          <a:p>
            <a:pPr eaLnBrk="1" hangingPunct="1"/>
            <a:endParaRPr lang="ja-JP" altLang="ja-JP"/>
          </a:p>
        </p:txBody>
      </p:sp>
    </p:spTree>
    <p:extLst>
      <p:ext uri="{BB962C8B-B14F-4D97-AF65-F5344CB8AC3E}">
        <p14:creationId xmlns:p14="http://schemas.microsoft.com/office/powerpoint/2010/main" val="346717793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7"/>
          <p:cNvSpPr>
            <a:spLocks noGrp="1" noChangeArrowheads="1"/>
          </p:cNvSpPr>
          <p:nvPr>
            <p:ph type="sldNum" sz="quarter" idx="5"/>
          </p:nvPr>
        </p:nvSpPr>
        <p:spPr>
          <a:noFill/>
        </p:spPr>
        <p:txBody>
          <a:bodyPr/>
          <a:lstStyle>
            <a:lvl1pPr>
              <a:defRPr kumimoji="1" sz="2400">
                <a:solidFill>
                  <a:schemeClr val="tx1"/>
                </a:solidFill>
                <a:latin typeface="Times New Roman" panose="02020603050405020304" pitchFamily="18" charset="0"/>
                <a:ea typeface="ＭＳ Ｐゴシック" panose="020B0600070205080204" pitchFamily="50" charset="-128"/>
              </a:defRPr>
            </a:lvl1pPr>
            <a:lvl2pPr marL="742950" indent="-285750">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defRPr kumimoji="1" sz="2400">
                <a:solidFill>
                  <a:schemeClr val="tx1"/>
                </a:solidFill>
                <a:latin typeface="Times New Roman" panose="02020603050405020304" pitchFamily="18" charset="0"/>
                <a:ea typeface="ＭＳ Ｐゴシック" panose="020B0600070205080204" pitchFamily="50" charset="-128"/>
              </a:defRPr>
            </a:lvl4pPr>
            <a:lvl5pPr marL="2057400" indent="-228600">
              <a:defRPr kumimoji="1" sz="24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4E8C3348-39E5-4794-A5C8-AE6588455107}" type="slidenum">
              <a:rPr kumimoji="1" lang="en-US" altLang="ja-JP" sz="1200" b="0" i="0" u="none" strike="noStrike" kern="1200" cap="none" spc="0" normalizeH="0" baseline="0" noProof="0" smtClean="0">
                <a:ln>
                  <a:noFill/>
                </a:ln>
                <a:solidFill>
                  <a:srgbClr val="000000"/>
                </a:solidFill>
                <a:effectLst/>
                <a:uLnTx/>
                <a:uFillTx/>
                <a:latin typeface="Times New Roman" panose="02020603050405020304" pitchFamily="18" charset="0"/>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42</a:t>
            </a:fld>
            <a:endParaRPr kumimoji="1" lang="en-US" altLang="ja-JP" sz="1200" b="0" i="0" u="none" strike="noStrike" kern="1200" cap="none" spc="0" normalizeH="0" baseline="0" noProof="0">
              <a:ln>
                <a:noFill/>
              </a:ln>
              <a:solidFill>
                <a:srgbClr val="000000"/>
              </a:solidFill>
              <a:effectLst/>
              <a:uLnTx/>
              <a:uFillTx/>
              <a:latin typeface="Times New Roman" panose="02020603050405020304" pitchFamily="18" charset="0"/>
              <a:ea typeface="ＭＳ Ｐゴシック" panose="020B0600070205080204" pitchFamily="50" charset="-128"/>
              <a:cs typeface="+mn-cs"/>
            </a:endParaRPr>
          </a:p>
        </p:txBody>
      </p:sp>
      <p:sp>
        <p:nvSpPr>
          <p:cNvPr id="138243" name="Rectangle 2"/>
          <p:cNvSpPr>
            <a:spLocks noGrp="1" noRot="1" noChangeAspect="1" noChangeArrowheads="1" noTextEdit="1"/>
          </p:cNvSpPr>
          <p:nvPr>
            <p:ph type="sldImg"/>
          </p:nvPr>
        </p:nvSpPr>
        <p:spPr>
          <a:ln/>
        </p:spPr>
      </p:sp>
      <p:sp>
        <p:nvSpPr>
          <p:cNvPr id="138244" name="Rectangle 3"/>
          <p:cNvSpPr>
            <a:spLocks noGrp="1" noChangeArrowheads="1"/>
          </p:cNvSpPr>
          <p:nvPr>
            <p:ph type="body" idx="1"/>
          </p:nvPr>
        </p:nvSpPr>
        <p:spPr>
          <a:noFill/>
        </p:spPr>
        <p:txBody>
          <a:bodyPr/>
          <a:lstStyle/>
          <a:p>
            <a:pPr eaLnBrk="1" hangingPunct="1"/>
            <a:endParaRPr lang="ja-JP" altLang="ja-JP"/>
          </a:p>
        </p:txBody>
      </p:sp>
    </p:spTree>
    <p:extLst>
      <p:ext uri="{BB962C8B-B14F-4D97-AF65-F5344CB8AC3E}">
        <p14:creationId xmlns:p14="http://schemas.microsoft.com/office/powerpoint/2010/main" val="75982261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7"/>
          <p:cNvSpPr>
            <a:spLocks noGrp="1" noChangeArrowheads="1"/>
          </p:cNvSpPr>
          <p:nvPr>
            <p:ph type="sldNum" sz="quarter" idx="5"/>
          </p:nvPr>
        </p:nvSpPr>
        <p:spPr>
          <a:noFill/>
        </p:spPr>
        <p:txBody>
          <a:bodyPr/>
          <a:lstStyle>
            <a:lvl1pPr>
              <a:defRPr kumimoji="1" sz="2400">
                <a:solidFill>
                  <a:schemeClr val="tx1"/>
                </a:solidFill>
                <a:latin typeface="Times New Roman" panose="02020603050405020304" pitchFamily="18" charset="0"/>
                <a:ea typeface="ＭＳ Ｐゴシック" panose="020B0600070205080204" pitchFamily="50" charset="-128"/>
              </a:defRPr>
            </a:lvl1pPr>
            <a:lvl2pPr marL="742950" indent="-285750">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defRPr kumimoji="1" sz="2400">
                <a:solidFill>
                  <a:schemeClr val="tx1"/>
                </a:solidFill>
                <a:latin typeface="Times New Roman" panose="02020603050405020304" pitchFamily="18" charset="0"/>
                <a:ea typeface="ＭＳ Ｐゴシック" panose="020B0600070205080204" pitchFamily="50" charset="-128"/>
              </a:defRPr>
            </a:lvl4pPr>
            <a:lvl5pPr marL="2057400" indent="-228600">
              <a:defRPr kumimoji="1" sz="24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4E8C3348-39E5-4794-A5C8-AE6588455107}" type="slidenum">
              <a:rPr kumimoji="1" lang="en-US" altLang="ja-JP" sz="1200" b="0" i="0" u="none" strike="noStrike" kern="1200" cap="none" spc="0" normalizeH="0" baseline="0" noProof="0" smtClean="0">
                <a:ln>
                  <a:noFill/>
                </a:ln>
                <a:solidFill>
                  <a:srgbClr val="000000"/>
                </a:solidFill>
                <a:effectLst/>
                <a:uLnTx/>
                <a:uFillTx/>
                <a:latin typeface="Times New Roman" panose="02020603050405020304" pitchFamily="18" charset="0"/>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43</a:t>
            </a:fld>
            <a:endParaRPr kumimoji="1" lang="en-US" altLang="ja-JP" sz="1200" b="0" i="0" u="none" strike="noStrike" kern="1200" cap="none" spc="0" normalizeH="0" baseline="0" noProof="0">
              <a:ln>
                <a:noFill/>
              </a:ln>
              <a:solidFill>
                <a:srgbClr val="000000"/>
              </a:solidFill>
              <a:effectLst/>
              <a:uLnTx/>
              <a:uFillTx/>
              <a:latin typeface="Times New Roman" panose="02020603050405020304" pitchFamily="18" charset="0"/>
              <a:ea typeface="ＭＳ Ｐゴシック" panose="020B0600070205080204" pitchFamily="50" charset="-128"/>
              <a:cs typeface="+mn-cs"/>
            </a:endParaRPr>
          </a:p>
        </p:txBody>
      </p:sp>
      <p:sp>
        <p:nvSpPr>
          <p:cNvPr id="138243" name="Rectangle 2"/>
          <p:cNvSpPr>
            <a:spLocks noGrp="1" noRot="1" noChangeAspect="1" noChangeArrowheads="1" noTextEdit="1"/>
          </p:cNvSpPr>
          <p:nvPr>
            <p:ph type="sldImg"/>
          </p:nvPr>
        </p:nvSpPr>
        <p:spPr>
          <a:ln/>
        </p:spPr>
      </p:sp>
      <p:sp>
        <p:nvSpPr>
          <p:cNvPr id="138244" name="Rectangle 3"/>
          <p:cNvSpPr>
            <a:spLocks noGrp="1" noChangeArrowheads="1"/>
          </p:cNvSpPr>
          <p:nvPr>
            <p:ph type="body" idx="1"/>
          </p:nvPr>
        </p:nvSpPr>
        <p:spPr>
          <a:noFill/>
        </p:spPr>
        <p:txBody>
          <a:bodyPr/>
          <a:lstStyle/>
          <a:p>
            <a:pPr eaLnBrk="1" hangingPunct="1"/>
            <a:endParaRPr lang="ja-JP" altLang="ja-JP"/>
          </a:p>
        </p:txBody>
      </p:sp>
    </p:spTree>
    <p:extLst>
      <p:ext uri="{BB962C8B-B14F-4D97-AF65-F5344CB8AC3E}">
        <p14:creationId xmlns:p14="http://schemas.microsoft.com/office/powerpoint/2010/main" val="116387293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7"/>
          <p:cNvSpPr>
            <a:spLocks noGrp="1" noChangeArrowheads="1"/>
          </p:cNvSpPr>
          <p:nvPr>
            <p:ph type="sldNum" sz="quarter" idx="5"/>
          </p:nvPr>
        </p:nvSpPr>
        <p:spPr>
          <a:noFill/>
        </p:spPr>
        <p:txBody>
          <a:bodyPr/>
          <a:lstStyle>
            <a:lvl1pPr>
              <a:defRPr kumimoji="1" sz="2400">
                <a:solidFill>
                  <a:schemeClr val="tx1"/>
                </a:solidFill>
                <a:latin typeface="Times New Roman" panose="02020603050405020304" pitchFamily="18" charset="0"/>
                <a:ea typeface="ＭＳ Ｐゴシック" panose="020B0600070205080204" pitchFamily="50" charset="-128"/>
              </a:defRPr>
            </a:lvl1pPr>
            <a:lvl2pPr marL="742950" indent="-285750">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defRPr kumimoji="1" sz="2400">
                <a:solidFill>
                  <a:schemeClr val="tx1"/>
                </a:solidFill>
                <a:latin typeface="Times New Roman" panose="02020603050405020304" pitchFamily="18" charset="0"/>
                <a:ea typeface="ＭＳ Ｐゴシック" panose="020B0600070205080204" pitchFamily="50" charset="-128"/>
              </a:defRPr>
            </a:lvl4pPr>
            <a:lvl5pPr marL="2057400" indent="-228600">
              <a:defRPr kumimoji="1" sz="24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4E8C3348-39E5-4794-A5C8-AE6588455107}" type="slidenum">
              <a:rPr kumimoji="1" lang="en-US" altLang="ja-JP" sz="1200" b="0" i="0" u="none" strike="noStrike" kern="1200" cap="none" spc="0" normalizeH="0" baseline="0" noProof="0" smtClean="0">
                <a:ln>
                  <a:noFill/>
                </a:ln>
                <a:solidFill>
                  <a:srgbClr val="000000"/>
                </a:solidFill>
                <a:effectLst/>
                <a:uLnTx/>
                <a:uFillTx/>
                <a:latin typeface="Times New Roman" panose="02020603050405020304" pitchFamily="18" charset="0"/>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44</a:t>
            </a:fld>
            <a:endParaRPr kumimoji="1" lang="en-US" altLang="ja-JP" sz="1200" b="0" i="0" u="none" strike="noStrike" kern="1200" cap="none" spc="0" normalizeH="0" baseline="0" noProof="0">
              <a:ln>
                <a:noFill/>
              </a:ln>
              <a:solidFill>
                <a:srgbClr val="000000"/>
              </a:solidFill>
              <a:effectLst/>
              <a:uLnTx/>
              <a:uFillTx/>
              <a:latin typeface="Times New Roman" panose="02020603050405020304" pitchFamily="18" charset="0"/>
              <a:ea typeface="ＭＳ Ｐゴシック" panose="020B0600070205080204" pitchFamily="50" charset="-128"/>
              <a:cs typeface="+mn-cs"/>
            </a:endParaRPr>
          </a:p>
        </p:txBody>
      </p:sp>
      <p:sp>
        <p:nvSpPr>
          <p:cNvPr id="138243" name="Rectangle 2"/>
          <p:cNvSpPr>
            <a:spLocks noGrp="1" noRot="1" noChangeAspect="1" noChangeArrowheads="1" noTextEdit="1"/>
          </p:cNvSpPr>
          <p:nvPr>
            <p:ph type="sldImg"/>
          </p:nvPr>
        </p:nvSpPr>
        <p:spPr>
          <a:ln/>
        </p:spPr>
      </p:sp>
      <p:sp>
        <p:nvSpPr>
          <p:cNvPr id="138244" name="Rectangle 3"/>
          <p:cNvSpPr>
            <a:spLocks noGrp="1" noChangeArrowheads="1"/>
          </p:cNvSpPr>
          <p:nvPr>
            <p:ph type="body" idx="1"/>
          </p:nvPr>
        </p:nvSpPr>
        <p:spPr>
          <a:noFill/>
        </p:spPr>
        <p:txBody>
          <a:bodyPr/>
          <a:lstStyle/>
          <a:p>
            <a:pPr eaLnBrk="1" hangingPunct="1"/>
            <a:endParaRPr lang="ja-JP" altLang="ja-JP"/>
          </a:p>
        </p:txBody>
      </p:sp>
    </p:spTree>
    <p:extLst>
      <p:ext uri="{BB962C8B-B14F-4D97-AF65-F5344CB8AC3E}">
        <p14:creationId xmlns:p14="http://schemas.microsoft.com/office/powerpoint/2010/main" val="371884648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7"/>
          <p:cNvSpPr>
            <a:spLocks noGrp="1" noChangeArrowheads="1"/>
          </p:cNvSpPr>
          <p:nvPr>
            <p:ph type="sldNum" sz="quarter" idx="5"/>
          </p:nvPr>
        </p:nvSpPr>
        <p:spPr>
          <a:noFill/>
        </p:spPr>
        <p:txBody>
          <a:bodyPr/>
          <a:lstStyle>
            <a:lvl1pPr>
              <a:defRPr kumimoji="1" sz="2400">
                <a:solidFill>
                  <a:schemeClr val="tx1"/>
                </a:solidFill>
                <a:latin typeface="Times New Roman" panose="02020603050405020304" pitchFamily="18" charset="0"/>
                <a:ea typeface="ＭＳ Ｐゴシック" panose="020B0600070205080204" pitchFamily="50" charset="-128"/>
              </a:defRPr>
            </a:lvl1pPr>
            <a:lvl2pPr marL="742950" indent="-285750">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defRPr kumimoji="1" sz="2400">
                <a:solidFill>
                  <a:schemeClr val="tx1"/>
                </a:solidFill>
                <a:latin typeface="Times New Roman" panose="02020603050405020304" pitchFamily="18" charset="0"/>
                <a:ea typeface="ＭＳ Ｐゴシック" panose="020B0600070205080204" pitchFamily="50" charset="-128"/>
              </a:defRPr>
            </a:lvl4pPr>
            <a:lvl5pPr marL="2057400" indent="-228600">
              <a:defRPr kumimoji="1" sz="24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4E8C3348-39E5-4794-A5C8-AE6588455107}" type="slidenum">
              <a:rPr kumimoji="1" lang="en-US" altLang="ja-JP" sz="1200" b="0" i="0" u="none" strike="noStrike" kern="1200" cap="none" spc="0" normalizeH="0" baseline="0" noProof="0" smtClean="0">
                <a:ln>
                  <a:noFill/>
                </a:ln>
                <a:solidFill>
                  <a:srgbClr val="000000"/>
                </a:solidFill>
                <a:effectLst/>
                <a:uLnTx/>
                <a:uFillTx/>
                <a:latin typeface="Times New Roman" panose="02020603050405020304" pitchFamily="18" charset="0"/>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45</a:t>
            </a:fld>
            <a:endParaRPr kumimoji="1" lang="en-US" altLang="ja-JP" sz="1200" b="0" i="0" u="none" strike="noStrike" kern="1200" cap="none" spc="0" normalizeH="0" baseline="0" noProof="0">
              <a:ln>
                <a:noFill/>
              </a:ln>
              <a:solidFill>
                <a:srgbClr val="000000"/>
              </a:solidFill>
              <a:effectLst/>
              <a:uLnTx/>
              <a:uFillTx/>
              <a:latin typeface="Times New Roman" panose="02020603050405020304" pitchFamily="18" charset="0"/>
              <a:ea typeface="ＭＳ Ｐゴシック" panose="020B0600070205080204" pitchFamily="50" charset="-128"/>
              <a:cs typeface="+mn-cs"/>
            </a:endParaRPr>
          </a:p>
        </p:txBody>
      </p:sp>
      <p:sp>
        <p:nvSpPr>
          <p:cNvPr id="138243" name="Rectangle 2"/>
          <p:cNvSpPr>
            <a:spLocks noGrp="1" noRot="1" noChangeAspect="1" noChangeArrowheads="1" noTextEdit="1"/>
          </p:cNvSpPr>
          <p:nvPr>
            <p:ph type="sldImg"/>
          </p:nvPr>
        </p:nvSpPr>
        <p:spPr>
          <a:ln/>
        </p:spPr>
      </p:sp>
      <p:sp>
        <p:nvSpPr>
          <p:cNvPr id="138244" name="Rectangle 3"/>
          <p:cNvSpPr>
            <a:spLocks noGrp="1" noChangeArrowheads="1"/>
          </p:cNvSpPr>
          <p:nvPr>
            <p:ph type="body" idx="1"/>
          </p:nvPr>
        </p:nvSpPr>
        <p:spPr>
          <a:noFill/>
        </p:spPr>
        <p:txBody>
          <a:bodyPr/>
          <a:lstStyle/>
          <a:p>
            <a:pPr eaLnBrk="1" hangingPunct="1"/>
            <a:endParaRPr lang="ja-JP" altLang="ja-JP"/>
          </a:p>
        </p:txBody>
      </p:sp>
    </p:spTree>
    <p:extLst>
      <p:ext uri="{BB962C8B-B14F-4D97-AF65-F5344CB8AC3E}">
        <p14:creationId xmlns:p14="http://schemas.microsoft.com/office/powerpoint/2010/main" val="2642940117"/>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7"/>
          <p:cNvSpPr>
            <a:spLocks noGrp="1" noChangeArrowheads="1"/>
          </p:cNvSpPr>
          <p:nvPr>
            <p:ph type="sldNum" sz="quarter" idx="5"/>
          </p:nvPr>
        </p:nvSpPr>
        <p:spPr>
          <a:noFill/>
        </p:spPr>
        <p:txBody>
          <a:bodyPr/>
          <a:lstStyle>
            <a:lvl1pPr>
              <a:defRPr kumimoji="1" sz="2400">
                <a:solidFill>
                  <a:schemeClr val="tx1"/>
                </a:solidFill>
                <a:latin typeface="Times New Roman" panose="02020603050405020304" pitchFamily="18" charset="0"/>
                <a:ea typeface="ＭＳ Ｐゴシック" panose="020B0600070205080204" pitchFamily="50" charset="-128"/>
              </a:defRPr>
            </a:lvl1pPr>
            <a:lvl2pPr marL="742950" indent="-285750">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defRPr kumimoji="1" sz="2400">
                <a:solidFill>
                  <a:schemeClr val="tx1"/>
                </a:solidFill>
                <a:latin typeface="Times New Roman" panose="02020603050405020304" pitchFamily="18" charset="0"/>
                <a:ea typeface="ＭＳ Ｐゴシック" panose="020B0600070205080204" pitchFamily="50" charset="-128"/>
              </a:defRPr>
            </a:lvl4pPr>
            <a:lvl5pPr marL="2057400" indent="-228600">
              <a:defRPr kumimoji="1" sz="24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4E8C3348-39E5-4794-A5C8-AE6588455107}" type="slidenum">
              <a:rPr kumimoji="1" lang="en-US" altLang="ja-JP" sz="1200" b="0" i="0" u="none" strike="noStrike" kern="1200" cap="none" spc="0" normalizeH="0" baseline="0" noProof="0" smtClean="0">
                <a:ln>
                  <a:noFill/>
                </a:ln>
                <a:solidFill>
                  <a:srgbClr val="000000"/>
                </a:solidFill>
                <a:effectLst/>
                <a:uLnTx/>
                <a:uFillTx/>
                <a:latin typeface="Times New Roman" panose="02020603050405020304" pitchFamily="18" charset="0"/>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46</a:t>
            </a:fld>
            <a:endParaRPr kumimoji="1" lang="en-US" altLang="ja-JP" sz="1200" b="0" i="0" u="none" strike="noStrike" kern="1200" cap="none" spc="0" normalizeH="0" baseline="0" noProof="0">
              <a:ln>
                <a:noFill/>
              </a:ln>
              <a:solidFill>
                <a:srgbClr val="000000"/>
              </a:solidFill>
              <a:effectLst/>
              <a:uLnTx/>
              <a:uFillTx/>
              <a:latin typeface="Times New Roman" panose="02020603050405020304" pitchFamily="18" charset="0"/>
              <a:ea typeface="ＭＳ Ｐゴシック" panose="020B0600070205080204" pitchFamily="50" charset="-128"/>
              <a:cs typeface="+mn-cs"/>
            </a:endParaRPr>
          </a:p>
        </p:txBody>
      </p:sp>
      <p:sp>
        <p:nvSpPr>
          <p:cNvPr id="138243" name="Rectangle 2"/>
          <p:cNvSpPr>
            <a:spLocks noGrp="1" noRot="1" noChangeAspect="1" noChangeArrowheads="1" noTextEdit="1"/>
          </p:cNvSpPr>
          <p:nvPr>
            <p:ph type="sldImg"/>
          </p:nvPr>
        </p:nvSpPr>
        <p:spPr>
          <a:ln/>
        </p:spPr>
      </p:sp>
      <p:sp>
        <p:nvSpPr>
          <p:cNvPr id="138244" name="Rectangle 3"/>
          <p:cNvSpPr>
            <a:spLocks noGrp="1" noChangeArrowheads="1"/>
          </p:cNvSpPr>
          <p:nvPr>
            <p:ph type="body" idx="1"/>
          </p:nvPr>
        </p:nvSpPr>
        <p:spPr>
          <a:noFill/>
        </p:spPr>
        <p:txBody>
          <a:bodyPr/>
          <a:lstStyle/>
          <a:p>
            <a:pPr eaLnBrk="1" hangingPunct="1"/>
            <a:endParaRPr lang="ja-JP" altLang="ja-JP"/>
          </a:p>
        </p:txBody>
      </p:sp>
    </p:spTree>
    <p:extLst>
      <p:ext uri="{BB962C8B-B14F-4D97-AF65-F5344CB8AC3E}">
        <p14:creationId xmlns:p14="http://schemas.microsoft.com/office/powerpoint/2010/main" val="20350409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7"/>
          <p:cNvSpPr>
            <a:spLocks noGrp="1" noChangeArrowheads="1"/>
          </p:cNvSpPr>
          <p:nvPr>
            <p:ph type="sldNum" sz="quarter" idx="5"/>
          </p:nvPr>
        </p:nvSpPr>
        <p:spPr>
          <a:noFill/>
        </p:spPr>
        <p:txBody>
          <a:bodyPr/>
          <a:lstStyle>
            <a:lvl1pPr>
              <a:defRPr kumimoji="1" sz="2400">
                <a:solidFill>
                  <a:schemeClr val="tx1"/>
                </a:solidFill>
                <a:latin typeface="Times New Roman" panose="02020603050405020304" pitchFamily="18" charset="0"/>
                <a:ea typeface="ＭＳ Ｐゴシック" panose="020B0600070205080204" pitchFamily="50" charset="-128"/>
              </a:defRPr>
            </a:lvl1pPr>
            <a:lvl2pPr marL="742950" indent="-285750">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defRPr kumimoji="1" sz="2400">
                <a:solidFill>
                  <a:schemeClr val="tx1"/>
                </a:solidFill>
                <a:latin typeface="Times New Roman" panose="02020603050405020304" pitchFamily="18" charset="0"/>
                <a:ea typeface="ＭＳ Ｐゴシック" panose="020B0600070205080204" pitchFamily="50" charset="-128"/>
              </a:defRPr>
            </a:lvl4pPr>
            <a:lvl5pPr marL="2057400" indent="-228600">
              <a:defRPr kumimoji="1" sz="24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4E8C3348-39E5-4794-A5C8-AE6588455107}" type="slidenum">
              <a:rPr kumimoji="1" lang="en-US" altLang="ja-JP" sz="1200" b="0" i="0" u="none" strike="noStrike" kern="1200" cap="none" spc="0" normalizeH="0" baseline="0" noProof="0" smtClean="0">
                <a:ln>
                  <a:noFill/>
                </a:ln>
                <a:solidFill>
                  <a:srgbClr val="000000"/>
                </a:solidFill>
                <a:effectLst/>
                <a:uLnTx/>
                <a:uFillTx/>
                <a:latin typeface="Times New Roman" panose="02020603050405020304" pitchFamily="18" charset="0"/>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47</a:t>
            </a:fld>
            <a:endParaRPr kumimoji="1" lang="en-US" altLang="ja-JP" sz="1200" b="0" i="0" u="none" strike="noStrike" kern="1200" cap="none" spc="0" normalizeH="0" baseline="0" noProof="0">
              <a:ln>
                <a:noFill/>
              </a:ln>
              <a:solidFill>
                <a:srgbClr val="000000"/>
              </a:solidFill>
              <a:effectLst/>
              <a:uLnTx/>
              <a:uFillTx/>
              <a:latin typeface="Times New Roman" panose="02020603050405020304" pitchFamily="18" charset="0"/>
              <a:ea typeface="ＭＳ Ｐゴシック" panose="020B0600070205080204" pitchFamily="50" charset="-128"/>
              <a:cs typeface="+mn-cs"/>
            </a:endParaRPr>
          </a:p>
        </p:txBody>
      </p:sp>
      <p:sp>
        <p:nvSpPr>
          <p:cNvPr id="138243" name="Rectangle 2"/>
          <p:cNvSpPr>
            <a:spLocks noGrp="1" noRot="1" noChangeAspect="1" noChangeArrowheads="1" noTextEdit="1"/>
          </p:cNvSpPr>
          <p:nvPr>
            <p:ph type="sldImg"/>
          </p:nvPr>
        </p:nvSpPr>
        <p:spPr>
          <a:ln/>
        </p:spPr>
      </p:sp>
      <p:sp>
        <p:nvSpPr>
          <p:cNvPr id="138244" name="Rectangle 3"/>
          <p:cNvSpPr>
            <a:spLocks noGrp="1" noChangeArrowheads="1"/>
          </p:cNvSpPr>
          <p:nvPr>
            <p:ph type="body" idx="1"/>
          </p:nvPr>
        </p:nvSpPr>
        <p:spPr>
          <a:noFill/>
        </p:spPr>
        <p:txBody>
          <a:bodyPr/>
          <a:lstStyle/>
          <a:p>
            <a:pPr eaLnBrk="1" hangingPunct="1"/>
            <a:endParaRPr lang="ja-JP" altLang="ja-JP"/>
          </a:p>
        </p:txBody>
      </p:sp>
    </p:spTree>
    <p:extLst>
      <p:ext uri="{BB962C8B-B14F-4D97-AF65-F5344CB8AC3E}">
        <p14:creationId xmlns:p14="http://schemas.microsoft.com/office/powerpoint/2010/main" val="314505193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7"/>
          <p:cNvSpPr>
            <a:spLocks noGrp="1" noChangeArrowheads="1"/>
          </p:cNvSpPr>
          <p:nvPr>
            <p:ph type="sldNum" sz="quarter" idx="5"/>
          </p:nvPr>
        </p:nvSpPr>
        <p:spPr>
          <a:noFill/>
        </p:spPr>
        <p:txBody>
          <a:bodyPr/>
          <a:lstStyle>
            <a:lvl1pPr>
              <a:defRPr kumimoji="1" sz="2400">
                <a:solidFill>
                  <a:schemeClr val="tx1"/>
                </a:solidFill>
                <a:latin typeface="Times New Roman" panose="02020603050405020304" pitchFamily="18" charset="0"/>
                <a:ea typeface="ＭＳ Ｐゴシック" panose="020B0600070205080204" pitchFamily="50" charset="-128"/>
              </a:defRPr>
            </a:lvl1pPr>
            <a:lvl2pPr marL="742950" indent="-285750">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defRPr kumimoji="1" sz="2400">
                <a:solidFill>
                  <a:schemeClr val="tx1"/>
                </a:solidFill>
                <a:latin typeface="Times New Roman" panose="02020603050405020304" pitchFamily="18" charset="0"/>
                <a:ea typeface="ＭＳ Ｐゴシック" panose="020B0600070205080204" pitchFamily="50" charset="-128"/>
              </a:defRPr>
            </a:lvl4pPr>
            <a:lvl5pPr marL="2057400" indent="-228600">
              <a:defRPr kumimoji="1" sz="24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4E8C3348-39E5-4794-A5C8-AE6588455107}" type="slidenum">
              <a:rPr kumimoji="1" lang="en-US" altLang="ja-JP" sz="1200" b="0" i="0" u="none" strike="noStrike" kern="1200" cap="none" spc="0" normalizeH="0" baseline="0" noProof="0" smtClean="0">
                <a:ln>
                  <a:noFill/>
                </a:ln>
                <a:solidFill>
                  <a:srgbClr val="000000"/>
                </a:solidFill>
                <a:effectLst/>
                <a:uLnTx/>
                <a:uFillTx/>
                <a:latin typeface="Times New Roman" panose="02020603050405020304" pitchFamily="18" charset="0"/>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48</a:t>
            </a:fld>
            <a:endParaRPr kumimoji="1" lang="en-US" altLang="ja-JP" sz="1200" b="0" i="0" u="none" strike="noStrike" kern="1200" cap="none" spc="0" normalizeH="0" baseline="0" noProof="0">
              <a:ln>
                <a:noFill/>
              </a:ln>
              <a:solidFill>
                <a:srgbClr val="000000"/>
              </a:solidFill>
              <a:effectLst/>
              <a:uLnTx/>
              <a:uFillTx/>
              <a:latin typeface="Times New Roman" panose="02020603050405020304" pitchFamily="18" charset="0"/>
              <a:ea typeface="ＭＳ Ｐゴシック" panose="020B0600070205080204" pitchFamily="50" charset="-128"/>
              <a:cs typeface="+mn-cs"/>
            </a:endParaRPr>
          </a:p>
        </p:txBody>
      </p:sp>
      <p:sp>
        <p:nvSpPr>
          <p:cNvPr id="138243" name="Rectangle 2"/>
          <p:cNvSpPr>
            <a:spLocks noGrp="1" noRot="1" noChangeAspect="1" noChangeArrowheads="1" noTextEdit="1"/>
          </p:cNvSpPr>
          <p:nvPr>
            <p:ph type="sldImg"/>
          </p:nvPr>
        </p:nvSpPr>
        <p:spPr>
          <a:ln/>
        </p:spPr>
      </p:sp>
      <p:sp>
        <p:nvSpPr>
          <p:cNvPr id="138244" name="Rectangle 3"/>
          <p:cNvSpPr>
            <a:spLocks noGrp="1" noChangeArrowheads="1"/>
          </p:cNvSpPr>
          <p:nvPr>
            <p:ph type="body" idx="1"/>
          </p:nvPr>
        </p:nvSpPr>
        <p:spPr>
          <a:noFill/>
        </p:spPr>
        <p:txBody>
          <a:bodyPr/>
          <a:lstStyle/>
          <a:p>
            <a:pPr eaLnBrk="1" hangingPunct="1"/>
            <a:endParaRPr lang="ja-JP" altLang="ja-JP"/>
          </a:p>
        </p:txBody>
      </p:sp>
    </p:spTree>
    <p:extLst>
      <p:ext uri="{BB962C8B-B14F-4D97-AF65-F5344CB8AC3E}">
        <p14:creationId xmlns:p14="http://schemas.microsoft.com/office/powerpoint/2010/main" val="593547029"/>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7"/>
          <p:cNvSpPr>
            <a:spLocks noGrp="1" noChangeArrowheads="1"/>
          </p:cNvSpPr>
          <p:nvPr>
            <p:ph type="sldNum" sz="quarter" idx="5"/>
          </p:nvPr>
        </p:nvSpPr>
        <p:spPr>
          <a:noFill/>
        </p:spPr>
        <p:txBody>
          <a:bodyPr/>
          <a:lstStyle>
            <a:lvl1pPr>
              <a:defRPr kumimoji="1" sz="2400">
                <a:solidFill>
                  <a:schemeClr val="tx1"/>
                </a:solidFill>
                <a:latin typeface="Times New Roman" panose="02020603050405020304" pitchFamily="18" charset="0"/>
                <a:ea typeface="ＭＳ Ｐゴシック" panose="020B0600070205080204" pitchFamily="50" charset="-128"/>
              </a:defRPr>
            </a:lvl1pPr>
            <a:lvl2pPr marL="742950" indent="-285750">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defRPr kumimoji="1" sz="2400">
                <a:solidFill>
                  <a:schemeClr val="tx1"/>
                </a:solidFill>
                <a:latin typeface="Times New Roman" panose="02020603050405020304" pitchFamily="18" charset="0"/>
                <a:ea typeface="ＭＳ Ｐゴシック" panose="020B0600070205080204" pitchFamily="50" charset="-128"/>
              </a:defRPr>
            </a:lvl4pPr>
            <a:lvl5pPr marL="2057400" indent="-228600">
              <a:defRPr kumimoji="1" sz="24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4E8C3348-39E5-4794-A5C8-AE6588455107}" type="slidenum">
              <a:rPr kumimoji="1" lang="en-US" altLang="ja-JP" sz="1200" b="0" i="0" u="none" strike="noStrike" kern="1200" cap="none" spc="0" normalizeH="0" baseline="0" noProof="0" smtClean="0">
                <a:ln>
                  <a:noFill/>
                </a:ln>
                <a:solidFill>
                  <a:srgbClr val="000000"/>
                </a:solidFill>
                <a:effectLst/>
                <a:uLnTx/>
                <a:uFillTx/>
                <a:latin typeface="Times New Roman" panose="02020603050405020304" pitchFamily="18" charset="0"/>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49</a:t>
            </a:fld>
            <a:endParaRPr kumimoji="1" lang="en-US" altLang="ja-JP" sz="1200" b="0" i="0" u="none" strike="noStrike" kern="1200" cap="none" spc="0" normalizeH="0" baseline="0" noProof="0">
              <a:ln>
                <a:noFill/>
              </a:ln>
              <a:solidFill>
                <a:srgbClr val="000000"/>
              </a:solidFill>
              <a:effectLst/>
              <a:uLnTx/>
              <a:uFillTx/>
              <a:latin typeface="Times New Roman" panose="02020603050405020304" pitchFamily="18" charset="0"/>
              <a:ea typeface="ＭＳ Ｐゴシック" panose="020B0600070205080204" pitchFamily="50" charset="-128"/>
              <a:cs typeface="+mn-cs"/>
            </a:endParaRPr>
          </a:p>
        </p:txBody>
      </p:sp>
      <p:sp>
        <p:nvSpPr>
          <p:cNvPr id="138243" name="Rectangle 2"/>
          <p:cNvSpPr>
            <a:spLocks noGrp="1" noRot="1" noChangeAspect="1" noChangeArrowheads="1" noTextEdit="1"/>
          </p:cNvSpPr>
          <p:nvPr>
            <p:ph type="sldImg"/>
          </p:nvPr>
        </p:nvSpPr>
        <p:spPr>
          <a:ln/>
        </p:spPr>
      </p:sp>
      <p:sp>
        <p:nvSpPr>
          <p:cNvPr id="138244" name="Rectangle 3"/>
          <p:cNvSpPr>
            <a:spLocks noGrp="1" noChangeArrowheads="1"/>
          </p:cNvSpPr>
          <p:nvPr>
            <p:ph type="body" idx="1"/>
          </p:nvPr>
        </p:nvSpPr>
        <p:spPr>
          <a:noFill/>
        </p:spPr>
        <p:txBody>
          <a:bodyPr/>
          <a:lstStyle/>
          <a:p>
            <a:pPr eaLnBrk="1" hangingPunct="1"/>
            <a:endParaRPr lang="ja-JP" altLang="ja-JP"/>
          </a:p>
        </p:txBody>
      </p:sp>
    </p:spTree>
    <p:extLst>
      <p:ext uri="{BB962C8B-B14F-4D97-AF65-F5344CB8AC3E}">
        <p14:creationId xmlns:p14="http://schemas.microsoft.com/office/powerpoint/2010/main" val="2805390739"/>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7"/>
          <p:cNvSpPr>
            <a:spLocks noGrp="1" noChangeArrowheads="1"/>
          </p:cNvSpPr>
          <p:nvPr>
            <p:ph type="sldNum" sz="quarter" idx="5"/>
          </p:nvPr>
        </p:nvSpPr>
        <p:spPr>
          <a:noFill/>
        </p:spPr>
        <p:txBody>
          <a:bodyPr/>
          <a:lstStyle>
            <a:lvl1pPr>
              <a:defRPr kumimoji="1" sz="2400">
                <a:solidFill>
                  <a:schemeClr val="tx1"/>
                </a:solidFill>
                <a:latin typeface="Times New Roman" panose="02020603050405020304" pitchFamily="18" charset="0"/>
                <a:ea typeface="ＭＳ Ｐゴシック" panose="020B0600070205080204" pitchFamily="50" charset="-128"/>
              </a:defRPr>
            </a:lvl1pPr>
            <a:lvl2pPr marL="742950" indent="-285750">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defRPr kumimoji="1" sz="2400">
                <a:solidFill>
                  <a:schemeClr val="tx1"/>
                </a:solidFill>
                <a:latin typeface="Times New Roman" panose="02020603050405020304" pitchFamily="18" charset="0"/>
                <a:ea typeface="ＭＳ Ｐゴシック" panose="020B0600070205080204" pitchFamily="50" charset="-128"/>
              </a:defRPr>
            </a:lvl4pPr>
            <a:lvl5pPr marL="2057400" indent="-228600">
              <a:defRPr kumimoji="1" sz="24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4E8C3348-39E5-4794-A5C8-AE6588455107}" type="slidenum">
              <a:rPr kumimoji="1" lang="en-US" altLang="ja-JP" sz="1200" b="0" i="0" u="none" strike="noStrike" kern="1200" cap="none" spc="0" normalizeH="0" baseline="0" noProof="0" smtClean="0">
                <a:ln>
                  <a:noFill/>
                </a:ln>
                <a:solidFill>
                  <a:srgbClr val="000000"/>
                </a:solidFill>
                <a:effectLst/>
                <a:uLnTx/>
                <a:uFillTx/>
                <a:latin typeface="Times New Roman" panose="02020603050405020304" pitchFamily="18" charset="0"/>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50</a:t>
            </a:fld>
            <a:endParaRPr kumimoji="1" lang="en-US" altLang="ja-JP" sz="1200" b="0" i="0" u="none" strike="noStrike" kern="1200" cap="none" spc="0" normalizeH="0" baseline="0" noProof="0">
              <a:ln>
                <a:noFill/>
              </a:ln>
              <a:solidFill>
                <a:srgbClr val="000000"/>
              </a:solidFill>
              <a:effectLst/>
              <a:uLnTx/>
              <a:uFillTx/>
              <a:latin typeface="Times New Roman" panose="02020603050405020304" pitchFamily="18" charset="0"/>
              <a:ea typeface="ＭＳ Ｐゴシック" panose="020B0600070205080204" pitchFamily="50" charset="-128"/>
              <a:cs typeface="+mn-cs"/>
            </a:endParaRPr>
          </a:p>
        </p:txBody>
      </p:sp>
      <p:sp>
        <p:nvSpPr>
          <p:cNvPr id="138243" name="Rectangle 2"/>
          <p:cNvSpPr>
            <a:spLocks noGrp="1" noRot="1" noChangeAspect="1" noChangeArrowheads="1" noTextEdit="1"/>
          </p:cNvSpPr>
          <p:nvPr>
            <p:ph type="sldImg"/>
          </p:nvPr>
        </p:nvSpPr>
        <p:spPr>
          <a:ln/>
        </p:spPr>
      </p:sp>
      <p:sp>
        <p:nvSpPr>
          <p:cNvPr id="138244" name="Rectangle 3"/>
          <p:cNvSpPr>
            <a:spLocks noGrp="1" noChangeArrowheads="1"/>
          </p:cNvSpPr>
          <p:nvPr>
            <p:ph type="body" idx="1"/>
          </p:nvPr>
        </p:nvSpPr>
        <p:spPr>
          <a:noFill/>
        </p:spPr>
        <p:txBody>
          <a:bodyPr/>
          <a:lstStyle/>
          <a:p>
            <a:pPr eaLnBrk="1" hangingPunct="1"/>
            <a:endParaRPr lang="ja-JP" altLang="ja-JP"/>
          </a:p>
        </p:txBody>
      </p:sp>
    </p:spTree>
    <p:extLst>
      <p:ext uri="{BB962C8B-B14F-4D97-AF65-F5344CB8AC3E}">
        <p14:creationId xmlns:p14="http://schemas.microsoft.com/office/powerpoint/2010/main" val="8691516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7"/>
          <p:cNvSpPr>
            <a:spLocks noGrp="1" noChangeArrowheads="1"/>
          </p:cNvSpPr>
          <p:nvPr>
            <p:ph type="sldNum" sz="quarter" idx="5"/>
          </p:nvPr>
        </p:nvSpPr>
        <p:spPr>
          <a:noFill/>
        </p:spPr>
        <p:txBody>
          <a:bodyPr/>
          <a:lstStyle>
            <a:lvl1pPr>
              <a:defRPr kumimoji="1" sz="2400">
                <a:solidFill>
                  <a:schemeClr val="tx1"/>
                </a:solidFill>
                <a:latin typeface="Times New Roman" panose="02020603050405020304" pitchFamily="18" charset="0"/>
                <a:ea typeface="ＭＳ Ｐゴシック" panose="020B0600070205080204" pitchFamily="50" charset="-128"/>
              </a:defRPr>
            </a:lvl1pPr>
            <a:lvl2pPr marL="742950" indent="-285750">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defRPr kumimoji="1" sz="2400">
                <a:solidFill>
                  <a:schemeClr val="tx1"/>
                </a:solidFill>
                <a:latin typeface="Times New Roman" panose="02020603050405020304" pitchFamily="18" charset="0"/>
                <a:ea typeface="ＭＳ Ｐゴシック" panose="020B0600070205080204" pitchFamily="50" charset="-128"/>
              </a:defRPr>
            </a:lvl4pPr>
            <a:lvl5pPr marL="2057400" indent="-228600">
              <a:defRPr kumimoji="1" sz="24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4E8C3348-39E5-4794-A5C8-AE6588455107}" type="slidenum">
              <a:rPr kumimoji="1" lang="en-US" altLang="ja-JP" sz="1200" b="0" i="0" u="none" strike="noStrike" kern="1200" cap="none" spc="0" normalizeH="0" baseline="0" noProof="0" smtClean="0">
                <a:ln>
                  <a:noFill/>
                </a:ln>
                <a:solidFill>
                  <a:srgbClr val="000000"/>
                </a:solidFill>
                <a:effectLst/>
                <a:uLnTx/>
                <a:uFillTx/>
                <a:latin typeface="Times New Roman" panose="02020603050405020304" pitchFamily="18" charset="0"/>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1" lang="en-US" altLang="ja-JP" sz="1200" b="0" i="0" u="none" strike="noStrike" kern="1200" cap="none" spc="0" normalizeH="0" baseline="0" noProof="0">
              <a:ln>
                <a:noFill/>
              </a:ln>
              <a:solidFill>
                <a:srgbClr val="000000"/>
              </a:solidFill>
              <a:effectLst/>
              <a:uLnTx/>
              <a:uFillTx/>
              <a:latin typeface="Times New Roman" panose="02020603050405020304" pitchFamily="18" charset="0"/>
              <a:ea typeface="ＭＳ Ｐゴシック" panose="020B0600070205080204" pitchFamily="50" charset="-128"/>
              <a:cs typeface="+mn-cs"/>
            </a:endParaRPr>
          </a:p>
        </p:txBody>
      </p:sp>
      <p:sp>
        <p:nvSpPr>
          <p:cNvPr id="138243" name="Rectangle 2"/>
          <p:cNvSpPr>
            <a:spLocks noGrp="1" noRot="1" noChangeAspect="1" noChangeArrowheads="1" noTextEdit="1"/>
          </p:cNvSpPr>
          <p:nvPr>
            <p:ph type="sldImg"/>
          </p:nvPr>
        </p:nvSpPr>
        <p:spPr>
          <a:ln/>
        </p:spPr>
      </p:sp>
      <p:sp>
        <p:nvSpPr>
          <p:cNvPr id="138244" name="Rectangle 3"/>
          <p:cNvSpPr>
            <a:spLocks noGrp="1" noChangeArrowheads="1"/>
          </p:cNvSpPr>
          <p:nvPr>
            <p:ph type="body" idx="1"/>
          </p:nvPr>
        </p:nvSpPr>
        <p:spPr>
          <a:noFill/>
        </p:spPr>
        <p:txBody>
          <a:bodyPr/>
          <a:lstStyle/>
          <a:p>
            <a:pPr eaLnBrk="1" hangingPunct="1"/>
            <a:endParaRPr lang="ja-JP" altLang="ja-JP"/>
          </a:p>
        </p:txBody>
      </p:sp>
    </p:spTree>
    <p:extLst>
      <p:ext uri="{BB962C8B-B14F-4D97-AF65-F5344CB8AC3E}">
        <p14:creationId xmlns:p14="http://schemas.microsoft.com/office/powerpoint/2010/main" val="3208583887"/>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7"/>
          <p:cNvSpPr>
            <a:spLocks noGrp="1" noChangeArrowheads="1"/>
          </p:cNvSpPr>
          <p:nvPr>
            <p:ph type="sldNum" sz="quarter" idx="5"/>
          </p:nvPr>
        </p:nvSpPr>
        <p:spPr>
          <a:noFill/>
        </p:spPr>
        <p:txBody>
          <a:bodyPr/>
          <a:lstStyle>
            <a:lvl1pPr>
              <a:defRPr kumimoji="1" sz="2400">
                <a:solidFill>
                  <a:schemeClr val="tx1"/>
                </a:solidFill>
                <a:latin typeface="Times New Roman" panose="02020603050405020304" pitchFamily="18" charset="0"/>
                <a:ea typeface="ＭＳ Ｐゴシック" panose="020B0600070205080204" pitchFamily="50" charset="-128"/>
              </a:defRPr>
            </a:lvl1pPr>
            <a:lvl2pPr marL="742950" indent="-285750">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defRPr kumimoji="1" sz="2400">
                <a:solidFill>
                  <a:schemeClr val="tx1"/>
                </a:solidFill>
                <a:latin typeface="Times New Roman" panose="02020603050405020304" pitchFamily="18" charset="0"/>
                <a:ea typeface="ＭＳ Ｐゴシック" panose="020B0600070205080204" pitchFamily="50" charset="-128"/>
              </a:defRPr>
            </a:lvl4pPr>
            <a:lvl5pPr marL="2057400" indent="-228600">
              <a:defRPr kumimoji="1" sz="24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4E8C3348-39E5-4794-A5C8-AE6588455107}" type="slidenum">
              <a:rPr kumimoji="1" lang="en-US" altLang="ja-JP" sz="1200" b="0" i="0" u="none" strike="noStrike" kern="1200" cap="none" spc="0" normalizeH="0" baseline="0" noProof="0" smtClean="0">
                <a:ln>
                  <a:noFill/>
                </a:ln>
                <a:solidFill>
                  <a:srgbClr val="000000"/>
                </a:solidFill>
                <a:effectLst/>
                <a:uLnTx/>
                <a:uFillTx/>
                <a:latin typeface="Times New Roman" panose="02020603050405020304" pitchFamily="18" charset="0"/>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51</a:t>
            </a:fld>
            <a:endParaRPr kumimoji="1" lang="en-US" altLang="ja-JP" sz="1200" b="0" i="0" u="none" strike="noStrike" kern="1200" cap="none" spc="0" normalizeH="0" baseline="0" noProof="0">
              <a:ln>
                <a:noFill/>
              </a:ln>
              <a:solidFill>
                <a:srgbClr val="000000"/>
              </a:solidFill>
              <a:effectLst/>
              <a:uLnTx/>
              <a:uFillTx/>
              <a:latin typeface="Times New Roman" panose="02020603050405020304" pitchFamily="18" charset="0"/>
              <a:ea typeface="ＭＳ Ｐゴシック" panose="020B0600070205080204" pitchFamily="50" charset="-128"/>
              <a:cs typeface="+mn-cs"/>
            </a:endParaRPr>
          </a:p>
        </p:txBody>
      </p:sp>
      <p:sp>
        <p:nvSpPr>
          <p:cNvPr id="138243" name="Rectangle 2"/>
          <p:cNvSpPr>
            <a:spLocks noGrp="1" noRot="1" noChangeAspect="1" noChangeArrowheads="1" noTextEdit="1"/>
          </p:cNvSpPr>
          <p:nvPr>
            <p:ph type="sldImg"/>
          </p:nvPr>
        </p:nvSpPr>
        <p:spPr>
          <a:ln/>
        </p:spPr>
      </p:sp>
      <p:sp>
        <p:nvSpPr>
          <p:cNvPr id="138244" name="Rectangle 3"/>
          <p:cNvSpPr>
            <a:spLocks noGrp="1" noChangeArrowheads="1"/>
          </p:cNvSpPr>
          <p:nvPr>
            <p:ph type="body" idx="1"/>
          </p:nvPr>
        </p:nvSpPr>
        <p:spPr>
          <a:noFill/>
        </p:spPr>
        <p:txBody>
          <a:bodyPr/>
          <a:lstStyle/>
          <a:p>
            <a:pPr eaLnBrk="1" hangingPunct="1"/>
            <a:endParaRPr lang="ja-JP" altLang="ja-JP"/>
          </a:p>
        </p:txBody>
      </p:sp>
    </p:spTree>
    <p:extLst>
      <p:ext uri="{BB962C8B-B14F-4D97-AF65-F5344CB8AC3E}">
        <p14:creationId xmlns:p14="http://schemas.microsoft.com/office/powerpoint/2010/main" val="1012390083"/>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2866" name="Rectangle 7"/>
          <p:cNvSpPr>
            <a:spLocks noGrp="1" noChangeArrowheads="1"/>
          </p:cNvSpPr>
          <p:nvPr>
            <p:ph type="sldNum" sz="quarter" idx="5"/>
          </p:nvPr>
        </p:nvSpPr>
        <p:spPr>
          <a:noFill/>
        </p:spPr>
        <p:txBody>
          <a:bodyPr/>
          <a:lstStyle>
            <a:lvl1pPr eaLnBrk="0" hangingPunct="0">
              <a:defRPr kumimoji="1" sz="2400">
                <a:solidFill>
                  <a:schemeClr val="tx1"/>
                </a:solidFill>
                <a:latin typeface="Times New Roman" pitchFamily="18" charset="0"/>
                <a:ea typeface="ＭＳ Ｐゴシック" pitchFamily="50" charset="-128"/>
              </a:defRPr>
            </a:lvl1pPr>
            <a:lvl2pPr marL="742950" indent="-285750" eaLnBrk="0" hangingPunct="0">
              <a:defRPr kumimoji="1" sz="2400">
                <a:solidFill>
                  <a:schemeClr val="tx1"/>
                </a:solidFill>
                <a:latin typeface="Times New Roman" pitchFamily="18" charset="0"/>
                <a:ea typeface="ＭＳ Ｐゴシック" pitchFamily="50" charset="-128"/>
              </a:defRPr>
            </a:lvl2pPr>
            <a:lvl3pPr marL="1143000" indent="-228600" eaLnBrk="0" hangingPunct="0">
              <a:defRPr kumimoji="1" sz="2400">
                <a:solidFill>
                  <a:schemeClr val="tx1"/>
                </a:solidFill>
                <a:latin typeface="Times New Roman" pitchFamily="18" charset="0"/>
                <a:ea typeface="ＭＳ Ｐゴシック" pitchFamily="50" charset="-128"/>
              </a:defRPr>
            </a:lvl3pPr>
            <a:lvl4pPr marL="1600200" indent="-228600" eaLnBrk="0" hangingPunct="0">
              <a:defRPr kumimoji="1" sz="2400">
                <a:solidFill>
                  <a:schemeClr val="tx1"/>
                </a:solidFill>
                <a:latin typeface="Times New Roman" pitchFamily="18" charset="0"/>
                <a:ea typeface="ＭＳ Ｐゴシック" pitchFamily="50" charset="-128"/>
              </a:defRPr>
            </a:lvl4pPr>
            <a:lvl5pPr marL="2057400" indent="-228600" eaLnBrk="0" hangingPunct="0">
              <a:defRPr kumimoji="1" sz="2400">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066294E8-CF56-4848-A3B5-7413B75C715D}" type="slidenum">
              <a:rPr kumimoji="1" lang="en-US" altLang="ja-JP" sz="1200" b="0" i="0" u="none" strike="noStrike" kern="1200" cap="none" spc="0" normalizeH="0" baseline="0" noProof="0" smtClean="0">
                <a:ln>
                  <a:noFill/>
                </a:ln>
                <a:solidFill>
                  <a:prstClr val="black"/>
                </a:solidFill>
                <a:effectLst/>
                <a:uLnTx/>
                <a:uFillTx/>
                <a:latin typeface="Times New Roman" pitchFamily="18" charset="0"/>
                <a:ea typeface="ＭＳ Ｐゴシック"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52</a:t>
            </a:fld>
            <a:endParaRPr kumimoji="1" lang="en-US" altLang="ja-JP"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endParaRPr>
          </a:p>
        </p:txBody>
      </p:sp>
      <p:sp>
        <p:nvSpPr>
          <p:cNvPr id="292867" name="Rectangle 2"/>
          <p:cNvSpPr>
            <a:spLocks noGrp="1" noRot="1" noChangeAspect="1" noChangeArrowheads="1" noTextEdit="1"/>
          </p:cNvSpPr>
          <p:nvPr>
            <p:ph type="sldImg"/>
          </p:nvPr>
        </p:nvSpPr>
        <p:spPr>
          <a:xfrm>
            <a:off x="920750" y="746125"/>
            <a:ext cx="4964113" cy="3724275"/>
          </a:xfrm>
          <a:solidFill>
            <a:srgbClr val="FFFFFF"/>
          </a:solidFill>
          <a:ln/>
        </p:spPr>
      </p:sp>
      <p:sp>
        <p:nvSpPr>
          <p:cNvPr id="292868" name="Rectangle 3"/>
          <p:cNvSpPr>
            <a:spLocks noGrp="1" noChangeArrowheads="1"/>
          </p:cNvSpPr>
          <p:nvPr>
            <p:ph type="body" idx="1"/>
          </p:nvPr>
        </p:nvSpPr>
        <p:spPr>
          <a:xfrm>
            <a:off x="680562" y="4721186"/>
            <a:ext cx="5444490" cy="4472702"/>
          </a:xfrm>
          <a:solidFill>
            <a:srgbClr val="FFFFFF"/>
          </a:solidFill>
          <a:ln>
            <a:solidFill>
              <a:srgbClr val="000000"/>
            </a:solidFill>
            <a:miter lim="800000"/>
            <a:headEnd/>
            <a:tailEnd/>
          </a:ln>
        </p:spPr>
        <p:txBody>
          <a:bodyPr lIns="84408" tIns="42204" rIns="84408" bIns="42204"/>
          <a:lstStyle/>
          <a:p>
            <a:pPr eaLnBrk="1" hangingPunct="1"/>
            <a:endParaRPr lang="ja-JP" altLang="ja-JP"/>
          </a:p>
        </p:txBody>
      </p:sp>
    </p:spTree>
    <p:extLst>
      <p:ext uri="{BB962C8B-B14F-4D97-AF65-F5344CB8AC3E}">
        <p14:creationId xmlns:p14="http://schemas.microsoft.com/office/powerpoint/2010/main" val="399179753"/>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2866" name="Rectangle 7"/>
          <p:cNvSpPr>
            <a:spLocks noGrp="1" noChangeArrowheads="1"/>
          </p:cNvSpPr>
          <p:nvPr>
            <p:ph type="sldNum" sz="quarter" idx="5"/>
          </p:nvPr>
        </p:nvSpPr>
        <p:spPr>
          <a:noFill/>
        </p:spPr>
        <p:txBody>
          <a:bodyPr/>
          <a:lstStyle>
            <a:lvl1pPr eaLnBrk="0" hangingPunct="0">
              <a:defRPr kumimoji="1" sz="2400">
                <a:solidFill>
                  <a:schemeClr val="tx1"/>
                </a:solidFill>
                <a:latin typeface="Times New Roman" pitchFamily="18" charset="0"/>
                <a:ea typeface="ＭＳ Ｐゴシック" pitchFamily="50" charset="-128"/>
              </a:defRPr>
            </a:lvl1pPr>
            <a:lvl2pPr marL="742950" indent="-285750" eaLnBrk="0" hangingPunct="0">
              <a:defRPr kumimoji="1" sz="2400">
                <a:solidFill>
                  <a:schemeClr val="tx1"/>
                </a:solidFill>
                <a:latin typeface="Times New Roman" pitchFamily="18" charset="0"/>
                <a:ea typeface="ＭＳ Ｐゴシック" pitchFamily="50" charset="-128"/>
              </a:defRPr>
            </a:lvl2pPr>
            <a:lvl3pPr marL="1143000" indent="-228600" eaLnBrk="0" hangingPunct="0">
              <a:defRPr kumimoji="1" sz="2400">
                <a:solidFill>
                  <a:schemeClr val="tx1"/>
                </a:solidFill>
                <a:latin typeface="Times New Roman" pitchFamily="18" charset="0"/>
                <a:ea typeface="ＭＳ Ｐゴシック" pitchFamily="50" charset="-128"/>
              </a:defRPr>
            </a:lvl3pPr>
            <a:lvl4pPr marL="1600200" indent="-228600" eaLnBrk="0" hangingPunct="0">
              <a:defRPr kumimoji="1" sz="2400">
                <a:solidFill>
                  <a:schemeClr val="tx1"/>
                </a:solidFill>
                <a:latin typeface="Times New Roman" pitchFamily="18" charset="0"/>
                <a:ea typeface="ＭＳ Ｐゴシック" pitchFamily="50" charset="-128"/>
              </a:defRPr>
            </a:lvl4pPr>
            <a:lvl5pPr marL="2057400" indent="-228600" eaLnBrk="0" hangingPunct="0">
              <a:defRPr kumimoji="1" sz="2400">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066294E8-CF56-4848-A3B5-7413B75C715D}" type="slidenum">
              <a:rPr kumimoji="1" lang="en-US" altLang="ja-JP" sz="1200" b="0" i="0" u="none" strike="noStrike" kern="1200" cap="none" spc="0" normalizeH="0" baseline="0" noProof="0" smtClean="0">
                <a:ln>
                  <a:noFill/>
                </a:ln>
                <a:solidFill>
                  <a:prstClr val="black"/>
                </a:solidFill>
                <a:effectLst/>
                <a:uLnTx/>
                <a:uFillTx/>
                <a:latin typeface="Times New Roman" pitchFamily="18" charset="0"/>
                <a:ea typeface="ＭＳ Ｐゴシック"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53</a:t>
            </a:fld>
            <a:endParaRPr kumimoji="1" lang="en-US" altLang="ja-JP"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endParaRPr>
          </a:p>
        </p:txBody>
      </p:sp>
      <p:sp>
        <p:nvSpPr>
          <p:cNvPr id="292867" name="Rectangle 2"/>
          <p:cNvSpPr>
            <a:spLocks noGrp="1" noRot="1" noChangeAspect="1" noChangeArrowheads="1" noTextEdit="1"/>
          </p:cNvSpPr>
          <p:nvPr>
            <p:ph type="sldImg"/>
          </p:nvPr>
        </p:nvSpPr>
        <p:spPr>
          <a:xfrm>
            <a:off x="920750" y="746125"/>
            <a:ext cx="4964113" cy="3724275"/>
          </a:xfrm>
          <a:solidFill>
            <a:srgbClr val="FFFFFF"/>
          </a:solidFill>
          <a:ln/>
        </p:spPr>
      </p:sp>
      <p:sp>
        <p:nvSpPr>
          <p:cNvPr id="292868" name="Rectangle 3"/>
          <p:cNvSpPr>
            <a:spLocks noGrp="1" noChangeArrowheads="1"/>
          </p:cNvSpPr>
          <p:nvPr>
            <p:ph type="body" idx="1"/>
          </p:nvPr>
        </p:nvSpPr>
        <p:spPr>
          <a:xfrm>
            <a:off x="680562" y="4721186"/>
            <a:ext cx="5444490" cy="4472702"/>
          </a:xfrm>
          <a:solidFill>
            <a:srgbClr val="FFFFFF"/>
          </a:solidFill>
          <a:ln>
            <a:solidFill>
              <a:srgbClr val="000000"/>
            </a:solidFill>
            <a:miter lim="800000"/>
            <a:headEnd/>
            <a:tailEnd/>
          </a:ln>
        </p:spPr>
        <p:txBody>
          <a:bodyPr lIns="84408" tIns="42204" rIns="84408" bIns="42204"/>
          <a:lstStyle/>
          <a:p>
            <a:pPr eaLnBrk="1" hangingPunct="1"/>
            <a:endParaRPr lang="ja-JP" altLang="ja-JP"/>
          </a:p>
        </p:txBody>
      </p:sp>
    </p:spTree>
    <p:extLst>
      <p:ext uri="{BB962C8B-B14F-4D97-AF65-F5344CB8AC3E}">
        <p14:creationId xmlns:p14="http://schemas.microsoft.com/office/powerpoint/2010/main" val="41474886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7"/>
          <p:cNvSpPr>
            <a:spLocks noGrp="1" noChangeArrowheads="1"/>
          </p:cNvSpPr>
          <p:nvPr>
            <p:ph type="sldNum" sz="quarter" idx="5"/>
          </p:nvPr>
        </p:nvSpPr>
        <p:spPr>
          <a:noFill/>
        </p:spPr>
        <p:txBody>
          <a:bodyPr/>
          <a:lstStyle>
            <a:lvl1pPr>
              <a:defRPr kumimoji="1" sz="2400">
                <a:solidFill>
                  <a:schemeClr val="tx1"/>
                </a:solidFill>
                <a:latin typeface="Times New Roman" panose="02020603050405020304" pitchFamily="18" charset="0"/>
                <a:ea typeface="ＭＳ Ｐゴシック" panose="020B0600070205080204" pitchFamily="50" charset="-128"/>
              </a:defRPr>
            </a:lvl1pPr>
            <a:lvl2pPr marL="742950" indent="-285750">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defRPr kumimoji="1" sz="2400">
                <a:solidFill>
                  <a:schemeClr val="tx1"/>
                </a:solidFill>
                <a:latin typeface="Times New Roman" panose="02020603050405020304" pitchFamily="18" charset="0"/>
                <a:ea typeface="ＭＳ Ｐゴシック" panose="020B0600070205080204" pitchFamily="50" charset="-128"/>
              </a:defRPr>
            </a:lvl4pPr>
            <a:lvl5pPr marL="2057400" indent="-228600">
              <a:defRPr kumimoji="1" sz="24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4E8C3348-39E5-4794-A5C8-AE6588455107}" type="slidenum">
              <a:rPr kumimoji="1" lang="en-US" altLang="ja-JP" sz="1200" b="0" i="0" u="none" strike="noStrike" kern="1200" cap="none" spc="0" normalizeH="0" baseline="0" noProof="0" smtClean="0">
                <a:ln>
                  <a:noFill/>
                </a:ln>
                <a:solidFill>
                  <a:srgbClr val="000000"/>
                </a:solidFill>
                <a:effectLst/>
                <a:uLnTx/>
                <a:uFillTx/>
                <a:latin typeface="Times New Roman" panose="02020603050405020304" pitchFamily="18" charset="0"/>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54</a:t>
            </a:fld>
            <a:endParaRPr kumimoji="1" lang="en-US" altLang="ja-JP" sz="1200" b="0" i="0" u="none" strike="noStrike" kern="1200" cap="none" spc="0" normalizeH="0" baseline="0" noProof="0">
              <a:ln>
                <a:noFill/>
              </a:ln>
              <a:solidFill>
                <a:srgbClr val="000000"/>
              </a:solidFill>
              <a:effectLst/>
              <a:uLnTx/>
              <a:uFillTx/>
              <a:latin typeface="Times New Roman" panose="02020603050405020304" pitchFamily="18" charset="0"/>
              <a:ea typeface="ＭＳ Ｐゴシック" panose="020B0600070205080204" pitchFamily="50" charset="-128"/>
              <a:cs typeface="+mn-cs"/>
            </a:endParaRPr>
          </a:p>
        </p:txBody>
      </p:sp>
      <p:sp>
        <p:nvSpPr>
          <p:cNvPr id="138243" name="Rectangle 2"/>
          <p:cNvSpPr>
            <a:spLocks noGrp="1" noRot="1" noChangeAspect="1" noChangeArrowheads="1" noTextEdit="1"/>
          </p:cNvSpPr>
          <p:nvPr>
            <p:ph type="sldImg"/>
          </p:nvPr>
        </p:nvSpPr>
        <p:spPr>
          <a:ln/>
        </p:spPr>
      </p:sp>
      <p:sp>
        <p:nvSpPr>
          <p:cNvPr id="138244" name="Rectangle 3"/>
          <p:cNvSpPr>
            <a:spLocks noGrp="1" noChangeArrowheads="1"/>
          </p:cNvSpPr>
          <p:nvPr>
            <p:ph type="body" idx="1"/>
          </p:nvPr>
        </p:nvSpPr>
        <p:spPr>
          <a:noFill/>
        </p:spPr>
        <p:txBody>
          <a:bodyPr/>
          <a:lstStyle/>
          <a:p>
            <a:pPr eaLnBrk="1" hangingPunct="1"/>
            <a:endParaRPr lang="ja-JP" altLang="ja-JP"/>
          </a:p>
        </p:txBody>
      </p:sp>
    </p:spTree>
    <p:extLst>
      <p:ext uri="{BB962C8B-B14F-4D97-AF65-F5344CB8AC3E}">
        <p14:creationId xmlns:p14="http://schemas.microsoft.com/office/powerpoint/2010/main" val="1722794740"/>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2866" name="Rectangle 7"/>
          <p:cNvSpPr>
            <a:spLocks noGrp="1" noChangeArrowheads="1"/>
          </p:cNvSpPr>
          <p:nvPr>
            <p:ph type="sldNum" sz="quarter" idx="5"/>
          </p:nvPr>
        </p:nvSpPr>
        <p:spPr>
          <a:noFill/>
        </p:spPr>
        <p:txBody>
          <a:bodyPr/>
          <a:lstStyle>
            <a:lvl1pPr eaLnBrk="0" hangingPunct="0">
              <a:defRPr kumimoji="1" sz="2400">
                <a:solidFill>
                  <a:schemeClr val="tx1"/>
                </a:solidFill>
                <a:latin typeface="Times New Roman" pitchFamily="18" charset="0"/>
                <a:ea typeface="ＭＳ Ｐゴシック" pitchFamily="50" charset="-128"/>
              </a:defRPr>
            </a:lvl1pPr>
            <a:lvl2pPr marL="742950" indent="-285750" eaLnBrk="0" hangingPunct="0">
              <a:defRPr kumimoji="1" sz="2400">
                <a:solidFill>
                  <a:schemeClr val="tx1"/>
                </a:solidFill>
                <a:latin typeface="Times New Roman" pitchFamily="18" charset="0"/>
                <a:ea typeface="ＭＳ Ｐゴシック" pitchFamily="50" charset="-128"/>
              </a:defRPr>
            </a:lvl2pPr>
            <a:lvl3pPr marL="1143000" indent="-228600" eaLnBrk="0" hangingPunct="0">
              <a:defRPr kumimoji="1" sz="2400">
                <a:solidFill>
                  <a:schemeClr val="tx1"/>
                </a:solidFill>
                <a:latin typeface="Times New Roman" pitchFamily="18" charset="0"/>
                <a:ea typeface="ＭＳ Ｐゴシック" pitchFamily="50" charset="-128"/>
              </a:defRPr>
            </a:lvl3pPr>
            <a:lvl4pPr marL="1600200" indent="-228600" eaLnBrk="0" hangingPunct="0">
              <a:defRPr kumimoji="1" sz="2400">
                <a:solidFill>
                  <a:schemeClr val="tx1"/>
                </a:solidFill>
                <a:latin typeface="Times New Roman" pitchFamily="18" charset="0"/>
                <a:ea typeface="ＭＳ Ｐゴシック" pitchFamily="50" charset="-128"/>
              </a:defRPr>
            </a:lvl4pPr>
            <a:lvl5pPr marL="2057400" indent="-228600" eaLnBrk="0" hangingPunct="0">
              <a:defRPr kumimoji="1" sz="2400">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066294E8-CF56-4848-A3B5-7413B75C715D}" type="slidenum">
              <a:rPr kumimoji="1" lang="en-US" altLang="ja-JP" sz="1200" b="0" i="0" u="none" strike="noStrike" kern="1200" cap="none" spc="0" normalizeH="0" baseline="0" noProof="0" smtClean="0">
                <a:ln>
                  <a:noFill/>
                </a:ln>
                <a:solidFill>
                  <a:prstClr val="black"/>
                </a:solidFill>
                <a:effectLst/>
                <a:uLnTx/>
                <a:uFillTx/>
                <a:latin typeface="Times New Roman" pitchFamily="18" charset="0"/>
                <a:ea typeface="ＭＳ Ｐゴシック"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55</a:t>
            </a:fld>
            <a:endParaRPr kumimoji="1" lang="en-US" altLang="ja-JP"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endParaRPr>
          </a:p>
        </p:txBody>
      </p:sp>
      <p:sp>
        <p:nvSpPr>
          <p:cNvPr id="292867" name="Rectangle 2"/>
          <p:cNvSpPr>
            <a:spLocks noGrp="1" noRot="1" noChangeAspect="1" noChangeArrowheads="1" noTextEdit="1"/>
          </p:cNvSpPr>
          <p:nvPr>
            <p:ph type="sldImg"/>
          </p:nvPr>
        </p:nvSpPr>
        <p:spPr>
          <a:xfrm>
            <a:off x="920750" y="746125"/>
            <a:ext cx="4964113" cy="3724275"/>
          </a:xfrm>
          <a:solidFill>
            <a:srgbClr val="FFFFFF"/>
          </a:solidFill>
          <a:ln/>
        </p:spPr>
      </p:sp>
      <p:sp>
        <p:nvSpPr>
          <p:cNvPr id="292868" name="Rectangle 3"/>
          <p:cNvSpPr>
            <a:spLocks noGrp="1" noChangeArrowheads="1"/>
          </p:cNvSpPr>
          <p:nvPr>
            <p:ph type="body" idx="1"/>
          </p:nvPr>
        </p:nvSpPr>
        <p:spPr>
          <a:xfrm>
            <a:off x="680562" y="4721186"/>
            <a:ext cx="5444490" cy="4472702"/>
          </a:xfrm>
          <a:solidFill>
            <a:srgbClr val="FFFFFF"/>
          </a:solidFill>
          <a:ln>
            <a:solidFill>
              <a:srgbClr val="000000"/>
            </a:solidFill>
            <a:miter lim="800000"/>
            <a:headEnd/>
            <a:tailEnd/>
          </a:ln>
        </p:spPr>
        <p:txBody>
          <a:bodyPr lIns="84408" tIns="42204" rIns="84408" bIns="42204"/>
          <a:lstStyle/>
          <a:p>
            <a:pPr eaLnBrk="1" hangingPunct="1"/>
            <a:endParaRPr lang="ja-JP" altLang="ja-JP"/>
          </a:p>
        </p:txBody>
      </p:sp>
    </p:spTree>
    <p:extLst>
      <p:ext uri="{BB962C8B-B14F-4D97-AF65-F5344CB8AC3E}">
        <p14:creationId xmlns:p14="http://schemas.microsoft.com/office/powerpoint/2010/main" val="8644124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7"/>
          <p:cNvSpPr>
            <a:spLocks noGrp="1" noChangeArrowheads="1"/>
          </p:cNvSpPr>
          <p:nvPr>
            <p:ph type="sldNum" sz="quarter" idx="5"/>
          </p:nvPr>
        </p:nvSpPr>
        <p:spPr>
          <a:noFill/>
        </p:spPr>
        <p:txBody>
          <a:bodyPr/>
          <a:lstStyle>
            <a:lvl1pPr>
              <a:defRPr kumimoji="1" sz="2400">
                <a:solidFill>
                  <a:schemeClr val="tx1"/>
                </a:solidFill>
                <a:latin typeface="Times New Roman" panose="02020603050405020304" pitchFamily="18" charset="0"/>
                <a:ea typeface="ＭＳ Ｐゴシック" panose="020B0600070205080204" pitchFamily="50" charset="-128"/>
              </a:defRPr>
            </a:lvl1pPr>
            <a:lvl2pPr marL="742950" indent="-285750">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defRPr kumimoji="1" sz="2400">
                <a:solidFill>
                  <a:schemeClr val="tx1"/>
                </a:solidFill>
                <a:latin typeface="Times New Roman" panose="02020603050405020304" pitchFamily="18" charset="0"/>
                <a:ea typeface="ＭＳ Ｐゴシック" panose="020B0600070205080204" pitchFamily="50" charset="-128"/>
              </a:defRPr>
            </a:lvl4pPr>
            <a:lvl5pPr marL="2057400" indent="-228600">
              <a:defRPr kumimoji="1" sz="24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4E8C3348-39E5-4794-A5C8-AE6588455107}" type="slidenum">
              <a:rPr kumimoji="1" lang="en-US" altLang="ja-JP" sz="1200" b="0" i="0" u="none" strike="noStrike" kern="1200" cap="none" spc="0" normalizeH="0" baseline="0" noProof="0" smtClean="0">
                <a:ln>
                  <a:noFill/>
                </a:ln>
                <a:solidFill>
                  <a:srgbClr val="000000"/>
                </a:solidFill>
                <a:effectLst/>
                <a:uLnTx/>
                <a:uFillTx/>
                <a:latin typeface="Times New Roman" panose="02020603050405020304" pitchFamily="18" charset="0"/>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1" lang="en-US" altLang="ja-JP" sz="1200" b="0" i="0" u="none" strike="noStrike" kern="1200" cap="none" spc="0" normalizeH="0" baseline="0" noProof="0">
              <a:ln>
                <a:noFill/>
              </a:ln>
              <a:solidFill>
                <a:srgbClr val="000000"/>
              </a:solidFill>
              <a:effectLst/>
              <a:uLnTx/>
              <a:uFillTx/>
              <a:latin typeface="Times New Roman" panose="02020603050405020304" pitchFamily="18" charset="0"/>
              <a:ea typeface="ＭＳ Ｐゴシック" panose="020B0600070205080204" pitchFamily="50" charset="-128"/>
              <a:cs typeface="+mn-cs"/>
            </a:endParaRPr>
          </a:p>
        </p:txBody>
      </p:sp>
      <p:sp>
        <p:nvSpPr>
          <p:cNvPr id="138243" name="Rectangle 2"/>
          <p:cNvSpPr>
            <a:spLocks noGrp="1" noRot="1" noChangeAspect="1" noChangeArrowheads="1" noTextEdit="1"/>
          </p:cNvSpPr>
          <p:nvPr>
            <p:ph type="sldImg"/>
          </p:nvPr>
        </p:nvSpPr>
        <p:spPr>
          <a:ln/>
        </p:spPr>
      </p:sp>
      <p:sp>
        <p:nvSpPr>
          <p:cNvPr id="138244" name="Rectangle 3"/>
          <p:cNvSpPr>
            <a:spLocks noGrp="1" noChangeArrowheads="1"/>
          </p:cNvSpPr>
          <p:nvPr>
            <p:ph type="body" idx="1"/>
          </p:nvPr>
        </p:nvSpPr>
        <p:spPr>
          <a:noFill/>
        </p:spPr>
        <p:txBody>
          <a:bodyPr/>
          <a:lstStyle/>
          <a:p>
            <a:pPr eaLnBrk="1" hangingPunct="1"/>
            <a:endParaRPr lang="ja-JP" altLang="ja-JP"/>
          </a:p>
        </p:txBody>
      </p:sp>
    </p:spTree>
    <p:extLst>
      <p:ext uri="{BB962C8B-B14F-4D97-AF65-F5344CB8AC3E}">
        <p14:creationId xmlns:p14="http://schemas.microsoft.com/office/powerpoint/2010/main" val="16143353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7"/>
          <p:cNvSpPr>
            <a:spLocks noGrp="1" noChangeArrowheads="1"/>
          </p:cNvSpPr>
          <p:nvPr>
            <p:ph type="sldNum" sz="quarter" idx="5"/>
          </p:nvPr>
        </p:nvSpPr>
        <p:spPr>
          <a:noFill/>
        </p:spPr>
        <p:txBody>
          <a:bodyPr/>
          <a:lstStyle>
            <a:lvl1pPr>
              <a:defRPr kumimoji="1" sz="2400">
                <a:solidFill>
                  <a:schemeClr val="tx1"/>
                </a:solidFill>
                <a:latin typeface="Times New Roman" panose="02020603050405020304" pitchFamily="18" charset="0"/>
                <a:ea typeface="ＭＳ Ｐゴシック" panose="020B0600070205080204" pitchFamily="50" charset="-128"/>
              </a:defRPr>
            </a:lvl1pPr>
            <a:lvl2pPr marL="742950" indent="-285750">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defRPr kumimoji="1" sz="2400">
                <a:solidFill>
                  <a:schemeClr val="tx1"/>
                </a:solidFill>
                <a:latin typeface="Times New Roman" panose="02020603050405020304" pitchFamily="18" charset="0"/>
                <a:ea typeface="ＭＳ Ｐゴシック" panose="020B0600070205080204" pitchFamily="50" charset="-128"/>
              </a:defRPr>
            </a:lvl4pPr>
            <a:lvl5pPr marL="2057400" indent="-228600">
              <a:defRPr kumimoji="1" sz="24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4E8C3348-39E5-4794-A5C8-AE6588455107}" type="slidenum">
              <a:rPr kumimoji="1" lang="en-US" altLang="ja-JP" sz="1200" b="0" i="0" u="none" strike="noStrike" kern="1200" cap="none" spc="0" normalizeH="0" baseline="0" noProof="0" smtClean="0">
                <a:ln>
                  <a:noFill/>
                </a:ln>
                <a:solidFill>
                  <a:srgbClr val="000000"/>
                </a:solidFill>
                <a:effectLst/>
                <a:uLnTx/>
                <a:uFillTx/>
                <a:latin typeface="Times New Roman" panose="02020603050405020304" pitchFamily="18" charset="0"/>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1" lang="en-US" altLang="ja-JP" sz="1200" b="0" i="0" u="none" strike="noStrike" kern="1200" cap="none" spc="0" normalizeH="0" baseline="0" noProof="0">
              <a:ln>
                <a:noFill/>
              </a:ln>
              <a:solidFill>
                <a:srgbClr val="000000"/>
              </a:solidFill>
              <a:effectLst/>
              <a:uLnTx/>
              <a:uFillTx/>
              <a:latin typeface="Times New Roman" panose="02020603050405020304" pitchFamily="18" charset="0"/>
              <a:ea typeface="ＭＳ Ｐゴシック" panose="020B0600070205080204" pitchFamily="50" charset="-128"/>
              <a:cs typeface="+mn-cs"/>
            </a:endParaRPr>
          </a:p>
        </p:txBody>
      </p:sp>
      <p:sp>
        <p:nvSpPr>
          <p:cNvPr id="138243" name="Rectangle 2"/>
          <p:cNvSpPr>
            <a:spLocks noGrp="1" noRot="1" noChangeAspect="1" noChangeArrowheads="1" noTextEdit="1"/>
          </p:cNvSpPr>
          <p:nvPr>
            <p:ph type="sldImg"/>
          </p:nvPr>
        </p:nvSpPr>
        <p:spPr>
          <a:ln/>
        </p:spPr>
      </p:sp>
      <p:sp>
        <p:nvSpPr>
          <p:cNvPr id="138244" name="Rectangle 3"/>
          <p:cNvSpPr>
            <a:spLocks noGrp="1" noChangeArrowheads="1"/>
          </p:cNvSpPr>
          <p:nvPr>
            <p:ph type="body" idx="1"/>
          </p:nvPr>
        </p:nvSpPr>
        <p:spPr>
          <a:noFill/>
        </p:spPr>
        <p:txBody>
          <a:bodyPr/>
          <a:lstStyle/>
          <a:p>
            <a:pPr eaLnBrk="1" hangingPunct="1"/>
            <a:endParaRPr lang="ja-JP" altLang="ja-JP"/>
          </a:p>
        </p:txBody>
      </p:sp>
    </p:spTree>
    <p:extLst>
      <p:ext uri="{BB962C8B-B14F-4D97-AF65-F5344CB8AC3E}">
        <p14:creationId xmlns:p14="http://schemas.microsoft.com/office/powerpoint/2010/main" val="7876055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defRPr kumimoji="1" sz="3600" b="1">
                <a:solidFill>
                  <a:schemeClr val="tx1"/>
                </a:solidFill>
                <a:latin typeface="Times New Roman" pitchFamily="18" charset="0"/>
                <a:ea typeface="ＭＳ Ｐゴシック" pitchFamily="50" charset="-128"/>
              </a:defRPr>
            </a:lvl1pPr>
            <a:lvl2pPr marL="742950" indent="-285750" defTabSz="912813" eaLnBrk="0" hangingPunct="0">
              <a:defRPr kumimoji="1" sz="3600" b="1">
                <a:solidFill>
                  <a:schemeClr val="tx1"/>
                </a:solidFill>
                <a:latin typeface="Times New Roman" pitchFamily="18" charset="0"/>
                <a:ea typeface="ＭＳ Ｐゴシック" pitchFamily="50" charset="-128"/>
              </a:defRPr>
            </a:lvl2pPr>
            <a:lvl3pPr marL="1143000" indent="-228600" defTabSz="912813" eaLnBrk="0" hangingPunct="0">
              <a:defRPr kumimoji="1" sz="3600" b="1">
                <a:solidFill>
                  <a:schemeClr val="tx1"/>
                </a:solidFill>
                <a:latin typeface="Times New Roman" pitchFamily="18" charset="0"/>
                <a:ea typeface="ＭＳ Ｐゴシック" pitchFamily="50" charset="-128"/>
              </a:defRPr>
            </a:lvl3pPr>
            <a:lvl4pPr marL="1600200" indent="-228600" defTabSz="912813" eaLnBrk="0" hangingPunct="0">
              <a:defRPr kumimoji="1" sz="3600" b="1">
                <a:solidFill>
                  <a:schemeClr val="tx1"/>
                </a:solidFill>
                <a:latin typeface="Times New Roman" pitchFamily="18" charset="0"/>
                <a:ea typeface="ＭＳ Ｐゴシック" pitchFamily="50" charset="-128"/>
              </a:defRPr>
            </a:lvl4pPr>
            <a:lvl5pPr marL="2057400" indent="-228600" defTabSz="912813" eaLnBrk="0" hangingPunct="0">
              <a:defRPr kumimoji="1" sz="3600" b="1">
                <a:solidFill>
                  <a:schemeClr val="tx1"/>
                </a:solidFill>
                <a:latin typeface="Times New Roman" pitchFamily="18" charset="0"/>
                <a:ea typeface="ＭＳ Ｐゴシック" pitchFamily="50" charset="-128"/>
              </a:defRPr>
            </a:lvl5pPr>
            <a:lvl6pPr marL="25146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6pPr>
            <a:lvl7pPr marL="29718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7pPr>
            <a:lvl8pPr marL="34290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8pPr>
            <a:lvl9pPr marL="38862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9pPr>
          </a:lstStyle>
          <a:p>
            <a:pPr marL="0" marR="0" lvl="0" indent="0" algn="r" defTabSz="912813" rtl="0" eaLnBrk="1" fontAlgn="auto" latinLnBrk="0" hangingPunct="1">
              <a:lnSpc>
                <a:spcPct val="100000"/>
              </a:lnSpc>
              <a:spcBef>
                <a:spcPts val="0"/>
              </a:spcBef>
              <a:spcAft>
                <a:spcPts val="0"/>
              </a:spcAft>
              <a:buClrTx/>
              <a:buSzTx/>
              <a:buFontTx/>
              <a:buNone/>
              <a:tabLst/>
              <a:defRPr/>
            </a:pPr>
            <a:fld id="{540F6D47-FD9A-4192-AD6E-B9EBDFBDB31E}" type="slidenum">
              <a:rPr kumimoji="1" lang="en-US" altLang="ja-JP"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rPr>
              <a:pPr marL="0" marR="0" lvl="0" indent="0" algn="r" defTabSz="912813" rtl="0" eaLnBrk="1" fontAlgn="auto" latinLnBrk="0" hangingPunct="1">
                <a:lnSpc>
                  <a:spcPct val="100000"/>
                </a:lnSpc>
                <a:spcBef>
                  <a:spcPts val="0"/>
                </a:spcBef>
                <a:spcAft>
                  <a:spcPts val="0"/>
                </a:spcAft>
                <a:buClrTx/>
                <a:buSzTx/>
                <a:buFontTx/>
                <a:buNone/>
                <a:tabLst/>
                <a:defRPr/>
              </a:pPr>
              <a:t>8</a:t>
            </a:fld>
            <a:endParaRPr kumimoji="1" lang="en-US" altLang="ja-JP"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endParaRPr>
          </a:p>
        </p:txBody>
      </p:sp>
      <p:sp>
        <p:nvSpPr>
          <p:cNvPr id="348163" name="Rectangle 2"/>
          <p:cNvSpPr>
            <a:spLocks noGrp="1" noRot="1" noChangeAspect="1" noChangeArrowheads="1" noTextEdit="1"/>
          </p:cNvSpPr>
          <p:nvPr>
            <p:ph type="sldImg"/>
          </p:nvPr>
        </p:nvSpPr>
        <p:spPr>
          <a:xfrm>
            <a:off x="903288" y="739775"/>
            <a:ext cx="4935537" cy="3702050"/>
          </a:xfrm>
          <a:ln/>
        </p:spPr>
      </p:sp>
      <p:sp>
        <p:nvSpPr>
          <p:cNvPr id="3481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8" tIns="45709" rIns="91418" bIns="45709"/>
          <a:lstStyle/>
          <a:p>
            <a:pPr eaLnBrk="1" hangingPunct="1"/>
            <a:endParaRPr lang="ja-JP" altLang="ja-JP"/>
          </a:p>
        </p:txBody>
      </p:sp>
    </p:spTree>
    <p:extLst>
      <p:ext uri="{BB962C8B-B14F-4D97-AF65-F5344CB8AC3E}">
        <p14:creationId xmlns:p14="http://schemas.microsoft.com/office/powerpoint/2010/main" val="162127497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defRPr kumimoji="1" sz="3600" b="1">
                <a:solidFill>
                  <a:schemeClr val="tx1"/>
                </a:solidFill>
                <a:latin typeface="Times New Roman" pitchFamily="18" charset="0"/>
                <a:ea typeface="ＭＳ Ｐゴシック" pitchFamily="50" charset="-128"/>
              </a:defRPr>
            </a:lvl1pPr>
            <a:lvl2pPr marL="742950" indent="-285750" defTabSz="912813" eaLnBrk="0" hangingPunct="0">
              <a:defRPr kumimoji="1" sz="3600" b="1">
                <a:solidFill>
                  <a:schemeClr val="tx1"/>
                </a:solidFill>
                <a:latin typeface="Times New Roman" pitchFamily="18" charset="0"/>
                <a:ea typeface="ＭＳ Ｐゴシック" pitchFamily="50" charset="-128"/>
              </a:defRPr>
            </a:lvl2pPr>
            <a:lvl3pPr marL="1143000" indent="-228600" defTabSz="912813" eaLnBrk="0" hangingPunct="0">
              <a:defRPr kumimoji="1" sz="3600" b="1">
                <a:solidFill>
                  <a:schemeClr val="tx1"/>
                </a:solidFill>
                <a:latin typeface="Times New Roman" pitchFamily="18" charset="0"/>
                <a:ea typeface="ＭＳ Ｐゴシック" pitchFamily="50" charset="-128"/>
              </a:defRPr>
            </a:lvl3pPr>
            <a:lvl4pPr marL="1600200" indent="-228600" defTabSz="912813" eaLnBrk="0" hangingPunct="0">
              <a:defRPr kumimoji="1" sz="3600" b="1">
                <a:solidFill>
                  <a:schemeClr val="tx1"/>
                </a:solidFill>
                <a:latin typeface="Times New Roman" pitchFamily="18" charset="0"/>
                <a:ea typeface="ＭＳ Ｐゴシック" pitchFamily="50" charset="-128"/>
              </a:defRPr>
            </a:lvl4pPr>
            <a:lvl5pPr marL="2057400" indent="-228600" defTabSz="912813" eaLnBrk="0" hangingPunct="0">
              <a:defRPr kumimoji="1" sz="3600" b="1">
                <a:solidFill>
                  <a:schemeClr val="tx1"/>
                </a:solidFill>
                <a:latin typeface="Times New Roman" pitchFamily="18" charset="0"/>
                <a:ea typeface="ＭＳ Ｐゴシック" pitchFamily="50" charset="-128"/>
              </a:defRPr>
            </a:lvl5pPr>
            <a:lvl6pPr marL="25146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6pPr>
            <a:lvl7pPr marL="29718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7pPr>
            <a:lvl8pPr marL="34290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8pPr>
            <a:lvl9pPr marL="3886200" indent="-228600" defTabSz="912813" eaLnBrk="0" fontAlgn="base" hangingPunct="0">
              <a:spcBef>
                <a:spcPct val="0"/>
              </a:spcBef>
              <a:spcAft>
                <a:spcPct val="0"/>
              </a:spcAft>
              <a:defRPr kumimoji="1" sz="3600" b="1">
                <a:solidFill>
                  <a:schemeClr val="tx1"/>
                </a:solidFill>
                <a:latin typeface="Times New Roman" pitchFamily="18" charset="0"/>
                <a:ea typeface="ＭＳ Ｐゴシック" pitchFamily="50" charset="-128"/>
              </a:defRPr>
            </a:lvl9pPr>
          </a:lstStyle>
          <a:p>
            <a:pPr marL="0" marR="0" lvl="0" indent="0" algn="r" defTabSz="912813" rtl="0" eaLnBrk="1" fontAlgn="auto" latinLnBrk="0" hangingPunct="1">
              <a:lnSpc>
                <a:spcPct val="100000"/>
              </a:lnSpc>
              <a:spcBef>
                <a:spcPts val="0"/>
              </a:spcBef>
              <a:spcAft>
                <a:spcPts val="0"/>
              </a:spcAft>
              <a:buClrTx/>
              <a:buSzTx/>
              <a:buFontTx/>
              <a:buNone/>
              <a:tabLst/>
              <a:defRPr/>
            </a:pPr>
            <a:fld id="{540F6D47-FD9A-4192-AD6E-B9EBDFBDB31E}" type="slidenum">
              <a:rPr kumimoji="1" lang="en-US" altLang="ja-JP"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rPr>
              <a:pPr marL="0" marR="0" lvl="0" indent="0" algn="r" defTabSz="912813" rtl="0" eaLnBrk="1" fontAlgn="auto" latinLnBrk="0" hangingPunct="1">
                <a:lnSpc>
                  <a:spcPct val="100000"/>
                </a:lnSpc>
                <a:spcBef>
                  <a:spcPts val="0"/>
                </a:spcBef>
                <a:spcAft>
                  <a:spcPts val="0"/>
                </a:spcAft>
                <a:buClrTx/>
                <a:buSzTx/>
                <a:buFontTx/>
                <a:buNone/>
                <a:tabLst/>
                <a:defRPr/>
              </a:pPr>
              <a:t>9</a:t>
            </a:fld>
            <a:endParaRPr kumimoji="1" lang="en-US" altLang="ja-JP"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endParaRPr>
          </a:p>
        </p:txBody>
      </p:sp>
      <p:sp>
        <p:nvSpPr>
          <p:cNvPr id="348163" name="Rectangle 2"/>
          <p:cNvSpPr>
            <a:spLocks noGrp="1" noRot="1" noChangeAspect="1" noChangeArrowheads="1" noTextEdit="1"/>
          </p:cNvSpPr>
          <p:nvPr>
            <p:ph type="sldImg"/>
          </p:nvPr>
        </p:nvSpPr>
        <p:spPr>
          <a:xfrm>
            <a:off x="903288" y="739775"/>
            <a:ext cx="4935537" cy="3702050"/>
          </a:xfrm>
          <a:ln/>
        </p:spPr>
      </p:sp>
      <p:sp>
        <p:nvSpPr>
          <p:cNvPr id="3481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8" tIns="45709" rIns="91418" bIns="45709"/>
          <a:lstStyle/>
          <a:p>
            <a:pPr eaLnBrk="1" hangingPunct="1"/>
            <a:endParaRPr lang="ja-JP" altLang="ja-JP"/>
          </a:p>
        </p:txBody>
      </p:sp>
    </p:spTree>
    <p:extLst>
      <p:ext uri="{BB962C8B-B14F-4D97-AF65-F5344CB8AC3E}">
        <p14:creationId xmlns:p14="http://schemas.microsoft.com/office/powerpoint/2010/main" val="4436647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a:t>マスタ サブタイトルの書式設定</a:t>
            </a:r>
          </a:p>
        </p:txBody>
      </p:sp>
      <p:sp>
        <p:nvSpPr>
          <p:cNvPr id="4" name="Rectangle 4"/>
          <p:cNvSpPr>
            <a:spLocks noGrp="1" noChangeArrowheads="1"/>
          </p:cNvSpPr>
          <p:nvPr>
            <p:ph type="dt" sz="half" idx="10"/>
          </p:nvPr>
        </p:nvSpPr>
        <p:spPr>
          <a:ln/>
        </p:spPr>
        <p:txBody>
          <a:bodyPr/>
          <a:lstStyle>
            <a:lvl1pPr>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altLang="ja-JP" sz="1400" b="0" i="0" u="none" strike="noStrike" kern="1200" cap="none" spc="0" normalizeH="0" baseline="0" noProof="0">
              <a:ln>
                <a:noFill/>
              </a:ln>
              <a:solidFill>
                <a:srgbClr val="000000"/>
              </a:solidFill>
              <a:effectLst/>
              <a:uLnTx/>
              <a:uFillTx/>
              <a:latin typeface="Times New Roman"/>
              <a:ea typeface="ＭＳ Ｐゴシック" pitchFamily="50" charset="-128"/>
              <a:cs typeface="+mn-cs"/>
            </a:endParaRPr>
          </a:p>
        </p:txBody>
      </p:sp>
      <p:sp>
        <p:nvSpPr>
          <p:cNvPr id="5" name="Rectangle 5"/>
          <p:cNvSpPr>
            <a:spLocks noGrp="1" noChangeArrowheads="1"/>
          </p:cNvSpPr>
          <p:nvPr>
            <p:ph type="ftr" sz="quarter" idx="11"/>
          </p:nvPr>
        </p:nvSpPr>
        <p:spPr>
          <a:ln/>
        </p:spPr>
        <p:txBody>
          <a:bodyPr/>
          <a:lstStyle>
            <a:lvl1pPr>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altLang="ja-JP" sz="1400" b="0" i="0" u="none" strike="noStrike" kern="1200" cap="none" spc="0" normalizeH="0" baseline="0" noProof="0">
              <a:ln>
                <a:noFill/>
              </a:ln>
              <a:solidFill>
                <a:srgbClr val="000000"/>
              </a:solidFill>
              <a:effectLst/>
              <a:uLnTx/>
              <a:uFillTx/>
              <a:latin typeface="Times New Roman"/>
              <a:ea typeface="ＭＳ Ｐゴシック" pitchFamily="50" charset="-128"/>
              <a:cs typeface="+mn-cs"/>
            </a:endParaRPr>
          </a:p>
        </p:txBody>
      </p:sp>
      <p:sp>
        <p:nvSpPr>
          <p:cNvPr id="6" name="Rectangle 6"/>
          <p:cNvSpPr>
            <a:spLocks noGrp="1" noChangeArrowheads="1"/>
          </p:cNvSpPr>
          <p:nvPr>
            <p:ph type="sldNum" sz="quarter" idx="12"/>
          </p:nvPr>
        </p:nvSpPr>
        <p:spPr>
          <a:ln/>
        </p:spPr>
        <p:txBody>
          <a:bodyPr/>
          <a:lstStyle>
            <a:lvl1pPr>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8B299207-A22D-4C0B-8BC6-0A450BE7DC24}" type="slidenum">
              <a:rPr kumimoji="0" lang="en-US" altLang="ja-JP" sz="1400" b="0" i="0" u="none" strike="noStrike" kern="1200" cap="none" spc="0" normalizeH="0" baseline="0" noProof="0">
                <a:ln>
                  <a:noFill/>
                </a:ln>
                <a:solidFill>
                  <a:srgbClr val="000000"/>
                </a:solidFill>
                <a:effectLst/>
                <a:uLnTx/>
                <a:uFillTx/>
                <a:latin typeface="Times New Roman"/>
                <a:ea typeface="ＭＳ Ｐゴシック" pitchFamily="50"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altLang="ja-JP" sz="1400" b="0" i="0" u="none" strike="noStrike" kern="1200" cap="none" spc="0" normalizeH="0" baseline="0" noProof="0">
              <a:ln>
                <a:noFill/>
              </a:ln>
              <a:solidFill>
                <a:srgbClr val="000000"/>
              </a:solidFill>
              <a:effectLst/>
              <a:uLnTx/>
              <a:uFillTx/>
              <a:latin typeface="Times New Roman"/>
              <a:ea typeface="ＭＳ Ｐゴシック" pitchFamily="50" charset="-128"/>
              <a:cs typeface="+mn-cs"/>
            </a:endParaRPr>
          </a:p>
        </p:txBody>
      </p:sp>
    </p:spTree>
    <p:extLst>
      <p:ext uri="{BB962C8B-B14F-4D97-AF65-F5344CB8AC3E}">
        <p14:creationId xmlns:p14="http://schemas.microsoft.com/office/powerpoint/2010/main" val="3040671388"/>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altLang="ja-JP" sz="1400" b="0" i="0" u="none" strike="noStrike" kern="1200" cap="none" spc="0" normalizeH="0" baseline="0" noProof="0">
              <a:ln>
                <a:noFill/>
              </a:ln>
              <a:solidFill>
                <a:srgbClr val="000000"/>
              </a:solidFill>
              <a:effectLst/>
              <a:uLnTx/>
              <a:uFillTx/>
              <a:latin typeface="Times New Roman"/>
              <a:ea typeface="ＭＳ Ｐゴシック" pitchFamily="50" charset="-128"/>
              <a:cs typeface="+mn-cs"/>
            </a:endParaRPr>
          </a:p>
        </p:txBody>
      </p:sp>
      <p:sp>
        <p:nvSpPr>
          <p:cNvPr id="5" name="Rectangle 5"/>
          <p:cNvSpPr>
            <a:spLocks noGrp="1" noChangeArrowheads="1"/>
          </p:cNvSpPr>
          <p:nvPr>
            <p:ph type="ftr" sz="quarter" idx="11"/>
          </p:nvPr>
        </p:nvSpPr>
        <p:spPr>
          <a:ln/>
        </p:spPr>
        <p:txBody>
          <a:bodyPr/>
          <a:lstStyle>
            <a:lvl1pPr>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altLang="ja-JP" sz="1400" b="0" i="0" u="none" strike="noStrike" kern="1200" cap="none" spc="0" normalizeH="0" baseline="0" noProof="0">
              <a:ln>
                <a:noFill/>
              </a:ln>
              <a:solidFill>
                <a:srgbClr val="000000"/>
              </a:solidFill>
              <a:effectLst/>
              <a:uLnTx/>
              <a:uFillTx/>
              <a:latin typeface="Times New Roman"/>
              <a:ea typeface="ＭＳ Ｐゴシック" pitchFamily="50" charset="-128"/>
              <a:cs typeface="+mn-cs"/>
            </a:endParaRPr>
          </a:p>
        </p:txBody>
      </p:sp>
      <p:sp>
        <p:nvSpPr>
          <p:cNvPr id="6" name="Rectangle 6"/>
          <p:cNvSpPr>
            <a:spLocks noGrp="1" noChangeArrowheads="1"/>
          </p:cNvSpPr>
          <p:nvPr>
            <p:ph type="sldNum" sz="quarter" idx="12"/>
          </p:nvPr>
        </p:nvSpPr>
        <p:spPr>
          <a:ln/>
        </p:spPr>
        <p:txBody>
          <a:bodyPr/>
          <a:lstStyle>
            <a:lvl1pPr>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5E940E7A-912F-41C1-BF35-14C8FF108CE7}" type="slidenum">
              <a:rPr kumimoji="0" lang="en-US" altLang="ja-JP" sz="1400" b="0" i="0" u="none" strike="noStrike" kern="1200" cap="none" spc="0" normalizeH="0" baseline="0" noProof="0">
                <a:ln>
                  <a:noFill/>
                </a:ln>
                <a:solidFill>
                  <a:srgbClr val="000000"/>
                </a:solidFill>
                <a:effectLst/>
                <a:uLnTx/>
                <a:uFillTx/>
                <a:latin typeface="Times New Roman"/>
                <a:ea typeface="ＭＳ Ｐゴシック" pitchFamily="50"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altLang="ja-JP" sz="1400" b="0" i="0" u="none" strike="noStrike" kern="1200" cap="none" spc="0" normalizeH="0" baseline="0" noProof="0">
              <a:ln>
                <a:noFill/>
              </a:ln>
              <a:solidFill>
                <a:srgbClr val="000000"/>
              </a:solidFill>
              <a:effectLst/>
              <a:uLnTx/>
              <a:uFillTx/>
              <a:latin typeface="Times New Roman"/>
              <a:ea typeface="ＭＳ Ｐゴシック" pitchFamily="50" charset="-128"/>
              <a:cs typeface="+mn-cs"/>
            </a:endParaRPr>
          </a:p>
        </p:txBody>
      </p:sp>
    </p:spTree>
    <p:extLst>
      <p:ext uri="{BB962C8B-B14F-4D97-AF65-F5344CB8AC3E}">
        <p14:creationId xmlns:p14="http://schemas.microsoft.com/office/powerpoint/2010/main" val="2961267841"/>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515100" y="609600"/>
            <a:ext cx="1943100" cy="5486400"/>
          </a:xfr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685800" y="609600"/>
            <a:ext cx="5676900" cy="5486400"/>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altLang="ja-JP" sz="1400" b="0" i="0" u="none" strike="noStrike" kern="1200" cap="none" spc="0" normalizeH="0" baseline="0" noProof="0">
              <a:ln>
                <a:noFill/>
              </a:ln>
              <a:solidFill>
                <a:srgbClr val="000000"/>
              </a:solidFill>
              <a:effectLst/>
              <a:uLnTx/>
              <a:uFillTx/>
              <a:latin typeface="Times New Roman"/>
              <a:ea typeface="ＭＳ Ｐゴシック" pitchFamily="50" charset="-128"/>
              <a:cs typeface="+mn-cs"/>
            </a:endParaRPr>
          </a:p>
        </p:txBody>
      </p:sp>
      <p:sp>
        <p:nvSpPr>
          <p:cNvPr id="5" name="Rectangle 5"/>
          <p:cNvSpPr>
            <a:spLocks noGrp="1" noChangeArrowheads="1"/>
          </p:cNvSpPr>
          <p:nvPr>
            <p:ph type="ftr" sz="quarter" idx="11"/>
          </p:nvPr>
        </p:nvSpPr>
        <p:spPr>
          <a:ln/>
        </p:spPr>
        <p:txBody>
          <a:bodyPr/>
          <a:lstStyle>
            <a:lvl1pPr>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altLang="ja-JP" sz="1400" b="0" i="0" u="none" strike="noStrike" kern="1200" cap="none" spc="0" normalizeH="0" baseline="0" noProof="0">
              <a:ln>
                <a:noFill/>
              </a:ln>
              <a:solidFill>
                <a:srgbClr val="000000"/>
              </a:solidFill>
              <a:effectLst/>
              <a:uLnTx/>
              <a:uFillTx/>
              <a:latin typeface="Times New Roman"/>
              <a:ea typeface="ＭＳ Ｐゴシック" pitchFamily="50" charset="-128"/>
              <a:cs typeface="+mn-cs"/>
            </a:endParaRPr>
          </a:p>
        </p:txBody>
      </p:sp>
      <p:sp>
        <p:nvSpPr>
          <p:cNvPr id="6" name="Rectangle 6"/>
          <p:cNvSpPr>
            <a:spLocks noGrp="1" noChangeArrowheads="1"/>
          </p:cNvSpPr>
          <p:nvPr>
            <p:ph type="sldNum" sz="quarter" idx="12"/>
          </p:nvPr>
        </p:nvSpPr>
        <p:spPr>
          <a:ln/>
        </p:spPr>
        <p:txBody>
          <a:bodyPr/>
          <a:lstStyle>
            <a:lvl1pPr>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60AF57D0-4F26-4BA8-BA24-6AEA5CF165BE}" type="slidenum">
              <a:rPr kumimoji="0" lang="en-US" altLang="ja-JP" sz="1400" b="0" i="0" u="none" strike="noStrike" kern="1200" cap="none" spc="0" normalizeH="0" baseline="0" noProof="0">
                <a:ln>
                  <a:noFill/>
                </a:ln>
                <a:solidFill>
                  <a:srgbClr val="000000"/>
                </a:solidFill>
                <a:effectLst/>
                <a:uLnTx/>
                <a:uFillTx/>
                <a:latin typeface="Times New Roman"/>
                <a:ea typeface="ＭＳ Ｐゴシック" pitchFamily="50"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altLang="ja-JP" sz="1400" b="0" i="0" u="none" strike="noStrike" kern="1200" cap="none" spc="0" normalizeH="0" baseline="0" noProof="0">
              <a:ln>
                <a:noFill/>
              </a:ln>
              <a:solidFill>
                <a:srgbClr val="000000"/>
              </a:solidFill>
              <a:effectLst/>
              <a:uLnTx/>
              <a:uFillTx/>
              <a:latin typeface="Times New Roman"/>
              <a:ea typeface="ＭＳ Ｐゴシック" pitchFamily="50" charset="-128"/>
              <a:cs typeface="+mn-cs"/>
            </a:endParaRPr>
          </a:p>
        </p:txBody>
      </p:sp>
    </p:spTree>
    <p:extLst>
      <p:ext uri="{BB962C8B-B14F-4D97-AF65-F5344CB8AC3E}">
        <p14:creationId xmlns:p14="http://schemas.microsoft.com/office/powerpoint/2010/main" val="40055067"/>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a:t>マスタ サブタイトルの書式設定</a:t>
            </a:r>
          </a:p>
        </p:txBody>
      </p:sp>
      <p:sp>
        <p:nvSpPr>
          <p:cNvPr id="4" name="Rectangle 4"/>
          <p:cNvSpPr>
            <a:spLocks noGrp="1" noChangeArrowheads="1"/>
          </p:cNvSpPr>
          <p:nvPr>
            <p:ph type="dt" sz="half" idx="10"/>
          </p:nvPr>
        </p:nvSpPr>
        <p:spPr>
          <a:ln/>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en-US" altLang="ja-JP" sz="1400" b="0" i="0" u="none" strike="noStrike" kern="1200" cap="none" spc="0" normalizeH="0" baseline="0" noProof="0">
              <a:ln>
                <a:noFill/>
              </a:ln>
              <a:solidFill>
                <a:srgbClr val="000000"/>
              </a:solidFill>
              <a:effectLst/>
              <a:uLnTx/>
              <a:uFillTx/>
              <a:latin typeface="Times New Roman" panose="02020603050405020304" pitchFamily="18" charset="0"/>
              <a:ea typeface="ＭＳ Ｐゴシック" panose="020B0600070205080204" pitchFamily="50" charset="-128"/>
              <a:cs typeface="+mn-cs"/>
            </a:endParaRPr>
          </a:p>
        </p:txBody>
      </p:sp>
      <p:sp>
        <p:nvSpPr>
          <p:cNvPr id="5" name="Rectangle 5"/>
          <p:cNvSpPr>
            <a:spLocks noGrp="1" noChangeArrowheads="1"/>
          </p:cNvSpPr>
          <p:nvPr>
            <p:ph type="ftr" sz="quarter" idx="11"/>
          </p:nvPr>
        </p:nvSpPr>
        <p:spPr>
          <a:ln/>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en-US" altLang="ja-JP" sz="1400" b="0" i="0" u="none" strike="noStrike" kern="1200" cap="none" spc="0" normalizeH="0" baseline="0" noProof="0">
              <a:ln>
                <a:noFill/>
              </a:ln>
              <a:solidFill>
                <a:srgbClr val="000000"/>
              </a:solidFill>
              <a:effectLst/>
              <a:uLnTx/>
              <a:uFillTx/>
              <a:latin typeface="Times New Roman" panose="02020603050405020304" pitchFamily="18" charset="0"/>
              <a:ea typeface="ＭＳ Ｐゴシック" panose="020B0600070205080204" pitchFamily="50" charset="-128"/>
              <a:cs typeface="+mn-cs"/>
            </a:endParaRPr>
          </a:p>
        </p:txBody>
      </p:sp>
      <p:sp>
        <p:nvSpPr>
          <p:cNvPr id="6" name="Rectangle 6"/>
          <p:cNvSpPr>
            <a:spLocks noGrp="1" noChangeArrowheads="1"/>
          </p:cNvSpPr>
          <p:nvPr>
            <p:ph type="sldNum" sz="quarter" idx="12"/>
          </p:nvPr>
        </p:nvSpPr>
        <p:spPr>
          <a:ln/>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14FFD452-D6C8-4457-A19E-BCF2A28B9538}" type="slidenum">
              <a:rPr kumimoji="1" lang="en-US" altLang="ja-JP" sz="1400" b="0" i="0" u="none" strike="noStrike" kern="1200" cap="none" spc="0" normalizeH="0" baseline="0" noProof="0">
                <a:ln>
                  <a:noFill/>
                </a:ln>
                <a:solidFill>
                  <a:srgbClr val="000000"/>
                </a:solidFill>
                <a:effectLst/>
                <a:uLnTx/>
                <a:uFillTx/>
                <a:latin typeface="Times New Roman" panose="02020603050405020304" pitchFamily="18"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1" lang="en-US" altLang="ja-JP" sz="1400" b="0" i="0" u="none" strike="noStrike" kern="1200" cap="none" spc="0" normalizeH="0" baseline="0" noProof="0">
              <a:ln>
                <a:noFill/>
              </a:ln>
              <a:solidFill>
                <a:srgbClr val="000000"/>
              </a:solidFill>
              <a:effectLst/>
              <a:uLnTx/>
              <a:uFillTx/>
              <a:latin typeface="Times New Roman" panose="02020603050405020304" pitchFamily="18" charset="0"/>
              <a:ea typeface="ＭＳ Ｐゴシック" panose="020B0600070205080204" pitchFamily="50" charset="-128"/>
              <a:cs typeface="+mn-cs"/>
            </a:endParaRPr>
          </a:p>
        </p:txBody>
      </p:sp>
    </p:spTree>
    <p:extLst>
      <p:ext uri="{BB962C8B-B14F-4D97-AF65-F5344CB8AC3E}">
        <p14:creationId xmlns:p14="http://schemas.microsoft.com/office/powerpoint/2010/main" val="39492690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idx="1"/>
          </p:nvPr>
        </p:nvSpPr>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en-US" altLang="ja-JP" sz="1400" b="0" i="0" u="none" strike="noStrike" kern="1200" cap="none" spc="0" normalizeH="0" baseline="0" noProof="0">
              <a:ln>
                <a:noFill/>
              </a:ln>
              <a:solidFill>
                <a:srgbClr val="000000"/>
              </a:solidFill>
              <a:effectLst/>
              <a:uLnTx/>
              <a:uFillTx/>
              <a:latin typeface="Times New Roman" panose="02020603050405020304" pitchFamily="18" charset="0"/>
              <a:ea typeface="ＭＳ Ｐゴシック" panose="020B0600070205080204" pitchFamily="50" charset="-128"/>
              <a:cs typeface="+mn-cs"/>
            </a:endParaRPr>
          </a:p>
        </p:txBody>
      </p:sp>
      <p:sp>
        <p:nvSpPr>
          <p:cNvPr id="5" name="Rectangle 5"/>
          <p:cNvSpPr>
            <a:spLocks noGrp="1" noChangeArrowheads="1"/>
          </p:cNvSpPr>
          <p:nvPr>
            <p:ph type="ftr" sz="quarter" idx="11"/>
          </p:nvPr>
        </p:nvSpPr>
        <p:spPr>
          <a:ln/>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en-US" altLang="ja-JP" sz="1400" b="0" i="0" u="none" strike="noStrike" kern="1200" cap="none" spc="0" normalizeH="0" baseline="0" noProof="0">
              <a:ln>
                <a:noFill/>
              </a:ln>
              <a:solidFill>
                <a:srgbClr val="000000"/>
              </a:solidFill>
              <a:effectLst/>
              <a:uLnTx/>
              <a:uFillTx/>
              <a:latin typeface="Times New Roman" panose="02020603050405020304" pitchFamily="18" charset="0"/>
              <a:ea typeface="ＭＳ Ｐゴシック" panose="020B0600070205080204" pitchFamily="50" charset="-128"/>
              <a:cs typeface="+mn-cs"/>
            </a:endParaRPr>
          </a:p>
        </p:txBody>
      </p:sp>
      <p:sp>
        <p:nvSpPr>
          <p:cNvPr id="6" name="Rectangle 6"/>
          <p:cNvSpPr>
            <a:spLocks noGrp="1" noChangeArrowheads="1"/>
          </p:cNvSpPr>
          <p:nvPr>
            <p:ph type="sldNum" sz="quarter" idx="12"/>
          </p:nvPr>
        </p:nvSpPr>
        <p:spPr>
          <a:ln/>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49E8D5A7-90A5-43E6-BC84-F2A5DAED5572}" type="slidenum">
              <a:rPr kumimoji="1" lang="en-US" altLang="ja-JP" sz="1400" b="0" i="0" u="none" strike="noStrike" kern="1200" cap="none" spc="0" normalizeH="0" baseline="0" noProof="0">
                <a:ln>
                  <a:noFill/>
                </a:ln>
                <a:solidFill>
                  <a:srgbClr val="000000"/>
                </a:solidFill>
                <a:effectLst/>
                <a:uLnTx/>
                <a:uFillTx/>
                <a:latin typeface="Times New Roman" panose="02020603050405020304" pitchFamily="18"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1" lang="en-US" altLang="ja-JP" sz="1400" b="0" i="0" u="none" strike="noStrike" kern="1200" cap="none" spc="0" normalizeH="0" baseline="0" noProof="0">
              <a:ln>
                <a:noFill/>
              </a:ln>
              <a:solidFill>
                <a:srgbClr val="000000"/>
              </a:solidFill>
              <a:effectLst/>
              <a:uLnTx/>
              <a:uFillTx/>
              <a:latin typeface="Times New Roman" panose="02020603050405020304" pitchFamily="18" charset="0"/>
              <a:ea typeface="ＭＳ Ｐゴシック" panose="020B0600070205080204" pitchFamily="50" charset="-128"/>
              <a:cs typeface="+mn-cs"/>
            </a:endParaRPr>
          </a:p>
        </p:txBody>
      </p:sp>
    </p:spTree>
    <p:extLst>
      <p:ext uri="{BB962C8B-B14F-4D97-AF65-F5344CB8AC3E}">
        <p14:creationId xmlns:p14="http://schemas.microsoft.com/office/powerpoint/2010/main" val="296782773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 テキストの書式設定</a:t>
            </a:r>
          </a:p>
        </p:txBody>
      </p:sp>
      <p:sp>
        <p:nvSpPr>
          <p:cNvPr id="4" name="Rectangle 4"/>
          <p:cNvSpPr>
            <a:spLocks noGrp="1" noChangeArrowheads="1"/>
          </p:cNvSpPr>
          <p:nvPr>
            <p:ph type="dt" sz="half" idx="10"/>
          </p:nvPr>
        </p:nvSpPr>
        <p:spPr>
          <a:ln/>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en-US" altLang="ja-JP" sz="1400" b="0" i="0" u="none" strike="noStrike" kern="1200" cap="none" spc="0" normalizeH="0" baseline="0" noProof="0">
              <a:ln>
                <a:noFill/>
              </a:ln>
              <a:solidFill>
                <a:srgbClr val="000000"/>
              </a:solidFill>
              <a:effectLst/>
              <a:uLnTx/>
              <a:uFillTx/>
              <a:latin typeface="Times New Roman" panose="02020603050405020304" pitchFamily="18" charset="0"/>
              <a:ea typeface="ＭＳ Ｐゴシック" panose="020B0600070205080204" pitchFamily="50" charset="-128"/>
              <a:cs typeface="+mn-cs"/>
            </a:endParaRPr>
          </a:p>
        </p:txBody>
      </p:sp>
      <p:sp>
        <p:nvSpPr>
          <p:cNvPr id="5" name="Rectangle 5"/>
          <p:cNvSpPr>
            <a:spLocks noGrp="1" noChangeArrowheads="1"/>
          </p:cNvSpPr>
          <p:nvPr>
            <p:ph type="ftr" sz="quarter" idx="11"/>
          </p:nvPr>
        </p:nvSpPr>
        <p:spPr>
          <a:ln/>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en-US" altLang="ja-JP" sz="1400" b="0" i="0" u="none" strike="noStrike" kern="1200" cap="none" spc="0" normalizeH="0" baseline="0" noProof="0">
              <a:ln>
                <a:noFill/>
              </a:ln>
              <a:solidFill>
                <a:srgbClr val="000000"/>
              </a:solidFill>
              <a:effectLst/>
              <a:uLnTx/>
              <a:uFillTx/>
              <a:latin typeface="Times New Roman" panose="02020603050405020304" pitchFamily="18" charset="0"/>
              <a:ea typeface="ＭＳ Ｐゴシック" panose="020B0600070205080204" pitchFamily="50" charset="-128"/>
              <a:cs typeface="+mn-cs"/>
            </a:endParaRPr>
          </a:p>
        </p:txBody>
      </p:sp>
      <p:sp>
        <p:nvSpPr>
          <p:cNvPr id="6" name="Rectangle 6"/>
          <p:cNvSpPr>
            <a:spLocks noGrp="1" noChangeArrowheads="1"/>
          </p:cNvSpPr>
          <p:nvPr>
            <p:ph type="sldNum" sz="quarter" idx="12"/>
          </p:nvPr>
        </p:nvSpPr>
        <p:spPr>
          <a:ln/>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16122855-7AB7-4449-A8D9-C0157CACEAEE}" type="slidenum">
              <a:rPr kumimoji="1" lang="en-US" altLang="ja-JP" sz="1400" b="0" i="0" u="none" strike="noStrike" kern="1200" cap="none" spc="0" normalizeH="0" baseline="0" noProof="0">
                <a:ln>
                  <a:noFill/>
                </a:ln>
                <a:solidFill>
                  <a:srgbClr val="000000"/>
                </a:solidFill>
                <a:effectLst/>
                <a:uLnTx/>
                <a:uFillTx/>
                <a:latin typeface="Times New Roman" panose="02020603050405020304" pitchFamily="18"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1" lang="en-US" altLang="ja-JP" sz="1400" b="0" i="0" u="none" strike="noStrike" kern="1200" cap="none" spc="0" normalizeH="0" baseline="0" noProof="0">
              <a:ln>
                <a:noFill/>
              </a:ln>
              <a:solidFill>
                <a:srgbClr val="000000"/>
              </a:solidFill>
              <a:effectLst/>
              <a:uLnTx/>
              <a:uFillTx/>
              <a:latin typeface="Times New Roman" panose="02020603050405020304" pitchFamily="18" charset="0"/>
              <a:ea typeface="ＭＳ Ｐゴシック" panose="020B0600070205080204" pitchFamily="50" charset="-128"/>
              <a:cs typeface="+mn-cs"/>
            </a:endParaRPr>
          </a:p>
        </p:txBody>
      </p:sp>
    </p:spTree>
    <p:extLst>
      <p:ext uri="{BB962C8B-B14F-4D97-AF65-F5344CB8AC3E}">
        <p14:creationId xmlns:p14="http://schemas.microsoft.com/office/powerpoint/2010/main" val="136368980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4"/>
          <p:cNvSpPr>
            <a:spLocks noGrp="1" noChangeArrowheads="1"/>
          </p:cNvSpPr>
          <p:nvPr>
            <p:ph type="dt" sz="half" idx="10"/>
          </p:nvPr>
        </p:nvSpPr>
        <p:spPr>
          <a:ln/>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en-US" altLang="ja-JP" sz="1400" b="0" i="0" u="none" strike="noStrike" kern="1200" cap="none" spc="0" normalizeH="0" baseline="0" noProof="0">
              <a:ln>
                <a:noFill/>
              </a:ln>
              <a:solidFill>
                <a:srgbClr val="000000"/>
              </a:solidFill>
              <a:effectLst/>
              <a:uLnTx/>
              <a:uFillTx/>
              <a:latin typeface="Times New Roman" panose="02020603050405020304" pitchFamily="18" charset="0"/>
              <a:ea typeface="ＭＳ Ｐゴシック" panose="020B0600070205080204" pitchFamily="50" charset="-128"/>
              <a:cs typeface="+mn-cs"/>
            </a:endParaRPr>
          </a:p>
        </p:txBody>
      </p:sp>
      <p:sp>
        <p:nvSpPr>
          <p:cNvPr id="6" name="Rectangle 5"/>
          <p:cNvSpPr>
            <a:spLocks noGrp="1" noChangeArrowheads="1"/>
          </p:cNvSpPr>
          <p:nvPr>
            <p:ph type="ftr" sz="quarter" idx="11"/>
          </p:nvPr>
        </p:nvSpPr>
        <p:spPr>
          <a:ln/>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en-US" altLang="ja-JP" sz="1400" b="0" i="0" u="none" strike="noStrike" kern="1200" cap="none" spc="0" normalizeH="0" baseline="0" noProof="0">
              <a:ln>
                <a:noFill/>
              </a:ln>
              <a:solidFill>
                <a:srgbClr val="000000"/>
              </a:solidFill>
              <a:effectLst/>
              <a:uLnTx/>
              <a:uFillTx/>
              <a:latin typeface="Times New Roman" panose="02020603050405020304" pitchFamily="18" charset="0"/>
              <a:ea typeface="ＭＳ Ｐゴシック" panose="020B0600070205080204" pitchFamily="50" charset="-128"/>
              <a:cs typeface="+mn-cs"/>
            </a:endParaRPr>
          </a:p>
        </p:txBody>
      </p:sp>
      <p:sp>
        <p:nvSpPr>
          <p:cNvPr id="7" name="Rectangle 6"/>
          <p:cNvSpPr>
            <a:spLocks noGrp="1" noChangeArrowheads="1"/>
          </p:cNvSpPr>
          <p:nvPr>
            <p:ph type="sldNum" sz="quarter" idx="12"/>
          </p:nvPr>
        </p:nvSpPr>
        <p:spPr>
          <a:ln/>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6BA155AB-EE5D-4017-BD2F-761123675B13}" type="slidenum">
              <a:rPr kumimoji="1" lang="en-US" altLang="ja-JP" sz="1400" b="0" i="0" u="none" strike="noStrike" kern="1200" cap="none" spc="0" normalizeH="0" baseline="0" noProof="0">
                <a:ln>
                  <a:noFill/>
                </a:ln>
                <a:solidFill>
                  <a:srgbClr val="000000"/>
                </a:solidFill>
                <a:effectLst/>
                <a:uLnTx/>
                <a:uFillTx/>
                <a:latin typeface="Times New Roman" panose="02020603050405020304" pitchFamily="18"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1" lang="en-US" altLang="ja-JP" sz="1400" b="0" i="0" u="none" strike="noStrike" kern="1200" cap="none" spc="0" normalizeH="0" baseline="0" noProof="0">
              <a:ln>
                <a:noFill/>
              </a:ln>
              <a:solidFill>
                <a:srgbClr val="000000"/>
              </a:solidFill>
              <a:effectLst/>
              <a:uLnTx/>
              <a:uFillTx/>
              <a:latin typeface="Times New Roman" panose="02020603050405020304" pitchFamily="18" charset="0"/>
              <a:ea typeface="ＭＳ Ｐゴシック" panose="020B0600070205080204" pitchFamily="50" charset="-128"/>
              <a:cs typeface="+mn-cs"/>
            </a:endParaRPr>
          </a:p>
        </p:txBody>
      </p:sp>
    </p:spTree>
    <p:extLst>
      <p:ext uri="{BB962C8B-B14F-4D97-AF65-F5344CB8AC3E}">
        <p14:creationId xmlns:p14="http://schemas.microsoft.com/office/powerpoint/2010/main" val="178264636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4"/>
          <p:cNvSpPr>
            <a:spLocks noGrp="1" noChangeArrowheads="1"/>
          </p:cNvSpPr>
          <p:nvPr>
            <p:ph type="dt" sz="half" idx="10"/>
          </p:nvPr>
        </p:nvSpPr>
        <p:spPr>
          <a:ln/>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en-US" altLang="ja-JP" sz="1400" b="0" i="0" u="none" strike="noStrike" kern="1200" cap="none" spc="0" normalizeH="0" baseline="0" noProof="0">
              <a:ln>
                <a:noFill/>
              </a:ln>
              <a:solidFill>
                <a:srgbClr val="000000"/>
              </a:solidFill>
              <a:effectLst/>
              <a:uLnTx/>
              <a:uFillTx/>
              <a:latin typeface="Times New Roman" panose="02020603050405020304" pitchFamily="18" charset="0"/>
              <a:ea typeface="ＭＳ Ｐゴシック" panose="020B0600070205080204" pitchFamily="50" charset="-128"/>
              <a:cs typeface="+mn-cs"/>
            </a:endParaRPr>
          </a:p>
        </p:txBody>
      </p:sp>
      <p:sp>
        <p:nvSpPr>
          <p:cNvPr id="8" name="Rectangle 5"/>
          <p:cNvSpPr>
            <a:spLocks noGrp="1" noChangeArrowheads="1"/>
          </p:cNvSpPr>
          <p:nvPr>
            <p:ph type="ftr" sz="quarter" idx="11"/>
          </p:nvPr>
        </p:nvSpPr>
        <p:spPr>
          <a:ln/>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en-US" altLang="ja-JP" sz="1400" b="0" i="0" u="none" strike="noStrike" kern="1200" cap="none" spc="0" normalizeH="0" baseline="0" noProof="0">
              <a:ln>
                <a:noFill/>
              </a:ln>
              <a:solidFill>
                <a:srgbClr val="000000"/>
              </a:solidFill>
              <a:effectLst/>
              <a:uLnTx/>
              <a:uFillTx/>
              <a:latin typeface="Times New Roman" panose="02020603050405020304" pitchFamily="18" charset="0"/>
              <a:ea typeface="ＭＳ Ｐゴシック" panose="020B0600070205080204" pitchFamily="50" charset="-128"/>
              <a:cs typeface="+mn-cs"/>
            </a:endParaRPr>
          </a:p>
        </p:txBody>
      </p:sp>
      <p:sp>
        <p:nvSpPr>
          <p:cNvPr id="9" name="Rectangle 6"/>
          <p:cNvSpPr>
            <a:spLocks noGrp="1" noChangeArrowheads="1"/>
          </p:cNvSpPr>
          <p:nvPr>
            <p:ph type="sldNum" sz="quarter" idx="12"/>
          </p:nvPr>
        </p:nvSpPr>
        <p:spPr>
          <a:ln/>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A2835C93-6F7B-4FFF-A0D0-0249924A8BF6}" type="slidenum">
              <a:rPr kumimoji="1" lang="en-US" altLang="ja-JP" sz="1400" b="0" i="0" u="none" strike="noStrike" kern="1200" cap="none" spc="0" normalizeH="0" baseline="0" noProof="0">
                <a:ln>
                  <a:noFill/>
                </a:ln>
                <a:solidFill>
                  <a:srgbClr val="000000"/>
                </a:solidFill>
                <a:effectLst/>
                <a:uLnTx/>
                <a:uFillTx/>
                <a:latin typeface="Times New Roman" panose="02020603050405020304" pitchFamily="18"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1" lang="en-US" altLang="ja-JP" sz="1400" b="0" i="0" u="none" strike="noStrike" kern="1200" cap="none" spc="0" normalizeH="0" baseline="0" noProof="0">
              <a:ln>
                <a:noFill/>
              </a:ln>
              <a:solidFill>
                <a:srgbClr val="000000"/>
              </a:solidFill>
              <a:effectLst/>
              <a:uLnTx/>
              <a:uFillTx/>
              <a:latin typeface="Times New Roman" panose="02020603050405020304" pitchFamily="18" charset="0"/>
              <a:ea typeface="ＭＳ Ｐゴシック" panose="020B0600070205080204" pitchFamily="50" charset="-128"/>
              <a:cs typeface="+mn-cs"/>
            </a:endParaRPr>
          </a:p>
        </p:txBody>
      </p:sp>
    </p:spTree>
    <p:extLst>
      <p:ext uri="{BB962C8B-B14F-4D97-AF65-F5344CB8AC3E}">
        <p14:creationId xmlns:p14="http://schemas.microsoft.com/office/powerpoint/2010/main" val="63839444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Rectangle 4"/>
          <p:cNvSpPr>
            <a:spLocks noGrp="1" noChangeArrowheads="1"/>
          </p:cNvSpPr>
          <p:nvPr>
            <p:ph type="dt" sz="half" idx="10"/>
          </p:nvPr>
        </p:nvSpPr>
        <p:spPr>
          <a:ln/>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en-US" altLang="ja-JP" sz="1400" b="0" i="0" u="none" strike="noStrike" kern="1200" cap="none" spc="0" normalizeH="0" baseline="0" noProof="0">
              <a:ln>
                <a:noFill/>
              </a:ln>
              <a:solidFill>
                <a:srgbClr val="000000"/>
              </a:solidFill>
              <a:effectLst/>
              <a:uLnTx/>
              <a:uFillTx/>
              <a:latin typeface="Times New Roman" panose="02020603050405020304" pitchFamily="18" charset="0"/>
              <a:ea typeface="ＭＳ Ｐゴシック" panose="020B0600070205080204" pitchFamily="50" charset="-128"/>
              <a:cs typeface="+mn-cs"/>
            </a:endParaRPr>
          </a:p>
        </p:txBody>
      </p:sp>
      <p:sp>
        <p:nvSpPr>
          <p:cNvPr id="4" name="Rectangle 5"/>
          <p:cNvSpPr>
            <a:spLocks noGrp="1" noChangeArrowheads="1"/>
          </p:cNvSpPr>
          <p:nvPr>
            <p:ph type="ftr" sz="quarter" idx="11"/>
          </p:nvPr>
        </p:nvSpPr>
        <p:spPr>
          <a:ln/>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en-US" altLang="ja-JP" sz="1400" b="0" i="0" u="none" strike="noStrike" kern="1200" cap="none" spc="0" normalizeH="0" baseline="0" noProof="0">
              <a:ln>
                <a:noFill/>
              </a:ln>
              <a:solidFill>
                <a:srgbClr val="000000"/>
              </a:solidFill>
              <a:effectLst/>
              <a:uLnTx/>
              <a:uFillTx/>
              <a:latin typeface="Times New Roman" panose="02020603050405020304" pitchFamily="18" charset="0"/>
              <a:ea typeface="ＭＳ Ｐゴシック" panose="020B0600070205080204" pitchFamily="50" charset="-128"/>
              <a:cs typeface="+mn-cs"/>
            </a:endParaRPr>
          </a:p>
        </p:txBody>
      </p:sp>
      <p:sp>
        <p:nvSpPr>
          <p:cNvPr id="5" name="Rectangle 6"/>
          <p:cNvSpPr>
            <a:spLocks noGrp="1" noChangeArrowheads="1"/>
          </p:cNvSpPr>
          <p:nvPr>
            <p:ph type="sldNum" sz="quarter" idx="12"/>
          </p:nvPr>
        </p:nvSpPr>
        <p:spPr>
          <a:ln/>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F7790678-006A-49DA-B114-4E72D9E1EFB5}" type="slidenum">
              <a:rPr kumimoji="1" lang="en-US" altLang="ja-JP" sz="1400" b="0" i="0" u="none" strike="noStrike" kern="1200" cap="none" spc="0" normalizeH="0" baseline="0" noProof="0">
                <a:ln>
                  <a:noFill/>
                </a:ln>
                <a:solidFill>
                  <a:srgbClr val="000000"/>
                </a:solidFill>
                <a:effectLst/>
                <a:uLnTx/>
                <a:uFillTx/>
                <a:latin typeface="Times New Roman" panose="02020603050405020304" pitchFamily="18"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1" lang="en-US" altLang="ja-JP" sz="1400" b="0" i="0" u="none" strike="noStrike" kern="1200" cap="none" spc="0" normalizeH="0" baseline="0" noProof="0">
              <a:ln>
                <a:noFill/>
              </a:ln>
              <a:solidFill>
                <a:srgbClr val="000000"/>
              </a:solidFill>
              <a:effectLst/>
              <a:uLnTx/>
              <a:uFillTx/>
              <a:latin typeface="Times New Roman" panose="02020603050405020304" pitchFamily="18" charset="0"/>
              <a:ea typeface="ＭＳ Ｐゴシック" panose="020B0600070205080204" pitchFamily="50" charset="-128"/>
              <a:cs typeface="+mn-cs"/>
            </a:endParaRPr>
          </a:p>
        </p:txBody>
      </p:sp>
    </p:spTree>
    <p:extLst>
      <p:ext uri="{BB962C8B-B14F-4D97-AF65-F5344CB8AC3E}">
        <p14:creationId xmlns:p14="http://schemas.microsoft.com/office/powerpoint/2010/main" val="345624520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en-US" altLang="ja-JP" sz="1400" b="0" i="0" u="none" strike="noStrike" kern="1200" cap="none" spc="0" normalizeH="0" baseline="0" noProof="0">
              <a:ln>
                <a:noFill/>
              </a:ln>
              <a:solidFill>
                <a:srgbClr val="000000"/>
              </a:solidFill>
              <a:effectLst/>
              <a:uLnTx/>
              <a:uFillTx/>
              <a:latin typeface="Times New Roman" panose="02020603050405020304" pitchFamily="18" charset="0"/>
              <a:ea typeface="ＭＳ Ｐゴシック" panose="020B0600070205080204" pitchFamily="50" charset="-128"/>
              <a:cs typeface="+mn-cs"/>
            </a:endParaRPr>
          </a:p>
        </p:txBody>
      </p:sp>
      <p:sp>
        <p:nvSpPr>
          <p:cNvPr id="3" name="Rectangle 5"/>
          <p:cNvSpPr>
            <a:spLocks noGrp="1" noChangeArrowheads="1"/>
          </p:cNvSpPr>
          <p:nvPr>
            <p:ph type="ftr" sz="quarter" idx="11"/>
          </p:nvPr>
        </p:nvSpPr>
        <p:spPr>
          <a:ln/>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en-US" altLang="ja-JP" sz="1400" b="0" i="0" u="none" strike="noStrike" kern="1200" cap="none" spc="0" normalizeH="0" baseline="0" noProof="0">
              <a:ln>
                <a:noFill/>
              </a:ln>
              <a:solidFill>
                <a:srgbClr val="000000"/>
              </a:solidFill>
              <a:effectLst/>
              <a:uLnTx/>
              <a:uFillTx/>
              <a:latin typeface="Times New Roman" panose="02020603050405020304" pitchFamily="18" charset="0"/>
              <a:ea typeface="ＭＳ Ｐゴシック" panose="020B0600070205080204" pitchFamily="50" charset="-128"/>
              <a:cs typeface="+mn-cs"/>
            </a:endParaRPr>
          </a:p>
        </p:txBody>
      </p:sp>
      <p:sp>
        <p:nvSpPr>
          <p:cNvPr id="4" name="Rectangle 6"/>
          <p:cNvSpPr>
            <a:spLocks noGrp="1" noChangeArrowheads="1"/>
          </p:cNvSpPr>
          <p:nvPr>
            <p:ph type="sldNum" sz="quarter" idx="12"/>
          </p:nvPr>
        </p:nvSpPr>
        <p:spPr>
          <a:ln/>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A6BB8063-A1F4-4332-9D28-38051B08A828}" type="slidenum">
              <a:rPr kumimoji="1" lang="en-US" altLang="ja-JP" sz="1400" b="0" i="0" u="none" strike="noStrike" kern="1200" cap="none" spc="0" normalizeH="0" baseline="0" noProof="0">
                <a:ln>
                  <a:noFill/>
                </a:ln>
                <a:solidFill>
                  <a:srgbClr val="000000"/>
                </a:solidFill>
                <a:effectLst/>
                <a:uLnTx/>
                <a:uFillTx/>
                <a:latin typeface="Times New Roman" panose="02020603050405020304" pitchFamily="18"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1" lang="en-US" altLang="ja-JP" sz="1400" b="0" i="0" u="none" strike="noStrike" kern="1200" cap="none" spc="0" normalizeH="0" baseline="0" noProof="0">
              <a:ln>
                <a:noFill/>
              </a:ln>
              <a:solidFill>
                <a:srgbClr val="000000"/>
              </a:solidFill>
              <a:effectLst/>
              <a:uLnTx/>
              <a:uFillTx/>
              <a:latin typeface="Times New Roman" panose="02020603050405020304" pitchFamily="18" charset="0"/>
              <a:ea typeface="ＭＳ Ｐゴシック" panose="020B0600070205080204" pitchFamily="50" charset="-128"/>
              <a:cs typeface="+mn-cs"/>
            </a:endParaRPr>
          </a:p>
        </p:txBody>
      </p:sp>
    </p:spTree>
    <p:extLst>
      <p:ext uri="{BB962C8B-B14F-4D97-AF65-F5344CB8AC3E}">
        <p14:creationId xmlns:p14="http://schemas.microsoft.com/office/powerpoint/2010/main" val="294113698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en-US" altLang="ja-JP" sz="1400" b="0" i="0" u="none" strike="noStrike" kern="1200" cap="none" spc="0" normalizeH="0" baseline="0" noProof="0">
              <a:ln>
                <a:noFill/>
              </a:ln>
              <a:solidFill>
                <a:srgbClr val="000000"/>
              </a:solidFill>
              <a:effectLst/>
              <a:uLnTx/>
              <a:uFillTx/>
              <a:latin typeface="Times New Roman" panose="02020603050405020304" pitchFamily="18" charset="0"/>
              <a:ea typeface="ＭＳ Ｐゴシック" panose="020B0600070205080204" pitchFamily="50" charset="-128"/>
              <a:cs typeface="+mn-cs"/>
            </a:endParaRPr>
          </a:p>
        </p:txBody>
      </p:sp>
      <p:sp>
        <p:nvSpPr>
          <p:cNvPr id="6" name="Rectangle 5"/>
          <p:cNvSpPr>
            <a:spLocks noGrp="1" noChangeArrowheads="1"/>
          </p:cNvSpPr>
          <p:nvPr>
            <p:ph type="ftr" sz="quarter" idx="11"/>
          </p:nvPr>
        </p:nvSpPr>
        <p:spPr>
          <a:ln/>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en-US" altLang="ja-JP" sz="1400" b="0" i="0" u="none" strike="noStrike" kern="1200" cap="none" spc="0" normalizeH="0" baseline="0" noProof="0">
              <a:ln>
                <a:noFill/>
              </a:ln>
              <a:solidFill>
                <a:srgbClr val="000000"/>
              </a:solidFill>
              <a:effectLst/>
              <a:uLnTx/>
              <a:uFillTx/>
              <a:latin typeface="Times New Roman" panose="02020603050405020304" pitchFamily="18" charset="0"/>
              <a:ea typeface="ＭＳ Ｐゴシック" panose="020B0600070205080204" pitchFamily="50" charset="-128"/>
              <a:cs typeface="+mn-cs"/>
            </a:endParaRPr>
          </a:p>
        </p:txBody>
      </p:sp>
      <p:sp>
        <p:nvSpPr>
          <p:cNvPr id="7" name="Rectangle 6"/>
          <p:cNvSpPr>
            <a:spLocks noGrp="1" noChangeArrowheads="1"/>
          </p:cNvSpPr>
          <p:nvPr>
            <p:ph type="sldNum" sz="quarter" idx="12"/>
          </p:nvPr>
        </p:nvSpPr>
        <p:spPr>
          <a:ln/>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F6C2B2A1-F09E-4708-B99D-A56FC476FA2C}" type="slidenum">
              <a:rPr kumimoji="1" lang="en-US" altLang="ja-JP" sz="1400" b="0" i="0" u="none" strike="noStrike" kern="1200" cap="none" spc="0" normalizeH="0" baseline="0" noProof="0">
                <a:ln>
                  <a:noFill/>
                </a:ln>
                <a:solidFill>
                  <a:srgbClr val="000000"/>
                </a:solidFill>
                <a:effectLst/>
                <a:uLnTx/>
                <a:uFillTx/>
                <a:latin typeface="Times New Roman" panose="02020603050405020304" pitchFamily="18"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1" lang="en-US" altLang="ja-JP" sz="1400" b="0" i="0" u="none" strike="noStrike" kern="1200" cap="none" spc="0" normalizeH="0" baseline="0" noProof="0">
              <a:ln>
                <a:noFill/>
              </a:ln>
              <a:solidFill>
                <a:srgbClr val="000000"/>
              </a:solidFill>
              <a:effectLst/>
              <a:uLnTx/>
              <a:uFillTx/>
              <a:latin typeface="Times New Roman" panose="02020603050405020304" pitchFamily="18" charset="0"/>
              <a:ea typeface="ＭＳ Ｐゴシック" panose="020B0600070205080204" pitchFamily="50" charset="-128"/>
              <a:cs typeface="+mn-cs"/>
            </a:endParaRPr>
          </a:p>
        </p:txBody>
      </p:sp>
    </p:spTree>
    <p:extLst>
      <p:ext uri="{BB962C8B-B14F-4D97-AF65-F5344CB8AC3E}">
        <p14:creationId xmlns:p14="http://schemas.microsoft.com/office/powerpoint/2010/main" val="16761004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idx="1"/>
          </p:nvPr>
        </p:nvSpPr>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altLang="ja-JP" sz="1400" b="0" i="0" u="none" strike="noStrike" kern="1200" cap="none" spc="0" normalizeH="0" baseline="0" noProof="0">
              <a:ln>
                <a:noFill/>
              </a:ln>
              <a:solidFill>
                <a:srgbClr val="000000"/>
              </a:solidFill>
              <a:effectLst/>
              <a:uLnTx/>
              <a:uFillTx/>
              <a:latin typeface="Times New Roman"/>
              <a:ea typeface="ＭＳ Ｐゴシック" pitchFamily="50" charset="-128"/>
              <a:cs typeface="+mn-cs"/>
            </a:endParaRPr>
          </a:p>
        </p:txBody>
      </p:sp>
      <p:sp>
        <p:nvSpPr>
          <p:cNvPr id="5" name="Rectangle 5"/>
          <p:cNvSpPr>
            <a:spLocks noGrp="1" noChangeArrowheads="1"/>
          </p:cNvSpPr>
          <p:nvPr>
            <p:ph type="ftr" sz="quarter" idx="11"/>
          </p:nvPr>
        </p:nvSpPr>
        <p:spPr>
          <a:ln/>
        </p:spPr>
        <p:txBody>
          <a:bodyPr/>
          <a:lstStyle>
            <a:lvl1pPr>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altLang="ja-JP" sz="1400" b="0" i="0" u="none" strike="noStrike" kern="1200" cap="none" spc="0" normalizeH="0" baseline="0" noProof="0">
              <a:ln>
                <a:noFill/>
              </a:ln>
              <a:solidFill>
                <a:srgbClr val="000000"/>
              </a:solidFill>
              <a:effectLst/>
              <a:uLnTx/>
              <a:uFillTx/>
              <a:latin typeface="Times New Roman"/>
              <a:ea typeface="ＭＳ Ｐゴシック" pitchFamily="50" charset="-128"/>
              <a:cs typeface="+mn-cs"/>
            </a:endParaRPr>
          </a:p>
        </p:txBody>
      </p:sp>
      <p:sp>
        <p:nvSpPr>
          <p:cNvPr id="6" name="Rectangle 6"/>
          <p:cNvSpPr>
            <a:spLocks noGrp="1" noChangeArrowheads="1"/>
          </p:cNvSpPr>
          <p:nvPr>
            <p:ph type="sldNum" sz="quarter" idx="12"/>
          </p:nvPr>
        </p:nvSpPr>
        <p:spPr>
          <a:ln/>
        </p:spPr>
        <p:txBody>
          <a:bodyPr/>
          <a:lstStyle>
            <a:lvl1pPr>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BC3FC073-8E43-4A27-BC9F-D283EADCF086}" type="slidenum">
              <a:rPr kumimoji="0" lang="en-US" altLang="ja-JP" sz="1400" b="0" i="0" u="none" strike="noStrike" kern="1200" cap="none" spc="0" normalizeH="0" baseline="0" noProof="0">
                <a:ln>
                  <a:noFill/>
                </a:ln>
                <a:solidFill>
                  <a:srgbClr val="000000"/>
                </a:solidFill>
                <a:effectLst/>
                <a:uLnTx/>
                <a:uFillTx/>
                <a:latin typeface="Times New Roman"/>
                <a:ea typeface="ＭＳ Ｐゴシック" pitchFamily="50"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altLang="ja-JP" sz="1400" b="0" i="0" u="none" strike="noStrike" kern="1200" cap="none" spc="0" normalizeH="0" baseline="0" noProof="0">
              <a:ln>
                <a:noFill/>
              </a:ln>
              <a:solidFill>
                <a:srgbClr val="000000"/>
              </a:solidFill>
              <a:effectLst/>
              <a:uLnTx/>
              <a:uFillTx/>
              <a:latin typeface="Times New Roman"/>
              <a:ea typeface="ＭＳ Ｐゴシック" pitchFamily="50" charset="-128"/>
              <a:cs typeface="+mn-cs"/>
            </a:endParaRPr>
          </a:p>
        </p:txBody>
      </p:sp>
    </p:spTree>
    <p:extLst>
      <p:ext uri="{BB962C8B-B14F-4D97-AF65-F5344CB8AC3E}">
        <p14:creationId xmlns:p14="http://schemas.microsoft.com/office/powerpoint/2010/main" val="225335313"/>
      </p:ext>
    </p:extLst>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en-US" altLang="ja-JP" sz="1400" b="0" i="0" u="none" strike="noStrike" kern="1200" cap="none" spc="0" normalizeH="0" baseline="0" noProof="0">
              <a:ln>
                <a:noFill/>
              </a:ln>
              <a:solidFill>
                <a:srgbClr val="000000"/>
              </a:solidFill>
              <a:effectLst/>
              <a:uLnTx/>
              <a:uFillTx/>
              <a:latin typeface="Times New Roman" panose="02020603050405020304" pitchFamily="18" charset="0"/>
              <a:ea typeface="ＭＳ Ｐゴシック" panose="020B0600070205080204" pitchFamily="50" charset="-128"/>
              <a:cs typeface="+mn-cs"/>
            </a:endParaRPr>
          </a:p>
        </p:txBody>
      </p:sp>
      <p:sp>
        <p:nvSpPr>
          <p:cNvPr id="6" name="Rectangle 5"/>
          <p:cNvSpPr>
            <a:spLocks noGrp="1" noChangeArrowheads="1"/>
          </p:cNvSpPr>
          <p:nvPr>
            <p:ph type="ftr" sz="quarter" idx="11"/>
          </p:nvPr>
        </p:nvSpPr>
        <p:spPr>
          <a:ln/>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en-US" altLang="ja-JP" sz="1400" b="0" i="0" u="none" strike="noStrike" kern="1200" cap="none" spc="0" normalizeH="0" baseline="0" noProof="0">
              <a:ln>
                <a:noFill/>
              </a:ln>
              <a:solidFill>
                <a:srgbClr val="000000"/>
              </a:solidFill>
              <a:effectLst/>
              <a:uLnTx/>
              <a:uFillTx/>
              <a:latin typeface="Times New Roman" panose="02020603050405020304" pitchFamily="18" charset="0"/>
              <a:ea typeface="ＭＳ Ｐゴシック" panose="020B0600070205080204" pitchFamily="50" charset="-128"/>
              <a:cs typeface="+mn-cs"/>
            </a:endParaRPr>
          </a:p>
        </p:txBody>
      </p:sp>
      <p:sp>
        <p:nvSpPr>
          <p:cNvPr id="7" name="Rectangle 6"/>
          <p:cNvSpPr>
            <a:spLocks noGrp="1" noChangeArrowheads="1"/>
          </p:cNvSpPr>
          <p:nvPr>
            <p:ph type="sldNum" sz="quarter" idx="12"/>
          </p:nvPr>
        </p:nvSpPr>
        <p:spPr>
          <a:ln/>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6A07E3D1-6DFB-4869-9E2F-A54C9297DC62}" type="slidenum">
              <a:rPr kumimoji="1" lang="en-US" altLang="ja-JP" sz="1400" b="0" i="0" u="none" strike="noStrike" kern="1200" cap="none" spc="0" normalizeH="0" baseline="0" noProof="0">
                <a:ln>
                  <a:noFill/>
                </a:ln>
                <a:solidFill>
                  <a:srgbClr val="000000"/>
                </a:solidFill>
                <a:effectLst/>
                <a:uLnTx/>
                <a:uFillTx/>
                <a:latin typeface="Times New Roman" panose="02020603050405020304" pitchFamily="18"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1" lang="en-US" altLang="ja-JP" sz="1400" b="0" i="0" u="none" strike="noStrike" kern="1200" cap="none" spc="0" normalizeH="0" baseline="0" noProof="0">
              <a:ln>
                <a:noFill/>
              </a:ln>
              <a:solidFill>
                <a:srgbClr val="000000"/>
              </a:solidFill>
              <a:effectLst/>
              <a:uLnTx/>
              <a:uFillTx/>
              <a:latin typeface="Times New Roman" panose="02020603050405020304" pitchFamily="18" charset="0"/>
              <a:ea typeface="ＭＳ Ｐゴシック" panose="020B0600070205080204" pitchFamily="50" charset="-128"/>
              <a:cs typeface="+mn-cs"/>
            </a:endParaRPr>
          </a:p>
        </p:txBody>
      </p:sp>
    </p:spTree>
    <p:extLst>
      <p:ext uri="{BB962C8B-B14F-4D97-AF65-F5344CB8AC3E}">
        <p14:creationId xmlns:p14="http://schemas.microsoft.com/office/powerpoint/2010/main" val="207977281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en-US" altLang="ja-JP" sz="1400" b="0" i="0" u="none" strike="noStrike" kern="1200" cap="none" spc="0" normalizeH="0" baseline="0" noProof="0">
              <a:ln>
                <a:noFill/>
              </a:ln>
              <a:solidFill>
                <a:srgbClr val="000000"/>
              </a:solidFill>
              <a:effectLst/>
              <a:uLnTx/>
              <a:uFillTx/>
              <a:latin typeface="Times New Roman" panose="02020603050405020304" pitchFamily="18" charset="0"/>
              <a:ea typeface="ＭＳ Ｐゴシック" panose="020B0600070205080204" pitchFamily="50" charset="-128"/>
              <a:cs typeface="+mn-cs"/>
            </a:endParaRPr>
          </a:p>
        </p:txBody>
      </p:sp>
      <p:sp>
        <p:nvSpPr>
          <p:cNvPr id="5" name="Rectangle 5"/>
          <p:cNvSpPr>
            <a:spLocks noGrp="1" noChangeArrowheads="1"/>
          </p:cNvSpPr>
          <p:nvPr>
            <p:ph type="ftr" sz="quarter" idx="11"/>
          </p:nvPr>
        </p:nvSpPr>
        <p:spPr>
          <a:ln/>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en-US" altLang="ja-JP" sz="1400" b="0" i="0" u="none" strike="noStrike" kern="1200" cap="none" spc="0" normalizeH="0" baseline="0" noProof="0">
              <a:ln>
                <a:noFill/>
              </a:ln>
              <a:solidFill>
                <a:srgbClr val="000000"/>
              </a:solidFill>
              <a:effectLst/>
              <a:uLnTx/>
              <a:uFillTx/>
              <a:latin typeface="Times New Roman" panose="02020603050405020304" pitchFamily="18" charset="0"/>
              <a:ea typeface="ＭＳ Ｐゴシック" panose="020B0600070205080204" pitchFamily="50" charset="-128"/>
              <a:cs typeface="+mn-cs"/>
            </a:endParaRPr>
          </a:p>
        </p:txBody>
      </p:sp>
      <p:sp>
        <p:nvSpPr>
          <p:cNvPr id="6" name="Rectangle 6"/>
          <p:cNvSpPr>
            <a:spLocks noGrp="1" noChangeArrowheads="1"/>
          </p:cNvSpPr>
          <p:nvPr>
            <p:ph type="sldNum" sz="quarter" idx="12"/>
          </p:nvPr>
        </p:nvSpPr>
        <p:spPr>
          <a:ln/>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6DA545FA-44DC-4929-B83A-12C3235F082E}" type="slidenum">
              <a:rPr kumimoji="1" lang="en-US" altLang="ja-JP" sz="1400" b="0" i="0" u="none" strike="noStrike" kern="1200" cap="none" spc="0" normalizeH="0" baseline="0" noProof="0">
                <a:ln>
                  <a:noFill/>
                </a:ln>
                <a:solidFill>
                  <a:srgbClr val="000000"/>
                </a:solidFill>
                <a:effectLst/>
                <a:uLnTx/>
                <a:uFillTx/>
                <a:latin typeface="Times New Roman" panose="02020603050405020304" pitchFamily="18"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1" lang="en-US" altLang="ja-JP" sz="1400" b="0" i="0" u="none" strike="noStrike" kern="1200" cap="none" spc="0" normalizeH="0" baseline="0" noProof="0">
              <a:ln>
                <a:noFill/>
              </a:ln>
              <a:solidFill>
                <a:srgbClr val="000000"/>
              </a:solidFill>
              <a:effectLst/>
              <a:uLnTx/>
              <a:uFillTx/>
              <a:latin typeface="Times New Roman" panose="02020603050405020304" pitchFamily="18" charset="0"/>
              <a:ea typeface="ＭＳ Ｐゴシック" panose="020B0600070205080204" pitchFamily="50" charset="-128"/>
              <a:cs typeface="+mn-cs"/>
            </a:endParaRPr>
          </a:p>
        </p:txBody>
      </p:sp>
    </p:spTree>
    <p:extLst>
      <p:ext uri="{BB962C8B-B14F-4D97-AF65-F5344CB8AC3E}">
        <p14:creationId xmlns:p14="http://schemas.microsoft.com/office/powerpoint/2010/main" val="418670014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515100" y="609600"/>
            <a:ext cx="1943100" cy="5486400"/>
          </a:xfr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685800" y="609600"/>
            <a:ext cx="5676900" cy="5486400"/>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en-US" altLang="ja-JP" sz="1400" b="0" i="0" u="none" strike="noStrike" kern="1200" cap="none" spc="0" normalizeH="0" baseline="0" noProof="0">
              <a:ln>
                <a:noFill/>
              </a:ln>
              <a:solidFill>
                <a:srgbClr val="000000"/>
              </a:solidFill>
              <a:effectLst/>
              <a:uLnTx/>
              <a:uFillTx/>
              <a:latin typeface="Times New Roman" panose="02020603050405020304" pitchFamily="18" charset="0"/>
              <a:ea typeface="ＭＳ Ｐゴシック" panose="020B0600070205080204" pitchFamily="50" charset="-128"/>
              <a:cs typeface="+mn-cs"/>
            </a:endParaRPr>
          </a:p>
        </p:txBody>
      </p:sp>
      <p:sp>
        <p:nvSpPr>
          <p:cNvPr id="5" name="Rectangle 5"/>
          <p:cNvSpPr>
            <a:spLocks noGrp="1" noChangeArrowheads="1"/>
          </p:cNvSpPr>
          <p:nvPr>
            <p:ph type="ftr" sz="quarter" idx="11"/>
          </p:nvPr>
        </p:nvSpPr>
        <p:spPr>
          <a:ln/>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en-US" altLang="ja-JP" sz="1400" b="0" i="0" u="none" strike="noStrike" kern="1200" cap="none" spc="0" normalizeH="0" baseline="0" noProof="0">
              <a:ln>
                <a:noFill/>
              </a:ln>
              <a:solidFill>
                <a:srgbClr val="000000"/>
              </a:solidFill>
              <a:effectLst/>
              <a:uLnTx/>
              <a:uFillTx/>
              <a:latin typeface="Times New Roman" panose="02020603050405020304" pitchFamily="18" charset="0"/>
              <a:ea typeface="ＭＳ Ｐゴシック" panose="020B0600070205080204" pitchFamily="50" charset="-128"/>
              <a:cs typeface="+mn-cs"/>
            </a:endParaRPr>
          </a:p>
        </p:txBody>
      </p:sp>
      <p:sp>
        <p:nvSpPr>
          <p:cNvPr id="6" name="Rectangle 6"/>
          <p:cNvSpPr>
            <a:spLocks noGrp="1" noChangeArrowheads="1"/>
          </p:cNvSpPr>
          <p:nvPr>
            <p:ph type="sldNum" sz="quarter" idx="12"/>
          </p:nvPr>
        </p:nvSpPr>
        <p:spPr>
          <a:ln/>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5F9D5394-D96E-45CD-AB8A-6F0716746D70}" type="slidenum">
              <a:rPr kumimoji="1" lang="en-US" altLang="ja-JP" sz="1400" b="0" i="0" u="none" strike="noStrike" kern="1200" cap="none" spc="0" normalizeH="0" baseline="0" noProof="0">
                <a:ln>
                  <a:noFill/>
                </a:ln>
                <a:solidFill>
                  <a:srgbClr val="000000"/>
                </a:solidFill>
                <a:effectLst/>
                <a:uLnTx/>
                <a:uFillTx/>
                <a:latin typeface="Times New Roman" panose="02020603050405020304" pitchFamily="18"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1" lang="en-US" altLang="ja-JP" sz="1400" b="0" i="0" u="none" strike="noStrike" kern="1200" cap="none" spc="0" normalizeH="0" baseline="0" noProof="0">
              <a:ln>
                <a:noFill/>
              </a:ln>
              <a:solidFill>
                <a:srgbClr val="000000"/>
              </a:solidFill>
              <a:effectLst/>
              <a:uLnTx/>
              <a:uFillTx/>
              <a:latin typeface="Times New Roman" panose="02020603050405020304" pitchFamily="18" charset="0"/>
              <a:ea typeface="ＭＳ Ｐゴシック" panose="020B0600070205080204" pitchFamily="50" charset="-128"/>
              <a:cs typeface="+mn-cs"/>
            </a:endParaRPr>
          </a:p>
        </p:txBody>
      </p:sp>
    </p:spTree>
    <p:extLst>
      <p:ext uri="{BB962C8B-B14F-4D97-AF65-F5344CB8AC3E}">
        <p14:creationId xmlns:p14="http://schemas.microsoft.com/office/powerpoint/2010/main" val="366496736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pic>
        <p:nvPicPr>
          <p:cNvPr id="11" name="図 10"/>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275673" y="41336"/>
            <a:ext cx="8592652" cy="6443459"/>
          </a:xfrm>
          <a:prstGeom prst="rect">
            <a:avLst/>
          </a:prstGeom>
        </p:spPr>
      </p:pic>
      <p:sp>
        <p:nvSpPr>
          <p:cNvPr id="4" name="正方形/長方形 3"/>
          <p:cNvSpPr/>
          <p:nvPr userDrawn="1"/>
        </p:nvSpPr>
        <p:spPr>
          <a:xfrm>
            <a:off x="8300312" y="-4242"/>
            <a:ext cx="702078" cy="1194272"/>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350"/>
          </a:p>
        </p:txBody>
      </p:sp>
      <p:sp>
        <p:nvSpPr>
          <p:cNvPr id="7" name="正方形/長方形 6"/>
          <p:cNvSpPr/>
          <p:nvPr userDrawn="1"/>
        </p:nvSpPr>
        <p:spPr>
          <a:xfrm>
            <a:off x="0" y="-4242"/>
            <a:ext cx="9144000" cy="139180"/>
          </a:xfrm>
          <a:prstGeom prst="rect">
            <a:avLst/>
          </a:prstGeom>
          <a:solidFill>
            <a:srgbClr val="987D1C"/>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1" lang="ja-JP" altLang="en-US" sz="1350" b="0" i="0" u="none" strike="noStrike" kern="1200" cap="none" spc="0" normalizeH="0" baseline="0" noProof="0" dirty="0">
              <a:ln>
                <a:noFill/>
              </a:ln>
              <a:solidFill>
                <a:prstClr val="white"/>
              </a:solidFill>
              <a:effectLst/>
              <a:uLnTx/>
              <a:uFillTx/>
              <a:latin typeface="Calibri" panose="020F0502020204030204"/>
              <a:ea typeface="ＭＳ Ｐゴシック" panose="020B0600070205080204" pitchFamily="50" charset="-128"/>
              <a:cs typeface="+mn-cs"/>
            </a:endParaRPr>
          </a:p>
        </p:txBody>
      </p:sp>
      <p:cxnSp>
        <p:nvCxnSpPr>
          <p:cNvPr id="8" name="直線コネクタ 7"/>
          <p:cNvCxnSpPr/>
          <p:nvPr userDrawn="1"/>
        </p:nvCxnSpPr>
        <p:spPr>
          <a:xfrm>
            <a:off x="381363" y="3909153"/>
            <a:ext cx="8381274" cy="0"/>
          </a:xfrm>
          <a:prstGeom prst="line">
            <a:avLst/>
          </a:prstGeom>
          <a:ln>
            <a:solidFill>
              <a:schemeClr val="tx1"/>
            </a:solidFill>
          </a:ln>
        </p:spPr>
        <p:style>
          <a:lnRef idx="1">
            <a:schemeClr val="dk1"/>
          </a:lnRef>
          <a:fillRef idx="0">
            <a:schemeClr val="dk1"/>
          </a:fillRef>
          <a:effectRef idx="0">
            <a:schemeClr val="dk1"/>
          </a:effectRef>
          <a:fontRef idx="minor">
            <a:schemeClr val="tx1"/>
          </a:fontRef>
        </p:style>
      </p:cxnSp>
      <p:sp>
        <p:nvSpPr>
          <p:cNvPr id="2" name="タイトル 1"/>
          <p:cNvSpPr>
            <a:spLocks noGrp="1"/>
          </p:cNvSpPr>
          <p:nvPr>
            <p:ph type="ctrTitle"/>
          </p:nvPr>
        </p:nvSpPr>
        <p:spPr>
          <a:xfrm>
            <a:off x="685800" y="1886969"/>
            <a:ext cx="7772400" cy="1470025"/>
          </a:xfrm>
        </p:spPr>
        <p:txBody>
          <a:bodyPr>
            <a:normAutofit/>
          </a:bodyPr>
          <a:lstStyle>
            <a:lvl1pPr algn="ctr">
              <a:defRPr sz="3000" baseline="0">
                <a:solidFill>
                  <a:schemeClr val="accent5">
                    <a:lumMod val="50000"/>
                  </a:schemeClr>
                </a:solidFill>
                <a:latin typeface="+mj-ea"/>
                <a:ea typeface="+mj-ea"/>
              </a:defRPr>
            </a:lvl1pPr>
          </a:lstStyle>
          <a:p>
            <a:r>
              <a:rPr kumimoji="1" lang="ja-JP" altLang="en-US" dirty="0"/>
              <a:t>マスタ タイトルの書式設定</a:t>
            </a:r>
          </a:p>
        </p:txBody>
      </p:sp>
      <p:sp>
        <p:nvSpPr>
          <p:cNvPr id="3" name="サブタイトル 2"/>
          <p:cNvSpPr>
            <a:spLocks noGrp="1"/>
          </p:cNvSpPr>
          <p:nvPr>
            <p:ph type="subTitle" idx="1"/>
          </p:nvPr>
        </p:nvSpPr>
        <p:spPr>
          <a:xfrm>
            <a:off x="1371600" y="4340696"/>
            <a:ext cx="6400800" cy="1464568"/>
          </a:xfrm>
        </p:spPr>
        <p:txBody>
          <a:bodyPr>
            <a:normAutofit/>
          </a:bodyPr>
          <a:lstStyle>
            <a:lvl1pPr marL="0" indent="0" algn="ctr">
              <a:buNone/>
              <a:defRPr sz="2400" baseline="0">
                <a:solidFill>
                  <a:srgbClr val="203864"/>
                </a:solidFill>
                <a:latin typeface="+mj-ea"/>
                <a:ea typeface="+mj-ea"/>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kumimoji="1" lang="ja-JP" altLang="en-US" dirty="0"/>
              <a:t>マスタ サブタイトルの書式設定</a:t>
            </a:r>
          </a:p>
        </p:txBody>
      </p:sp>
      <p:pic>
        <p:nvPicPr>
          <p:cNvPr id="9" name="図 8" descr="flag_l.png"/>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4155802" y="11088"/>
            <a:ext cx="832396" cy="1547220"/>
          </a:xfrm>
          <a:prstGeom prst="rect">
            <a:avLst/>
          </a:prstGeom>
        </p:spPr>
      </p:pic>
    </p:spTree>
    <p:extLst>
      <p:ext uri="{BB962C8B-B14F-4D97-AF65-F5344CB8AC3E}">
        <p14:creationId xmlns:p14="http://schemas.microsoft.com/office/powerpoint/2010/main" val="379456771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251521" y="126751"/>
            <a:ext cx="8064896" cy="709963"/>
          </a:xfrm>
        </p:spPr>
        <p:txBody>
          <a:bodyPr bIns="0"/>
          <a:lstStyle/>
          <a:p>
            <a:r>
              <a:rPr kumimoji="1" lang="ja-JP" altLang="en-US" dirty="0"/>
              <a:t>マスタ タイトルの書式設定</a:t>
            </a:r>
          </a:p>
        </p:txBody>
      </p:sp>
      <p:sp>
        <p:nvSpPr>
          <p:cNvPr id="3" name="コンテンツ プレースホルダ 2"/>
          <p:cNvSpPr>
            <a:spLocks noGrp="1"/>
          </p:cNvSpPr>
          <p:nvPr>
            <p:ph idx="1"/>
          </p:nvPr>
        </p:nvSpPr>
        <p:spPr/>
        <p:txBody>
          <a:bodyPr/>
          <a:lstStyle/>
          <a:p>
            <a:pPr lvl="0"/>
            <a:r>
              <a:rPr kumimoji="1" lang="ja-JP" altLang="en-US" dirty="0"/>
              <a:t>マスタ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cxnSp>
        <p:nvCxnSpPr>
          <p:cNvPr id="4" name="直線コネクタ 3"/>
          <p:cNvCxnSpPr/>
          <p:nvPr userDrawn="1"/>
        </p:nvCxnSpPr>
        <p:spPr>
          <a:xfrm flipV="1">
            <a:off x="1" y="842403"/>
            <a:ext cx="3347864" cy="1"/>
          </a:xfrm>
          <a:prstGeom prst="line">
            <a:avLst/>
          </a:prstGeom>
          <a:ln w="63500" cmpd="dbl">
            <a:solidFill>
              <a:srgbClr val="022C5E"/>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1582765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マスタ タイトルの書式設定</a:t>
            </a:r>
          </a:p>
        </p:txBody>
      </p:sp>
      <p:sp>
        <p:nvSpPr>
          <p:cNvPr id="3" name="コンテンツ プレースホルダ 2"/>
          <p:cNvSpPr>
            <a:spLocks noGrp="1"/>
          </p:cNvSpPr>
          <p:nvPr>
            <p:ph sz="half" idx="1"/>
          </p:nvPr>
        </p:nvSpPr>
        <p:spPr>
          <a:xfrm>
            <a:off x="457200" y="1340768"/>
            <a:ext cx="4038600" cy="4968552"/>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 3"/>
          <p:cNvSpPr>
            <a:spLocks noGrp="1"/>
          </p:cNvSpPr>
          <p:nvPr>
            <p:ph sz="half" idx="2"/>
          </p:nvPr>
        </p:nvSpPr>
        <p:spPr>
          <a:xfrm>
            <a:off x="4648200" y="1340768"/>
            <a:ext cx="4038600" cy="4968552"/>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cxnSp>
        <p:nvCxnSpPr>
          <p:cNvPr id="5" name="直線コネクタ 4"/>
          <p:cNvCxnSpPr/>
          <p:nvPr userDrawn="1"/>
        </p:nvCxnSpPr>
        <p:spPr>
          <a:xfrm flipV="1">
            <a:off x="1" y="842403"/>
            <a:ext cx="3347864" cy="1"/>
          </a:xfrm>
          <a:prstGeom prst="line">
            <a:avLst/>
          </a:prstGeom>
          <a:ln w="63500" cmpd="dbl">
            <a:solidFill>
              <a:srgbClr val="022C5E"/>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0993878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マスタ タイトルの書式設定</a:t>
            </a:r>
          </a:p>
        </p:txBody>
      </p:sp>
    </p:spTree>
    <p:extLst>
      <p:ext uri="{BB962C8B-B14F-4D97-AF65-F5344CB8AC3E}">
        <p14:creationId xmlns:p14="http://schemas.microsoft.com/office/powerpoint/2010/main" val="190795616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itle" preserve="1">
  <p:cSld name="1_タイトル スライド">
    <p:spTree>
      <p:nvGrpSpPr>
        <p:cNvPr id="1" name=""/>
        <p:cNvGrpSpPr/>
        <p:nvPr/>
      </p:nvGrpSpPr>
      <p:grpSpPr>
        <a:xfrm>
          <a:off x="0" y="0"/>
          <a:ext cx="0" cy="0"/>
          <a:chOff x="0" y="0"/>
          <a:chExt cx="0" cy="0"/>
        </a:xfrm>
      </p:grpSpPr>
      <p:sp>
        <p:nvSpPr>
          <p:cNvPr id="2" name="正方形/長方形 1"/>
          <p:cNvSpPr/>
          <p:nvPr userDrawn="1"/>
        </p:nvSpPr>
        <p:spPr>
          <a:xfrm>
            <a:off x="0" y="0"/>
            <a:ext cx="9144000" cy="134938"/>
          </a:xfrm>
          <a:prstGeom prst="rect">
            <a:avLst/>
          </a:prstGeom>
          <a:solidFill>
            <a:srgbClr val="987D1C"/>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sz="1350" dirty="0"/>
          </a:p>
        </p:txBody>
      </p:sp>
      <p:sp>
        <p:nvSpPr>
          <p:cNvPr id="4" name="テキスト ボックス 3"/>
          <p:cNvSpPr txBox="1"/>
          <p:nvPr userDrawn="1"/>
        </p:nvSpPr>
        <p:spPr>
          <a:xfrm>
            <a:off x="7684806" y="6351712"/>
            <a:ext cx="1409582" cy="369332"/>
          </a:xfrm>
          <a:prstGeom prst="rect">
            <a:avLst/>
          </a:prstGeom>
          <a:noFill/>
        </p:spPr>
        <p:txBody>
          <a:bodyPr wrap="square" rtlCol="0">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BA50868-C88D-6B49-8F6F-2FC5D73B70AB}" type="slidenum">
              <a:rPr kumimoji="1" lang="ja-JP" altLang="en-US" sz="1800" b="0" i="0" u="none" strike="noStrike" kern="1200" cap="none" spc="0" normalizeH="0" baseline="0" noProof="0" smtClean="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1" lang="ja-JP" altLang="en-US" sz="1800" b="0" i="0" u="none" strike="noStrike" kern="12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a:endParaRPr>
          </a:p>
        </p:txBody>
      </p:sp>
      <p:pic>
        <p:nvPicPr>
          <p:cNvPr id="5" name="図 4" descr="flag_l.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155802" y="11088"/>
            <a:ext cx="832396" cy="1547220"/>
          </a:xfrm>
          <a:prstGeom prst="rect">
            <a:avLst/>
          </a:prstGeom>
        </p:spPr>
      </p:pic>
    </p:spTree>
    <p:extLst>
      <p:ext uri="{BB962C8B-B14F-4D97-AF65-F5344CB8AC3E}">
        <p14:creationId xmlns:p14="http://schemas.microsoft.com/office/powerpoint/2010/main" val="1252458020"/>
      </p:ext>
    </p:extLst>
  </p:cSld>
  <p:clrMapOvr>
    <a:masterClrMapping/>
  </p:clrMapOv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4_ユーザー設定レイアウト">
    <p:spTree>
      <p:nvGrpSpPr>
        <p:cNvPr id="1" name=""/>
        <p:cNvGrpSpPr/>
        <p:nvPr/>
      </p:nvGrpSpPr>
      <p:grpSpPr>
        <a:xfrm>
          <a:off x="0" y="0"/>
          <a:ext cx="0" cy="0"/>
          <a:chOff x="0" y="0"/>
          <a:chExt cx="0" cy="0"/>
        </a:xfrm>
      </p:grpSpPr>
      <p:sp>
        <p:nvSpPr>
          <p:cNvPr id="4" name="正方形/長方形 3">
            <a:extLst>
              <a:ext uri="{FF2B5EF4-FFF2-40B4-BE49-F238E27FC236}">
                <a16:creationId xmlns:a16="http://schemas.microsoft.com/office/drawing/2014/main" id="{E2CC2344-3C51-1546-8129-9C54973DD3EE}"/>
              </a:ext>
            </a:extLst>
          </p:cNvPr>
          <p:cNvSpPr/>
          <p:nvPr userDrawn="1"/>
        </p:nvSpPr>
        <p:spPr>
          <a:xfrm>
            <a:off x="7364896" y="0"/>
            <a:ext cx="1779104" cy="13517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0" fontAlgn="base" latinLnBrk="0" hangingPunct="0">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ＭＳ Ｐゴシック" panose="020B0600070205080204" pitchFamily="50" charset="-128"/>
              <a:cs typeface="+mn-cs"/>
            </a:endParaRPr>
          </a:p>
        </p:txBody>
      </p:sp>
      <p:sp>
        <p:nvSpPr>
          <p:cNvPr id="2" name="正方形/長方形 1"/>
          <p:cNvSpPr/>
          <p:nvPr userDrawn="1"/>
        </p:nvSpPr>
        <p:spPr>
          <a:xfrm>
            <a:off x="0" y="0"/>
            <a:ext cx="9144000" cy="134938"/>
          </a:xfrm>
          <a:prstGeom prst="rect">
            <a:avLst/>
          </a:prstGeom>
          <a:solidFill>
            <a:srgbClr val="987D1C"/>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marL="0" marR="0" lvl="0" indent="0" algn="ctr" defTabSz="685800" rtl="0" eaLnBrk="0" fontAlgn="base" latinLnBrk="0" hangingPunct="0">
              <a:lnSpc>
                <a:spcPct val="100000"/>
              </a:lnSpc>
              <a:spcBef>
                <a:spcPct val="0"/>
              </a:spcBef>
              <a:spcAft>
                <a:spcPct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Calibri" panose="020F0502020204030204"/>
              <a:ea typeface="ＭＳ Ｐゴシック" panose="020B0600070205080204" pitchFamily="50" charset="-128"/>
              <a:cs typeface="+mn-cs"/>
            </a:endParaRPr>
          </a:p>
        </p:txBody>
      </p:sp>
      <p:cxnSp>
        <p:nvCxnSpPr>
          <p:cNvPr id="5" name="直線コネクタ 4"/>
          <p:cNvCxnSpPr/>
          <p:nvPr userDrawn="1"/>
        </p:nvCxnSpPr>
        <p:spPr>
          <a:xfrm flipV="1">
            <a:off x="1" y="842403"/>
            <a:ext cx="3347864" cy="1"/>
          </a:xfrm>
          <a:prstGeom prst="line">
            <a:avLst/>
          </a:prstGeom>
          <a:ln w="63500" cmpd="dbl">
            <a:solidFill>
              <a:srgbClr val="022C5E"/>
            </a:solidFill>
          </a:ln>
        </p:spPr>
        <p:style>
          <a:lnRef idx="1">
            <a:schemeClr val="accent1"/>
          </a:lnRef>
          <a:fillRef idx="0">
            <a:schemeClr val="accent1"/>
          </a:fillRef>
          <a:effectRef idx="0">
            <a:schemeClr val="accent1"/>
          </a:effectRef>
          <a:fontRef idx="minor">
            <a:schemeClr val="tx1"/>
          </a:fontRef>
        </p:style>
      </p:cxnSp>
      <p:pic>
        <p:nvPicPr>
          <p:cNvPr id="6" name="図 5" descr="flag_l.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155802" y="11088"/>
            <a:ext cx="832396" cy="1547220"/>
          </a:xfrm>
          <a:prstGeom prst="rect">
            <a:avLst/>
          </a:prstGeom>
        </p:spPr>
      </p:pic>
    </p:spTree>
    <p:extLst>
      <p:ext uri="{BB962C8B-B14F-4D97-AF65-F5344CB8AC3E}">
        <p14:creationId xmlns:p14="http://schemas.microsoft.com/office/powerpoint/2010/main" val="25167078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 テキストの書式設定</a:t>
            </a:r>
          </a:p>
        </p:txBody>
      </p:sp>
      <p:sp>
        <p:nvSpPr>
          <p:cNvPr id="4" name="Rectangle 4"/>
          <p:cNvSpPr>
            <a:spLocks noGrp="1" noChangeArrowheads="1"/>
          </p:cNvSpPr>
          <p:nvPr>
            <p:ph type="dt" sz="half" idx="10"/>
          </p:nvPr>
        </p:nvSpPr>
        <p:spPr>
          <a:ln/>
        </p:spPr>
        <p:txBody>
          <a:bodyPr/>
          <a:lstStyle>
            <a:lvl1pPr>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altLang="ja-JP" sz="1400" b="0" i="0" u="none" strike="noStrike" kern="1200" cap="none" spc="0" normalizeH="0" baseline="0" noProof="0">
              <a:ln>
                <a:noFill/>
              </a:ln>
              <a:solidFill>
                <a:srgbClr val="000000"/>
              </a:solidFill>
              <a:effectLst/>
              <a:uLnTx/>
              <a:uFillTx/>
              <a:latin typeface="Times New Roman"/>
              <a:ea typeface="ＭＳ Ｐゴシック" pitchFamily="50" charset="-128"/>
              <a:cs typeface="+mn-cs"/>
            </a:endParaRPr>
          </a:p>
        </p:txBody>
      </p:sp>
      <p:sp>
        <p:nvSpPr>
          <p:cNvPr id="5" name="Rectangle 5"/>
          <p:cNvSpPr>
            <a:spLocks noGrp="1" noChangeArrowheads="1"/>
          </p:cNvSpPr>
          <p:nvPr>
            <p:ph type="ftr" sz="quarter" idx="11"/>
          </p:nvPr>
        </p:nvSpPr>
        <p:spPr>
          <a:ln/>
        </p:spPr>
        <p:txBody>
          <a:bodyPr/>
          <a:lstStyle>
            <a:lvl1pPr>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altLang="ja-JP" sz="1400" b="0" i="0" u="none" strike="noStrike" kern="1200" cap="none" spc="0" normalizeH="0" baseline="0" noProof="0">
              <a:ln>
                <a:noFill/>
              </a:ln>
              <a:solidFill>
                <a:srgbClr val="000000"/>
              </a:solidFill>
              <a:effectLst/>
              <a:uLnTx/>
              <a:uFillTx/>
              <a:latin typeface="Times New Roman"/>
              <a:ea typeface="ＭＳ Ｐゴシック" pitchFamily="50" charset="-128"/>
              <a:cs typeface="+mn-cs"/>
            </a:endParaRPr>
          </a:p>
        </p:txBody>
      </p:sp>
      <p:sp>
        <p:nvSpPr>
          <p:cNvPr id="6" name="Rectangle 6"/>
          <p:cNvSpPr>
            <a:spLocks noGrp="1" noChangeArrowheads="1"/>
          </p:cNvSpPr>
          <p:nvPr>
            <p:ph type="sldNum" sz="quarter" idx="12"/>
          </p:nvPr>
        </p:nvSpPr>
        <p:spPr>
          <a:ln/>
        </p:spPr>
        <p:txBody>
          <a:bodyPr/>
          <a:lstStyle>
            <a:lvl1pPr>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74634A21-2771-4A8E-B948-BC987F9A10EE}" type="slidenum">
              <a:rPr kumimoji="0" lang="en-US" altLang="ja-JP" sz="1400" b="0" i="0" u="none" strike="noStrike" kern="1200" cap="none" spc="0" normalizeH="0" baseline="0" noProof="0">
                <a:ln>
                  <a:noFill/>
                </a:ln>
                <a:solidFill>
                  <a:srgbClr val="000000"/>
                </a:solidFill>
                <a:effectLst/>
                <a:uLnTx/>
                <a:uFillTx/>
                <a:latin typeface="Times New Roman"/>
                <a:ea typeface="ＭＳ Ｐゴシック" pitchFamily="50"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altLang="ja-JP" sz="1400" b="0" i="0" u="none" strike="noStrike" kern="1200" cap="none" spc="0" normalizeH="0" baseline="0" noProof="0">
              <a:ln>
                <a:noFill/>
              </a:ln>
              <a:solidFill>
                <a:srgbClr val="000000"/>
              </a:solidFill>
              <a:effectLst/>
              <a:uLnTx/>
              <a:uFillTx/>
              <a:latin typeface="Times New Roman"/>
              <a:ea typeface="ＭＳ Ｐゴシック" pitchFamily="50" charset="-128"/>
              <a:cs typeface="+mn-cs"/>
            </a:endParaRPr>
          </a:p>
        </p:txBody>
      </p:sp>
    </p:spTree>
    <p:extLst>
      <p:ext uri="{BB962C8B-B14F-4D97-AF65-F5344CB8AC3E}">
        <p14:creationId xmlns:p14="http://schemas.microsoft.com/office/powerpoint/2010/main" val="4000470745"/>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4"/>
          <p:cNvSpPr>
            <a:spLocks noGrp="1" noChangeArrowheads="1"/>
          </p:cNvSpPr>
          <p:nvPr>
            <p:ph type="dt" sz="half" idx="10"/>
          </p:nvPr>
        </p:nvSpPr>
        <p:spPr>
          <a:ln/>
        </p:spPr>
        <p:txBody>
          <a:bodyPr/>
          <a:lstStyle>
            <a:lvl1pPr>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altLang="ja-JP" sz="1400" b="0" i="0" u="none" strike="noStrike" kern="1200" cap="none" spc="0" normalizeH="0" baseline="0" noProof="0">
              <a:ln>
                <a:noFill/>
              </a:ln>
              <a:solidFill>
                <a:srgbClr val="000000"/>
              </a:solidFill>
              <a:effectLst/>
              <a:uLnTx/>
              <a:uFillTx/>
              <a:latin typeface="Times New Roman"/>
              <a:ea typeface="ＭＳ Ｐゴシック" pitchFamily="50" charset="-128"/>
              <a:cs typeface="+mn-cs"/>
            </a:endParaRPr>
          </a:p>
        </p:txBody>
      </p:sp>
      <p:sp>
        <p:nvSpPr>
          <p:cNvPr id="6" name="Rectangle 5"/>
          <p:cNvSpPr>
            <a:spLocks noGrp="1" noChangeArrowheads="1"/>
          </p:cNvSpPr>
          <p:nvPr>
            <p:ph type="ftr" sz="quarter" idx="11"/>
          </p:nvPr>
        </p:nvSpPr>
        <p:spPr>
          <a:ln/>
        </p:spPr>
        <p:txBody>
          <a:bodyPr/>
          <a:lstStyle>
            <a:lvl1pPr>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altLang="ja-JP" sz="1400" b="0" i="0" u="none" strike="noStrike" kern="1200" cap="none" spc="0" normalizeH="0" baseline="0" noProof="0">
              <a:ln>
                <a:noFill/>
              </a:ln>
              <a:solidFill>
                <a:srgbClr val="000000"/>
              </a:solidFill>
              <a:effectLst/>
              <a:uLnTx/>
              <a:uFillTx/>
              <a:latin typeface="Times New Roman"/>
              <a:ea typeface="ＭＳ Ｐゴシック" pitchFamily="50" charset="-128"/>
              <a:cs typeface="+mn-cs"/>
            </a:endParaRPr>
          </a:p>
        </p:txBody>
      </p:sp>
      <p:sp>
        <p:nvSpPr>
          <p:cNvPr id="7" name="Rectangle 6"/>
          <p:cNvSpPr>
            <a:spLocks noGrp="1" noChangeArrowheads="1"/>
          </p:cNvSpPr>
          <p:nvPr>
            <p:ph type="sldNum" sz="quarter" idx="12"/>
          </p:nvPr>
        </p:nvSpPr>
        <p:spPr>
          <a:ln/>
        </p:spPr>
        <p:txBody>
          <a:bodyPr/>
          <a:lstStyle>
            <a:lvl1pPr>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79B5A94D-BEFC-47F2-ADD9-CC1CDE86D830}" type="slidenum">
              <a:rPr kumimoji="0" lang="en-US" altLang="ja-JP" sz="1400" b="0" i="0" u="none" strike="noStrike" kern="1200" cap="none" spc="0" normalizeH="0" baseline="0" noProof="0">
                <a:ln>
                  <a:noFill/>
                </a:ln>
                <a:solidFill>
                  <a:srgbClr val="000000"/>
                </a:solidFill>
                <a:effectLst/>
                <a:uLnTx/>
                <a:uFillTx/>
                <a:latin typeface="Times New Roman"/>
                <a:ea typeface="ＭＳ Ｐゴシック" pitchFamily="50"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altLang="ja-JP" sz="1400" b="0" i="0" u="none" strike="noStrike" kern="1200" cap="none" spc="0" normalizeH="0" baseline="0" noProof="0">
              <a:ln>
                <a:noFill/>
              </a:ln>
              <a:solidFill>
                <a:srgbClr val="000000"/>
              </a:solidFill>
              <a:effectLst/>
              <a:uLnTx/>
              <a:uFillTx/>
              <a:latin typeface="Times New Roman"/>
              <a:ea typeface="ＭＳ Ｐゴシック" pitchFamily="50" charset="-128"/>
              <a:cs typeface="+mn-cs"/>
            </a:endParaRPr>
          </a:p>
        </p:txBody>
      </p:sp>
    </p:spTree>
    <p:extLst>
      <p:ext uri="{BB962C8B-B14F-4D97-AF65-F5344CB8AC3E}">
        <p14:creationId xmlns:p14="http://schemas.microsoft.com/office/powerpoint/2010/main" val="3418359862"/>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4"/>
          <p:cNvSpPr>
            <a:spLocks noGrp="1" noChangeArrowheads="1"/>
          </p:cNvSpPr>
          <p:nvPr>
            <p:ph type="dt" sz="half" idx="10"/>
          </p:nvPr>
        </p:nvSpPr>
        <p:spPr>
          <a:ln/>
        </p:spPr>
        <p:txBody>
          <a:bodyPr/>
          <a:lstStyle>
            <a:lvl1pPr>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altLang="ja-JP" sz="1400" b="0" i="0" u="none" strike="noStrike" kern="1200" cap="none" spc="0" normalizeH="0" baseline="0" noProof="0">
              <a:ln>
                <a:noFill/>
              </a:ln>
              <a:solidFill>
                <a:srgbClr val="000000"/>
              </a:solidFill>
              <a:effectLst/>
              <a:uLnTx/>
              <a:uFillTx/>
              <a:latin typeface="Times New Roman"/>
              <a:ea typeface="ＭＳ Ｐゴシック" pitchFamily="50" charset="-128"/>
              <a:cs typeface="+mn-cs"/>
            </a:endParaRPr>
          </a:p>
        </p:txBody>
      </p:sp>
      <p:sp>
        <p:nvSpPr>
          <p:cNvPr id="8" name="Rectangle 5"/>
          <p:cNvSpPr>
            <a:spLocks noGrp="1" noChangeArrowheads="1"/>
          </p:cNvSpPr>
          <p:nvPr>
            <p:ph type="ftr" sz="quarter" idx="11"/>
          </p:nvPr>
        </p:nvSpPr>
        <p:spPr>
          <a:ln/>
        </p:spPr>
        <p:txBody>
          <a:bodyPr/>
          <a:lstStyle>
            <a:lvl1pPr>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altLang="ja-JP" sz="1400" b="0" i="0" u="none" strike="noStrike" kern="1200" cap="none" spc="0" normalizeH="0" baseline="0" noProof="0">
              <a:ln>
                <a:noFill/>
              </a:ln>
              <a:solidFill>
                <a:srgbClr val="000000"/>
              </a:solidFill>
              <a:effectLst/>
              <a:uLnTx/>
              <a:uFillTx/>
              <a:latin typeface="Times New Roman"/>
              <a:ea typeface="ＭＳ Ｐゴシック" pitchFamily="50" charset="-128"/>
              <a:cs typeface="+mn-cs"/>
            </a:endParaRPr>
          </a:p>
        </p:txBody>
      </p:sp>
      <p:sp>
        <p:nvSpPr>
          <p:cNvPr id="9" name="Rectangle 6"/>
          <p:cNvSpPr>
            <a:spLocks noGrp="1" noChangeArrowheads="1"/>
          </p:cNvSpPr>
          <p:nvPr>
            <p:ph type="sldNum" sz="quarter" idx="12"/>
          </p:nvPr>
        </p:nvSpPr>
        <p:spPr>
          <a:ln/>
        </p:spPr>
        <p:txBody>
          <a:bodyPr/>
          <a:lstStyle>
            <a:lvl1pPr>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BCBCA061-458E-441E-BCEC-B7AB8E52ABFF}" type="slidenum">
              <a:rPr kumimoji="0" lang="en-US" altLang="ja-JP" sz="1400" b="0" i="0" u="none" strike="noStrike" kern="1200" cap="none" spc="0" normalizeH="0" baseline="0" noProof="0">
                <a:ln>
                  <a:noFill/>
                </a:ln>
                <a:solidFill>
                  <a:srgbClr val="000000"/>
                </a:solidFill>
                <a:effectLst/>
                <a:uLnTx/>
                <a:uFillTx/>
                <a:latin typeface="Times New Roman"/>
                <a:ea typeface="ＭＳ Ｐゴシック" pitchFamily="50"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altLang="ja-JP" sz="1400" b="0" i="0" u="none" strike="noStrike" kern="1200" cap="none" spc="0" normalizeH="0" baseline="0" noProof="0">
              <a:ln>
                <a:noFill/>
              </a:ln>
              <a:solidFill>
                <a:srgbClr val="000000"/>
              </a:solidFill>
              <a:effectLst/>
              <a:uLnTx/>
              <a:uFillTx/>
              <a:latin typeface="Times New Roman"/>
              <a:ea typeface="ＭＳ Ｐゴシック" pitchFamily="50" charset="-128"/>
              <a:cs typeface="+mn-cs"/>
            </a:endParaRPr>
          </a:p>
        </p:txBody>
      </p:sp>
    </p:spTree>
    <p:extLst>
      <p:ext uri="{BB962C8B-B14F-4D97-AF65-F5344CB8AC3E}">
        <p14:creationId xmlns:p14="http://schemas.microsoft.com/office/powerpoint/2010/main" val="921183868"/>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Rectangle 4"/>
          <p:cNvSpPr>
            <a:spLocks noGrp="1" noChangeArrowheads="1"/>
          </p:cNvSpPr>
          <p:nvPr>
            <p:ph type="dt" sz="half" idx="10"/>
          </p:nvPr>
        </p:nvSpPr>
        <p:spPr>
          <a:ln/>
        </p:spPr>
        <p:txBody>
          <a:bodyPr/>
          <a:lstStyle>
            <a:lvl1pPr>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altLang="ja-JP" sz="1400" b="0" i="0" u="none" strike="noStrike" kern="1200" cap="none" spc="0" normalizeH="0" baseline="0" noProof="0">
              <a:ln>
                <a:noFill/>
              </a:ln>
              <a:solidFill>
                <a:srgbClr val="000000"/>
              </a:solidFill>
              <a:effectLst/>
              <a:uLnTx/>
              <a:uFillTx/>
              <a:latin typeface="Times New Roman"/>
              <a:ea typeface="ＭＳ Ｐゴシック" pitchFamily="50" charset="-128"/>
              <a:cs typeface="+mn-cs"/>
            </a:endParaRPr>
          </a:p>
        </p:txBody>
      </p:sp>
      <p:sp>
        <p:nvSpPr>
          <p:cNvPr id="4" name="Rectangle 5"/>
          <p:cNvSpPr>
            <a:spLocks noGrp="1" noChangeArrowheads="1"/>
          </p:cNvSpPr>
          <p:nvPr>
            <p:ph type="ftr" sz="quarter" idx="11"/>
          </p:nvPr>
        </p:nvSpPr>
        <p:spPr>
          <a:ln/>
        </p:spPr>
        <p:txBody>
          <a:bodyPr/>
          <a:lstStyle>
            <a:lvl1pPr>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altLang="ja-JP" sz="1400" b="0" i="0" u="none" strike="noStrike" kern="1200" cap="none" spc="0" normalizeH="0" baseline="0" noProof="0">
              <a:ln>
                <a:noFill/>
              </a:ln>
              <a:solidFill>
                <a:srgbClr val="000000"/>
              </a:solidFill>
              <a:effectLst/>
              <a:uLnTx/>
              <a:uFillTx/>
              <a:latin typeface="Times New Roman"/>
              <a:ea typeface="ＭＳ Ｐゴシック" pitchFamily="50" charset="-128"/>
              <a:cs typeface="+mn-cs"/>
            </a:endParaRPr>
          </a:p>
        </p:txBody>
      </p:sp>
      <p:sp>
        <p:nvSpPr>
          <p:cNvPr id="5" name="Rectangle 6"/>
          <p:cNvSpPr>
            <a:spLocks noGrp="1" noChangeArrowheads="1"/>
          </p:cNvSpPr>
          <p:nvPr>
            <p:ph type="sldNum" sz="quarter" idx="12"/>
          </p:nvPr>
        </p:nvSpPr>
        <p:spPr>
          <a:ln/>
        </p:spPr>
        <p:txBody>
          <a:bodyPr/>
          <a:lstStyle>
            <a:lvl1pPr>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48569594-6B2C-4AE0-AD8D-E8464A0C5F91}" type="slidenum">
              <a:rPr kumimoji="0" lang="en-US" altLang="ja-JP" sz="1400" b="0" i="0" u="none" strike="noStrike" kern="1200" cap="none" spc="0" normalizeH="0" baseline="0" noProof="0">
                <a:ln>
                  <a:noFill/>
                </a:ln>
                <a:solidFill>
                  <a:srgbClr val="000000"/>
                </a:solidFill>
                <a:effectLst/>
                <a:uLnTx/>
                <a:uFillTx/>
                <a:latin typeface="Times New Roman"/>
                <a:ea typeface="ＭＳ Ｐゴシック" pitchFamily="50"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altLang="ja-JP" sz="1400" b="0" i="0" u="none" strike="noStrike" kern="1200" cap="none" spc="0" normalizeH="0" baseline="0" noProof="0">
              <a:ln>
                <a:noFill/>
              </a:ln>
              <a:solidFill>
                <a:srgbClr val="000000"/>
              </a:solidFill>
              <a:effectLst/>
              <a:uLnTx/>
              <a:uFillTx/>
              <a:latin typeface="Times New Roman"/>
              <a:ea typeface="ＭＳ Ｐゴシック" pitchFamily="50" charset="-128"/>
              <a:cs typeface="+mn-cs"/>
            </a:endParaRPr>
          </a:p>
        </p:txBody>
      </p:sp>
    </p:spTree>
    <p:extLst>
      <p:ext uri="{BB962C8B-B14F-4D97-AF65-F5344CB8AC3E}">
        <p14:creationId xmlns:p14="http://schemas.microsoft.com/office/powerpoint/2010/main" val="2962291083"/>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altLang="ja-JP" sz="1400" b="0" i="0" u="none" strike="noStrike" kern="1200" cap="none" spc="0" normalizeH="0" baseline="0" noProof="0">
              <a:ln>
                <a:noFill/>
              </a:ln>
              <a:solidFill>
                <a:srgbClr val="000000"/>
              </a:solidFill>
              <a:effectLst/>
              <a:uLnTx/>
              <a:uFillTx/>
              <a:latin typeface="Times New Roman"/>
              <a:ea typeface="ＭＳ Ｐゴシック" pitchFamily="50" charset="-128"/>
              <a:cs typeface="+mn-cs"/>
            </a:endParaRPr>
          </a:p>
        </p:txBody>
      </p:sp>
      <p:sp>
        <p:nvSpPr>
          <p:cNvPr id="3" name="Rectangle 5"/>
          <p:cNvSpPr>
            <a:spLocks noGrp="1" noChangeArrowheads="1"/>
          </p:cNvSpPr>
          <p:nvPr>
            <p:ph type="ftr" sz="quarter" idx="11"/>
          </p:nvPr>
        </p:nvSpPr>
        <p:spPr>
          <a:ln/>
        </p:spPr>
        <p:txBody>
          <a:bodyPr/>
          <a:lstStyle>
            <a:lvl1pPr>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altLang="ja-JP" sz="1400" b="0" i="0" u="none" strike="noStrike" kern="1200" cap="none" spc="0" normalizeH="0" baseline="0" noProof="0">
              <a:ln>
                <a:noFill/>
              </a:ln>
              <a:solidFill>
                <a:srgbClr val="000000"/>
              </a:solidFill>
              <a:effectLst/>
              <a:uLnTx/>
              <a:uFillTx/>
              <a:latin typeface="Times New Roman"/>
              <a:ea typeface="ＭＳ Ｐゴシック" pitchFamily="50" charset="-128"/>
              <a:cs typeface="+mn-cs"/>
            </a:endParaRPr>
          </a:p>
        </p:txBody>
      </p:sp>
      <p:sp>
        <p:nvSpPr>
          <p:cNvPr id="4" name="Rectangle 6"/>
          <p:cNvSpPr>
            <a:spLocks noGrp="1" noChangeArrowheads="1"/>
          </p:cNvSpPr>
          <p:nvPr>
            <p:ph type="sldNum" sz="quarter" idx="12"/>
          </p:nvPr>
        </p:nvSpPr>
        <p:spPr>
          <a:ln/>
        </p:spPr>
        <p:txBody>
          <a:bodyPr/>
          <a:lstStyle>
            <a:lvl1pPr>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5BC55A36-BB40-443C-9791-3BA8CB4CEEB2}" type="slidenum">
              <a:rPr kumimoji="0" lang="en-US" altLang="ja-JP" sz="1400" b="0" i="0" u="none" strike="noStrike" kern="1200" cap="none" spc="0" normalizeH="0" baseline="0" noProof="0">
                <a:ln>
                  <a:noFill/>
                </a:ln>
                <a:solidFill>
                  <a:srgbClr val="000000"/>
                </a:solidFill>
                <a:effectLst/>
                <a:uLnTx/>
                <a:uFillTx/>
                <a:latin typeface="Times New Roman"/>
                <a:ea typeface="ＭＳ Ｐゴシック" pitchFamily="50"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altLang="ja-JP" sz="1400" b="0" i="0" u="none" strike="noStrike" kern="1200" cap="none" spc="0" normalizeH="0" baseline="0" noProof="0">
              <a:ln>
                <a:noFill/>
              </a:ln>
              <a:solidFill>
                <a:srgbClr val="000000"/>
              </a:solidFill>
              <a:effectLst/>
              <a:uLnTx/>
              <a:uFillTx/>
              <a:latin typeface="Times New Roman"/>
              <a:ea typeface="ＭＳ Ｐゴシック" pitchFamily="50" charset="-128"/>
              <a:cs typeface="+mn-cs"/>
            </a:endParaRPr>
          </a:p>
        </p:txBody>
      </p:sp>
    </p:spTree>
    <p:extLst>
      <p:ext uri="{BB962C8B-B14F-4D97-AF65-F5344CB8AC3E}">
        <p14:creationId xmlns:p14="http://schemas.microsoft.com/office/powerpoint/2010/main" val="3282771442"/>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altLang="ja-JP" sz="1400" b="0" i="0" u="none" strike="noStrike" kern="1200" cap="none" spc="0" normalizeH="0" baseline="0" noProof="0">
              <a:ln>
                <a:noFill/>
              </a:ln>
              <a:solidFill>
                <a:srgbClr val="000000"/>
              </a:solidFill>
              <a:effectLst/>
              <a:uLnTx/>
              <a:uFillTx/>
              <a:latin typeface="Times New Roman"/>
              <a:ea typeface="ＭＳ Ｐゴシック" pitchFamily="50" charset="-128"/>
              <a:cs typeface="+mn-cs"/>
            </a:endParaRPr>
          </a:p>
        </p:txBody>
      </p:sp>
      <p:sp>
        <p:nvSpPr>
          <p:cNvPr id="6" name="Rectangle 5"/>
          <p:cNvSpPr>
            <a:spLocks noGrp="1" noChangeArrowheads="1"/>
          </p:cNvSpPr>
          <p:nvPr>
            <p:ph type="ftr" sz="quarter" idx="11"/>
          </p:nvPr>
        </p:nvSpPr>
        <p:spPr>
          <a:ln/>
        </p:spPr>
        <p:txBody>
          <a:bodyPr/>
          <a:lstStyle>
            <a:lvl1pPr>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altLang="ja-JP" sz="1400" b="0" i="0" u="none" strike="noStrike" kern="1200" cap="none" spc="0" normalizeH="0" baseline="0" noProof="0">
              <a:ln>
                <a:noFill/>
              </a:ln>
              <a:solidFill>
                <a:srgbClr val="000000"/>
              </a:solidFill>
              <a:effectLst/>
              <a:uLnTx/>
              <a:uFillTx/>
              <a:latin typeface="Times New Roman"/>
              <a:ea typeface="ＭＳ Ｐゴシック" pitchFamily="50" charset="-128"/>
              <a:cs typeface="+mn-cs"/>
            </a:endParaRPr>
          </a:p>
        </p:txBody>
      </p:sp>
      <p:sp>
        <p:nvSpPr>
          <p:cNvPr id="7" name="Rectangle 6"/>
          <p:cNvSpPr>
            <a:spLocks noGrp="1" noChangeArrowheads="1"/>
          </p:cNvSpPr>
          <p:nvPr>
            <p:ph type="sldNum" sz="quarter" idx="12"/>
          </p:nvPr>
        </p:nvSpPr>
        <p:spPr>
          <a:ln/>
        </p:spPr>
        <p:txBody>
          <a:bodyPr/>
          <a:lstStyle>
            <a:lvl1pPr>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9FAF339D-AEDF-4C4B-BCEA-4EC7967453AC}" type="slidenum">
              <a:rPr kumimoji="0" lang="en-US" altLang="ja-JP" sz="1400" b="0" i="0" u="none" strike="noStrike" kern="1200" cap="none" spc="0" normalizeH="0" baseline="0" noProof="0">
                <a:ln>
                  <a:noFill/>
                </a:ln>
                <a:solidFill>
                  <a:srgbClr val="000000"/>
                </a:solidFill>
                <a:effectLst/>
                <a:uLnTx/>
                <a:uFillTx/>
                <a:latin typeface="Times New Roman"/>
                <a:ea typeface="ＭＳ Ｐゴシック" pitchFamily="50"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altLang="ja-JP" sz="1400" b="0" i="0" u="none" strike="noStrike" kern="1200" cap="none" spc="0" normalizeH="0" baseline="0" noProof="0">
              <a:ln>
                <a:noFill/>
              </a:ln>
              <a:solidFill>
                <a:srgbClr val="000000"/>
              </a:solidFill>
              <a:effectLst/>
              <a:uLnTx/>
              <a:uFillTx/>
              <a:latin typeface="Times New Roman"/>
              <a:ea typeface="ＭＳ Ｐゴシック" pitchFamily="50" charset="-128"/>
              <a:cs typeface="+mn-cs"/>
            </a:endParaRPr>
          </a:p>
        </p:txBody>
      </p:sp>
    </p:spTree>
    <p:extLst>
      <p:ext uri="{BB962C8B-B14F-4D97-AF65-F5344CB8AC3E}">
        <p14:creationId xmlns:p14="http://schemas.microsoft.com/office/powerpoint/2010/main" val="4267708096"/>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altLang="ja-JP" sz="1400" b="0" i="0" u="none" strike="noStrike" kern="1200" cap="none" spc="0" normalizeH="0" baseline="0" noProof="0">
              <a:ln>
                <a:noFill/>
              </a:ln>
              <a:solidFill>
                <a:srgbClr val="000000"/>
              </a:solidFill>
              <a:effectLst/>
              <a:uLnTx/>
              <a:uFillTx/>
              <a:latin typeface="Times New Roman"/>
              <a:ea typeface="ＭＳ Ｐゴシック" pitchFamily="50" charset="-128"/>
              <a:cs typeface="+mn-cs"/>
            </a:endParaRPr>
          </a:p>
        </p:txBody>
      </p:sp>
      <p:sp>
        <p:nvSpPr>
          <p:cNvPr id="6" name="Rectangle 5"/>
          <p:cNvSpPr>
            <a:spLocks noGrp="1" noChangeArrowheads="1"/>
          </p:cNvSpPr>
          <p:nvPr>
            <p:ph type="ftr" sz="quarter" idx="11"/>
          </p:nvPr>
        </p:nvSpPr>
        <p:spPr>
          <a:ln/>
        </p:spPr>
        <p:txBody>
          <a:bodyPr/>
          <a:lstStyle>
            <a:lvl1pPr>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altLang="ja-JP" sz="1400" b="0" i="0" u="none" strike="noStrike" kern="1200" cap="none" spc="0" normalizeH="0" baseline="0" noProof="0">
              <a:ln>
                <a:noFill/>
              </a:ln>
              <a:solidFill>
                <a:srgbClr val="000000"/>
              </a:solidFill>
              <a:effectLst/>
              <a:uLnTx/>
              <a:uFillTx/>
              <a:latin typeface="Times New Roman"/>
              <a:ea typeface="ＭＳ Ｐゴシック" pitchFamily="50" charset="-128"/>
              <a:cs typeface="+mn-cs"/>
            </a:endParaRPr>
          </a:p>
        </p:txBody>
      </p:sp>
      <p:sp>
        <p:nvSpPr>
          <p:cNvPr id="7" name="Rectangle 6"/>
          <p:cNvSpPr>
            <a:spLocks noGrp="1" noChangeArrowheads="1"/>
          </p:cNvSpPr>
          <p:nvPr>
            <p:ph type="sldNum" sz="quarter" idx="12"/>
          </p:nvPr>
        </p:nvSpPr>
        <p:spPr>
          <a:ln/>
        </p:spPr>
        <p:txBody>
          <a:bodyPr/>
          <a:lstStyle>
            <a:lvl1pPr>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2B696F01-06F7-43B2-91C5-9275A55F7CEC}" type="slidenum">
              <a:rPr kumimoji="0" lang="en-US" altLang="ja-JP" sz="1400" b="0" i="0" u="none" strike="noStrike" kern="1200" cap="none" spc="0" normalizeH="0" baseline="0" noProof="0">
                <a:ln>
                  <a:noFill/>
                </a:ln>
                <a:solidFill>
                  <a:srgbClr val="000000"/>
                </a:solidFill>
                <a:effectLst/>
                <a:uLnTx/>
                <a:uFillTx/>
                <a:latin typeface="Times New Roman"/>
                <a:ea typeface="ＭＳ Ｐゴシック" pitchFamily="50"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altLang="ja-JP" sz="1400" b="0" i="0" u="none" strike="noStrike" kern="1200" cap="none" spc="0" normalizeH="0" baseline="0" noProof="0">
              <a:ln>
                <a:noFill/>
              </a:ln>
              <a:solidFill>
                <a:srgbClr val="000000"/>
              </a:solidFill>
              <a:effectLst/>
              <a:uLnTx/>
              <a:uFillTx/>
              <a:latin typeface="Times New Roman"/>
              <a:ea typeface="ＭＳ Ｐゴシック" pitchFamily="50" charset="-128"/>
              <a:cs typeface="+mn-cs"/>
            </a:endParaRPr>
          </a:p>
        </p:txBody>
      </p:sp>
    </p:spTree>
    <p:extLst>
      <p:ext uri="{BB962C8B-B14F-4D97-AF65-F5344CB8AC3E}">
        <p14:creationId xmlns:p14="http://schemas.microsoft.com/office/powerpoint/2010/main" val="470057238"/>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25.xml"/><Relationship Id="rId7"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5" Type="http://schemas.openxmlformats.org/officeDocument/2006/relationships/slideLayout" Target="../slideLayouts/slideLayout27.xml"/><Relationship Id="rId4"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a:t>マスター タイトルの書式設定</a:t>
            </a:r>
          </a:p>
        </p:txBody>
      </p:sp>
      <p:sp>
        <p:nvSpPr>
          <p:cNvPr id="22531"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b="0">
                <a:solidFill>
                  <a:srgbClr val="000000"/>
                </a:solidFill>
                <a:ea typeface="ＭＳ Ｐゴシック" pitchFamily="50" charset="-128"/>
              </a:defRPr>
            </a:lvl1pPr>
          </a:lstStyle>
          <a:p>
            <a:pPr marL="0" marR="0" lvl="0" indent="0" algn="l" defTabSz="457200" rtl="0" eaLnBrk="1" fontAlgn="base" latinLnBrk="0" hangingPunct="1">
              <a:lnSpc>
                <a:spcPct val="100000"/>
              </a:lnSpc>
              <a:spcBef>
                <a:spcPct val="0"/>
              </a:spcBef>
              <a:spcAft>
                <a:spcPct val="0"/>
              </a:spcAft>
              <a:buClrTx/>
              <a:buSzTx/>
              <a:buFontTx/>
              <a:buNone/>
              <a:tabLst/>
              <a:defRPr/>
            </a:pPr>
            <a:endParaRPr kumimoji="0" lang="en-US" altLang="ja-JP" sz="1400" b="0" i="0" u="none" strike="noStrike" kern="1200" cap="none" spc="0" normalizeH="0" baseline="0" noProof="0">
              <a:ln>
                <a:noFill/>
              </a:ln>
              <a:solidFill>
                <a:srgbClr val="000000"/>
              </a:solidFill>
              <a:effectLst/>
              <a:uLnTx/>
              <a:uFillTx/>
              <a:latin typeface="Times New Roman"/>
              <a:ea typeface="ＭＳ Ｐゴシック" pitchFamily="50" charset="-128"/>
              <a:cs typeface="+mn-cs"/>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b="0">
                <a:solidFill>
                  <a:srgbClr val="000000"/>
                </a:solidFill>
                <a:ea typeface="ＭＳ Ｐゴシック" pitchFamily="50" charset="-128"/>
              </a:defRPr>
            </a:lvl1pP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en-US" altLang="ja-JP" sz="1400" b="0" i="0" u="none" strike="noStrike" kern="1200" cap="none" spc="0" normalizeH="0" baseline="0" noProof="0">
              <a:ln>
                <a:noFill/>
              </a:ln>
              <a:solidFill>
                <a:srgbClr val="000000"/>
              </a:solidFill>
              <a:effectLst/>
              <a:uLnTx/>
              <a:uFillTx/>
              <a:latin typeface="Times New Roman"/>
              <a:ea typeface="ＭＳ Ｐゴシック" pitchFamily="50" charset="-128"/>
              <a:cs typeface="+mn-cs"/>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0">
                <a:solidFill>
                  <a:srgbClr val="000000"/>
                </a:solidFill>
                <a:ea typeface="ＭＳ Ｐゴシック" pitchFamily="50" charset="-128"/>
              </a:defRPr>
            </a:lvl1pPr>
          </a:lstStyle>
          <a:p>
            <a:pPr marL="0" marR="0" lvl="0" indent="0" algn="r" defTabSz="457200" rtl="0" eaLnBrk="1" fontAlgn="base" latinLnBrk="0" hangingPunct="1">
              <a:lnSpc>
                <a:spcPct val="100000"/>
              </a:lnSpc>
              <a:spcBef>
                <a:spcPct val="0"/>
              </a:spcBef>
              <a:spcAft>
                <a:spcPct val="0"/>
              </a:spcAft>
              <a:buClrTx/>
              <a:buSzTx/>
              <a:buFontTx/>
              <a:buNone/>
              <a:tabLst/>
              <a:defRPr/>
            </a:pPr>
            <a:fld id="{D7826E72-A05E-4B5E-AEF3-9B9A3E33DAE4}" type="slidenum">
              <a:rPr kumimoji="0" lang="en-US" altLang="ja-JP" sz="1400" b="0" i="0" u="none" strike="noStrike" kern="1200" cap="none" spc="0" normalizeH="0" baseline="0" noProof="0">
                <a:ln>
                  <a:noFill/>
                </a:ln>
                <a:solidFill>
                  <a:srgbClr val="000000"/>
                </a:solidFill>
                <a:effectLst/>
                <a:uLnTx/>
                <a:uFillTx/>
                <a:latin typeface="Times New Roman"/>
                <a:ea typeface="ＭＳ Ｐゴシック" pitchFamily="50" charset="-128"/>
                <a:cs typeface="+mn-cs"/>
              </a:rPr>
              <a:pPr marL="0" marR="0" lvl="0" indent="0" algn="r" defTabSz="457200" rtl="0" eaLnBrk="1" fontAlgn="base" latinLnBrk="0" hangingPunct="1">
                <a:lnSpc>
                  <a:spcPct val="100000"/>
                </a:lnSpc>
                <a:spcBef>
                  <a:spcPct val="0"/>
                </a:spcBef>
                <a:spcAft>
                  <a:spcPct val="0"/>
                </a:spcAft>
                <a:buClrTx/>
                <a:buSzTx/>
                <a:buFontTx/>
                <a:buNone/>
                <a:tabLst/>
                <a:defRPr/>
              </a:pPr>
              <a:t>‹#›</a:t>
            </a:fld>
            <a:endParaRPr kumimoji="0" lang="en-US" altLang="ja-JP" sz="1400" b="0" i="0" u="none" strike="noStrike" kern="1200" cap="none" spc="0" normalizeH="0" baseline="0" noProof="0">
              <a:ln>
                <a:noFill/>
              </a:ln>
              <a:solidFill>
                <a:srgbClr val="000000"/>
              </a:solidFill>
              <a:effectLst/>
              <a:uLnTx/>
              <a:uFillTx/>
              <a:latin typeface="Times New Roman"/>
              <a:ea typeface="ＭＳ Ｐゴシック" pitchFamily="50" charset="-128"/>
              <a:cs typeface="+mn-cs"/>
            </a:endParaRPr>
          </a:p>
        </p:txBody>
      </p:sp>
    </p:spTree>
    <p:extLst>
      <p:ext uri="{BB962C8B-B14F-4D97-AF65-F5344CB8AC3E}">
        <p14:creationId xmlns:p14="http://schemas.microsoft.com/office/powerpoint/2010/main" val="2975178840"/>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Lst>
  <p:transition/>
  <p:txStyles>
    <p:title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Times New Roman" pitchFamily="18"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Times New Roman" pitchFamily="18"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Times New Roman" pitchFamily="18"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Times New Roman" pitchFamily="18" charset="0"/>
          <a:ea typeface="ＭＳ Ｐゴシック" pitchFamily="50" charset="-128"/>
        </a:defRPr>
      </a:lvl5pPr>
      <a:lvl6pPr marL="457200" algn="ctr" rtl="0" fontAlgn="base">
        <a:spcBef>
          <a:spcPct val="0"/>
        </a:spcBef>
        <a:spcAft>
          <a:spcPct val="0"/>
        </a:spcAft>
        <a:defRPr kumimoji="1" sz="4400">
          <a:solidFill>
            <a:schemeClr val="tx2"/>
          </a:solidFill>
          <a:latin typeface="Times New Roman" pitchFamily="18" charset="0"/>
          <a:ea typeface="ＭＳ Ｐゴシック" pitchFamily="50" charset="-128"/>
        </a:defRPr>
      </a:lvl6pPr>
      <a:lvl7pPr marL="914400" algn="ctr" rtl="0" fontAlgn="base">
        <a:spcBef>
          <a:spcPct val="0"/>
        </a:spcBef>
        <a:spcAft>
          <a:spcPct val="0"/>
        </a:spcAft>
        <a:defRPr kumimoji="1" sz="4400">
          <a:solidFill>
            <a:schemeClr val="tx2"/>
          </a:solidFill>
          <a:latin typeface="Times New Roman" pitchFamily="18" charset="0"/>
          <a:ea typeface="ＭＳ Ｐゴシック" pitchFamily="50" charset="-128"/>
        </a:defRPr>
      </a:lvl7pPr>
      <a:lvl8pPr marL="1371600" algn="ctr" rtl="0" fontAlgn="base">
        <a:spcBef>
          <a:spcPct val="0"/>
        </a:spcBef>
        <a:spcAft>
          <a:spcPct val="0"/>
        </a:spcAft>
        <a:defRPr kumimoji="1" sz="4400">
          <a:solidFill>
            <a:schemeClr val="tx2"/>
          </a:solidFill>
          <a:latin typeface="Times New Roman" pitchFamily="18" charset="0"/>
          <a:ea typeface="ＭＳ Ｐゴシック" pitchFamily="50" charset="-128"/>
        </a:defRPr>
      </a:lvl8pPr>
      <a:lvl9pPr marL="1828800" algn="ctr" rtl="0" fontAlgn="base">
        <a:spcBef>
          <a:spcPct val="0"/>
        </a:spcBef>
        <a:spcAft>
          <a:spcPct val="0"/>
        </a:spcAft>
        <a:defRPr kumimoji="1" sz="4400">
          <a:solidFill>
            <a:schemeClr val="tx2"/>
          </a:solidFill>
          <a:latin typeface="Times New Roman" pitchFamily="18" charset="0"/>
          <a:ea typeface="ＭＳ Ｐゴシック" pitchFamily="50" charset="-128"/>
        </a:defRPr>
      </a:lvl9pPr>
    </p:titleStyle>
    <p:body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en-US" altLang="ja-JP" sz="1400" b="0" i="0" u="none" strike="noStrike" kern="1200" cap="none" spc="0" normalizeH="0" baseline="0" noProof="0">
              <a:ln>
                <a:noFill/>
              </a:ln>
              <a:solidFill>
                <a:srgbClr val="000000"/>
              </a:solidFill>
              <a:effectLst/>
              <a:uLnTx/>
              <a:uFillTx/>
              <a:latin typeface="Times New Roman" panose="02020603050405020304" pitchFamily="18" charset="0"/>
              <a:ea typeface="ＭＳ Ｐゴシック" panose="020B0600070205080204" pitchFamily="50" charset="-128"/>
              <a:cs typeface="+mn-cs"/>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en-US" altLang="ja-JP" sz="1400" b="0" i="0" u="none" strike="noStrike" kern="1200" cap="none" spc="0" normalizeH="0" baseline="0" noProof="0">
              <a:ln>
                <a:noFill/>
              </a:ln>
              <a:solidFill>
                <a:srgbClr val="000000"/>
              </a:solidFill>
              <a:effectLst/>
              <a:uLnTx/>
              <a:uFillTx/>
              <a:latin typeface="Times New Roman" panose="02020603050405020304" pitchFamily="18" charset="0"/>
              <a:ea typeface="ＭＳ Ｐゴシック" panose="020B0600070205080204" pitchFamily="50" charset="-128"/>
              <a:cs typeface="+mn-cs"/>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D3BE128B-FAF9-49F9-B534-D0362DE59A71}" type="slidenum">
              <a:rPr kumimoji="1" lang="en-US" altLang="ja-JP" sz="1400" b="0" i="0" u="none" strike="noStrike" kern="1200" cap="none" spc="0" normalizeH="0" baseline="0" noProof="0">
                <a:ln>
                  <a:noFill/>
                </a:ln>
                <a:solidFill>
                  <a:srgbClr val="000000"/>
                </a:solidFill>
                <a:effectLst/>
                <a:uLnTx/>
                <a:uFillTx/>
                <a:latin typeface="Times New Roman" panose="02020603050405020304" pitchFamily="18"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1" lang="en-US" altLang="ja-JP" sz="1400" b="0" i="0" u="none" strike="noStrike" kern="1200" cap="none" spc="0" normalizeH="0" baseline="0" noProof="0">
              <a:ln>
                <a:noFill/>
              </a:ln>
              <a:solidFill>
                <a:srgbClr val="000000"/>
              </a:solidFill>
              <a:effectLst/>
              <a:uLnTx/>
              <a:uFillTx/>
              <a:latin typeface="Times New Roman" panose="02020603050405020304" pitchFamily="18" charset="0"/>
              <a:ea typeface="ＭＳ Ｐゴシック" panose="020B0600070205080204" pitchFamily="50" charset="-128"/>
              <a:cs typeface="+mn-cs"/>
            </a:endParaRPr>
          </a:p>
        </p:txBody>
      </p:sp>
    </p:spTree>
    <p:extLst>
      <p:ext uri="{BB962C8B-B14F-4D97-AF65-F5344CB8AC3E}">
        <p14:creationId xmlns:p14="http://schemas.microsoft.com/office/powerpoint/2010/main" val="1990482057"/>
      </p:ext>
    </p:extLst>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04" r:id="rId11"/>
  </p:sldLayoutIdLst>
  <p:txStyles>
    <p:title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Times New Roman" pitchFamily="18"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Times New Roman" pitchFamily="18"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Times New Roman" pitchFamily="18"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Times New Roman" pitchFamily="18" charset="0"/>
          <a:ea typeface="ＭＳ Ｐゴシック" pitchFamily="50" charset="-128"/>
        </a:defRPr>
      </a:lvl5pPr>
      <a:lvl6pPr marL="457200" algn="ctr" rtl="0" fontAlgn="base">
        <a:spcBef>
          <a:spcPct val="0"/>
        </a:spcBef>
        <a:spcAft>
          <a:spcPct val="0"/>
        </a:spcAft>
        <a:defRPr kumimoji="1" sz="4400">
          <a:solidFill>
            <a:schemeClr val="tx2"/>
          </a:solidFill>
          <a:latin typeface="Times New Roman" pitchFamily="18" charset="0"/>
          <a:ea typeface="ＭＳ Ｐゴシック" pitchFamily="50" charset="-128"/>
        </a:defRPr>
      </a:lvl6pPr>
      <a:lvl7pPr marL="914400" algn="ctr" rtl="0" fontAlgn="base">
        <a:spcBef>
          <a:spcPct val="0"/>
        </a:spcBef>
        <a:spcAft>
          <a:spcPct val="0"/>
        </a:spcAft>
        <a:defRPr kumimoji="1" sz="4400">
          <a:solidFill>
            <a:schemeClr val="tx2"/>
          </a:solidFill>
          <a:latin typeface="Times New Roman" pitchFamily="18" charset="0"/>
          <a:ea typeface="ＭＳ Ｐゴシック" pitchFamily="50" charset="-128"/>
        </a:defRPr>
      </a:lvl7pPr>
      <a:lvl8pPr marL="1371600" algn="ctr" rtl="0" fontAlgn="base">
        <a:spcBef>
          <a:spcPct val="0"/>
        </a:spcBef>
        <a:spcAft>
          <a:spcPct val="0"/>
        </a:spcAft>
        <a:defRPr kumimoji="1" sz="4400">
          <a:solidFill>
            <a:schemeClr val="tx2"/>
          </a:solidFill>
          <a:latin typeface="Times New Roman" pitchFamily="18" charset="0"/>
          <a:ea typeface="ＭＳ Ｐゴシック" pitchFamily="50" charset="-128"/>
        </a:defRPr>
      </a:lvl8pPr>
      <a:lvl9pPr marL="1828800" algn="ctr" rtl="0" fontAlgn="base">
        <a:spcBef>
          <a:spcPct val="0"/>
        </a:spcBef>
        <a:spcAft>
          <a:spcPct val="0"/>
        </a:spcAft>
        <a:defRPr kumimoji="1" sz="4400">
          <a:solidFill>
            <a:schemeClr val="tx2"/>
          </a:solidFill>
          <a:latin typeface="Times New Roman" pitchFamily="18" charset="0"/>
          <a:ea typeface="ＭＳ Ｐゴシック" pitchFamily="50" charset="-128"/>
        </a:defRPr>
      </a:lvl9pPr>
    </p:titleStyle>
    <p:body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251521" y="116632"/>
            <a:ext cx="8064896" cy="720080"/>
          </a:xfrm>
          <a:prstGeom prst="rect">
            <a:avLst/>
          </a:prstGeom>
        </p:spPr>
        <p:txBody>
          <a:bodyPr vert="horz" lIns="91440" tIns="45720" rIns="91440" bIns="0" rtlCol="0" anchor="ctr">
            <a:normAutofit/>
          </a:bodyPr>
          <a:lstStyle/>
          <a:p>
            <a:r>
              <a:rPr kumimoji="1" lang="ja-JP" altLang="en-US" dirty="0"/>
              <a:t>マスタ タイトルの書式設定</a:t>
            </a:r>
          </a:p>
        </p:txBody>
      </p:sp>
      <p:sp>
        <p:nvSpPr>
          <p:cNvPr id="3" name="テキスト プレースホルダ 2"/>
          <p:cNvSpPr>
            <a:spLocks noGrp="1"/>
          </p:cNvSpPr>
          <p:nvPr>
            <p:ph type="body" idx="1"/>
          </p:nvPr>
        </p:nvSpPr>
        <p:spPr>
          <a:xfrm>
            <a:off x="467544" y="1268762"/>
            <a:ext cx="8219256" cy="5256585"/>
          </a:xfrm>
          <a:prstGeom prst="rect">
            <a:avLst/>
          </a:prstGeom>
        </p:spPr>
        <p:txBody>
          <a:bodyPr vert="horz" lIns="91440" tIns="45720" rIns="91440" bIns="45720" rtlCol="0">
            <a:normAutofit/>
          </a:bodyPr>
          <a:lstStyle/>
          <a:p>
            <a:pPr lvl="0"/>
            <a:r>
              <a:rPr kumimoji="1" lang="ja-JP" altLang="en-US" dirty="0"/>
              <a:t>マスタ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8" name="テキスト ボックス 7"/>
          <p:cNvSpPr txBox="1"/>
          <p:nvPr userDrawn="1"/>
        </p:nvSpPr>
        <p:spPr>
          <a:xfrm>
            <a:off x="7684806" y="6351712"/>
            <a:ext cx="1409582" cy="369332"/>
          </a:xfrm>
          <a:prstGeom prst="rect">
            <a:avLst/>
          </a:prstGeom>
          <a:noFill/>
        </p:spPr>
        <p:txBody>
          <a:bodyPr wrap="square" rtlCol="0">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BA50868-C88D-6B49-8F6F-2FC5D73B70AB}" type="slidenum">
              <a:rPr kumimoji="1" lang="ja-JP" altLang="en-US" sz="1800" b="0" i="0" u="none" strike="noStrike" kern="1200" cap="none" spc="0" normalizeH="0" baseline="0" noProof="0" smtClean="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1" lang="ja-JP" altLang="en-US" sz="1800" b="0" i="0" u="none" strike="noStrike" kern="12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a:endParaRPr>
          </a:p>
        </p:txBody>
      </p:sp>
      <p:sp>
        <p:nvSpPr>
          <p:cNvPr id="9" name="正方形/長方形 8"/>
          <p:cNvSpPr/>
          <p:nvPr userDrawn="1"/>
        </p:nvSpPr>
        <p:spPr>
          <a:xfrm>
            <a:off x="0" y="0"/>
            <a:ext cx="9144000" cy="134938"/>
          </a:xfrm>
          <a:prstGeom prst="rect">
            <a:avLst/>
          </a:prstGeom>
          <a:solidFill>
            <a:srgbClr val="987D1C"/>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1" lang="ja-JP" altLang="en-US" sz="1350" b="0" i="0" u="none" strike="noStrike" kern="1200" cap="none" spc="0" normalizeH="0" baseline="0" noProof="0" dirty="0">
              <a:ln>
                <a:noFill/>
              </a:ln>
              <a:solidFill>
                <a:prstClr val="white"/>
              </a:solidFill>
              <a:effectLst/>
              <a:uLnTx/>
              <a:uFillTx/>
              <a:latin typeface="Calibri" panose="020F0502020204030204"/>
              <a:ea typeface="ＭＳ Ｐゴシック" panose="020B0600070205080204" pitchFamily="50" charset="-128"/>
              <a:cs typeface="+mn-cs"/>
            </a:endParaRPr>
          </a:p>
        </p:txBody>
      </p:sp>
      <p:pic>
        <p:nvPicPr>
          <p:cNvPr id="12" name="図 11" descr="flogs.png"/>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8398427" y="9248"/>
            <a:ext cx="511256" cy="899472"/>
          </a:xfrm>
          <a:prstGeom prst="rect">
            <a:avLst/>
          </a:prstGeom>
        </p:spPr>
      </p:pic>
    </p:spTree>
    <p:extLst>
      <p:ext uri="{BB962C8B-B14F-4D97-AF65-F5344CB8AC3E}">
        <p14:creationId xmlns:p14="http://schemas.microsoft.com/office/powerpoint/2010/main" val="82554713"/>
      </p:ext>
    </p:extLst>
  </p:cSld>
  <p:clrMap bg1="lt1" tx1="dk1" bg2="lt2" tx2="dk2" accent1="accent1" accent2="accent2" accent3="accent3" accent4="accent4" accent5="accent5" accent6="accent6" hlink="hlink" folHlink="folHlink"/>
  <p:sldLayoutIdLst>
    <p:sldLayoutId id="2147483706" r:id="rId1"/>
    <p:sldLayoutId id="2147483707" r:id="rId2"/>
    <p:sldLayoutId id="2147483708" r:id="rId3"/>
    <p:sldLayoutId id="2147483709" r:id="rId4"/>
    <p:sldLayoutId id="2147483710" r:id="rId5"/>
    <p:sldLayoutId id="2147483711" r:id="rId6"/>
  </p:sldLayoutIdLst>
  <p:hf hdr="0" ftr="0" dt="0"/>
  <p:txStyles>
    <p:titleStyle>
      <a:lvl1pPr algn="l" defTabSz="685800" rtl="0" eaLnBrk="1" latinLnBrk="0" hangingPunct="1">
        <a:spcBef>
          <a:spcPct val="0"/>
        </a:spcBef>
        <a:buNone/>
        <a:defRPr kumimoji="1" sz="2700" kern="1200" baseline="0">
          <a:solidFill>
            <a:schemeClr val="accent5">
              <a:lumMod val="50000"/>
            </a:schemeClr>
          </a:solidFill>
          <a:latin typeface="Verdana" panose="020B0604030504040204" pitchFamily="34" charset="0"/>
          <a:ea typeface="メイリオ" panose="020B0604030504040204" pitchFamily="50" charset="-128"/>
          <a:cs typeface="+mj-cs"/>
        </a:defRPr>
      </a:lvl1pPr>
    </p:titleStyle>
    <p:bodyStyle>
      <a:lvl1pPr marL="257175" indent="-270000" algn="l" defTabSz="685800" rtl="0" eaLnBrk="1" latinLnBrk="0" hangingPunct="1">
        <a:spcBef>
          <a:spcPts val="900"/>
        </a:spcBef>
        <a:buFont typeface="Wingdings" panose="05000000000000000000" pitchFamily="2" charset="2"/>
        <a:buChar char="l"/>
        <a:defRPr kumimoji="1" sz="2400" kern="1200" baseline="0">
          <a:solidFill>
            <a:srgbClr val="203864"/>
          </a:solidFill>
          <a:latin typeface="Verdana" panose="020B0604030504040204" pitchFamily="34" charset="0"/>
          <a:ea typeface="メイリオ" panose="020B0604030504040204" pitchFamily="50" charset="-128"/>
          <a:cs typeface="+mn-cs"/>
        </a:defRPr>
      </a:lvl1pPr>
      <a:lvl2pPr marL="557213" indent="-270000" algn="l" defTabSz="685800" rtl="0" eaLnBrk="1" latinLnBrk="0" hangingPunct="1">
        <a:spcBef>
          <a:spcPts val="150"/>
        </a:spcBef>
        <a:buFont typeface="Wingdings" panose="05000000000000000000" pitchFamily="2" charset="2"/>
        <a:buChar char="n"/>
        <a:defRPr kumimoji="1" sz="2100" kern="1200" baseline="0">
          <a:solidFill>
            <a:schemeClr val="bg2">
              <a:lumMod val="50000"/>
            </a:schemeClr>
          </a:solidFill>
          <a:latin typeface="Verdana" panose="020B0604030504040204" pitchFamily="34" charset="0"/>
          <a:ea typeface="メイリオ" panose="020B0604030504040204" pitchFamily="50" charset="-128"/>
          <a:cs typeface="+mn-cs"/>
        </a:defRPr>
      </a:lvl2pPr>
      <a:lvl3pPr marL="740569" indent="-271463" algn="l" defTabSz="685800" rtl="0" eaLnBrk="1" latinLnBrk="0" hangingPunct="1">
        <a:spcBef>
          <a:spcPts val="150"/>
        </a:spcBef>
        <a:buFont typeface="Wingdings" panose="05000000000000000000" pitchFamily="2" charset="2"/>
        <a:buChar char="l"/>
        <a:defRPr kumimoji="1" sz="1800" kern="1200" baseline="0">
          <a:solidFill>
            <a:schemeClr val="bg2">
              <a:lumMod val="50000"/>
            </a:schemeClr>
          </a:solidFill>
          <a:latin typeface="Verdana" panose="020B0604030504040204" pitchFamily="34" charset="0"/>
          <a:ea typeface="メイリオ" panose="020B0604030504040204" pitchFamily="50" charset="-128"/>
          <a:cs typeface="+mn-cs"/>
        </a:defRPr>
      </a:lvl3pPr>
      <a:lvl4pPr marL="1012031" indent="-339329" algn="l" defTabSz="685800" rtl="0" eaLnBrk="1" latinLnBrk="0" hangingPunct="1">
        <a:spcBef>
          <a:spcPts val="150"/>
        </a:spcBef>
        <a:buFont typeface="Wingdings" panose="05000000000000000000" pitchFamily="2" charset="2"/>
        <a:buChar char="l"/>
        <a:defRPr kumimoji="1" sz="1800" kern="1200" baseline="0">
          <a:solidFill>
            <a:schemeClr val="bg2">
              <a:lumMod val="50000"/>
            </a:schemeClr>
          </a:solidFill>
          <a:latin typeface="Verdana" panose="020B0604030504040204" pitchFamily="34" charset="0"/>
          <a:ea typeface="メイリオ" panose="020B0604030504040204" pitchFamily="50" charset="-128"/>
          <a:cs typeface="+mn-cs"/>
        </a:defRPr>
      </a:lvl4pPr>
      <a:lvl5pPr marL="1276350" indent="-332185" algn="l" defTabSz="685800" rtl="0" eaLnBrk="1" latinLnBrk="0" hangingPunct="1">
        <a:spcBef>
          <a:spcPts val="150"/>
        </a:spcBef>
        <a:buFont typeface="Wingdings" panose="05000000000000000000" pitchFamily="2" charset="2"/>
        <a:buChar char="l"/>
        <a:defRPr kumimoji="1" sz="1800" kern="1200" baseline="0">
          <a:solidFill>
            <a:schemeClr val="bg2">
              <a:lumMod val="50000"/>
            </a:schemeClr>
          </a:solidFill>
          <a:latin typeface="Verdana" panose="020B0604030504040204" pitchFamily="34" charset="0"/>
          <a:ea typeface="メイリオ" panose="020B0604030504040204" pitchFamily="50" charset="-128"/>
          <a:cs typeface="+mn-cs"/>
        </a:defRPr>
      </a:lvl5pPr>
      <a:lvl6pPr marL="1885950" indent="-171450" algn="l" defTabSz="685800" rtl="0" eaLnBrk="1" latinLnBrk="0" hangingPunct="1">
        <a:spcBef>
          <a:spcPct val="20000"/>
        </a:spcBef>
        <a:buFont typeface="Arial" pitchFamily="34" charset="0"/>
        <a:buChar char="•"/>
        <a:defRPr kumimoji="1"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kumimoji="1"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kumimoji="1"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kumimoji="1" sz="1500" kern="1200">
          <a:solidFill>
            <a:schemeClr val="tx1"/>
          </a:solidFill>
          <a:latin typeface="+mn-lt"/>
          <a:ea typeface="+mn-ea"/>
          <a:cs typeface="+mn-cs"/>
        </a:defRPr>
      </a:lvl9pPr>
    </p:bodyStyle>
    <p:otherStyle>
      <a:defPPr>
        <a:defRPr lang="ja-JP"/>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tkamiya@msl.titech.ac.jp"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hyperlink" Target="http://conf.msl.titech.ac.jp/D2MatE/tutorial2022.html" TargetMode="External"/></Relationships>
</file>

<file path=ppt/slides/_rels/slide10.xml.rels><?xml version="1.0" encoding="UTF-8" standalone="yes"?>
<Relationships xmlns="http://schemas.openxmlformats.org/package/2006/relationships"><Relationship Id="rId3" Type="http://schemas.openxmlformats.org/officeDocument/2006/relationships/hyperlink" Target="http://conf.msl.titech.ac.jp/D2MatE/tutorial2022.html"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7.emf"/></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11.emf"/></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17.emf"/></Relationships>
</file>

<file path=ppt/slides/_rels/slide2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21.emf"/></Relationships>
</file>

<file path=ppt/slides/_rels/slide2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8.xml"/><Relationship Id="rId1" Type="http://schemas.openxmlformats.org/officeDocument/2006/relationships/slideLayout" Target="../slideLayouts/slideLayout2.xml"/><Relationship Id="rId5" Type="http://schemas.openxmlformats.org/officeDocument/2006/relationships/image" Target="../media/image24.png"/><Relationship Id="rId4" Type="http://schemas.openxmlformats.org/officeDocument/2006/relationships/image" Target="../media/image23.png"/></Relationships>
</file>

<file path=ppt/slides/_rels/slide29.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25.emf"/></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hyperlink" Target="http://conf.msl.titech.ac.jp/D2MatE/tutorial2022.html" TargetMode="External"/><Relationship Id="rId4" Type="http://schemas.openxmlformats.org/officeDocument/2006/relationships/hyperlink" Target="http://conf.msl.titech.ac.jp/D2MatE_programs.html" TargetMode="External"/></Relationships>
</file>

<file path=ppt/slides/_rels/slide3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0.xml"/><Relationship Id="rId1" Type="http://schemas.openxmlformats.org/officeDocument/2006/relationships/slideLayout" Target="../slideLayouts/slideLayout2.xml"/><Relationship Id="rId5" Type="http://schemas.openxmlformats.org/officeDocument/2006/relationships/image" Target="../media/image28.png"/><Relationship Id="rId4" Type="http://schemas.openxmlformats.org/officeDocument/2006/relationships/image" Target="../media/image27.png"/></Relationships>
</file>

<file path=ppt/slides/_rels/slide3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hyperlink" Target="mailto:tkamiya@ms.titech.ac.jp" TargetMode="External"/><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8.xml"/><Relationship Id="rId1" Type="http://schemas.openxmlformats.org/officeDocument/2006/relationships/slideLayout" Target="../slideLayouts/slideLayout7.xml"/><Relationship Id="rId4" Type="http://schemas.openxmlformats.org/officeDocument/2006/relationships/hyperlink" Target="mailto:tkamiya@ms.titech.ac.jp" TargetMode="External"/></Relationships>
</file>

<file path=ppt/slides/_rels/slide39.xml.rels><?xml version="1.0" encoding="UTF-8" standalone="yes"?>
<Relationships xmlns="http://schemas.openxmlformats.org/package/2006/relationships"><Relationship Id="rId3" Type="http://schemas.openxmlformats.org/officeDocument/2006/relationships/hyperlink" Target="mailto:tkamiya@msl.titech.ac.jp" TargetMode="External"/><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www.pasums.issp.u-tokyo.ac.jp/physbo/"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hyperlink" Target="https://issp-center-dev.github.io/PHYSBO/manual/master/ja/introduction.html#id3" TargetMode="External"/><Relationship Id="rId4" Type="http://schemas.openxmlformats.org/officeDocument/2006/relationships/hyperlink" Target="https://issp-center-dev.github.io/PHYSBO/manual/master/ja/introduction.html#physbo" TargetMode="External"/></Relationships>
</file>

<file path=ppt/slides/_rels/slide40.xml.rels><?xml version="1.0" encoding="UTF-8" standalone="yes"?>
<Relationships xmlns="http://schemas.openxmlformats.org/package/2006/relationships"><Relationship Id="rId3" Type="http://schemas.openxmlformats.org/officeDocument/2006/relationships/hyperlink" Target="https://www.d2mate.titech.ac.jp/organization/forum.html" TargetMode="External"/><Relationship Id="rId2" Type="http://schemas.openxmlformats.org/officeDocument/2006/relationships/hyperlink" Target="https://www.d2mate.titech.ac.jp/" TargetMode="External"/><Relationship Id="rId1" Type="http://schemas.openxmlformats.org/officeDocument/2006/relationships/slideLayout" Target="../slideLayouts/slideLayout2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notesSlide" Target="../notesSlides/notesSlide41.xml"/><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3" Type="http://schemas.openxmlformats.org/officeDocument/2006/relationships/image" Target="../media/image121.png"/><Relationship Id="rId2" Type="http://schemas.openxmlformats.org/officeDocument/2006/relationships/notesSlide" Target="../notesSlides/notesSlide42.xml"/><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8" Type="http://schemas.openxmlformats.org/officeDocument/2006/relationships/image" Target="../media/image160.png"/><Relationship Id="rId3" Type="http://schemas.openxmlformats.org/officeDocument/2006/relationships/image" Target="../media/image110.png"/><Relationship Id="rId7" Type="http://schemas.openxmlformats.org/officeDocument/2006/relationships/image" Target="../media/image150.png"/><Relationship Id="rId12" Type="http://schemas.openxmlformats.org/officeDocument/2006/relationships/image" Target="../media/image191.png"/><Relationship Id="rId2" Type="http://schemas.openxmlformats.org/officeDocument/2006/relationships/notesSlide" Target="../notesSlides/notesSlide44.xml"/><Relationship Id="rId1" Type="http://schemas.openxmlformats.org/officeDocument/2006/relationships/slideLayout" Target="../slideLayouts/slideLayout13.xml"/><Relationship Id="rId6" Type="http://schemas.openxmlformats.org/officeDocument/2006/relationships/image" Target="../media/image140.png"/><Relationship Id="rId11" Type="http://schemas.openxmlformats.org/officeDocument/2006/relationships/image" Target="../media/image190.png"/><Relationship Id="rId5" Type="http://schemas.openxmlformats.org/officeDocument/2006/relationships/image" Target="../media/image130.png"/><Relationship Id="rId10" Type="http://schemas.openxmlformats.org/officeDocument/2006/relationships/image" Target="../media/image180.png"/><Relationship Id="rId4" Type="http://schemas.openxmlformats.org/officeDocument/2006/relationships/image" Target="../media/image120.png"/><Relationship Id="rId9" Type="http://schemas.openxmlformats.org/officeDocument/2006/relationships/image" Target="../media/image170.png"/></Relationships>
</file>

<file path=ppt/slides/_rels/slide46.xml.rels><?xml version="1.0" encoding="UTF-8" standalone="yes"?>
<Relationships xmlns="http://schemas.openxmlformats.org/package/2006/relationships"><Relationship Id="rId3" Type="http://schemas.openxmlformats.org/officeDocument/2006/relationships/image" Target="../media/image200.png"/><Relationship Id="rId2" Type="http://schemas.openxmlformats.org/officeDocument/2006/relationships/notesSlide" Target="../notesSlides/notesSlide45.xml"/><Relationship Id="rId1" Type="http://schemas.openxmlformats.org/officeDocument/2006/relationships/slideLayout" Target="../slideLayouts/slideLayout13.xml"/><Relationship Id="rId5" Type="http://schemas.openxmlformats.org/officeDocument/2006/relationships/image" Target="../media/image220.png"/><Relationship Id="rId4" Type="http://schemas.openxmlformats.org/officeDocument/2006/relationships/image" Target="../media/image211.png"/></Relationships>
</file>

<file path=ppt/slides/_rels/slide47.xml.rels><?xml version="1.0" encoding="UTF-8" standalone="yes"?>
<Relationships xmlns="http://schemas.openxmlformats.org/package/2006/relationships"><Relationship Id="rId3" Type="http://schemas.openxmlformats.org/officeDocument/2006/relationships/image" Target="../media/image230.png"/><Relationship Id="rId2" Type="http://schemas.openxmlformats.org/officeDocument/2006/relationships/notesSlide" Target="../notesSlides/notesSlide46.xml"/><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3" Type="http://schemas.openxmlformats.org/officeDocument/2006/relationships/image" Target="../media/image240.png"/><Relationship Id="rId2" Type="http://schemas.openxmlformats.org/officeDocument/2006/relationships/notesSlide" Target="../notesSlides/notesSlide47.xml"/><Relationship Id="rId1" Type="http://schemas.openxmlformats.org/officeDocument/2006/relationships/slideLayout" Target="../slideLayouts/slideLayout13.xml"/></Relationships>
</file>

<file path=ppt/slides/_rels/slide49.xml.rels><?xml version="1.0" encoding="UTF-8" standalone="yes"?>
<Relationships xmlns="http://schemas.openxmlformats.org/package/2006/relationships"><Relationship Id="rId3" Type="http://schemas.openxmlformats.org/officeDocument/2006/relationships/image" Target="../media/image250.png"/><Relationship Id="rId2" Type="http://schemas.openxmlformats.org/officeDocument/2006/relationships/notesSlide" Target="../notesSlides/notesSlide48.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260.png"/><Relationship Id="rId2" Type="http://schemas.openxmlformats.org/officeDocument/2006/relationships/notesSlide" Target="../notesSlides/notesSlide49.xml"/><Relationship Id="rId1" Type="http://schemas.openxmlformats.org/officeDocument/2006/relationships/slideLayout" Target="../slideLayouts/slideLayout13.xml"/></Relationships>
</file>

<file path=ppt/slides/_rels/slide51.xml.rels><?xml version="1.0" encoding="UTF-8" standalone="yes"?>
<Relationships xmlns="http://schemas.openxmlformats.org/package/2006/relationships"><Relationship Id="rId3" Type="http://schemas.openxmlformats.org/officeDocument/2006/relationships/image" Target="../media/image271.png"/><Relationship Id="rId2" Type="http://schemas.openxmlformats.org/officeDocument/2006/relationships/notesSlide" Target="../notesSlides/notesSlide50.xml"/><Relationship Id="rId1" Type="http://schemas.openxmlformats.org/officeDocument/2006/relationships/slideLayout" Target="../slideLayouts/slideLayout13.xml"/></Relationships>
</file>

<file path=ppt/slides/_rels/slide52.xml.rels><?xml version="1.0" encoding="UTF-8" standalone="yes"?>
<Relationships xmlns="http://schemas.openxmlformats.org/package/2006/relationships"><Relationship Id="rId3" Type="http://schemas.openxmlformats.org/officeDocument/2006/relationships/image" Target="../media/image270.png"/><Relationship Id="rId2" Type="http://schemas.openxmlformats.org/officeDocument/2006/relationships/notesSlide" Target="../notesSlides/notesSlide51.xml"/><Relationship Id="rId1" Type="http://schemas.openxmlformats.org/officeDocument/2006/relationships/slideLayout" Target="../slideLayouts/slideLayout12.xml"/></Relationships>
</file>

<file path=ppt/slides/_rels/slide53.xml.rels><?xml version="1.0" encoding="UTF-8" standalone="yes"?>
<Relationships xmlns="http://schemas.openxmlformats.org/package/2006/relationships"><Relationship Id="rId3" Type="http://schemas.openxmlformats.org/officeDocument/2006/relationships/image" Target="../media/image280.png"/><Relationship Id="rId2" Type="http://schemas.openxmlformats.org/officeDocument/2006/relationships/notesSlide" Target="../notesSlides/notesSlide52.xml"/><Relationship Id="rId1" Type="http://schemas.openxmlformats.org/officeDocument/2006/relationships/slideLayout" Target="../slideLayouts/slideLayout12.xml"/></Relationships>
</file>

<file path=ppt/slides/_rels/slide54.xml.rels><?xml version="1.0" encoding="UTF-8" standalone="yes"?>
<Relationships xmlns="http://schemas.openxmlformats.org/package/2006/relationships"><Relationship Id="rId3" Type="http://schemas.openxmlformats.org/officeDocument/2006/relationships/image" Target="../media/image210.png"/><Relationship Id="rId2" Type="http://schemas.openxmlformats.org/officeDocument/2006/relationships/notesSlide" Target="../notesSlides/notesSlide53.xml"/><Relationship Id="rId1" Type="http://schemas.openxmlformats.org/officeDocument/2006/relationships/slideLayout" Target="../slideLayouts/slideLayout13.xml"/></Relationships>
</file>

<file path=ppt/slides/_rels/slide55.xml.rels><?xml version="1.0" encoding="UTF-8" standalone="yes"?>
<Relationships xmlns="http://schemas.openxmlformats.org/package/2006/relationships"><Relationship Id="rId3" Type="http://schemas.openxmlformats.org/officeDocument/2006/relationships/image" Target="../media/image290.png"/><Relationship Id="rId7" Type="http://schemas.openxmlformats.org/officeDocument/2006/relationships/image" Target="../media/image33.png"/><Relationship Id="rId2" Type="http://schemas.openxmlformats.org/officeDocument/2006/relationships/notesSlide" Target="../notesSlides/notesSlide54.xml"/><Relationship Id="rId1" Type="http://schemas.openxmlformats.org/officeDocument/2006/relationships/slideLayout" Target="../slideLayouts/slideLayout12.xml"/><Relationship Id="rId6" Type="http://schemas.openxmlformats.org/officeDocument/2006/relationships/image" Target="../media/image32.png"/><Relationship Id="rId5" Type="http://schemas.openxmlformats.org/officeDocument/2006/relationships/image" Target="../media/image310.png"/><Relationship Id="rId4" Type="http://schemas.openxmlformats.org/officeDocument/2006/relationships/image" Target="../media/image300.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conf.msl.titech.ac.jp/D2MatE/tutorial2022.html"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D0081FAC-3385-AD32-4C91-28C69CC7CD8F}"/>
              </a:ext>
            </a:extLst>
          </p:cNvPr>
          <p:cNvSpPr txBox="1"/>
          <p:nvPr/>
        </p:nvSpPr>
        <p:spPr>
          <a:xfrm>
            <a:off x="457412" y="1100084"/>
            <a:ext cx="8632613" cy="5262979"/>
          </a:xfrm>
          <a:prstGeom prst="rect">
            <a:avLst/>
          </a:prstGeom>
          <a:noFill/>
        </p:spPr>
        <p:txBody>
          <a:bodyPr wrap="square">
            <a:spAutoFit/>
          </a:bodyPr>
          <a:lstStyle/>
          <a:p>
            <a:r>
              <a:rPr lang="ja-JP" altLang="en-US" sz="2400" b="1" dirty="0"/>
              <a:t>本講義に関する質問</a:t>
            </a:r>
            <a:endParaRPr lang="en-US" altLang="ja-JP" sz="2400" b="1" dirty="0"/>
          </a:p>
          <a:p>
            <a:r>
              <a:rPr lang="ja-JP" altLang="en-US" sz="2400" b="1" dirty="0"/>
              <a:t>第４回以降のチュートリアルに関する希望</a:t>
            </a:r>
            <a:endParaRPr lang="en-US" altLang="ja-JP" sz="2400" b="1" dirty="0"/>
          </a:p>
          <a:p>
            <a:r>
              <a:rPr lang="ja-JP" altLang="en-US" sz="2400" b="1" dirty="0"/>
              <a:t>プログラムに関するバグ報告、要望</a:t>
            </a:r>
            <a:endParaRPr lang="en-US" altLang="ja-JP" sz="2400" b="1" dirty="0"/>
          </a:p>
          <a:p>
            <a:endParaRPr lang="en-US" altLang="ja-JP" sz="2400" b="1" dirty="0"/>
          </a:p>
          <a:p>
            <a:r>
              <a:rPr lang="ja-JP" altLang="en-US" sz="2400" b="1" dirty="0"/>
              <a:t>などは、本チュートリアル中にチャットでも受け付けます。</a:t>
            </a:r>
            <a:endParaRPr lang="en-US" altLang="ja-JP" sz="2400" b="1" dirty="0"/>
          </a:p>
          <a:p>
            <a:r>
              <a:rPr lang="ja-JP" altLang="en-US" sz="2400" b="1" dirty="0"/>
              <a:t>チャットを開き、　「神谷利夫」 あてに投稿してください。</a:t>
            </a:r>
            <a:endParaRPr lang="en-US" altLang="ja-JP" sz="2400" b="1" dirty="0"/>
          </a:p>
          <a:p>
            <a:endParaRPr lang="en-US" altLang="ja-JP" sz="2400" b="1" dirty="0"/>
          </a:p>
          <a:p>
            <a:r>
              <a:rPr lang="ja-JP" altLang="en-US" sz="2400" b="1" dirty="0"/>
              <a:t>チュートリアル以降は、メールで受け付けます</a:t>
            </a:r>
            <a:endParaRPr lang="en-US" altLang="ja-JP" sz="2400" b="1" dirty="0"/>
          </a:p>
          <a:p>
            <a:r>
              <a:rPr lang="en-US" altLang="ja-JP" sz="2400" b="1" dirty="0">
                <a:solidFill>
                  <a:srgbClr val="FF0000"/>
                </a:solidFill>
              </a:rPr>
              <a:t>	</a:t>
            </a:r>
            <a:r>
              <a:rPr lang="en-US" altLang="ja-JP" sz="2400" b="1" dirty="0">
                <a:solidFill>
                  <a:srgbClr val="FF0000"/>
                </a:solidFill>
                <a:hlinkClick r:id="rId3">
                  <a:extLst>
                    <a:ext uri="{A12FA001-AC4F-418D-AE19-62706E023703}">
                      <ahyp:hlinkClr xmlns:ahyp="http://schemas.microsoft.com/office/drawing/2018/hyperlinkcolor" val="tx"/>
                    </a:ext>
                  </a:extLst>
                </a:hlinkClick>
              </a:rPr>
              <a:t>tkamiya@msl.titech.ac.jp</a:t>
            </a:r>
            <a:endParaRPr lang="en-US" altLang="ja-JP" sz="2400" b="1" dirty="0">
              <a:solidFill>
                <a:srgbClr val="FF0000"/>
              </a:solidFill>
            </a:endParaRPr>
          </a:p>
          <a:p>
            <a:endParaRPr lang="en-US" altLang="ja-JP" sz="2400" b="1" dirty="0"/>
          </a:p>
          <a:p>
            <a:endParaRPr lang="en-US" altLang="ja-JP" sz="2400" b="1" dirty="0"/>
          </a:p>
          <a:p>
            <a:r>
              <a:rPr lang="ja-JP" altLang="en-US" sz="2400" b="1" dirty="0"/>
              <a:t>最新講義資料 </a:t>
            </a:r>
            <a:r>
              <a:rPr lang="en-US" altLang="ja-JP" sz="2400" b="1" dirty="0"/>
              <a:t>(</a:t>
            </a:r>
            <a:r>
              <a:rPr lang="ja-JP" altLang="en-US" sz="2400" b="1" dirty="0"/>
              <a:t>本日午前中に ファイル１つを 更新</a:t>
            </a:r>
            <a:r>
              <a:rPr lang="en-US" altLang="ja-JP" sz="2400" b="1" dirty="0"/>
              <a:t>):</a:t>
            </a:r>
            <a:br>
              <a:rPr lang="en-US" altLang="ja-JP" sz="2400" b="1" dirty="0"/>
            </a:br>
            <a:r>
              <a:rPr lang="ja-JP" altLang="en-US" sz="2400" b="1" dirty="0"/>
              <a:t>　</a:t>
            </a:r>
            <a:r>
              <a:rPr lang="en-US" altLang="ja-JP" sz="2400" b="1" dirty="0">
                <a:hlinkClick r:id="rId4">
                  <a:extLst>
                    <a:ext uri="{A12FA001-AC4F-418D-AE19-62706E023703}">
                      <ahyp:hlinkClr xmlns:ahyp="http://schemas.microsoft.com/office/drawing/2018/hyperlinkcolor" val="tx"/>
                    </a:ext>
                  </a:extLst>
                </a:hlinkClick>
              </a:rPr>
              <a:t>http://conf.msl.titech.ac.jp/D2MatE/tutorial2022.html</a:t>
            </a:r>
            <a:endParaRPr lang="en-US" altLang="ja-JP" sz="2400" b="1" dirty="0"/>
          </a:p>
          <a:p>
            <a:endParaRPr lang="ja-JP" altLang="en-US" sz="2400" b="1" dirty="0"/>
          </a:p>
        </p:txBody>
      </p:sp>
      <p:sp>
        <p:nvSpPr>
          <p:cNvPr id="5" name="タイトル 1">
            <a:extLst>
              <a:ext uri="{FF2B5EF4-FFF2-40B4-BE49-F238E27FC236}">
                <a16:creationId xmlns:a16="http://schemas.microsoft.com/office/drawing/2014/main" id="{0ED2C1F5-ACD7-F294-E32F-298C01E584CA}"/>
              </a:ext>
            </a:extLst>
          </p:cNvPr>
          <p:cNvSpPr txBox="1">
            <a:spLocks/>
          </p:cNvSpPr>
          <p:nvPr/>
        </p:nvSpPr>
        <p:spPr bwMode="auto">
          <a:xfrm>
            <a:off x="1183506" y="63542"/>
            <a:ext cx="9361040" cy="640166"/>
          </a:xfrm>
          <a:prstGeom prst="rect">
            <a:avLst/>
          </a:prstGeom>
          <a:noFill/>
          <a:ln w="9525">
            <a:noFill/>
            <a:miter lim="800000"/>
            <a:headEnd/>
            <a:tailEnd/>
          </a:ln>
        </p:spPr>
        <p:txBody>
          <a:bodyPr wrap="square" lIns="0" tIns="36000" rIns="0" bIns="36000" anchor="ctr" anchorCtr="0">
            <a:spAutoFit/>
          </a:bodyPr>
          <a:lstStyle/>
          <a:p>
            <a:pPr marL="0" marR="0" lvl="0" indent="0" algn="l" defTabSz="914400" rtl="0" eaLnBrk="1" fontAlgn="base" latinLnBrk="0" hangingPunct="1">
              <a:lnSpc>
                <a:spcPct val="120000"/>
              </a:lnSpc>
              <a:spcBef>
                <a:spcPct val="0"/>
              </a:spcBef>
              <a:spcAft>
                <a:spcPct val="0"/>
              </a:spcAft>
              <a:buClrTx/>
              <a:buSzTx/>
              <a:buFontTx/>
              <a:buNone/>
              <a:tabLst/>
              <a:defRPr/>
            </a:pPr>
            <a:r>
              <a:rPr kumimoji="1" lang="ja-JP" altLang="en-US" sz="2000" b="1" i="0" u="sng" strike="noStrike" kern="1200" cap="none" spc="0" normalizeH="0" baseline="0" noProof="0" dirty="0">
                <a:ln>
                  <a:noFill/>
                </a:ln>
                <a:solidFill>
                  <a:prstClr val="black"/>
                </a:solidFill>
                <a:effectLst/>
                <a:uLnTx/>
                <a:uFillTx/>
                <a:latin typeface="Verdana"/>
                <a:ea typeface="メイリオ"/>
                <a:cs typeface="+mn-cs"/>
              </a:rPr>
              <a:t>智慧とデータが拓くエレクトロニクス新材料開発拠点</a:t>
            </a:r>
            <a:endParaRPr lang="en-US" altLang="ja-JP" sz="2000" b="1" u="sng" dirty="0">
              <a:solidFill>
                <a:prstClr val="black"/>
              </a:solidFill>
              <a:latin typeface="Verdana"/>
              <a:ea typeface="メイリオ"/>
            </a:endParaRPr>
          </a:p>
          <a:p>
            <a:pPr marL="0" marR="0" lvl="0" indent="0" algn="l" defTabSz="914400" rtl="0" eaLnBrk="1" fontAlgn="base" latinLnBrk="0" hangingPunct="1">
              <a:lnSpc>
                <a:spcPct val="120000"/>
              </a:lnSpc>
              <a:spcBef>
                <a:spcPct val="0"/>
              </a:spcBef>
              <a:spcAft>
                <a:spcPct val="0"/>
              </a:spcAft>
              <a:buClrTx/>
              <a:buSzTx/>
              <a:buFontTx/>
              <a:buNone/>
              <a:tabLst/>
              <a:defRPr/>
            </a:pPr>
            <a:r>
              <a:rPr kumimoji="1" lang="en-US" altLang="ja-JP" sz="1200" b="0" i="0" u="none" strike="noStrike" kern="1200" cap="none" spc="0" normalizeH="0" baseline="0" noProof="0" dirty="0">
                <a:ln>
                  <a:noFill/>
                </a:ln>
                <a:solidFill>
                  <a:srgbClr val="203864"/>
                </a:solidFill>
                <a:effectLst/>
                <a:uLnTx/>
                <a:uFillTx/>
                <a:latin typeface="Verdana" panose="020B0604030504040204" pitchFamily="34" charset="0"/>
                <a:ea typeface="メイリオ" panose="020B0604030504040204" pitchFamily="50" charset="-128"/>
                <a:cs typeface="Lucida Bright" pitchFamily="18" charset="0"/>
              </a:rPr>
              <a:t>Data Driven Materials Research Institute for Electronics </a:t>
            </a:r>
          </a:p>
        </p:txBody>
      </p:sp>
      <p:pic>
        <p:nvPicPr>
          <p:cNvPr id="6" name="図 5" descr="アイコン&#10;&#10;低い精度で自動的に生成された説明">
            <a:extLst>
              <a:ext uri="{FF2B5EF4-FFF2-40B4-BE49-F238E27FC236}">
                <a16:creationId xmlns:a16="http://schemas.microsoft.com/office/drawing/2014/main" id="{66073070-1BD1-6114-3D47-82839B295988}"/>
              </a:ext>
            </a:extLst>
          </p:cNvPr>
          <p:cNvPicPr>
            <a:picLocks noChangeAspect="1"/>
          </p:cNvPicPr>
          <p:nvPr/>
        </p:nvPicPr>
        <p:blipFill>
          <a:blip r:embed="rId5"/>
          <a:stretch>
            <a:fillRect/>
          </a:stretch>
        </p:blipFill>
        <p:spPr>
          <a:xfrm>
            <a:off x="460625" y="39919"/>
            <a:ext cx="663789" cy="663789"/>
          </a:xfrm>
          <a:prstGeom prst="rect">
            <a:avLst/>
          </a:prstGeom>
        </p:spPr>
      </p:pic>
    </p:spTree>
    <p:extLst>
      <p:ext uri="{BB962C8B-B14F-4D97-AF65-F5344CB8AC3E}">
        <p14:creationId xmlns:p14="http://schemas.microsoft.com/office/powerpoint/2010/main" val="3361037258"/>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954" name="Rectangle 2"/>
          <p:cNvSpPr>
            <a:spLocks noGrp="1" noChangeArrowheads="1"/>
          </p:cNvSpPr>
          <p:nvPr>
            <p:ph type="title"/>
          </p:nvPr>
        </p:nvSpPr>
        <p:spPr>
          <a:xfrm>
            <a:off x="0" y="0"/>
            <a:ext cx="9144000" cy="752173"/>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eaLnBrk="1" hangingPunct="1"/>
            <a:r>
              <a:rPr lang="en-US" altLang="ja-JP" sz="3600" b="1" dirty="0">
                <a:solidFill>
                  <a:srgbClr val="0000FF"/>
                </a:solidFill>
              </a:rPr>
              <a:t>Anaconda</a:t>
            </a:r>
            <a:r>
              <a:rPr lang="ja-JP" altLang="en-US" sz="3600" b="1" dirty="0">
                <a:solidFill>
                  <a:srgbClr val="0000FF"/>
                </a:solidFill>
              </a:rPr>
              <a:t>で設定されている環境変数</a:t>
            </a:r>
            <a:endParaRPr lang="en-US" altLang="ja-JP" sz="3600" b="1" dirty="0">
              <a:solidFill>
                <a:srgbClr val="0000FF"/>
              </a:solidFill>
            </a:endParaRPr>
          </a:p>
        </p:txBody>
      </p:sp>
      <p:sp>
        <p:nvSpPr>
          <p:cNvPr id="11" name="テキスト ボックス 10">
            <a:extLst>
              <a:ext uri="{FF2B5EF4-FFF2-40B4-BE49-F238E27FC236}">
                <a16:creationId xmlns:a16="http://schemas.microsoft.com/office/drawing/2014/main" id="{4509D339-3E28-56AE-4FE6-691C5755EF62}"/>
              </a:ext>
            </a:extLst>
          </p:cNvPr>
          <p:cNvSpPr txBox="1"/>
          <p:nvPr/>
        </p:nvSpPr>
        <p:spPr>
          <a:xfrm>
            <a:off x="152399" y="692835"/>
            <a:ext cx="8991601" cy="6001643"/>
          </a:xfrm>
          <a:prstGeom prst="rect">
            <a:avLst/>
          </a:prstGeom>
          <a:noFill/>
        </p:spPr>
        <p:txBody>
          <a:bodyPr wrap="square">
            <a:spAutoFit/>
          </a:bodyPr>
          <a:lstStyle/>
          <a:p>
            <a:r>
              <a:rPr lang="ja-JP" altLang="en-US" sz="1600" b="1" dirty="0">
                <a:solidFill>
                  <a:srgbClr val="0000FF"/>
                </a:solidFill>
              </a:rPr>
              <a:t>自作のバッチファイル、シェルスクリプトから </a:t>
            </a:r>
            <a:r>
              <a:rPr lang="en-US" altLang="ja-JP" sz="1600" b="1" dirty="0">
                <a:solidFill>
                  <a:srgbClr val="0000FF"/>
                </a:solidFill>
              </a:rPr>
              <a:t>anaconda</a:t>
            </a:r>
            <a:r>
              <a:rPr lang="ja-JP" altLang="en-US" sz="1600" b="1" dirty="0">
                <a:solidFill>
                  <a:srgbClr val="0000FF"/>
                </a:solidFill>
              </a:rPr>
              <a:t> を実行する場合</a:t>
            </a:r>
            <a:br>
              <a:rPr lang="en-US" altLang="ja-JP" sz="1600" b="1" dirty="0">
                <a:solidFill>
                  <a:srgbClr val="0000FF"/>
                </a:solidFill>
              </a:rPr>
            </a:br>
            <a:r>
              <a:rPr lang="ja-JP" altLang="en-US" sz="1600" dirty="0"/>
              <a:t>以下の環境変数を参考にして設定してください。</a:t>
            </a:r>
            <a:endParaRPr lang="en-US" altLang="ja-JP" sz="1600" dirty="0"/>
          </a:p>
          <a:p>
            <a:r>
              <a:rPr lang="ja-JP" altLang="en-US" sz="1600" dirty="0"/>
              <a:t>ここでは、</a:t>
            </a:r>
            <a:r>
              <a:rPr lang="en-US" altLang="ja-JP" sz="1600" dirty="0"/>
              <a:t>Anaconda</a:t>
            </a:r>
            <a:r>
              <a:rPr lang="ja-JP" altLang="en-US" sz="1600" dirty="0"/>
              <a:t>を </a:t>
            </a:r>
            <a:r>
              <a:rPr lang="en-US" altLang="ja-JP" sz="1600" dirty="0"/>
              <a:t>C:¥Anaconda3</a:t>
            </a:r>
            <a:r>
              <a:rPr lang="ja-JP" altLang="en-US" sz="1600" dirty="0"/>
              <a:t> にインストールしています。</a:t>
            </a:r>
            <a:endParaRPr lang="en-US" altLang="ja-JP" sz="1600" dirty="0">
              <a:hlinkClick r:id="rId3">
                <a:extLst>
                  <a:ext uri="{A12FA001-AC4F-418D-AE19-62706E023703}">
                    <ahyp:hlinkClr xmlns:ahyp="http://schemas.microsoft.com/office/drawing/2018/hyperlinkcolor" val="tx"/>
                  </a:ext>
                </a:extLst>
              </a:hlinkClick>
            </a:endParaRPr>
          </a:p>
          <a:p>
            <a:endParaRPr lang="en-US" altLang="ja-JP" sz="1600" dirty="0"/>
          </a:p>
          <a:p>
            <a:r>
              <a:rPr lang="en-US" altLang="ja-JP" sz="1600" dirty="0"/>
              <a:t>set CONDA_DEFAULT_ENV=base</a:t>
            </a:r>
          </a:p>
          <a:p>
            <a:r>
              <a:rPr lang="en-US" altLang="ja-JP" sz="1600" dirty="0"/>
              <a:t>set CONDA_EXE=C:\Anaconda3\Scripts\conda.exe</a:t>
            </a:r>
          </a:p>
          <a:p>
            <a:r>
              <a:rPr lang="en-US" altLang="ja-JP" sz="1600" dirty="0"/>
              <a:t>set CONDA_PREFIX=C:\Anaconda3</a:t>
            </a:r>
          </a:p>
          <a:p>
            <a:r>
              <a:rPr lang="en-US" altLang="ja-JP" sz="1600" dirty="0"/>
              <a:t>set CONDA_PROMPT_MODIFIER=(base)</a:t>
            </a:r>
          </a:p>
          <a:p>
            <a:r>
              <a:rPr lang="en-US" altLang="ja-JP" sz="1600" dirty="0"/>
              <a:t>set CONDA_PYTHON_EXE=C:\Anaconda3\python.exe</a:t>
            </a:r>
          </a:p>
          <a:p>
            <a:r>
              <a:rPr lang="en-US" altLang="ja-JP" sz="1600" dirty="0"/>
              <a:t>set CONDA_SHLVL=1</a:t>
            </a:r>
          </a:p>
          <a:p>
            <a:r>
              <a:rPr lang="en-US" altLang="ja-JP" sz="1600" dirty="0"/>
              <a:t>set Path=C:\Anaconda3;%PATH%</a:t>
            </a:r>
          </a:p>
          <a:p>
            <a:r>
              <a:rPr lang="en-US" altLang="ja-JP" sz="1600" dirty="0"/>
              <a:t>PROMPT=(base) $P$G</a:t>
            </a:r>
          </a:p>
          <a:p>
            <a:endParaRPr lang="en-US" altLang="ja-JP" sz="1600" dirty="0"/>
          </a:p>
          <a:p>
            <a:endParaRPr lang="en-US" altLang="ja-JP" sz="1600" dirty="0"/>
          </a:p>
          <a:p>
            <a:r>
              <a:rPr lang="en-US" altLang="ja-JP" sz="1600" b="1" dirty="0">
                <a:solidFill>
                  <a:srgbClr val="0000FF"/>
                </a:solidFill>
              </a:rPr>
              <a:t>Python</a:t>
            </a:r>
            <a:r>
              <a:rPr lang="ja-JP" altLang="en-US" sz="1600" b="1" dirty="0">
                <a:solidFill>
                  <a:srgbClr val="0000FF"/>
                </a:solidFill>
              </a:rPr>
              <a:t> </a:t>
            </a:r>
            <a:r>
              <a:rPr lang="en-US" altLang="ja-JP" sz="1600" b="1" dirty="0">
                <a:solidFill>
                  <a:srgbClr val="0000FF"/>
                </a:solidFill>
              </a:rPr>
              <a:t>3.6</a:t>
            </a:r>
            <a:r>
              <a:rPr lang="ja-JP" altLang="en-US" sz="1600" b="1" dirty="0">
                <a:solidFill>
                  <a:srgbClr val="0000FF"/>
                </a:solidFill>
              </a:rPr>
              <a:t>仮想環境下で実行するバッチファイルの注意</a:t>
            </a:r>
            <a:endParaRPr lang="en-US" altLang="ja-JP" sz="1600" b="1" dirty="0">
              <a:solidFill>
                <a:srgbClr val="0000FF"/>
              </a:solidFill>
            </a:endParaRPr>
          </a:p>
          <a:p>
            <a:r>
              <a:rPr lang="ja-JP" altLang="en-US" sz="1600" dirty="0"/>
              <a:t>　</a:t>
            </a:r>
            <a:r>
              <a:rPr lang="en-US" altLang="ja-JP" sz="1600" dirty="0" err="1"/>
              <a:t>conda</a:t>
            </a:r>
            <a:r>
              <a:rPr lang="ja-JP" altLang="en-US" sz="1600" dirty="0"/>
              <a:t>がバッチファイルのため、直接呼び出すと、</a:t>
            </a:r>
            <a:r>
              <a:rPr lang="en-US" altLang="ja-JP" sz="1600" dirty="0" err="1"/>
              <a:t>conda</a:t>
            </a:r>
            <a:r>
              <a:rPr lang="ja-JP" altLang="en-US" sz="1600" dirty="0"/>
              <a:t>の実行終了時にバッチファイルが終了します。</a:t>
            </a:r>
            <a:endParaRPr lang="en-US" altLang="ja-JP" sz="1600" dirty="0"/>
          </a:p>
          <a:p>
            <a:r>
              <a:rPr lang="en-US" altLang="ja-JP" sz="1600" dirty="0"/>
              <a:t>Linux</a:t>
            </a:r>
            <a:r>
              <a:rPr lang="ja-JP" altLang="en-US" sz="1600" dirty="0"/>
              <a:t>の場合も、</a:t>
            </a:r>
            <a:r>
              <a:rPr lang="en-US" altLang="ja-JP" sz="1600" dirty="0" err="1"/>
              <a:t>conda</a:t>
            </a:r>
            <a:r>
              <a:rPr lang="ja-JP" altLang="en-US" sz="1600" dirty="0"/>
              <a:t>で設定された環境変数が、親のシェルスクリプトに反映されません。</a:t>
            </a:r>
            <a:endParaRPr lang="en-US" altLang="ja-JP" sz="1600" dirty="0"/>
          </a:p>
          <a:p>
            <a:r>
              <a:rPr lang="ja-JP" altLang="en-US" sz="1600" dirty="0"/>
              <a:t>そのため、</a:t>
            </a:r>
            <a:r>
              <a:rPr lang="en-US" altLang="ja-JP" sz="1600" dirty="0"/>
              <a:t>call</a:t>
            </a:r>
            <a:r>
              <a:rPr lang="ja-JP" altLang="en-US" sz="1600" dirty="0"/>
              <a:t>あるいは</a:t>
            </a:r>
            <a:r>
              <a:rPr lang="en-US" altLang="ja-JP" sz="1600" dirty="0"/>
              <a:t>source</a:t>
            </a:r>
            <a:r>
              <a:rPr lang="ja-JP" altLang="en-US" sz="1600" dirty="0"/>
              <a:t>コマンドで呼び出す必要があります。</a:t>
            </a:r>
            <a:endParaRPr lang="en-US" altLang="ja-JP" sz="1600" dirty="0"/>
          </a:p>
          <a:p>
            <a:r>
              <a:rPr lang="ja-JP" altLang="en-US" sz="1600" dirty="0"/>
              <a:t>仮想環境名を </a:t>
            </a:r>
            <a:r>
              <a:rPr lang="en-US" altLang="ja-JP" sz="1600" b="1" dirty="0">
                <a:solidFill>
                  <a:srgbClr val="0000FF"/>
                </a:solidFill>
              </a:rPr>
              <a:t>py36</a:t>
            </a:r>
            <a:r>
              <a:rPr lang="ja-JP" altLang="en-US" sz="1600" dirty="0"/>
              <a:t> としています</a:t>
            </a:r>
            <a:endParaRPr lang="en-US" altLang="ja-JP" sz="1600" dirty="0"/>
          </a:p>
          <a:p>
            <a:r>
              <a:rPr lang="ja-JP" altLang="en-US" sz="1600" dirty="0"/>
              <a:t>・ </a:t>
            </a:r>
            <a:r>
              <a:rPr lang="en-US" altLang="ja-JP" sz="1600" dirty="0"/>
              <a:t>Windows</a:t>
            </a:r>
            <a:r>
              <a:rPr lang="ja-JP" altLang="en-US" sz="1600" dirty="0"/>
              <a:t>のバッチファイル</a:t>
            </a:r>
            <a:endParaRPr lang="en-US" altLang="ja-JP" sz="1600" dirty="0"/>
          </a:p>
          <a:p>
            <a:r>
              <a:rPr lang="ja-JP" altLang="en-US" sz="1600" b="1" dirty="0">
                <a:solidFill>
                  <a:srgbClr val="0000FF"/>
                </a:solidFill>
              </a:rPr>
              <a:t>　　</a:t>
            </a:r>
            <a:r>
              <a:rPr lang="en-US" altLang="ja-JP" sz="1600" b="1" dirty="0">
                <a:solidFill>
                  <a:srgbClr val="0000FF"/>
                </a:solidFill>
              </a:rPr>
              <a:t> call </a:t>
            </a:r>
            <a:r>
              <a:rPr lang="en-US" altLang="ja-JP" sz="1600" b="1" dirty="0" err="1">
                <a:solidFill>
                  <a:srgbClr val="0000FF"/>
                </a:solidFill>
              </a:rPr>
              <a:t>conda</a:t>
            </a:r>
            <a:r>
              <a:rPr lang="en-US" altLang="ja-JP" sz="1600" b="1" dirty="0">
                <a:solidFill>
                  <a:srgbClr val="0000FF"/>
                </a:solidFill>
              </a:rPr>
              <a:t> activate py36</a:t>
            </a:r>
          </a:p>
          <a:p>
            <a:r>
              <a:rPr lang="ja-JP" altLang="en-US" sz="1600" dirty="0"/>
              <a:t>・</a:t>
            </a:r>
            <a:r>
              <a:rPr lang="en-US" altLang="ja-JP" sz="1600" dirty="0"/>
              <a:t>Linux</a:t>
            </a:r>
            <a:r>
              <a:rPr lang="ja-JP" altLang="en-US" sz="1600" dirty="0"/>
              <a:t>のシェルスクリプト</a:t>
            </a:r>
            <a:endParaRPr lang="en-US" altLang="ja-JP" sz="1600" dirty="0"/>
          </a:p>
          <a:p>
            <a:r>
              <a:rPr lang="ja-JP" altLang="en-US" sz="1600" b="1" dirty="0">
                <a:solidFill>
                  <a:srgbClr val="0000FF"/>
                </a:solidFill>
              </a:rPr>
              <a:t>　　</a:t>
            </a:r>
            <a:r>
              <a:rPr lang="en-US" altLang="ja-JP" sz="1600" b="1" dirty="0">
                <a:solidFill>
                  <a:srgbClr val="0000FF"/>
                </a:solidFill>
              </a:rPr>
              <a:t> source </a:t>
            </a:r>
            <a:r>
              <a:rPr lang="en-US" altLang="ja-JP" sz="1600" b="1" dirty="0" err="1">
                <a:solidFill>
                  <a:srgbClr val="0000FF"/>
                </a:solidFill>
              </a:rPr>
              <a:t>conda</a:t>
            </a:r>
            <a:r>
              <a:rPr lang="en-US" altLang="ja-JP" sz="1600" b="1" dirty="0">
                <a:solidFill>
                  <a:srgbClr val="0000FF"/>
                </a:solidFill>
              </a:rPr>
              <a:t> activate py36</a:t>
            </a:r>
          </a:p>
          <a:p>
            <a:endParaRPr lang="en-US" altLang="ja-JP" sz="1600" dirty="0"/>
          </a:p>
        </p:txBody>
      </p:sp>
    </p:spTree>
    <p:extLst>
      <p:ext uri="{BB962C8B-B14F-4D97-AF65-F5344CB8AC3E}">
        <p14:creationId xmlns:p14="http://schemas.microsoft.com/office/powerpoint/2010/main" val="4025109444"/>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954" name="Rectangle 2"/>
          <p:cNvSpPr>
            <a:spLocks noGrp="1" noChangeArrowheads="1"/>
          </p:cNvSpPr>
          <p:nvPr>
            <p:ph type="title"/>
          </p:nvPr>
        </p:nvSpPr>
        <p:spPr>
          <a:xfrm>
            <a:off x="0" y="0"/>
            <a:ext cx="9144000" cy="687118"/>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eaLnBrk="1" hangingPunct="1"/>
            <a:r>
              <a:rPr lang="ja-JP" altLang="en-US" sz="3600" b="1" dirty="0">
                <a:solidFill>
                  <a:srgbClr val="0000FF"/>
                </a:solidFill>
              </a:rPr>
              <a:t>入力ファイル</a:t>
            </a:r>
            <a:r>
              <a:rPr lang="en-US" altLang="ja-JP" sz="3600" b="1" dirty="0">
                <a:solidFill>
                  <a:srgbClr val="0000FF"/>
                </a:solidFill>
              </a:rPr>
              <a:t>: Excel (.xlsx) </a:t>
            </a:r>
            <a:r>
              <a:rPr lang="ja-JP" altLang="en-US" sz="3600" b="1" dirty="0">
                <a:solidFill>
                  <a:srgbClr val="0000FF"/>
                </a:solidFill>
              </a:rPr>
              <a:t>か</a:t>
            </a:r>
            <a:r>
              <a:rPr lang="en-US" altLang="ja-JP" sz="3600" b="1" dirty="0">
                <a:solidFill>
                  <a:srgbClr val="0000FF"/>
                </a:solidFill>
              </a:rPr>
              <a:t> CSV (.csv)</a:t>
            </a:r>
          </a:p>
        </p:txBody>
      </p:sp>
      <p:sp>
        <p:nvSpPr>
          <p:cNvPr id="27" name="テキスト ボックス 26"/>
          <p:cNvSpPr txBox="1"/>
          <p:nvPr/>
        </p:nvSpPr>
        <p:spPr>
          <a:xfrm>
            <a:off x="44027" y="775849"/>
            <a:ext cx="3712249" cy="369332"/>
          </a:xfrm>
          <a:prstGeom prst="rect">
            <a:avLst/>
          </a:prstGeom>
          <a:noFill/>
        </p:spPr>
        <p:txBody>
          <a:bodyPr wrap="square" rtlCol="0">
            <a:spAutoFit/>
          </a:bodyPr>
          <a:lstStyle/>
          <a:p>
            <a:pPr>
              <a:defRPr/>
            </a:pPr>
            <a:r>
              <a:rPr lang="en-US" altLang="ja-JP" b="1" dirty="0">
                <a:latin typeface="Times New Roman"/>
                <a:ea typeface="ＭＳ Ｐゴシック"/>
              </a:rPr>
              <a:t>data_simple.xlsx (data_simple.csv)</a:t>
            </a:r>
            <a:endParaRPr lang="en-US" altLang="ja-JP" b="1" dirty="0">
              <a:solidFill>
                <a:srgbClr val="FF0000"/>
              </a:solidFill>
              <a:latin typeface="Times New Roman"/>
              <a:ea typeface="ＭＳ Ｐゴシック"/>
            </a:endParaRPr>
          </a:p>
        </p:txBody>
      </p:sp>
      <p:graphicFrame>
        <p:nvGraphicFramePr>
          <p:cNvPr id="2" name="オブジェクト 1">
            <a:extLst>
              <a:ext uri="{FF2B5EF4-FFF2-40B4-BE49-F238E27FC236}">
                <a16:creationId xmlns:a16="http://schemas.microsoft.com/office/drawing/2014/main" id="{4CB46324-9817-E9D9-4394-3D1A5EF93F31}"/>
              </a:ext>
            </a:extLst>
          </p:cNvPr>
          <p:cNvGraphicFramePr>
            <a:graphicFrameLocks noChangeAspect="1"/>
          </p:cNvGraphicFramePr>
          <p:nvPr>
            <p:extLst>
              <p:ext uri="{D42A27DB-BD31-4B8C-83A1-F6EECF244321}">
                <p14:modId xmlns:p14="http://schemas.microsoft.com/office/powerpoint/2010/main" val="413144752"/>
              </p:ext>
            </p:extLst>
          </p:nvPr>
        </p:nvGraphicFramePr>
        <p:xfrm>
          <a:off x="321691" y="1298175"/>
          <a:ext cx="3303972" cy="4582929"/>
        </p:xfrm>
        <a:graphic>
          <a:graphicData uri="http://schemas.openxmlformats.org/presentationml/2006/ole">
            <mc:AlternateContent xmlns:mc="http://schemas.openxmlformats.org/markup-compatibility/2006">
              <mc:Choice xmlns:v="urn:schemas-microsoft-com:vml" Requires="v">
                <p:oleObj name="Worksheet" r:id="rId3" imgW="2067126" imgH="2866889" progId="Excel.Sheet.12">
                  <p:embed/>
                </p:oleObj>
              </mc:Choice>
              <mc:Fallback>
                <p:oleObj name="Worksheet" r:id="rId3" imgW="2067126" imgH="2866889" progId="Excel.Sheet.12">
                  <p:embed/>
                  <p:pic>
                    <p:nvPicPr>
                      <p:cNvPr id="0" name=""/>
                      <p:cNvPicPr/>
                      <p:nvPr/>
                    </p:nvPicPr>
                    <p:blipFill>
                      <a:blip r:embed="rId4"/>
                      <a:stretch>
                        <a:fillRect/>
                      </a:stretch>
                    </p:blipFill>
                    <p:spPr>
                      <a:xfrm>
                        <a:off x="321691" y="1298175"/>
                        <a:ext cx="3303972" cy="4582929"/>
                      </a:xfrm>
                      <a:prstGeom prst="rect">
                        <a:avLst/>
                      </a:prstGeom>
                    </p:spPr>
                  </p:pic>
                </p:oleObj>
              </mc:Fallback>
            </mc:AlternateContent>
          </a:graphicData>
        </a:graphic>
      </p:graphicFrame>
      <p:sp>
        <p:nvSpPr>
          <p:cNvPr id="3" name="テキスト ボックス 2">
            <a:extLst>
              <a:ext uri="{FF2B5EF4-FFF2-40B4-BE49-F238E27FC236}">
                <a16:creationId xmlns:a16="http://schemas.microsoft.com/office/drawing/2014/main" id="{5D3CADE0-E29A-CC0F-F938-7DE6AF8F4A9A}"/>
              </a:ext>
            </a:extLst>
          </p:cNvPr>
          <p:cNvSpPr txBox="1"/>
          <p:nvPr/>
        </p:nvSpPr>
        <p:spPr>
          <a:xfrm>
            <a:off x="3906655" y="1788256"/>
            <a:ext cx="5237345" cy="2031325"/>
          </a:xfrm>
          <a:prstGeom prst="rect">
            <a:avLst/>
          </a:prstGeom>
          <a:noFill/>
        </p:spPr>
        <p:txBody>
          <a:bodyPr wrap="square" rtlCol="0">
            <a:spAutoFit/>
          </a:bodyPr>
          <a:lstStyle/>
          <a:p>
            <a:pPr>
              <a:defRPr/>
            </a:pPr>
            <a:r>
              <a:rPr lang="ja-JP" altLang="en-US" b="1" dirty="0">
                <a:latin typeface="Times New Roman"/>
                <a:ea typeface="ＭＳ Ｐゴシック"/>
              </a:rPr>
              <a:t>デフォルトの書式</a:t>
            </a:r>
            <a:r>
              <a:rPr lang="en-US" altLang="ja-JP" b="1" dirty="0">
                <a:latin typeface="Times New Roman"/>
                <a:ea typeface="ＭＳ Ｐゴシック"/>
              </a:rPr>
              <a:t>:</a:t>
            </a:r>
          </a:p>
          <a:p>
            <a:pPr>
              <a:defRPr/>
            </a:pPr>
            <a:r>
              <a:rPr lang="ja-JP" altLang="en-US" b="1" dirty="0">
                <a:latin typeface="Times New Roman"/>
                <a:ea typeface="ＭＳ Ｐゴシック"/>
              </a:rPr>
              <a:t>　１列目</a:t>
            </a:r>
            <a:r>
              <a:rPr lang="en-US" altLang="ja-JP" b="1" dirty="0">
                <a:latin typeface="Times New Roman"/>
                <a:ea typeface="ＭＳ Ｐゴシック"/>
              </a:rPr>
              <a:t>: </a:t>
            </a:r>
            <a:r>
              <a:rPr lang="ja-JP" altLang="en-US" b="1" dirty="0">
                <a:latin typeface="Times New Roman"/>
                <a:ea typeface="ＭＳ Ｐゴシック"/>
              </a:rPr>
              <a:t>目的関数</a:t>
            </a:r>
            <a:endParaRPr lang="en-US" altLang="ja-JP" b="1" dirty="0">
              <a:latin typeface="Times New Roman"/>
              <a:ea typeface="ＭＳ Ｐゴシック"/>
            </a:endParaRPr>
          </a:p>
          <a:p>
            <a:pPr>
              <a:defRPr/>
            </a:pPr>
            <a:r>
              <a:rPr lang="ja-JP" altLang="en-US" b="1" dirty="0">
                <a:latin typeface="Times New Roman"/>
                <a:ea typeface="ＭＳ Ｐゴシック"/>
              </a:rPr>
              <a:t>　２列目以降</a:t>
            </a:r>
            <a:r>
              <a:rPr lang="en-US" altLang="ja-JP" b="1" dirty="0">
                <a:latin typeface="Times New Roman"/>
                <a:ea typeface="ＭＳ Ｐゴシック"/>
              </a:rPr>
              <a:t>: </a:t>
            </a:r>
            <a:r>
              <a:rPr lang="ja-JP" altLang="en-US" b="1" dirty="0">
                <a:latin typeface="Times New Roman"/>
                <a:ea typeface="ＭＳ Ｐゴシック"/>
              </a:rPr>
              <a:t>記述子</a:t>
            </a:r>
            <a:endParaRPr lang="en-US" altLang="ja-JP" b="1" dirty="0">
              <a:latin typeface="Times New Roman"/>
              <a:ea typeface="ＭＳ Ｐゴシック"/>
            </a:endParaRPr>
          </a:p>
          <a:p>
            <a:pPr>
              <a:defRPr/>
            </a:pPr>
            <a:endParaRPr lang="en-US" altLang="ja-JP" b="1" dirty="0">
              <a:solidFill>
                <a:srgbClr val="FF0000"/>
              </a:solidFill>
              <a:latin typeface="Times New Roman"/>
              <a:ea typeface="ＭＳ Ｐゴシック"/>
            </a:endParaRPr>
          </a:p>
          <a:p>
            <a:pPr>
              <a:defRPr/>
            </a:pPr>
            <a:r>
              <a:rPr lang="ja-JP" altLang="en-US" b="1" dirty="0">
                <a:solidFill>
                  <a:srgbClr val="FF0000"/>
                </a:solidFill>
                <a:latin typeface="Times New Roman"/>
                <a:ea typeface="ＭＳ Ｐゴシック"/>
              </a:rPr>
              <a:t>目的関数には空白があってもよい</a:t>
            </a:r>
            <a:br>
              <a:rPr lang="en-US" altLang="ja-JP" b="1" dirty="0">
                <a:solidFill>
                  <a:srgbClr val="FF0000"/>
                </a:solidFill>
                <a:latin typeface="Times New Roman"/>
                <a:ea typeface="ＭＳ Ｐゴシック"/>
              </a:rPr>
            </a:br>
            <a:r>
              <a:rPr lang="ja-JP" altLang="en-US" b="1" dirty="0">
                <a:solidFill>
                  <a:srgbClr val="FF0000"/>
                </a:solidFill>
                <a:latin typeface="Times New Roman"/>
                <a:ea typeface="ＭＳ Ｐゴシック"/>
              </a:rPr>
              <a:t>　空白のないデータ</a:t>
            </a:r>
            <a:r>
              <a:rPr lang="en-US" altLang="ja-JP" b="1" dirty="0">
                <a:solidFill>
                  <a:srgbClr val="FF0000"/>
                </a:solidFill>
                <a:latin typeface="Times New Roman"/>
                <a:ea typeface="ＭＳ Ｐゴシック"/>
              </a:rPr>
              <a:t>:</a:t>
            </a:r>
            <a:r>
              <a:rPr lang="ja-JP" altLang="en-US" b="1" dirty="0">
                <a:solidFill>
                  <a:srgbClr val="FF0000"/>
                </a:solidFill>
                <a:latin typeface="Times New Roman"/>
                <a:ea typeface="ＭＳ Ｐゴシック"/>
              </a:rPr>
              <a:t> 学習データ</a:t>
            </a:r>
            <a:endParaRPr lang="en-US" altLang="ja-JP" b="1" dirty="0">
              <a:solidFill>
                <a:srgbClr val="FF0000"/>
              </a:solidFill>
              <a:latin typeface="Times New Roman"/>
              <a:ea typeface="ＭＳ Ｐゴシック"/>
            </a:endParaRPr>
          </a:p>
          <a:p>
            <a:pPr>
              <a:defRPr/>
            </a:pPr>
            <a:r>
              <a:rPr lang="ja-JP" altLang="en-US" b="1" dirty="0">
                <a:solidFill>
                  <a:srgbClr val="FF0000"/>
                </a:solidFill>
                <a:latin typeface="Times New Roman"/>
                <a:ea typeface="ＭＳ Ｐゴシック"/>
              </a:rPr>
              <a:t>　空白のある記述子</a:t>
            </a:r>
            <a:r>
              <a:rPr lang="en-US" altLang="ja-JP" b="1" dirty="0">
                <a:solidFill>
                  <a:srgbClr val="FF0000"/>
                </a:solidFill>
                <a:latin typeface="Times New Roman"/>
                <a:ea typeface="ＭＳ Ｐゴシック"/>
              </a:rPr>
              <a:t>:</a:t>
            </a:r>
            <a:r>
              <a:rPr lang="ja-JP" altLang="en-US" b="1" dirty="0">
                <a:solidFill>
                  <a:srgbClr val="FF0000"/>
                </a:solidFill>
                <a:latin typeface="Times New Roman"/>
                <a:ea typeface="ＭＳ Ｐゴシック"/>
              </a:rPr>
              <a:t> 予測を行い、グラフを表示する</a:t>
            </a:r>
            <a:endParaRPr lang="en-US" altLang="ja-JP" b="1" dirty="0">
              <a:solidFill>
                <a:srgbClr val="FF0000"/>
              </a:solidFill>
              <a:latin typeface="Times New Roman"/>
              <a:ea typeface="ＭＳ Ｐゴシック"/>
            </a:endParaRPr>
          </a:p>
        </p:txBody>
      </p:sp>
      <p:sp>
        <p:nvSpPr>
          <p:cNvPr id="4" name="テキスト ボックス 3">
            <a:extLst>
              <a:ext uri="{FF2B5EF4-FFF2-40B4-BE49-F238E27FC236}">
                <a16:creationId xmlns:a16="http://schemas.microsoft.com/office/drawing/2014/main" id="{28AAFC85-3818-05E0-D59E-4689F35CA44F}"/>
              </a:ext>
            </a:extLst>
          </p:cNvPr>
          <p:cNvSpPr txBox="1"/>
          <p:nvPr/>
        </p:nvSpPr>
        <p:spPr>
          <a:xfrm>
            <a:off x="0" y="5657671"/>
            <a:ext cx="5740400" cy="923330"/>
          </a:xfrm>
          <a:prstGeom prst="rect">
            <a:avLst/>
          </a:prstGeom>
          <a:solidFill>
            <a:schemeClr val="accent2"/>
          </a:solidFill>
        </p:spPr>
        <p:txBody>
          <a:bodyPr wrap="square" rtlCol="0">
            <a:spAutoFit/>
          </a:bodyPr>
          <a:lstStyle/>
          <a:p>
            <a:pPr>
              <a:defRPr/>
            </a:pPr>
            <a:r>
              <a:rPr lang="ja-JP" altLang="en-US" b="1" dirty="0">
                <a:solidFill>
                  <a:srgbClr val="FFFF00"/>
                </a:solidFill>
                <a:latin typeface="Times New Roman"/>
                <a:ea typeface="ＭＳ Ｐゴシック"/>
              </a:rPr>
              <a:t>重要：</a:t>
            </a:r>
            <a:endParaRPr lang="en-US" altLang="ja-JP" b="1" dirty="0">
              <a:solidFill>
                <a:srgbClr val="FFFF00"/>
              </a:solidFill>
              <a:latin typeface="Times New Roman"/>
              <a:ea typeface="ＭＳ Ｐゴシック"/>
            </a:endParaRPr>
          </a:p>
          <a:p>
            <a:pPr>
              <a:defRPr/>
            </a:pPr>
            <a:r>
              <a:rPr lang="en-US" altLang="ja-JP" b="1" dirty="0">
                <a:solidFill>
                  <a:srgbClr val="FFFF00"/>
                </a:solidFill>
                <a:latin typeface="Times New Roman"/>
                <a:ea typeface="ＭＳ Ｐゴシック"/>
              </a:rPr>
              <a:t>  </a:t>
            </a:r>
            <a:r>
              <a:rPr lang="ja-JP" altLang="en-US" b="1" dirty="0">
                <a:solidFill>
                  <a:srgbClr val="FFFF00"/>
                </a:solidFill>
                <a:latin typeface="Times New Roman"/>
                <a:ea typeface="ＭＳ Ｐゴシック"/>
              </a:rPr>
              <a:t>目的関数には、最低１つはブランクデータが必要。</a:t>
            </a:r>
            <a:br>
              <a:rPr lang="en-US" altLang="ja-JP" b="1" dirty="0">
                <a:solidFill>
                  <a:srgbClr val="FFFF00"/>
                </a:solidFill>
                <a:latin typeface="Times New Roman"/>
                <a:ea typeface="ＭＳ Ｐゴシック"/>
              </a:rPr>
            </a:br>
            <a:r>
              <a:rPr lang="ja-JP" altLang="en-US" b="1" dirty="0">
                <a:solidFill>
                  <a:srgbClr val="FFFF00"/>
                </a:solidFill>
                <a:latin typeface="Times New Roman"/>
                <a:ea typeface="ＭＳ Ｐゴシック"/>
              </a:rPr>
              <a:t>　そうでない場合、</a:t>
            </a:r>
            <a:r>
              <a:rPr lang="en-US" altLang="ja-JP" b="1" dirty="0">
                <a:solidFill>
                  <a:srgbClr val="FFFF00"/>
                </a:solidFill>
                <a:latin typeface="Times New Roman"/>
                <a:ea typeface="ＭＳ Ｐゴシック"/>
              </a:rPr>
              <a:t> </a:t>
            </a:r>
            <a:r>
              <a:rPr lang="en-US" altLang="ja-JP" b="1" dirty="0" err="1">
                <a:solidFill>
                  <a:srgbClr val="FFFF00"/>
                </a:solidFill>
                <a:latin typeface="Times New Roman"/>
                <a:ea typeface="ＭＳ Ｐゴシック"/>
              </a:rPr>
              <a:t>base_search</a:t>
            </a:r>
            <a:r>
              <a:rPr lang="en-US" altLang="ja-JP" b="1" dirty="0">
                <a:solidFill>
                  <a:srgbClr val="FFFF00"/>
                </a:solidFill>
                <a:latin typeface="Times New Roman"/>
                <a:ea typeface="ＭＳ Ｐゴシック"/>
              </a:rPr>
              <a:t>()</a:t>
            </a:r>
            <a:r>
              <a:rPr lang="ja-JP" altLang="en-US" b="1" dirty="0">
                <a:solidFill>
                  <a:srgbClr val="FFFF00"/>
                </a:solidFill>
                <a:latin typeface="Times New Roman"/>
                <a:ea typeface="ＭＳ Ｐゴシック"/>
              </a:rPr>
              <a:t> でエラーが発生</a:t>
            </a:r>
            <a:endParaRPr lang="en-US" altLang="ja-JP" b="1" dirty="0">
              <a:solidFill>
                <a:srgbClr val="FFFF00"/>
              </a:solidFill>
              <a:latin typeface="Times New Roman"/>
              <a:ea typeface="ＭＳ Ｐゴシック"/>
            </a:endParaRPr>
          </a:p>
        </p:txBody>
      </p:sp>
      <p:sp>
        <p:nvSpPr>
          <p:cNvPr id="5" name="テキスト ボックス 4">
            <a:extLst>
              <a:ext uri="{FF2B5EF4-FFF2-40B4-BE49-F238E27FC236}">
                <a16:creationId xmlns:a16="http://schemas.microsoft.com/office/drawing/2014/main" id="{3C1C4BF6-1AD5-FFEC-84E6-F3D74CD326C8}"/>
              </a:ext>
            </a:extLst>
          </p:cNvPr>
          <p:cNvSpPr txBox="1"/>
          <p:nvPr/>
        </p:nvSpPr>
        <p:spPr>
          <a:xfrm>
            <a:off x="3906655" y="3999279"/>
            <a:ext cx="5237345" cy="1477328"/>
          </a:xfrm>
          <a:prstGeom prst="rect">
            <a:avLst/>
          </a:prstGeom>
          <a:solidFill>
            <a:schemeClr val="accent2"/>
          </a:solidFill>
        </p:spPr>
        <p:txBody>
          <a:bodyPr wrap="square" rtlCol="0">
            <a:spAutoFit/>
          </a:bodyPr>
          <a:lstStyle/>
          <a:p>
            <a:pPr>
              <a:defRPr/>
            </a:pPr>
            <a:r>
              <a:rPr lang="ja-JP" altLang="en-US" b="1" dirty="0">
                <a:solidFill>
                  <a:srgbClr val="FFFF00"/>
                </a:solidFill>
                <a:latin typeface="Times New Roman"/>
                <a:ea typeface="ＭＳ Ｐゴシック"/>
              </a:rPr>
              <a:t>注意：</a:t>
            </a:r>
            <a:endParaRPr lang="en-US" altLang="ja-JP" b="1" dirty="0">
              <a:solidFill>
                <a:srgbClr val="FFFF00"/>
              </a:solidFill>
              <a:latin typeface="Times New Roman"/>
              <a:ea typeface="ＭＳ Ｐゴシック"/>
            </a:endParaRPr>
          </a:p>
          <a:p>
            <a:pPr>
              <a:defRPr/>
            </a:pPr>
            <a:r>
              <a:rPr lang="ja-JP" altLang="en-US" b="1" dirty="0">
                <a:solidFill>
                  <a:srgbClr val="FFFF00"/>
                </a:solidFill>
                <a:latin typeface="Times New Roman"/>
                <a:ea typeface="ＭＳ Ｐゴシック"/>
              </a:rPr>
              <a:t>　記述子や目的関数が指数関数的に変化する場合、対数を取ってなるべく線形化したほうがいい。</a:t>
            </a:r>
            <a:endParaRPr lang="en-US" altLang="ja-JP" b="1" dirty="0">
              <a:solidFill>
                <a:srgbClr val="FFFF00"/>
              </a:solidFill>
              <a:latin typeface="Times New Roman"/>
              <a:ea typeface="ＭＳ Ｐゴシック"/>
            </a:endParaRPr>
          </a:p>
          <a:p>
            <a:pPr>
              <a:defRPr/>
            </a:pPr>
            <a:r>
              <a:rPr lang="ja-JP" altLang="en-US" b="1" dirty="0">
                <a:solidFill>
                  <a:srgbClr val="FFFF00"/>
                </a:solidFill>
                <a:latin typeface="Times New Roman"/>
                <a:ea typeface="ＭＳ Ｐゴシック"/>
              </a:rPr>
              <a:t>　逆に、記述子や目的関数が対数的に変化する場合、指数を取ってなるべく線形化したほうがいい。</a:t>
            </a:r>
            <a:endParaRPr lang="en-US" altLang="ja-JP" b="1" dirty="0">
              <a:solidFill>
                <a:srgbClr val="FFFF00"/>
              </a:solidFill>
              <a:latin typeface="Times New Roman"/>
              <a:ea typeface="ＭＳ Ｐゴシック"/>
            </a:endParaRPr>
          </a:p>
        </p:txBody>
      </p:sp>
    </p:spTree>
    <p:extLst>
      <p:ext uri="{BB962C8B-B14F-4D97-AF65-F5344CB8AC3E}">
        <p14:creationId xmlns:p14="http://schemas.microsoft.com/office/powerpoint/2010/main" val="3045614883"/>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B0EFC6AF-2E51-4DFE-B04A-5D8DA249BBF0}"/>
              </a:ext>
            </a:extLst>
          </p:cNvPr>
          <p:cNvSpPr/>
          <p:nvPr/>
        </p:nvSpPr>
        <p:spPr>
          <a:xfrm>
            <a:off x="0" y="0"/>
            <a:ext cx="9144000" cy="6858000"/>
          </a:xfrm>
          <a:prstGeom prst="rect">
            <a:avLst/>
          </a:prstGeom>
          <a:solidFill>
            <a:srgbClr val="B7F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2400" b="0" i="0" u="none" strike="noStrike" kern="1200" cap="none" spc="0" normalizeH="0" baseline="0" noProof="0" dirty="0">
              <a:ln>
                <a:noFill/>
              </a:ln>
              <a:solidFill>
                <a:srgbClr val="FFFFFF"/>
              </a:solidFill>
              <a:effectLst/>
              <a:uLnTx/>
              <a:uFillTx/>
              <a:latin typeface="Times New Roman"/>
              <a:ea typeface="ＭＳ Ｐゴシック"/>
              <a:cs typeface="+mn-cs"/>
            </a:endParaRPr>
          </a:p>
        </p:txBody>
      </p:sp>
      <p:sp>
        <p:nvSpPr>
          <p:cNvPr id="253954" name="Rectangle 2"/>
          <p:cNvSpPr>
            <a:spLocks noGrp="1" noChangeArrowheads="1"/>
          </p:cNvSpPr>
          <p:nvPr>
            <p:ph type="title"/>
          </p:nvPr>
        </p:nvSpPr>
        <p:spPr>
          <a:xfrm>
            <a:off x="0" y="0"/>
            <a:ext cx="9144000" cy="752173"/>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eaLnBrk="1" hangingPunct="1"/>
            <a:r>
              <a:rPr lang="ja-JP" altLang="en-US" sz="3600" b="1" dirty="0">
                <a:solidFill>
                  <a:srgbClr val="0000FF"/>
                </a:solidFill>
              </a:rPr>
              <a:t>ラウンチャ</a:t>
            </a:r>
            <a:endParaRPr lang="en-US" altLang="ja-JP" sz="3600" b="1" dirty="0">
              <a:solidFill>
                <a:srgbClr val="0000FF"/>
              </a:solidFill>
            </a:endParaRPr>
          </a:p>
        </p:txBody>
      </p:sp>
      <p:sp>
        <p:nvSpPr>
          <p:cNvPr id="7" name="テキスト ボックス 6">
            <a:extLst>
              <a:ext uri="{FF2B5EF4-FFF2-40B4-BE49-F238E27FC236}">
                <a16:creationId xmlns:a16="http://schemas.microsoft.com/office/drawing/2014/main" id="{CB805C6A-01DA-0E19-DA67-6047B1B309DE}"/>
              </a:ext>
            </a:extLst>
          </p:cNvPr>
          <p:cNvSpPr txBox="1"/>
          <p:nvPr/>
        </p:nvSpPr>
        <p:spPr>
          <a:xfrm>
            <a:off x="34600" y="466240"/>
            <a:ext cx="9001896" cy="738664"/>
          </a:xfrm>
          <a:prstGeom prst="rect">
            <a:avLst/>
          </a:prstGeom>
          <a:noFill/>
        </p:spPr>
        <p:txBody>
          <a:bodyPr wrap="square" rtlCol="0">
            <a:spAutoFit/>
          </a:bodyPr>
          <a:lstStyle/>
          <a:p>
            <a:pPr lvl="0">
              <a:tabLst>
                <a:tab pos="263525" algn="l"/>
                <a:tab pos="3054350" algn="l"/>
              </a:tabLst>
              <a:defRPr/>
            </a:pPr>
            <a:r>
              <a:rPr lang="en-US" altLang="ja-JP" sz="1400" b="1" dirty="0">
                <a:solidFill>
                  <a:srgbClr val="0000FF"/>
                </a:solidFill>
              </a:rPr>
              <a:t>[</a:t>
            </a:r>
            <a:r>
              <a:rPr lang="en-US" altLang="ja-JP" sz="1400" b="1" dirty="0" err="1">
                <a:solidFill>
                  <a:srgbClr val="0000FF"/>
                </a:solidFill>
              </a:rPr>
              <a:t>tkProg</a:t>
            </a:r>
            <a:r>
              <a:rPr lang="en-US" altLang="ja-JP" sz="1400" b="1" dirty="0">
                <a:solidFill>
                  <a:srgbClr val="0000FF"/>
                </a:solidFill>
              </a:rPr>
              <a:t>]\[</a:t>
            </a:r>
            <a:r>
              <a:rPr lang="en-US" altLang="ja-JP" sz="1400" b="1" dirty="0" err="1">
                <a:solidFill>
                  <a:srgbClr val="0000FF"/>
                </a:solidFill>
              </a:rPr>
              <a:t>tkprog_X</a:t>
            </a:r>
            <a:r>
              <a:rPr lang="en-US" altLang="ja-JP" sz="1400" b="1" dirty="0">
                <a:solidFill>
                  <a:srgbClr val="0000FF"/>
                </a:solidFill>
              </a:rPr>
              <a:t>]\Launcher</a:t>
            </a:r>
            <a:br>
              <a:rPr lang="en-US" altLang="ja-JP" sz="1400" b="1" dirty="0">
                <a:solidFill>
                  <a:srgbClr val="0000FF"/>
                </a:solidFill>
              </a:rPr>
            </a:br>
            <a:r>
              <a:rPr lang="en-US" altLang="ja-JP" sz="1400" b="1" dirty="0">
                <a:solidFill>
                  <a:srgbClr val="0000FF"/>
                </a:solidFill>
              </a:rPr>
              <a:t>	[</a:t>
            </a:r>
            <a:r>
              <a:rPr lang="en-US" altLang="ja-JP" sz="1400" b="1" dirty="0" err="1">
                <a:solidFill>
                  <a:srgbClr val="0000FF"/>
                </a:solidFill>
              </a:rPr>
              <a:t>tkprog_X</a:t>
            </a:r>
            <a:r>
              <a:rPr lang="en-US" altLang="ja-JP" sz="1400" b="1" dirty="0">
                <a:solidFill>
                  <a:srgbClr val="0000FF"/>
                </a:solidFill>
              </a:rPr>
              <a:t>]</a:t>
            </a:r>
            <a:r>
              <a:rPr lang="ja-JP" altLang="en-US" sz="1400" b="1" dirty="0">
                <a:solidFill>
                  <a:srgbClr val="0000FF"/>
                </a:solidFill>
              </a:rPr>
              <a:t> は配布バージョンごとに異なる。本チュートリアルでは</a:t>
            </a:r>
            <a:r>
              <a:rPr lang="en-US" altLang="ja-JP" sz="1400" b="1" dirty="0" err="1">
                <a:solidFill>
                  <a:srgbClr val="0000FF"/>
                </a:solidFill>
              </a:rPr>
              <a:t>tkprog_tutorial</a:t>
            </a:r>
            <a:endParaRPr lang="en-US" altLang="ja-JP" sz="1400" b="1" dirty="0">
              <a:solidFill>
                <a:srgbClr val="0000FF"/>
              </a:solidFill>
            </a:endParaRPr>
          </a:p>
          <a:p>
            <a:pPr lvl="0">
              <a:tabLst>
                <a:tab pos="263525" algn="l"/>
                <a:tab pos="3054350" algn="l"/>
              </a:tabLst>
              <a:defRPr/>
            </a:pPr>
            <a:r>
              <a:rPr lang="en-US" altLang="ja-JP" sz="1400" b="1" dirty="0">
                <a:solidFill>
                  <a:srgbClr val="0E920E"/>
                </a:solidFill>
              </a:rPr>
              <a:t>Launcher.py</a:t>
            </a:r>
            <a:endParaRPr lang="en-US" altLang="ja-JP" sz="1400" dirty="0"/>
          </a:p>
        </p:txBody>
      </p:sp>
      <p:pic>
        <p:nvPicPr>
          <p:cNvPr id="8" name="図 7">
            <a:extLst>
              <a:ext uri="{FF2B5EF4-FFF2-40B4-BE49-F238E27FC236}">
                <a16:creationId xmlns:a16="http://schemas.microsoft.com/office/drawing/2014/main" id="{EDBC02EF-EB11-86DA-9B89-B787E7EFE7E8}"/>
              </a:ext>
            </a:extLst>
          </p:cNvPr>
          <p:cNvPicPr>
            <a:picLocks noChangeAspect="1"/>
          </p:cNvPicPr>
          <p:nvPr/>
        </p:nvPicPr>
        <p:blipFill>
          <a:blip r:embed="rId3"/>
          <a:stretch>
            <a:fillRect/>
          </a:stretch>
        </p:blipFill>
        <p:spPr>
          <a:xfrm>
            <a:off x="2641600" y="1177299"/>
            <a:ext cx="4178300" cy="5594673"/>
          </a:xfrm>
          <a:prstGeom prst="rect">
            <a:avLst/>
          </a:prstGeom>
        </p:spPr>
      </p:pic>
      <p:sp>
        <p:nvSpPr>
          <p:cNvPr id="9" name="正方形/長方形 8">
            <a:extLst>
              <a:ext uri="{FF2B5EF4-FFF2-40B4-BE49-F238E27FC236}">
                <a16:creationId xmlns:a16="http://schemas.microsoft.com/office/drawing/2014/main" id="{1AA40FCD-995F-FB73-D058-7CC6C5B29005}"/>
              </a:ext>
            </a:extLst>
          </p:cNvPr>
          <p:cNvSpPr/>
          <p:nvPr/>
        </p:nvSpPr>
        <p:spPr bwMode="auto">
          <a:xfrm>
            <a:off x="2353737" y="4466172"/>
            <a:ext cx="1625600" cy="355600"/>
          </a:xfrm>
          <a:prstGeom prst="rect">
            <a:avLst/>
          </a:prstGeom>
          <a:noFill/>
          <a:ln w="476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3600" b="1" i="0" u="none" strike="noStrike" cap="none" normalizeH="0" baseline="0">
              <a:ln>
                <a:noFill/>
              </a:ln>
              <a:solidFill>
                <a:schemeClr val="tx1"/>
              </a:solidFill>
              <a:effectLst/>
              <a:latin typeface="Times New Roman" pitchFamily="18" charset="0"/>
              <a:ea typeface="ＭＳ Ｐゴシック" pitchFamily="50" charset="-128"/>
            </a:endParaRPr>
          </a:p>
        </p:txBody>
      </p:sp>
      <p:sp>
        <p:nvSpPr>
          <p:cNvPr id="3" name="正方形/長方形 2">
            <a:extLst>
              <a:ext uri="{FF2B5EF4-FFF2-40B4-BE49-F238E27FC236}">
                <a16:creationId xmlns:a16="http://schemas.microsoft.com/office/drawing/2014/main" id="{9F0C0B7C-8DFA-9FCB-594F-443043862E67}"/>
              </a:ext>
            </a:extLst>
          </p:cNvPr>
          <p:cNvSpPr/>
          <p:nvPr/>
        </p:nvSpPr>
        <p:spPr bwMode="auto">
          <a:xfrm>
            <a:off x="4241898" y="5170198"/>
            <a:ext cx="742279" cy="200361"/>
          </a:xfrm>
          <a:prstGeom prst="rect">
            <a:avLst/>
          </a:prstGeom>
          <a:noFill/>
          <a:ln w="25400" cap="flat" cmpd="sng" algn="ctr">
            <a:solidFill>
              <a:srgbClr val="0000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3600" b="1" i="0" u="none" strike="noStrike" cap="none" normalizeH="0" baseline="0">
              <a:ln>
                <a:noFill/>
              </a:ln>
              <a:solidFill>
                <a:schemeClr val="tx1"/>
              </a:solidFill>
              <a:effectLst/>
              <a:latin typeface="Times New Roman" pitchFamily="18" charset="0"/>
              <a:ea typeface="ＭＳ Ｐゴシック" pitchFamily="50" charset="-128"/>
            </a:endParaRPr>
          </a:p>
        </p:txBody>
      </p:sp>
      <p:sp>
        <p:nvSpPr>
          <p:cNvPr id="4" name="テキスト ボックス 3">
            <a:extLst>
              <a:ext uri="{FF2B5EF4-FFF2-40B4-BE49-F238E27FC236}">
                <a16:creationId xmlns:a16="http://schemas.microsoft.com/office/drawing/2014/main" id="{E09AB866-35DA-217F-65C3-5E75086FE6A4}"/>
              </a:ext>
            </a:extLst>
          </p:cNvPr>
          <p:cNvSpPr txBox="1"/>
          <p:nvPr/>
        </p:nvSpPr>
        <p:spPr>
          <a:xfrm>
            <a:off x="4371887" y="5413591"/>
            <a:ext cx="3094117" cy="646331"/>
          </a:xfrm>
          <a:prstGeom prst="rect">
            <a:avLst/>
          </a:prstGeom>
          <a:solidFill>
            <a:schemeClr val="bg1"/>
          </a:solidFill>
        </p:spPr>
        <p:txBody>
          <a:bodyPr wrap="none" rtlCol="0">
            <a:spAutoFit/>
          </a:bodyPr>
          <a:lstStyle/>
          <a:p>
            <a:r>
              <a:rPr kumimoji="1" lang="en-US" altLang="ja-JP" b="1" dirty="0">
                <a:solidFill>
                  <a:srgbClr val="0000FF"/>
                </a:solidFill>
              </a:rPr>
              <a:t>PHYSBO</a:t>
            </a:r>
            <a:r>
              <a:rPr kumimoji="1" lang="ja-JP" altLang="en-US" b="1" dirty="0">
                <a:solidFill>
                  <a:srgbClr val="0000FF"/>
                </a:solidFill>
              </a:rPr>
              <a:t>の引用を忘れずに。</a:t>
            </a:r>
            <a:br>
              <a:rPr kumimoji="1" lang="en-US" altLang="ja-JP" b="1" dirty="0">
                <a:solidFill>
                  <a:srgbClr val="0000FF"/>
                </a:solidFill>
              </a:rPr>
            </a:br>
            <a:r>
              <a:rPr kumimoji="1" lang="ja-JP" altLang="en-US" b="1" dirty="0">
                <a:solidFill>
                  <a:srgbClr val="0000FF"/>
                </a:solidFill>
              </a:rPr>
              <a:t>本プログラム群の引用は不要</a:t>
            </a:r>
          </a:p>
        </p:txBody>
      </p:sp>
    </p:spTree>
    <p:extLst>
      <p:ext uri="{BB962C8B-B14F-4D97-AF65-F5344CB8AC3E}">
        <p14:creationId xmlns:p14="http://schemas.microsoft.com/office/powerpoint/2010/main" val="1059046917"/>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954" name="Rectangle 2"/>
          <p:cNvSpPr>
            <a:spLocks noGrp="1" noChangeArrowheads="1"/>
          </p:cNvSpPr>
          <p:nvPr>
            <p:ph type="title"/>
          </p:nvPr>
        </p:nvSpPr>
        <p:spPr>
          <a:xfrm>
            <a:off x="0" y="0"/>
            <a:ext cx="9144000" cy="752173"/>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eaLnBrk="1" hangingPunct="1"/>
            <a:r>
              <a:rPr lang="ja-JP" altLang="en-US" sz="3200" b="1" dirty="0">
                <a:solidFill>
                  <a:srgbClr val="0000FF"/>
                </a:solidFill>
              </a:rPr>
              <a:t>ラウンチャ</a:t>
            </a:r>
            <a:r>
              <a:rPr lang="en-US" altLang="ja-JP" sz="3200" b="1" dirty="0">
                <a:solidFill>
                  <a:srgbClr val="0000FF"/>
                </a:solidFill>
              </a:rPr>
              <a:t>:</a:t>
            </a:r>
            <a:r>
              <a:rPr lang="ja-JP" altLang="en-US" sz="3200" b="1" dirty="0">
                <a:solidFill>
                  <a:srgbClr val="0000FF"/>
                </a:solidFill>
              </a:rPr>
              <a:t> </a:t>
            </a:r>
            <a:r>
              <a:rPr lang="ja-JP" altLang="en-US" sz="3600" b="1" dirty="0">
                <a:solidFill>
                  <a:srgbClr val="0000FF"/>
                </a:solidFill>
              </a:rPr>
              <a:t>コマンドプロンプトを残さないために</a:t>
            </a:r>
            <a:endParaRPr lang="en-US" altLang="ja-JP" sz="3600" b="1" dirty="0">
              <a:solidFill>
                <a:srgbClr val="0000FF"/>
              </a:solidFill>
            </a:endParaRPr>
          </a:p>
        </p:txBody>
      </p:sp>
      <p:sp>
        <p:nvSpPr>
          <p:cNvPr id="7" name="テキスト ボックス 6">
            <a:extLst>
              <a:ext uri="{FF2B5EF4-FFF2-40B4-BE49-F238E27FC236}">
                <a16:creationId xmlns:a16="http://schemas.microsoft.com/office/drawing/2014/main" id="{CB805C6A-01DA-0E19-DA67-6047B1B309DE}"/>
              </a:ext>
            </a:extLst>
          </p:cNvPr>
          <p:cNvSpPr txBox="1"/>
          <p:nvPr/>
        </p:nvSpPr>
        <p:spPr>
          <a:xfrm>
            <a:off x="142104" y="1317109"/>
            <a:ext cx="9001896" cy="4555093"/>
          </a:xfrm>
          <a:prstGeom prst="rect">
            <a:avLst/>
          </a:prstGeom>
          <a:noFill/>
        </p:spPr>
        <p:txBody>
          <a:bodyPr wrap="square" rtlCol="0">
            <a:spAutoFit/>
          </a:bodyPr>
          <a:lstStyle/>
          <a:p>
            <a:pPr lvl="0">
              <a:tabLst>
                <a:tab pos="263525" algn="l"/>
                <a:tab pos="3054350" algn="l"/>
              </a:tabLst>
              <a:defRPr/>
            </a:pPr>
            <a:r>
              <a:rPr lang="en-US" altLang="ja-JP" sz="2400" b="1" dirty="0">
                <a:solidFill>
                  <a:srgbClr val="0000FF"/>
                </a:solidFill>
              </a:rPr>
              <a:t>Launcher.bat</a:t>
            </a:r>
          </a:p>
          <a:p>
            <a:pPr lvl="0">
              <a:tabLst>
                <a:tab pos="263525" algn="l"/>
                <a:tab pos="3054350" algn="l"/>
              </a:tabLst>
              <a:defRPr/>
            </a:pPr>
            <a:endParaRPr lang="en-US" altLang="ja-JP" sz="1400" b="1" dirty="0">
              <a:solidFill>
                <a:srgbClr val="0000FF"/>
              </a:solidFill>
            </a:endParaRPr>
          </a:p>
          <a:p>
            <a:pPr lvl="0">
              <a:tabLst>
                <a:tab pos="263525" algn="l"/>
                <a:tab pos="3054350" algn="l"/>
              </a:tabLst>
              <a:defRPr/>
            </a:pPr>
            <a:r>
              <a:rPr lang="en-US" altLang="ja-JP" sz="1400" dirty="0"/>
              <a:t>set CONDA_DEFAULT_ENV=base</a:t>
            </a:r>
          </a:p>
          <a:p>
            <a:pPr lvl="0">
              <a:tabLst>
                <a:tab pos="263525" algn="l"/>
                <a:tab pos="3054350" algn="l"/>
              </a:tabLst>
              <a:defRPr/>
            </a:pPr>
            <a:r>
              <a:rPr lang="en-US" altLang="ja-JP" sz="1400" dirty="0"/>
              <a:t>set CONDA_EXE=C:\Anaconda3\Scripts\conda.exe</a:t>
            </a:r>
          </a:p>
          <a:p>
            <a:pPr lvl="0">
              <a:tabLst>
                <a:tab pos="263525" algn="l"/>
                <a:tab pos="3054350" algn="l"/>
              </a:tabLst>
              <a:defRPr/>
            </a:pPr>
            <a:r>
              <a:rPr lang="en-US" altLang="ja-JP" sz="1400" dirty="0"/>
              <a:t>set CONDA_PREFIX=C:\Anaconda3</a:t>
            </a:r>
          </a:p>
          <a:p>
            <a:pPr lvl="0">
              <a:tabLst>
                <a:tab pos="263525" algn="l"/>
                <a:tab pos="3054350" algn="l"/>
              </a:tabLst>
              <a:defRPr/>
            </a:pPr>
            <a:r>
              <a:rPr lang="en-US" altLang="ja-JP" sz="1400" dirty="0"/>
              <a:t>set CONDA_PROMPT_MODIFIER=(base)</a:t>
            </a:r>
          </a:p>
          <a:p>
            <a:pPr lvl="0">
              <a:tabLst>
                <a:tab pos="263525" algn="l"/>
                <a:tab pos="3054350" algn="l"/>
              </a:tabLst>
              <a:defRPr/>
            </a:pPr>
            <a:r>
              <a:rPr lang="en-US" altLang="ja-JP" sz="1400" dirty="0"/>
              <a:t>set CONDA_PYTHON_EXE=C:\Anaconda3\python.exe</a:t>
            </a:r>
          </a:p>
          <a:p>
            <a:pPr lvl="0">
              <a:tabLst>
                <a:tab pos="263525" algn="l"/>
                <a:tab pos="3054350" algn="l"/>
              </a:tabLst>
              <a:defRPr/>
            </a:pPr>
            <a:r>
              <a:rPr lang="en-US" altLang="ja-JP" sz="1400" dirty="0"/>
              <a:t>set CONDA_SHLVL=1</a:t>
            </a:r>
          </a:p>
          <a:p>
            <a:pPr lvl="0">
              <a:tabLst>
                <a:tab pos="263525" algn="l"/>
                <a:tab pos="3054350" algn="l"/>
              </a:tabLst>
              <a:defRPr/>
            </a:pPr>
            <a:r>
              <a:rPr lang="en-US" altLang="ja-JP" sz="1400" dirty="0"/>
              <a:t>set Path=C:\Anaconda3;%PATH%</a:t>
            </a:r>
          </a:p>
          <a:p>
            <a:pPr lvl="0">
              <a:tabLst>
                <a:tab pos="263525" algn="l"/>
                <a:tab pos="3054350" algn="l"/>
              </a:tabLst>
              <a:defRPr/>
            </a:pPr>
            <a:r>
              <a:rPr lang="en-US" altLang="ja-JP" sz="1400" dirty="0"/>
              <a:t>PROMPT=(base) $P$G</a:t>
            </a:r>
          </a:p>
          <a:p>
            <a:pPr lvl="0">
              <a:tabLst>
                <a:tab pos="263525" algn="l"/>
                <a:tab pos="3054350" algn="l"/>
              </a:tabLst>
              <a:defRPr/>
            </a:pPr>
            <a:endParaRPr lang="en-US" altLang="ja-JP" sz="1400" dirty="0"/>
          </a:p>
          <a:p>
            <a:pPr lvl="0">
              <a:tabLst>
                <a:tab pos="263525" algn="l"/>
                <a:tab pos="3054350" algn="l"/>
              </a:tabLst>
              <a:defRPr/>
            </a:pPr>
            <a:r>
              <a:rPr lang="en-US" altLang="ja-JP" sz="1400" dirty="0"/>
              <a:t>:cmd.exe /C python Launcher.py	</a:t>
            </a:r>
            <a:r>
              <a:rPr lang="en-US" altLang="ja-JP" sz="1400" dirty="0">
                <a:solidFill>
                  <a:srgbClr val="FF0000"/>
                </a:solidFill>
              </a:rPr>
              <a:t># /C</a:t>
            </a:r>
            <a:r>
              <a:rPr lang="ja-JP" altLang="en-US" sz="1400" dirty="0">
                <a:solidFill>
                  <a:srgbClr val="FF0000"/>
                </a:solidFill>
              </a:rPr>
              <a:t>オプションは、</a:t>
            </a:r>
            <a:r>
              <a:rPr lang="en-US" altLang="ja-JP" sz="1400" dirty="0">
                <a:solidFill>
                  <a:srgbClr val="FF0000"/>
                </a:solidFill>
              </a:rPr>
              <a:t>python..</a:t>
            </a:r>
            <a:r>
              <a:rPr lang="ja-JP" altLang="en-US" sz="1400" dirty="0">
                <a:solidFill>
                  <a:srgbClr val="FF0000"/>
                </a:solidFill>
              </a:rPr>
              <a:t>以下の実行を終了したときに</a:t>
            </a:r>
            <a:r>
              <a:rPr lang="en-US" altLang="ja-JP" sz="1400" dirty="0">
                <a:solidFill>
                  <a:srgbClr val="FF0000"/>
                </a:solidFill>
              </a:rPr>
              <a:t>cmd.exe</a:t>
            </a:r>
            <a:r>
              <a:rPr lang="ja-JP" altLang="en-US" sz="1400" dirty="0">
                <a:solidFill>
                  <a:srgbClr val="FF0000"/>
                </a:solidFill>
              </a:rPr>
              <a:t>を閉じる</a:t>
            </a:r>
            <a:endParaRPr lang="en-US" altLang="ja-JP" sz="1400" dirty="0">
              <a:solidFill>
                <a:srgbClr val="FF0000"/>
              </a:solidFill>
            </a:endParaRPr>
          </a:p>
          <a:p>
            <a:pPr lvl="0">
              <a:tabLst>
                <a:tab pos="263525" algn="l"/>
                <a:tab pos="3054350" algn="l"/>
              </a:tabLst>
              <a:defRPr/>
            </a:pPr>
            <a:r>
              <a:rPr lang="en-US" altLang="ja-JP" sz="1400" dirty="0"/>
              <a:t>cmd.exe /K python Launcher.py	</a:t>
            </a:r>
            <a:r>
              <a:rPr lang="en-US" altLang="ja-JP" sz="1400" dirty="0">
                <a:solidFill>
                  <a:srgbClr val="FF0000"/>
                </a:solidFill>
              </a:rPr>
              <a:t># /K</a:t>
            </a:r>
            <a:r>
              <a:rPr lang="ja-JP" altLang="en-US" sz="1400" dirty="0">
                <a:solidFill>
                  <a:srgbClr val="FF0000"/>
                </a:solidFill>
              </a:rPr>
              <a:t>オプションは、</a:t>
            </a:r>
            <a:r>
              <a:rPr lang="en-US" altLang="ja-JP" sz="1400" dirty="0">
                <a:solidFill>
                  <a:srgbClr val="FF0000"/>
                </a:solidFill>
              </a:rPr>
              <a:t>python..</a:t>
            </a:r>
            <a:r>
              <a:rPr lang="ja-JP" altLang="en-US" sz="1400" dirty="0">
                <a:solidFill>
                  <a:srgbClr val="FF0000"/>
                </a:solidFill>
              </a:rPr>
              <a:t>以下の実行を終了してｍ</a:t>
            </a:r>
            <a:r>
              <a:rPr lang="en-US" altLang="ja-JP" sz="1400" dirty="0">
                <a:solidFill>
                  <a:srgbClr val="FF0000"/>
                </a:solidFill>
              </a:rPr>
              <a:t>cmd.exe</a:t>
            </a:r>
            <a:r>
              <a:rPr lang="ja-JP" altLang="en-US" sz="1400" dirty="0">
                <a:solidFill>
                  <a:srgbClr val="FF0000"/>
                </a:solidFill>
              </a:rPr>
              <a:t>を閉じない</a:t>
            </a:r>
            <a:endParaRPr lang="en-US" altLang="ja-JP" sz="1400" dirty="0">
              <a:solidFill>
                <a:srgbClr val="FF0000"/>
              </a:solidFill>
            </a:endParaRPr>
          </a:p>
          <a:p>
            <a:pPr lvl="0">
              <a:tabLst>
                <a:tab pos="263525" algn="l"/>
                <a:tab pos="3054350" algn="l"/>
              </a:tabLst>
              <a:defRPr/>
            </a:pPr>
            <a:endParaRPr lang="en-US" altLang="ja-JP" sz="1400" dirty="0"/>
          </a:p>
          <a:p>
            <a:pPr lvl="0">
              <a:tabLst>
                <a:tab pos="263525" algn="l"/>
                <a:tab pos="3054350" algn="l"/>
              </a:tabLst>
              <a:defRPr/>
            </a:pPr>
            <a:endParaRPr lang="en-US" altLang="ja-JP" sz="1400" dirty="0"/>
          </a:p>
          <a:p>
            <a:pPr lvl="0">
              <a:tabLst>
                <a:tab pos="263525" algn="l"/>
                <a:tab pos="3054350" algn="l"/>
              </a:tabLst>
              <a:defRPr/>
            </a:pPr>
            <a:endParaRPr lang="en-US" altLang="ja-JP" sz="1400" dirty="0"/>
          </a:p>
          <a:p>
            <a:pPr lvl="0">
              <a:tabLst>
                <a:tab pos="263525" algn="l"/>
                <a:tab pos="3054350" algn="l"/>
              </a:tabLst>
              <a:defRPr/>
            </a:pPr>
            <a:r>
              <a:rPr lang="en-US" altLang="ja-JP" sz="1400" b="1" dirty="0"/>
              <a:t>Launcher.py</a:t>
            </a:r>
            <a:r>
              <a:rPr lang="ja-JP" altLang="en-US" sz="1400" b="1" dirty="0"/>
              <a:t>を閉じたときにコマンドプロンプトを閉じるためには、最後の２行を以下のように修正する</a:t>
            </a:r>
            <a:endParaRPr lang="en-US" altLang="ja-JP" sz="1400" b="1" dirty="0"/>
          </a:p>
          <a:p>
            <a:pPr lvl="0">
              <a:tabLst>
                <a:tab pos="263525" algn="l"/>
                <a:tab pos="3054350" algn="l"/>
              </a:tabLst>
              <a:defRPr/>
            </a:pPr>
            <a:endParaRPr lang="en-US" altLang="ja-JP" sz="1400" dirty="0"/>
          </a:p>
          <a:p>
            <a:pPr lvl="0">
              <a:tabLst>
                <a:tab pos="263525" algn="l"/>
                <a:tab pos="3054350" algn="l"/>
              </a:tabLst>
              <a:defRPr/>
            </a:pPr>
            <a:r>
              <a:rPr lang="en-US" altLang="ja-JP" sz="1400" dirty="0"/>
              <a:t>cmd.exe /C python Launcher.py</a:t>
            </a:r>
          </a:p>
          <a:p>
            <a:pPr lvl="0">
              <a:tabLst>
                <a:tab pos="263525" algn="l"/>
                <a:tab pos="3054350" algn="l"/>
              </a:tabLst>
              <a:defRPr/>
            </a:pPr>
            <a:r>
              <a:rPr lang="en-US" altLang="ja-JP" sz="1400" dirty="0">
                <a:solidFill>
                  <a:srgbClr val="FF0000"/>
                </a:solidFill>
              </a:rPr>
              <a:t>:</a:t>
            </a:r>
            <a:r>
              <a:rPr lang="en-US" altLang="ja-JP" sz="1400" dirty="0"/>
              <a:t>cmd.exe /K python Launcher.py</a:t>
            </a:r>
          </a:p>
        </p:txBody>
      </p:sp>
    </p:spTree>
    <p:extLst>
      <p:ext uri="{BB962C8B-B14F-4D97-AF65-F5344CB8AC3E}">
        <p14:creationId xmlns:p14="http://schemas.microsoft.com/office/powerpoint/2010/main" val="1629472400"/>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B0EFC6AF-2E51-4DFE-B04A-5D8DA249BBF0}"/>
              </a:ext>
            </a:extLst>
          </p:cNvPr>
          <p:cNvSpPr/>
          <p:nvPr/>
        </p:nvSpPr>
        <p:spPr>
          <a:xfrm>
            <a:off x="0" y="0"/>
            <a:ext cx="9144000" cy="6858000"/>
          </a:xfrm>
          <a:prstGeom prst="rect">
            <a:avLst/>
          </a:prstGeom>
          <a:solidFill>
            <a:srgbClr val="B7F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2400" b="0" i="0" u="none" strike="noStrike" kern="1200" cap="none" spc="0" normalizeH="0" baseline="0" noProof="0" dirty="0">
              <a:ln>
                <a:noFill/>
              </a:ln>
              <a:solidFill>
                <a:srgbClr val="FFFFFF"/>
              </a:solidFill>
              <a:effectLst/>
              <a:uLnTx/>
              <a:uFillTx/>
              <a:latin typeface="Times New Roman"/>
              <a:ea typeface="ＭＳ Ｐゴシック"/>
              <a:cs typeface="+mn-cs"/>
            </a:endParaRPr>
          </a:p>
        </p:txBody>
      </p:sp>
      <p:sp>
        <p:nvSpPr>
          <p:cNvPr id="253954" name="Rectangle 2"/>
          <p:cNvSpPr>
            <a:spLocks noGrp="1" noChangeArrowheads="1"/>
          </p:cNvSpPr>
          <p:nvPr>
            <p:ph type="title"/>
          </p:nvPr>
        </p:nvSpPr>
        <p:spPr>
          <a:xfrm>
            <a:off x="0" y="0"/>
            <a:ext cx="9144000" cy="752173"/>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eaLnBrk="1" hangingPunct="1"/>
            <a:r>
              <a:rPr lang="en-US" altLang="ja-JP" sz="3600" b="1" dirty="0">
                <a:solidFill>
                  <a:srgbClr val="0000FF"/>
                </a:solidFill>
              </a:rPr>
              <a:t>GUI</a:t>
            </a:r>
            <a:r>
              <a:rPr lang="ja-JP" altLang="en-US" sz="3600" b="1" dirty="0">
                <a:solidFill>
                  <a:srgbClr val="0000FF"/>
                </a:solidFill>
              </a:rPr>
              <a:t>版</a:t>
            </a:r>
            <a:r>
              <a:rPr lang="en-US" altLang="ja-JP" sz="3600" b="1" dirty="0">
                <a:solidFill>
                  <a:srgbClr val="0000FF"/>
                </a:solidFill>
              </a:rPr>
              <a:t>:</a:t>
            </a:r>
            <a:r>
              <a:rPr lang="ja-JP" altLang="en-US" sz="3600" b="1" dirty="0">
                <a:solidFill>
                  <a:srgbClr val="0000FF"/>
                </a:solidFill>
              </a:rPr>
              <a:t> </a:t>
            </a:r>
            <a:r>
              <a:rPr lang="en-US" altLang="ja-JP" sz="3600" b="1" dirty="0">
                <a:solidFill>
                  <a:srgbClr val="0000FF"/>
                </a:solidFill>
              </a:rPr>
              <a:t>bayes_gp_gui.py</a:t>
            </a:r>
          </a:p>
        </p:txBody>
      </p:sp>
      <p:pic>
        <p:nvPicPr>
          <p:cNvPr id="6" name="図 5">
            <a:extLst>
              <a:ext uri="{FF2B5EF4-FFF2-40B4-BE49-F238E27FC236}">
                <a16:creationId xmlns:a16="http://schemas.microsoft.com/office/drawing/2014/main" id="{9CE79D11-0BA1-B3AF-6351-4D6406C880C4}"/>
              </a:ext>
            </a:extLst>
          </p:cNvPr>
          <p:cNvPicPr>
            <a:picLocks noChangeAspect="1"/>
          </p:cNvPicPr>
          <p:nvPr/>
        </p:nvPicPr>
        <p:blipFill>
          <a:blip r:embed="rId3"/>
          <a:stretch>
            <a:fillRect/>
          </a:stretch>
        </p:blipFill>
        <p:spPr>
          <a:xfrm>
            <a:off x="1881187" y="1214286"/>
            <a:ext cx="5381625" cy="5181600"/>
          </a:xfrm>
          <a:prstGeom prst="rect">
            <a:avLst/>
          </a:prstGeom>
        </p:spPr>
      </p:pic>
      <p:sp>
        <p:nvSpPr>
          <p:cNvPr id="7" name="テキスト ボックス 6">
            <a:extLst>
              <a:ext uri="{FF2B5EF4-FFF2-40B4-BE49-F238E27FC236}">
                <a16:creationId xmlns:a16="http://schemas.microsoft.com/office/drawing/2014/main" id="{CB805C6A-01DA-0E19-DA67-6047B1B309DE}"/>
              </a:ext>
            </a:extLst>
          </p:cNvPr>
          <p:cNvSpPr txBox="1"/>
          <p:nvPr/>
        </p:nvSpPr>
        <p:spPr>
          <a:xfrm>
            <a:off x="34600" y="555140"/>
            <a:ext cx="9001896" cy="707886"/>
          </a:xfrm>
          <a:prstGeom prst="rect">
            <a:avLst/>
          </a:prstGeom>
          <a:noFill/>
        </p:spPr>
        <p:txBody>
          <a:bodyPr wrap="square" rtlCol="0">
            <a:spAutoFit/>
          </a:bodyPr>
          <a:lstStyle/>
          <a:p>
            <a:pPr lvl="0">
              <a:tabLst>
                <a:tab pos="263525" algn="l"/>
                <a:tab pos="3054350" algn="l"/>
              </a:tabLst>
              <a:defRPr/>
            </a:pPr>
            <a:r>
              <a:rPr lang="ja-JP" altLang="en-US" sz="2000" b="1" dirty="0">
                <a:solidFill>
                  <a:srgbClr val="0000FF"/>
                </a:solidFill>
              </a:rPr>
              <a:t>場所</a:t>
            </a:r>
            <a:r>
              <a:rPr lang="en-US" altLang="ja-JP" sz="2000" b="1" dirty="0">
                <a:solidFill>
                  <a:srgbClr val="0000FF"/>
                </a:solidFill>
              </a:rPr>
              <a:t>:</a:t>
            </a:r>
            <a:r>
              <a:rPr lang="ja-JP" altLang="en-US" sz="2000" b="1" dirty="0">
                <a:solidFill>
                  <a:srgbClr val="0000FF"/>
                </a:solidFill>
              </a:rPr>
              <a:t> </a:t>
            </a:r>
            <a:r>
              <a:rPr lang="en-US" altLang="ja-JP" sz="2000" b="1" dirty="0">
                <a:solidFill>
                  <a:srgbClr val="0000FF"/>
                </a:solidFill>
              </a:rPr>
              <a:t>[</a:t>
            </a:r>
            <a:r>
              <a:rPr lang="en-US" altLang="ja-JP" sz="2000" b="1" dirty="0" err="1">
                <a:solidFill>
                  <a:srgbClr val="0000FF"/>
                </a:solidFill>
              </a:rPr>
              <a:t>tkProg</a:t>
            </a:r>
            <a:r>
              <a:rPr lang="en-US" altLang="ja-JP" sz="2000" b="1" dirty="0">
                <a:solidFill>
                  <a:srgbClr val="0000FF"/>
                </a:solidFill>
              </a:rPr>
              <a:t>]\[</a:t>
            </a:r>
            <a:r>
              <a:rPr lang="en-US" altLang="ja-JP" sz="2000" b="1" dirty="0" err="1">
                <a:solidFill>
                  <a:srgbClr val="0000FF"/>
                </a:solidFill>
              </a:rPr>
              <a:t>tkprog_X</a:t>
            </a:r>
            <a:r>
              <a:rPr lang="en-US" altLang="ja-JP" sz="2000" b="1" dirty="0">
                <a:solidFill>
                  <a:srgbClr val="0000FF"/>
                </a:solidFill>
              </a:rPr>
              <a:t>]\PHYSBO</a:t>
            </a:r>
          </a:p>
          <a:p>
            <a:pPr lvl="0">
              <a:tabLst>
                <a:tab pos="263525" algn="l"/>
                <a:tab pos="3054350" algn="l"/>
              </a:tabLst>
              <a:defRPr/>
            </a:pPr>
            <a:r>
              <a:rPr lang="en-US" altLang="ja-JP" sz="2000" b="1" dirty="0">
                <a:solidFill>
                  <a:srgbClr val="0E920E"/>
                </a:solidFill>
              </a:rPr>
              <a:t>python</a:t>
            </a:r>
            <a:r>
              <a:rPr lang="ja-JP" altLang="en-US" sz="2000" b="1" dirty="0">
                <a:solidFill>
                  <a:srgbClr val="0E920E"/>
                </a:solidFill>
              </a:rPr>
              <a:t> </a:t>
            </a:r>
            <a:r>
              <a:rPr lang="en-US" altLang="ja-JP" sz="2000" b="1" dirty="0">
                <a:solidFill>
                  <a:srgbClr val="0E920E"/>
                </a:solidFill>
              </a:rPr>
              <a:t>bayes_gp_gui.py</a:t>
            </a:r>
            <a:endParaRPr lang="en-US" altLang="ja-JP" sz="2000" dirty="0"/>
          </a:p>
        </p:txBody>
      </p:sp>
    </p:spTree>
    <p:extLst>
      <p:ext uri="{BB962C8B-B14F-4D97-AF65-F5344CB8AC3E}">
        <p14:creationId xmlns:p14="http://schemas.microsoft.com/office/powerpoint/2010/main" val="1458437574"/>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954" name="Rectangle 2"/>
          <p:cNvSpPr>
            <a:spLocks noGrp="1" noChangeArrowheads="1"/>
          </p:cNvSpPr>
          <p:nvPr>
            <p:ph type="title"/>
          </p:nvPr>
        </p:nvSpPr>
        <p:spPr>
          <a:xfrm>
            <a:off x="0" y="0"/>
            <a:ext cx="9144000" cy="687118"/>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eaLnBrk="1" hangingPunct="1"/>
            <a:r>
              <a:rPr lang="ja-JP" altLang="en-US" sz="3600" b="1" dirty="0">
                <a:solidFill>
                  <a:srgbClr val="0000FF"/>
                </a:solidFill>
              </a:rPr>
              <a:t>実行例 </a:t>
            </a:r>
            <a:r>
              <a:rPr lang="en-US" altLang="ja-JP" sz="3600" b="1" dirty="0">
                <a:solidFill>
                  <a:srgbClr val="0000FF"/>
                </a:solidFill>
              </a:rPr>
              <a:t>(</a:t>
            </a:r>
            <a:r>
              <a:rPr lang="ja-JP" altLang="en-US" sz="3600" b="1" dirty="0">
                <a:solidFill>
                  <a:srgbClr val="0000FF"/>
                </a:solidFill>
              </a:rPr>
              <a:t>最大値を探索</a:t>
            </a:r>
            <a:r>
              <a:rPr lang="en-US" altLang="ja-JP" sz="3600" b="1" dirty="0">
                <a:solidFill>
                  <a:srgbClr val="0000FF"/>
                </a:solidFill>
              </a:rPr>
              <a:t>)</a:t>
            </a:r>
          </a:p>
        </p:txBody>
      </p:sp>
      <p:sp>
        <p:nvSpPr>
          <p:cNvPr id="27" name="テキスト ボックス 26"/>
          <p:cNvSpPr txBox="1"/>
          <p:nvPr/>
        </p:nvSpPr>
        <p:spPr>
          <a:xfrm>
            <a:off x="34600" y="555140"/>
            <a:ext cx="9001896" cy="954107"/>
          </a:xfrm>
          <a:prstGeom prst="rect">
            <a:avLst/>
          </a:prstGeom>
          <a:noFill/>
        </p:spPr>
        <p:txBody>
          <a:bodyPr wrap="square" rtlCol="0">
            <a:spAutoFit/>
          </a:bodyPr>
          <a:lstStyle/>
          <a:p>
            <a:pPr lvl="0">
              <a:tabLst>
                <a:tab pos="263525" algn="l"/>
                <a:tab pos="3054350" algn="l"/>
              </a:tabLst>
              <a:defRPr/>
            </a:pPr>
            <a:r>
              <a:rPr lang="ja-JP" altLang="en-US" sz="1400" b="1" dirty="0">
                <a:solidFill>
                  <a:srgbClr val="0000FF"/>
                </a:solidFill>
              </a:rPr>
              <a:t>場所</a:t>
            </a:r>
            <a:r>
              <a:rPr lang="en-US" altLang="ja-JP" sz="1400" b="1" dirty="0">
                <a:solidFill>
                  <a:srgbClr val="0000FF"/>
                </a:solidFill>
              </a:rPr>
              <a:t>:</a:t>
            </a:r>
            <a:r>
              <a:rPr lang="ja-JP" altLang="en-US" sz="1400" b="1" dirty="0">
                <a:solidFill>
                  <a:srgbClr val="0000FF"/>
                </a:solidFill>
              </a:rPr>
              <a:t> </a:t>
            </a:r>
            <a:r>
              <a:rPr lang="en-US" altLang="ja-JP" sz="1400" b="1" dirty="0">
                <a:solidFill>
                  <a:srgbClr val="0000FF"/>
                </a:solidFill>
              </a:rPr>
              <a:t>[</a:t>
            </a:r>
            <a:r>
              <a:rPr lang="en-US" altLang="ja-JP" sz="1400" b="1" dirty="0" err="1">
                <a:solidFill>
                  <a:srgbClr val="0000FF"/>
                </a:solidFill>
              </a:rPr>
              <a:t>tkProg</a:t>
            </a:r>
            <a:r>
              <a:rPr lang="en-US" altLang="ja-JP" sz="1400" b="1" dirty="0">
                <a:solidFill>
                  <a:srgbClr val="0000FF"/>
                </a:solidFill>
              </a:rPr>
              <a:t>]\[</a:t>
            </a:r>
            <a:r>
              <a:rPr lang="en-US" altLang="ja-JP" sz="1400" b="1" dirty="0" err="1">
                <a:solidFill>
                  <a:srgbClr val="0000FF"/>
                </a:solidFill>
              </a:rPr>
              <a:t>tkprog_X</a:t>
            </a:r>
            <a:r>
              <a:rPr lang="en-US" altLang="ja-JP" sz="1400" b="1" dirty="0">
                <a:solidFill>
                  <a:srgbClr val="0000FF"/>
                </a:solidFill>
              </a:rPr>
              <a:t>]\PHYSBO</a:t>
            </a:r>
          </a:p>
          <a:p>
            <a:pPr lvl="0">
              <a:tabLst>
                <a:tab pos="263525" algn="l"/>
                <a:tab pos="3054350" algn="l"/>
              </a:tabLst>
              <a:defRPr/>
            </a:pPr>
            <a:r>
              <a:rPr lang="en-US" altLang="ja-JP" sz="1400" b="1" dirty="0">
                <a:solidFill>
                  <a:srgbClr val="0E920E"/>
                </a:solidFill>
              </a:rPr>
              <a:t>python bayes_gp_plain.py</a:t>
            </a:r>
          </a:p>
          <a:p>
            <a:pPr lvl="0">
              <a:tabLst>
                <a:tab pos="263525" algn="l"/>
                <a:tab pos="3054350" algn="l"/>
              </a:tabLst>
              <a:defRPr/>
            </a:pPr>
            <a:r>
              <a:rPr lang="en-US" altLang="ja-JP" sz="1400" dirty="0"/>
              <a:t>   Equivalent to the default: </a:t>
            </a:r>
            <a:r>
              <a:rPr kumimoji="1" lang="en-US" altLang="ja-JP" sz="1400" b="1" dirty="0">
                <a:solidFill>
                  <a:srgbClr val="000000"/>
                </a:solidFill>
                <a:latin typeface="Times New Roman" pitchFamily="18" charset="0"/>
                <a:ea typeface="ＭＳ Ｐゴシック" pitchFamily="50" charset="-128"/>
              </a:rPr>
              <a:t>python bayes_gp_plain.py </a:t>
            </a:r>
            <a:r>
              <a:rPr kumimoji="1" lang="en-US" altLang="ja-JP" sz="1400" b="1" dirty="0">
                <a:solidFill>
                  <a:srgbClr val="FF0000"/>
                </a:solidFill>
                <a:latin typeface="Times New Roman" pitchFamily="18" charset="0"/>
                <a:ea typeface="ＭＳ Ｐゴシック" pitchFamily="50" charset="-128"/>
              </a:rPr>
              <a:t>data_simple.xlsx 1 200 EI</a:t>
            </a:r>
            <a:endParaRPr lang="en-US" altLang="ja-JP" sz="1400" dirty="0">
              <a:solidFill>
                <a:srgbClr val="FF0000"/>
              </a:solidFill>
            </a:endParaRPr>
          </a:p>
          <a:p>
            <a:pPr lvl="0">
              <a:tabLst>
                <a:tab pos="263525" algn="l"/>
                <a:tab pos="3054350" algn="l"/>
              </a:tabLst>
              <a:defRPr/>
            </a:pPr>
            <a:r>
              <a:rPr lang="en-US" altLang="ja-JP" sz="1400" dirty="0"/>
              <a:t>   Read data_simple.xlsx, </a:t>
            </a:r>
            <a:r>
              <a:rPr lang="en-US" altLang="ja-JP" sz="1400" dirty="0" err="1"/>
              <a:t>max_num_probes</a:t>
            </a:r>
            <a:r>
              <a:rPr lang="en-US" altLang="ja-JP" sz="1400" dirty="0"/>
              <a:t> = 1, </a:t>
            </a:r>
            <a:r>
              <a:rPr lang="en-US" altLang="ja-JP" sz="1400" dirty="0" err="1"/>
              <a:t>num_rand_basis</a:t>
            </a:r>
            <a:r>
              <a:rPr lang="en-US" altLang="ja-JP" sz="1400" dirty="0"/>
              <a:t> = 200, </a:t>
            </a:r>
            <a:r>
              <a:rPr lang="en-US" altLang="ja-JP" sz="1400" dirty="0" err="1"/>
              <a:t>score_mode</a:t>
            </a:r>
            <a:r>
              <a:rPr lang="en-US" altLang="ja-JP" sz="1400" dirty="0"/>
              <a:t> = ‘EI’, and </a:t>
            </a:r>
            <a:r>
              <a:rPr lang="en-US" altLang="ja-JP" sz="1400" dirty="0" err="1"/>
              <a:t>iterval</a:t>
            </a:r>
            <a:r>
              <a:rPr lang="en-US" altLang="ja-JP" sz="1400" dirty="0"/>
              <a:t> = 0</a:t>
            </a:r>
          </a:p>
        </p:txBody>
      </p:sp>
      <p:pic>
        <p:nvPicPr>
          <p:cNvPr id="3" name="図 2">
            <a:extLst>
              <a:ext uri="{FF2B5EF4-FFF2-40B4-BE49-F238E27FC236}">
                <a16:creationId xmlns:a16="http://schemas.microsoft.com/office/drawing/2014/main" id="{82B10157-A9A2-22D2-7A49-3037D9BB85A6}"/>
              </a:ext>
            </a:extLst>
          </p:cNvPr>
          <p:cNvPicPr>
            <a:picLocks noChangeAspect="1"/>
          </p:cNvPicPr>
          <p:nvPr/>
        </p:nvPicPr>
        <p:blipFill>
          <a:blip r:embed="rId3"/>
          <a:stretch>
            <a:fillRect/>
          </a:stretch>
        </p:blipFill>
        <p:spPr>
          <a:xfrm>
            <a:off x="101399" y="1526833"/>
            <a:ext cx="5533015" cy="3986348"/>
          </a:xfrm>
          <a:prstGeom prst="rect">
            <a:avLst/>
          </a:prstGeom>
        </p:spPr>
      </p:pic>
      <p:sp>
        <p:nvSpPr>
          <p:cNvPr id="5" name="テキスト ボックス 4">
            <a:extLst>
              <a:ext uri="{FF2B5EF4-FFF2-40B4-BE49-F238E27FC236}">
                <a16:creationId xmlns:a16="http://schemas.microsoft.com/office/drawing/2014/main" id="{32599A6B-3E3D-C0D3-70D5-3AB673CE55E5}"/>
              </a:ext>
            </a:extLst>
          </p:cNvPr>
          <p:cNvSpPr txBox="1"/>
          <p:nvPr/>
        </p:nvSpPr>
        <p:spPr>
          <a:xfrm>
            <a:off x="3322100" y="5375206"/>
            <a:ext cx="5657439" cy="1169551"/>
          </a:xfrm>
          <a:prstGeom prst="rect">
            <a:avLst/>
          </a:prstGeom>
          <a:solidFill>
            <a:schemeClr val="bg1"/>
          </a:solidFill>
        </p:spPr>
        <p:txBody>
          <a:bodyPr wrap="square">
            <a:spAutoFit/>
          </a:bodyPr>
          <a:lstStyle/>
          <a:p>
            <a:r>
              <a:rPr lang="en-US" altLang="ja-JP" sz="1400" dirty="0"/>
              <a:t>Click here, then the nearest data information are shown </a:t>
            </a:r>
            <a:br>
              <a:rPr lang="en-US" altLang="ja-JP" sz="1400" dirty="0"/>
            </a:br>
            <a:r>
              <a:rPr lang="en-US" altLang="ja-JP" sz="1400" dirty="0"/>
              <a:t>in the console output:</a:t>
            </a:r>
          </a:p>
          <a:p>
            <a:endParaRPr lang="en-US" altLang="ja-JP" sz="1400" dirty="0"/>
          </a:p>
          <a:p>
            <a:r>
              <a:rPr lang="ja-JP" altLang="en-US" sz="1400" dirty="0"/>
              <a:t>clicked at </a:t>
            </a:r>
            <a:r>
              <a:rPr lang="ja-JP" altLang="en-US" sz="1400" dirty="0">
                <a:solidFill>
                  <a:srgbClr val="FF0000"/>
                </a:solidFill>
              </a:rPr>
              <a:t>idx = </a:t>
            </a:r>
            <a:r>
              <a:rPr lang="en-US" altLang="ja-JP" sz="1400" dirty="0">
                <a:solidFill>
                  <a:srgbClr val="FF0000"/>
                </a:solidFill>
              </a:rPr>
              <a:t>7 / line 9</a:t>
            </a:r>
            <a:r>
              <a:rPr lang="ja-JP" altLang="en-US" sz="1400" dirty="0"/>
              <a:t>: </a:t>
            </a:r>
            <a:r>
              <a:rPr lang="ja-JP" altLang="en-US" sz="1400" b="1" dirty="0">
                <a:solidFill>
                  <a:srgbClr val="FF0000"/>
                </a:solidFill>
              </a:rPr>
              <a:t>descriptors = [ 0.4 -1. ]</a:t>
            </a:r>
            <a:r>
              <a:rPr lang="ja-JP" altLang="en-US" sz="1400" dirty="0"/>
              <a:t>   given target value = nan</a:t>
            </a:r>
          </a:p>
          <a:p>
            <a:r>
              <a:rPr lang="ja-JP" altLang="en-US" sz="1400" dirty="0"/>
              <a:t>   </a:t>
            </a:r>
            <a:r>
              <a:rPr lang="ja-JP" altLang="en-US" sz="1400" dirty="0">
                <a:solidFill>
                  <a:srgbClr val="FF0000"/>
                </a:solidFill>
              </a:rPr>
              <a:t>predicted target value = -1.7141204429199943 +- 0.05214082204618646</a:t>
            </a:r>
          </a:p>
        </p:txBody>
      </p:sp>
      <p:sp>
        <p:nvSpPr>
          <p:cNvPr id="6" name="楕円 5">
            <a:extLst>
              <a:ext uri="{FF2B5EF4-FFF2-40B4-BE49-F238E27FC236}">
                <a16:creationId xmlns:a16="http://schemas.microsoft.com/office/drawing/2014/main" id="{236B90C0-BFBC-986B-2FC9-336CE5ABEA30}"/>
              </a:ext>
            </a:extLst>
          </p:cNvPr>
          <p:cNvSpPr/>
          <p:nvPr/>
        </p:nvSpPr>
        <p:spPr bwMode="auto">
          <a:xfrm>
            <a:off x="1710388" y="3594100"/>
            <a:ext cx="105255" cy="105255"/>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3600" b="1" i="0" u="none" strike="noStrike" cap="none" normalizeH="0" baseline="0">
              <a:ln>
                <a:noFill/>
              </a:ln>
              <a:solidFill>
                <a:schemeClr val="tx1"/>
              </a:solidFill>
              <a:effectLst/>
              <a:latin typeface="Times New Roman" pitchFamily="18" charset="0"/>
              <a:ea typeface="ＭＳ Ｐゴシック" pitchFamily="50" charset="-128"/>
            </a:endParaRPr>
          </a:p>
        </p:txBody>
      </p:sp>
      <p:cxnSp>
        <p:nvCxnSpPr>
          <p:cNvPr id="9" name="直線矢印コネクタ 8">
            <a:extLst>
              <a:ext uri="{FF2B5EF4-FFF2-40B4-BE49-F238E27FC236}">
                <a16:creationId xmlns:a16="http://schemas.microsoft.com/office/drawing/2014/main" id="{B211FECD-338A-861B-3BB9-44AA97EC946A}"/>
              </a:ext>
            </a:extLst>
          </p:cNvPr>
          <p:cNvCxnSpPr>
            <a:cxnSpLocks/>
            <a:stCxn id="6" idx="5"/>
          </p:cNvCxnSpPr>
          <p:nvPr/>
        </p:nvCxnSpPr>
        <p:spPr bwMode="auto">
          <a:xfrm>
            <a:off x="1800229" y="3683941"/>
            <a:ext cx="1624403" cy="1770206"/>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12" name="楕円 11">
            <a:extLst>
              <a:ext uri="{FF2B5EF4-FFF2-40B4-BE49-F238E27FC236}">
                <a16:creationId xmlns:a16="http://schemas.microsoft.com/office/drawing/2014/main" id="{64ED7697-D58B-D8D5-CC37-B849DC694108}"/>
              </a:ext>
            </a:extLst>
          </p:cNvPr>
          <p:cNvSpPr/>
          <p:nvPr/>
        </p:nvSpPr>
        <p:spPr bwMode="auto">
          <a:xfrm>
            <a:off x="1632547" y="3779392"/>
            <a:ext cx="105255" cy="105255"/>
          </a:xfrm>
          <a:prstGeom prst="ellipse">
            <a:avLst/>
          </a:prstGeom>
          <a:noFill/>
          <a:ln w="9525" cap="flat" cmpd="sng" algn="ctr">
            <a:solidFill>
              <a:srgbClr val="00206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3600" b="1" i="0" u="none" strike="noStrike" cap="none" normalizeH="0" baseline="0">
              <a:ln>
                <a:noFill/>
              </a:ln>
              <a:solidFill>
                <a:schemeClr val="tx1"/>
              </a:solidFill>
              <a:effectLst/>
              <a:latin typeface="Times New Roman" pitchFamily="18" charset="0"/>
              <a:ea typeface="ＭＳ Ｐゴシック" pitchFamily="50" charset="-128"/>
            </a:endParaRPr>
          </a:p>
        </p:txBody>
      </p:sp>
      <p:sp>
        <p:nvSpPr>
          <p:cNvPr id="16" name="フリーフォーム: 図形 15">
            <a:extLst>
              <a:ext uri="{FF2B5EF4-FFF2-40B4-BE49-F238E27FC236}">
                <a16:creationId xmlns:a16="http://schemas.microsoft.com/office/drawing/2014/main" id="{2C9BF861-26DD-F6B5-800F-CF3275F2BA6E}"/>
              </a:ext>
            </a:extLst>
          </p:cNvPr>
          <p:cNvSpPr/>
          <p:nvPr/>
        </p:nvSpPr>
        <p:spPr bwMode="auto">
          <a:xfrm>
            <a:off x="1706935" y="3889855"/>
            <a:ext cx="3085497" cy="1796250"/>
          </a:xfrm>
          <a:custGeom>
            <a:avLst/>
            <a:gdLst>
              <a:gd name="connsiteX0" fmla="*/ 3503098 w 3503098"/>
              <a:gd name="connsiteY0" fmla="*/ 1895929 h 2105037"/>
              <a:gd name="connsiteX1" fmla="*/ 884888 w 3503098"/>
              <a:gd name="connsiteY1" fmla="*/ 1948556 h 2105037"/>
              <a:gd name="connsiteX2" fmla="*/ 75742 w 3503098"/>
              <a:gd name="connsiteY2" fmla="*/ 152649 h 2105037"/>
              <a:gd name="connsiteX3" fmla="*/ 82321 w 3503098"/>
              <a:gd name="connsiteY3" fmla="*/ 218433 h 2105037"/>
              <a:gd name="connsiteX0" fmla="*/ 3420777 w 3420777"/>
              <a:gd name="connsiteY0" fmla="*/ 1677496 h 1881837"/>
              <a:gd name="connsiteX1" fmla="*/ 802567 w 3420777"/>
              <a:gd name="connsiteY1" fmla="*/ 1730123 h 1881837"/>
              <a:gd name="connsiteX2" fmla="*/ 0 w 3420777"/>
              <a:gd name="connsiteY2" fmla="*/ 0 h 1881837"/>
              <a:gd name="connsiteX0" fmla="*/ 3085497 w 3085497"/>
              <a:gd name="connsiteY0" fmla="*/ 1746076 h 1913093"/>
              <a:gd name="connsiteX1" fmla="*/ 802567 w 3085497"/>
              <a:gd name="connsiteY1" fmla="*/ 1730123 h 1913093"/>
              <a:gd name="connsiteX2" fmla="*/ 0 w 3085497"/>
              <a:gd name="connsiteY2" fmla="*/ 0 h 1913093"/>
              <a:gd name="connsiteX0" fmla="*/ 3085497 w 3085497"/>
              <a:gd name="connsiteY0" fmla="*/ 1746076 h 1796250"/>
              <a:gd name="connsiteX1" fmla="*/ 505387 w 3085497"/>
              <a:gd name="connsiteY1" fmla="*/ 1326263 h 1796250"/>
              <a:gd name="connsiteX2" fmla="*/ 0 w 3085497"/>
              <a:gd name="connsiteY2" fmla="*/ 0 h 1796250"/>
            </a:gdLst>
            <a:ahLst/>
            <a:cxnLst>
              <a:cxn ang="0">
                <a:pos x="connsiteX0" y="connsiteY0"/>
              </a:cxn>
              <a:cxn ang="0">
                <a:pos x="connsiteX1" y="connsiteY1"/>
              </a:cxn>
              <a:cxn ang="0">
                <a:pos x="connsiteX2" y="connsiteY2"/>
              </a:cxn>
            </a:cxnLst>
            <a:rect l="l" t="t" r="r" b="b"/>
            <a:pathLst>
              <a:path w="3085497" h="1796250">
                <a:moveTo>
                  <a:pt x="3085497" y="1746076"/>
                </a:moveTo>
                <a:cubicBezTo>
                  <a:pt x="2062005" y="1917663"/>
                  <a:pt x="1019636" y="1617276"/>
                  <a:pt x="505387" y="1326263"/>
                </a:cubicBezTo>
                <a:cubicBezTo>
                  <a:pt x="-8862" y="1035250"/>
                  <a:pt x="167201" y="360442"/>
                  <a:pt x="0" y="0"/>
                </a:cubicBezTo>
              </a:path>
            </a:pathLst>
          </a:custGeom>
          <a:noFill/>
          <a:ln w="9525" cap="flat" cmpd="sng" algn="ctr">
            <a:solidFill>
              <a:schemeClr val="tx1"/>
            </a:solidFill>
            <a:prstDash val="solid"/>
            <a:round/>
            <a:headEnd type="none" w="med" len="med"/>
            <a:tailEnd type="stealth" w="lg" len="lg"/>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3600" b="1" i="0" u="none" strike="noStrike" cap="none" normalizeH="0" baseline="0">
              <a:ln>
                <a:noFill/>
              </a:ln>
              <a:solidFill>
                <a:schemeClr val="tx1"/>
              </a:solidFill>
              <a:effectLst/>
              <a:latin typeface="Times New Roman" pitchFamily="18" charset="0"/>
              <a:ea typeface="ＭＳ Ｐゴシック" pitchFamily="50" charset="-128"/>
            </a:endParaRPr>
          </a:p>
        </p:txBody>
      </p:sp>
      <p:sp>
        <p:nvSpPr>
          <p:cNvPr id="2" name="テキスト ボックス 1">
            <a:extLst>
              <a:ext uri="{FF2B5EF4-FFF2-40B4-BE49-F238E27FC236}">
                <a16:creationId xmlns:a16="http://schemas.microsoft.com/office/drawing/2014/main" id="{9D639D91-5969-1946-8D4D-262A6248E446}"/>
              </a:ext>
            </a:extLst>
          </p:cNvPr>
          <p:cNvSpPr txBox="1"/>
          <p:nvPr/>
        </p:nvSpPr>
        <p:spPr>
          <a:xfrm>
            <a:off x="3246051" y="4374054"/>
            <a:ext cx="4635206" cy="400110"/>
          </a:xfrm>
          <a:prstGeom prst="rect">
            <a:avLst/>
          </a:prstGeom>
          <a:solidFill>
            <a:schemeClr val="bg1"/>
          </a:solidFill>
        </p:spPr>
        <p:txBody>
          <a:bodyPr wrap="square">
            <a:spAutoFit/>
          </a:bodyPr>
          <a:lstStyle/>
          <a:p>
            <a:r>
              <a:rPr lang="ja-JP" altLang="en-US" sz="2000" b="1" dirty="0">
                <a:solidFill>
                  <a:srgbClr val="0E920E"/>
                </a:solidFill>
              </a:rPr>
              <a:t>獲得関数 </a:t>
            </a:r>
            <a:r>
              <a:rPr lang="en-US" altLang="ja-JP" sz="2000" b="1" dirty="0">
                <a:solidFill>
                  <a:srgbClr val="0E920E"/>
                </a:solidFill>
              </a:rPr>
              <a:t>(acquisition function, score)</a:t>
            </a:r>
            <a:endParaRPr lang="ja-JP" altLang="en-US" sz="2000" b="1" i="1" dirty="0"/>
          </a:p>
        </p:txBody>
      </p:sp>
      <p:sp>
        <p:nvSpPr>
          <p:cNvPr id="4" name="テキスト ボックス 3">
            <a:extLst>
              <a:ext uri="{FF2B5EF4-FFF2-40B4-BE49-F238E27FC236}">
                <a16:creationId xmlns:a16="http://schemas.microsoft.com/office/drawing/2014/main" id="{E00DFA98-26CD-388B-D731-111049F2A056}"/>
              </a:ext>
            </a:extLst>
          </p:cNvPr>
          <p:cNvSpPr txBox="1"/>
          <p:nvPr/>
        </p:nvSpPr>
        <p:spPr>
          <a:xfrm>
            <a:off x="4951477" y="2826256"/>
            <a:ext cx="2458011" cy="707886"/>
          </a:xfrm>
          <a:prstGeom prst="rect">
            <a:avLst/>
          </a:prstGeom>
          <a:solidFill>
            <a:schemeClr val="bg1"/>
          </a:solidFill>
        </p:spPr>
        <p:txBody>
          <a:bodyPr wrap="square">
            <a:spAutoFit/>
          </a:bodyPr>
          <a:lstStyle/>
          <a:p>
            <a:r>
              <a:rPr lang="ja-JP" altLang="en-US" sz="2000" b="1" dirty="0">
                <a:solidFill>
                  <a:srgbClr val="0000FF"/>
                </a:solidFill>
              </a:rPr>
              <a:t>事後確率分布</a:t>
            </a:r>
            <a:br>
              <a:rPr lang="en-US" altLang="ja-JP" sz="2000" b="1" dirty="0">
                <a:solidFill>
                  <a:srgbClr val="0000FF"/>
                </a:solidFill>
              </a:rPr>
            </a:br>
            <a:r>
              <a:rPr lang="en-US" altLang="ja-JP" sz="2000" b="1" dirty="0">
                <a:solidFill>
                  <a:srgbClr val="0000FF"/>
                </a:solidFill>
              </a:rPr>
              <a:t>(</a:t>
            </a:r>
            <a:r>
              <a:rPr lang="ja-JP" altLang="en-US" sz="2000" b="1" dirty="0">
                <a:solidFill>
                  <a:srgbClr val="0000FF"/>
                </a:solidFill>
              </a:rPr>
              <a:t>予測値の分布</a:t>
            </a:r>
            <a:r>
              <a:rPr lang="en-US" altLang="ja-JP" sz="2000" b="1" dirty="0">
                <a:solidFill>
                  <a:srgbClr val="0000FF"/>
                </a:solidFill>
              </a:rPr>
              <a:t>)</a:t>
            </a:r>
            <a:endParaRPr lang="ja-JP" altLang="en-US" sz="2000" b="1" i="1" dirty="0">
              <a:solidFill>
                <a:srgbClr val="0000FF"/>
              </a:solidFill>
            </a:endParaRPr>
          </a:p>
        </p:txBody>
      </p:sp>
    </p:spTree>
    <p:extLst>
      <p:ext uri="{BB962C8B-B14F-4D97-AF65-F5344CB8AC3E}">
        <p14:creationId xmlns:p14="http://schemas.microsoft.com/office/powerpoint/2010/main" val="3592101239"/>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954" name="Rectangle 2"/>
          <p:cNvSpPr>
            <a:spLocks noGrp="1" noChangeArrowheads="1"/>
          </p:cNvSpPr>
          <p:nvPr>
            <p:ph type="title"/>
          </p:nvPr>
        </p:nvSpPr>
        <p:spPr>
          <a:xfrm>
            <a:off x="0" y="0"/>
            <a:ext cx="9144000" cy="687118"/>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eaLnBrk="1" hangingPunct="1"/>
            <a:r>
              <a:rPr lang="ja-JP" altLang="en-US" sz="3600" b="1" dirty="0">
                <a:solidFill>
                  <a:srgbClr val="0000FF"/>
                </a:solidFill>
              </a:rPr>
              <a:t>獲得関数</a:t>
            </a:r>
            <a:endParaRPr lang="en-US" altLang="ja-JP" sz="3600" b="1" dirty="0">
              <a:solidFill>
                <a:srgbClr val="0000FF"/>
              </a:solidFill>
            </a:endParaRPr>
          </a:p>
        </p:txBody>
      </p:sp>
      <p:sp>
        <p:nvSpPr>
          <p:cNvPr id="2" name="テキスト ボックス 1">
            <a:extLst>
              <a:ext uri="{FF2B5EF4-FFF2-40B4-BE49-F238E27FC236}">
                <a16:creationId xmlns:a16="http://schemas.microsoft.com/office/drawing/2014/main" id="{9D639D91-5969-1946-8D4D-262A6248E446}"/>
              </a:ext>
            </a:extLst>
          </p:cNvPr>
          <p:cNvSpPr txBox="1"/>
          <p:nvPr/>
        </p:nvSpPr>
        <p:spPr>
          <a:xfrm>
            <a:off x="116114" y="841829"/>
            <a:ext cx="8926286" cy="6186309"/>
          </a:xfrm>
          <a:prstGeom prst="rect">
            <a:avLst/>
          </a:prstGeom>
          <a:solidFill>
            <a:schemeClr val="bg1"/>
          </a:solidFill>
        </p:spPr>
        <p:txBody>
          <a:bodyPr wrap="square">
            <a:spAutoFit/>
          </a:bodyPr>
          <a:lstStyle/>
          <a:p>
            <a:r>
              <a:rPr lang="ja-JP" altLang="en-US" sz="2000" i="1" dirty="0"/>
              <a:t>（</a:t>
            </a:r>
            <a:r>
              <a:rPr lang="en-US" altLang="ja-JP" sz="2000" i="1" dirty="0"/>
              <a:t>PHYSBO</a:t>
            </a:r>
            <a:r>
              <a:rPr lang="ja-JP" altLang="en-US" sz="2000" i="1" dirty="0"/>
              <a:t>マニュアルより改変して引用</a:t>
            </a:r>
            <a:r>
              <a:rPr lang="en-US" altLang="ja-JP" sz="2000" i="1" dirty="0"/>
              <a:t>)</a:t>
            </a:r>
          </a:p>
          <a:p>
            <a:endParaRPr lang="en-US" altLang="ja-JP" sz="3200" b="1" dirty="0">
              <a:solidFill>
                <a:srgbClr val="0E920E"/>
              </a:solidFill>
            </a:endParaRPr>
          </a:p>
          <a:p>
            <a:r>
              <a:rPr lang="ja-JP" altLang="en-US" sz="3200" b="1" dirty="0">
                <a:solidFill>
                  <a:srgbClr val="0000FF"/>
                </a:solidFill>
              </a:rPr>
              <a:t>獲得関数 </a:t>
            </a:r>
            <a:r>
              <a:rPr lang="en-US" altLang="ja-JP" sz="3200" b="1" dirty="0">
                <a:solidFill>
                  <a:srgbClr val="0000FF"/>
                </a:solidFill>
              </a:rPr>
              <a:t>(acquisition function, score)</a:t>
            </a:r>
            <a:br>
              <a:rPr lang="en-US" altLang="ja-JP" sz="3200" b="1" dirty="0">
                <a:solidFill>
                  <a:srgbClr val="0E920E"/>
                </a:solidFill>
              </a:rPr>
            </a:br>
            <a:r>
              <a:rPr lang="en-US" altLang="ja-JP" sz="3200" b="1" dirty="0">
                <a:solidFill>
                  <a:srgbClr val="0E920E"/>
                </a:solidFill>
              </a:rPr>
              <a:t>• TS (Thompson Sampling):</a:t>
            </a:r>
            <a:r>
              <a:rPr lang="en-US" altLang="ja-JP" sz="2400" b="1" dirty="0">
                <a:solidFill>
                  <a:srgbClr val="0E920E"/>
                </a:solidFill>
              </a:rPr>
              <a:t> </a:t>
            </a:r>
            <a:br>
              <a:rPr lang="en-US" altLang="ja-JP" sz="2400" b="1" dirty="0">
                <a:solidFill>
                  <a:srgbClr val="0E920E"/>
                </a:solidFill>
              </a:rPr>
            </a:br>
            <a:r>
              <a:rPr lang="ja-JP" altLang="en-US" sz="2400" b="1" dirty="0"/>
              <a:t>事後確率分布から回帰関数を１つサンプリングし、それを用いた予測が最大となる点を候補として選択</a:t>
            </a:r>
            <a:endParaRPr lang="ja-JP" altLang="en-US" sz="3200" b="1" dirty="0"/>
          </a:p>
          <a:p>
            <a:endParaRPr lang="en-US" altLang="ja-JP" sz="3200" b="1" dirty="0">
              <a:solidFill>
                <a:srgbClr val="0E920E"/>
              </a:solidFill>
            </a:endParaRPr>
          </a:p>
          <a:p>
            <a:r>
              <a:rPr lang="en-US" altLang="ja-JP" sz="3200" b="1" dirty="0">
                <a:solidFill>
                  <a:srgbClr val="0E920E"/>
                </a:solidFill>
              </a:rPr>
              <a:t>• EI (Expected Improvement):</a:t>
            </a:r>
            <a:r>
              <a:rPr lang="en-US" altLang="ja-JP" sz="2400" b="1" dirty="0">
                <a:solidFill>
                  <a:srgbClr val="0E920E"/>
                </a:solidFill>
              </a:rPr>
              <a:t> </a:t>
            </a:r>
            <a:br>
              <a:rPr lang="en-US" altLang="ja-JP" sz="2400" b="1" dirty="0">
                <a:solidFill>
                  <a:srgbClr val="0E920E"/>
                </a:solidFill>
              </a:rPr>
            </a:br>
            <a:r>
              <a:rPr lang="ja-JP" altLang="en-US" sz="2400" b="1" dirty="0"/>
              <a:t>予測値と現状での最大値との差の期待値が最大となる点を候補として選択</a:t>
            </a:r>
          </a:p>
          <a:p>
            <a:endParaRPr lang="en-US" altLang="ja-JP" sz="3200" b="1" dirty="0">
              <a:solidFill>
                <a:srgbClr val="0E920E"/>
              </a:solidFill>
            </a:endParaRPr>
          </a:p>
          <a:p>
            <a:r>
              <a:rPr lang="en-US" altLang="ja-JP" sz="3200" b="1" dirty="0">
                <a:solidFill>
                  <a:srgbClr val="0E920E"/>
                </a:solidFill>
              </a:rPr>
              <a:t>• PI (Probability of Improvement):</a:t>
            </a:r>
            <a:br>
              <a:rPr lang="en-US" altLang="ja-JP" sz="3200" b="1" dirty="0">
                <a:solidFill>
                  <a:srgbClr val="0E920E"/>
                </a:solidFill>
              </a:rPr>
            </a:br>
            <a:r>
              <a:rPr lang="ja-JP" altLang="en-US" sz="2400" b="1" dirty="0"/>
              <a:t>現状での最大値を超える確率が最大となる点を候補として選択</a:t>
            </a:r>
            <a:br>
              <a:rPr lang="en-US" altLang="ja-JP" sz="2400" b="1" dirty="0"/>
            </a:br>
            <a:endParaRPr lang="ja-JP" altLang="en-US" sz="3200" i="1" dirty="0"/>
          </a:p>
        </p:txBody>
      </p:sp>
    </p:spTree>
    <p:extLst>
      <p:ext uri="{BB962C8B-B14F-4D97-AF65-F5344CB8AC3E}">
        <p14:creationId xmlns:p14="http://schemas.microsoft.com/office/powerpoint/2010/main" val="3618827897"/>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954" name="Rectangle 2"/>
          <p:cNvSpPr>
            <a:spLocks noGrp="1" noChangeArrowheads="1"/>
          </p:cNvSpPr>
          <p:nvPr>
            <p:ph type="title"/>
          </p:nvPr>
        </p:nvSpPr>
        <p:spPr>
          <a:xfrm>
            <a:off x="0" y="0"/>
            <a:ext cx="9144000" cy="687118"/>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eaLnBrk="1" hangingPunct="1"/>
            <a:r>
              <a:rPr lang="en-US" altLang="ja-JP" sz="3600" b="1" dirty="0">
                <a:solidFill>
                  <a:srgbClr val="0000FF"/>
                </a:solidFill>
              </a:rPr>
              <a:t>    </a:t>
            </a:r>
            <a:r>
              <a:rPr lang="ja-JP" altLang="en-US" sz="3600" b="1" dirty="0">
                <a:solidFill>
                  <a:srgbClr val="0000FF"/>
                </a:solidFill>
              </a:rPr>
              <a:t>最小値を探す場合の入力ファイル</a:t>
            </a:r>
            <a:endParaRPr lang="en-US" altLang="ja-JP" sz="3600" b="1" dirty="0">
              <a:solidFill>
                <a:srgbClr val="0000FF"/>
              </a:solidFill>
            </a:endParaRPr>
          </a:p>
        </p:txBody>
      </p:sp>
      <p:sp>
        <p:nvSpPr>
          <p:cNvPr id="27" name="テキスト ボックス 26"/>
          <p:cNvSpPr txBox="1"/>
          <p:nvPr/>
        </p:nvSpPr>
        <p:spPr>
          <a:xfrm>
            <a:off x="44027" y="775849"/>
            <a:ext cx="3712249" cy="369332"/>
          </a:xfrm>
          <a:prstGeom prst="rect">
            <a:avLst/>
          </a:prstGeom>
          <a:noFill/>
        </p:spPr>
        <p:txBody>
          <a:bodyPr wrap="square" rtlCol="0">
            <a:spAutoFit/>
          </a:bodyPr>
          <a:lstStyle/>
          <a:p>
            <a:pPr>
              <a:defRPr/>
            </a:pPr>
            <a:r>
              <a:rPr lang="en-US" altLang="ja-JP" b="1" dirty="0">
                <a:latin typeface="Times New Roman"/>
                <a:ea typeface="ＭＳ Ｐゴシック"/>
              </a:rPr>
              <a:t>data_target_min.xlsx</a:t>
            </a:r>
            <a:endParaRPr lang="en-US" altLang="ja-JP" b="1" dirty="0">
              <a:solidFill>
                <a:srgbClr val="FF0000"/>
              </a:solidFill>
              <a:latin typeface="Times New Roman"/>
              <a:ea typeface="ＭＳ Ｐゴシック"/>
            </a:endParaRPr>
          </a:p>
        </p:txBody>
      </p:sp>
      <p:sp>
        <p:nvSpPr>
          <p:cNvPr id="3" name="テキスト ボックス 2">
            <a:extLst>
              <a:ext uri="{FF2B5EF4-FFF2-40B4-BE49-F238E27FC236}">
                <a16:creationId xmlns:a16="http://schemas.microsoft.com/office/drawing/2014/main" id="{5D3CADE0-E29A-CC0F-F938-7DE6AF8F4A9A}"/>
              </a:ext>
            </a:extLst>
          </p:cNvPr>
          <p:cNvSpPr txBox="1"/>
          <p:nvPr/>
        </p:nvSpPr>
        <p:spPr>
          <a:xfrm>
            <a:off x="3830455" y="679968"/>
            <a:ext cx="5344025" cy="5078313"/>
          </a:xfrm>
          <a:prstGeom prst="rect">
            <a:avLst/>
          </a:prstGeom>
          <a:noFill/>
        </p:spPr>
        <p:txBody>
          <a:bodyPr wrap="square" rtlCol="0">
            <a:spAutoFit/>
          </a:bodyPr>
          <a:lstStyle/>
          <a:p>
            <a:pPr>
              <a:defRPr/>
            </a:pPr>
            <a:r>
              <a:rPr lang="en-US" altLang="ja-JP" b="1" dirty="0">
                <a:latin typeface="Times New Roman"/>
                <a:ea typeface="ＭＳ Ｐゴシック"/>
              </a:rPr>
              <a:t>Header labels can have the following control tags at the top (case insensitive).</a:t>
            </a:r>
          </a:p>
          <a:p>
            <a:pPr>
              <a:defRPr/>
            </a:pPr>
            <a:endParaRPr lang="en-US" altLang="ja-JP" b="1" dirty="0">
              <a:latin typeface="Times New Roman"/>
              <a:ea typeface="ＭＳ Ｐゴシック"/>
            </a:endParaRPr>
          </a:p>
          <a:p>
            <a:pPr>
              <a:defRPr/>
            </a:pPr>
            <a:r>
              <a:rPr lang="en-US" altLang="ja-JP" b="1" dirty="0">
                <a:latin typeface="Times New Roman"/>
                <a:ea typeface="ＭＳ Ｐゴシック"/>
              </a:rPr>
              <a:t>‘max:’ (default): Find maximum value </a:t>
            </a:r>
          </a:p>
          <a:p>
            <a:pPr>
              <a:defRPr/>
            </a:pPr>
            <a:r>
              <a:rPr lang="en-US" altLang="ja-JP" b="1" dirty="0">
                <a:latin typeface="Times New Roman"/>
                <a:ea typeface="ＭＳ Ｐゴシック"/>
              </a:rPr>
              <a:t>‘min:’: Find minimum value </a:t>
            </a:r>
          </a:p>
          <a:p>
            <a:pPr>
              <a:defRPr/>
            </a:pPr>
            <a:r>
              <a:rPr lang="en-US" altLang="ja-JP" dirty="0">
                <a:latin typeface="Times New Roman"/>
                <a:ea typeface="ＭＳ Ｐゴシック"/>
              </a:rPr>
              <a:t>     Objective function is converted to –t </a:t>
            </a:r>
          </a:p>
          <a:p>
            <a:pPr>
              <a:defRPr/>
            </a:pPr>
            <a:r>
              <a:rPr lang="en-US" altLang="ja-JP" dirty="0">
                <a:latin typeface="Times New Roman"/>
                <a:ea typeface="ＭＳ Ｐゴシック"/>
              </a:rPr>
              <a:t>                    (t denotes the objective function)</a:t>
            </a:r>
          </a:p>
          <a:p>
            <a:pPr>
              <a:defRPr/>
            </a:pPr>
            <a:r>
              <a:rPr lang="en-US" altLang="ja-JP" b="1" dirty="0">
                <a:latin typeface="Times New Roman"/>
                <a:ea typeface="ＭＳ Ｐゴシック"/>
              </a:rPr>
              <a:t>‘=value’: Find closest data to ‘value’</a:t>
            </a:r>
            <a:br>
              <a:rPr lang="en-US" altLang="ja-JP" b="1" dirty="0">
                <a:latin typeface="Times New Roman"/>
                <a:ea typeface="ＭＳ Ｐゴシック"/>
              </a:rPr>
            </a:br>
            <a:r>
              <a:rPr lang="en-US" altLang="ja-JP" b="1" dirty="0">
                <a:latin typeface="Times New Roman"/>
                <a:ea typeface="ＭＳ Ｐゴシック"/>
              </a:rPr>
              <a:t>          </a:t>
            </a:r>
            <a:r>
              <a:rPr lang="en-US" altLang="ja-JP" dirty="0">
                <a:latin typeface="Times New Roman"/>
                <a:ea typeface="ＭＳ Ｐゴシック"/>
              </a:rPr>
              <a:t> (</a:t>
            </a:r>
            <a:r>
              <a:rPr lang="en-US" altLang="ja-JP" i="1" dirty="0">
                <a:latin typeface="Times New Roman"/>
                <a:ea typeface="ＭＳ Ｐゴシック"/>
              </a:rPr>
              <a:t>value</a:t>
            </a:r>
            <a:r>
              <a:rPr lang="en-US" altLang="ja-JP" dirty="0">
                <a:latin typeface="Times New Roman"/>
                <a:ea typeface="ＭＳ Ｐゴシック"/>
              </a:rPr>
              <a:t> is given by a floating point number)</a:t>
            </a:r>
          </a:p>
          <a:p>
            <a:pPr>
              <a:defRPr/>
            </a:pPr>
            <a:r>
              <a:rPr lang="en-US" altLang="ja-JP" dirty="0">
                <a:latin typeface="Times New Roman"/>
                <a:ea typeface="ＭＳ Ｐゴシック"/>
              </a:rPr>
              <a:t> Objective function is converted to –(</a:t>
            </a:r>
            <a:r>
              <a:rPr lang="en-US" altLang="ja-JP" i="1" dirty="0">
                <a:latin typeface="Times New Roman"/>
                <a:ea typeface="ＭＳ Ｐゴシック"/>
              </a:rPr>
              <a:t>t</a:t>
            </a:r>
            <a:r>
              <a:rPr lang="en-US" altLang="ja-JP" dirty="0">
                <a:latin typeface="Times New Roman"/>
                <a:ea typeface="ＭＳ Ｐゴシック"/>
              </a:rPr>
              <a:t> – </a:t>
            </a:r>
            <a:r>
              <a:rPr lang="en-US" altLang="ja-JP" i="1" dirty="0">
                <a:latin typeface="Times New Roman"/>
                <a:ea typeface="ＭＳ Ｐゴシック"/>
              </a:rPr>
              <a:t>value</a:t>
            </a:r>
            <a:r>
              <a:rPr lang="en-US" altLang="ja-JP" dirty="0">
                <a:latin typeface="Times New Roman"/>
                <a:ea typeface="ＭＳ Ｐゴシック"/>
              </a:rPr>
              <a:t>)</a:t>
            </a:r>
            <a:r>
              <a:rPr lang="en-US" altLang="ja-JP" baseline="30000" dirty="0">
                <a:latin typeface="Times New Roman"/>
                <a:ea typeface="ＭＳ Ｐゴシック"/>
              </a:rPr>
              <a:t>2</a:t>
            </a:r>
            <a:r>
              <a:rPr lang="en-US" altLang="ja-JP" b="1" dirty="0">
                <a:latin typeface="Times New Roman"/>
                <a:ea typeface="ＭＳ Ｐゴシック"/>
              </a:rPr>
              <a:t> </a:t>
            </a:r>
          </a:p>
          <a:p>
            <a:pPr>
              <a:defRPr/>
            </a:pPr>
            <a:r>
              <a:rPr lang="en-US" altLang="ja-JP" i="1" dirty="0">
                <a:solidFill>
                  <a:srgbClr val="FF0000"/>
                </a:solidFill>
                <a:latin typeface="Times New Roman"/>
                <a:ea typeface="ＭＳ Ｐゴシック"/>
              </a:rPr>
              <a:t>      Note: (t – value)</a:t>
            </a:r>
            <a:r>
              <a:rPr lang="en-US" altLang="ja-JP" i="1" baseline="30000" dirty="0">
                <a:solidFill>
                  <a:srgbClr val="FF0000"/>
                </a:solidFill>
                <a:latin typeface="Times New Roman"/>
                <a:ea typeface="ＭＳ Ｐゴシック"/>
              </a:rPr>
              <a:t>2</a:t>
            </a:r>
            <a:r>
              <a:rPr lang="en-US" altLang="ja-JP" i="1" dirty="0">
                <a:solidFill>
                  <a:srgbClr val="FF0000"/>
                </a:solidFill>
                <a:latin typeface="Times New Roman"/>
                <a:ea typeface="ＭＳ Ｐゴシック"/>
              </a:rPr>
              <a:t> does not follow the Gauss process. </a:t>
            </a:r>
            <a:br>
              <a:rPr lang="en-US" altLang="ja-JP" i="1" dirty="0">
                <a:solidFill>
                  <a:srgbClr val="FF0000"/>
                </a:solidFill>
                <a:latin typeface="Times New Roman"/>
                <a:ea typeface="ＭＳ Ｐゴシック"/>
              </a:rPr>
            </a:br>
            <a:r>
              <a:rPr lang="en-US" altLang="ja-JP" i="1" dirty="0">
                <a:solidFill>
                  <a:srgbClr val="FF0000"/>
                </a:solidFill>
                <a:latin typeface="Times New Roman"/>
                <a:ea typeface="ＭＳ Ｐゴシック"/>
              </a:rPr>
              <a:t>               This option loses theoretical basis</a:t>
            </a:r>
          </a:p>
          <a:p>
            <a:pPr>
              <a:defRPr/>
            </a:pPr>
            <a:r>
              <a:rPr lang="en-US" altLang="ja-JP" b="1" dirty="0">
                <a:latin typeface="Times New Roman"/>
                <a:ea typeface="ＭＳ Ｐゴシック"/>
              </a:rPr>
              <a:t>‘-’: Ignore this column </a:t>
            </a:r>
            <a:br>
              <a:rPr lang="en-US" altLang="ja-JP" b="1" dirty="0">
                <a:latin typeface="Times New Roman"/>
                <a:ea typeface="ＭＳ Ｐゴシック"/>
              </a:rPr>
            </a:br>
            <a:r>
              <a:rPr lang="en-US" altLang="ja-JP" b="1" dirty="0">
                <a:latin typeface="Times New Roman"/>
                <a:ea typeface="ＭＳ Ｐゴシック"/>
              </a:rPr>
              <a:t>       neither as target function nor descriptors</a:t>
            </a:r>
          </a:p>
          <a:p>
            <a:pPr>
              <a:defRPr/>
            </a:pPr>
            <a:endParaRPr lang="en-US" altLang="ja-JP" b="1" dirty="0">
              <a:latin typeface="Times New Roman"/>
              <a:ea typeface="ＭＳ Ｐゴシック"/>
            </a:endParaRPr>
          </a:p>
          <a:p>
            <a:pPr>
              <a:defRPr/>
            </a:pPr>
            <a:r>
              <a:rPr lang="en-US" altLang="ja-JP" b="1" dirty="0">
                <a:latin typeface="Times New Roman"/>
                <a:ea typeface="ＭＳ Ｐゴシック"/>
              </a:rPr>
              <a:t>1</a:t>
            </a:r>
            <a:r>
              <a:rPr lang="en-US" altLang="ja-JP" b="1" baseline="30000" dirty="0">
                <a:latin typeface="Times New Roman"/>
                <a:ea typeface="ＭＳ Ｐゴシック"/>
              </a:rPr>
              <a:t>st</a:t>
            </a:r>
            <a:r>
              <a:rPr lang="en-US" altLang="ja-JP" b="1" dirty="0">
                <a:latin typeface="Times New Roman"/>
                <a:ea typeface="ＭＳ Ｐゴシック"/>
              </a:rPr>
              <a:t> column: Objective function, converted to –</a:t>
            </a:r>
            <a:r>
              <a:rPr lang="en-US" altLang="ja-JP" b="1" i="1" dirty="0">
                <a:latin typeface="Times New Roman"/>
                <a:ea typeface="ＭＳ Ｐゴシック"/>
              </a:rPr>
              <a:t>t</a:t>
            </a:r>
          </a:p>
          <a:p>
            <a:pPr>
              <a:defRPr/>
            </a:pPr>
            <a:r>
              <a:rPr lang="en-US" altLang="ja-JP" b="1" dirty="0">
                <a:latin typeface="Times New Roman"/>
                <a:ea typeface="ＭＳ Ｐゴシック"/>
              </a:rPr>
              <a:t>2</a:t>
            </a:r>
            <a:r>
              <a:rPr lang="en-US" altLang="ja-JP" b="1" baseline="30000" dirty="0">
                <a:latin typeface="Times New Roman"/>
                <a:ea typeface="ＭＳ Ｐゴシック"/>
              </a:rPr>
              <a:t>nd</a:t>
            </a:r>
            <a:r>
              <a:rPr lang="en-US" altLang="ja-JP" b="1" dirty="0">
                <a:latin typeface="Times New Roman"/>
                <a:ea typeface="ＭＳ Ｐゴシック"/>
              </a:rPr>
              <a:t> and 3</a:t>
            </a:r>
            <a:r>
              <a:rPr lang="en-US" altLang="ja-JP" b="1" baseline="30000" dirty="0">
                <a:latin typeface="Times New Roman"/>
                <a:ea typeface="ＭＳ Ｐゴシック"/>
              </a:rPr>
              <a:t>rd</a:t>
            </a:r>
            <a:r>
              <a:rPr lang="en-US" altLang="ja-JP" b="1" dirty="0">
                <a:latin typeface="Times New Roman"/>
                <a:ea typeface="ＭＳ Ｐゴシック"/>
              </a:rPr>
              <a:t> columns: Descriptors</a:t>
            </a:r>
          </a:p>
          <a:p>
            <a:pPr>
              <a:defRPr/>
            </a:pPr>
            <a:r>
              <a:rPr lang="en-US" altLang="ja-JP" b="1" dirty="0">
                <a:latin typeface="Times New Roman"/>
                <a:ea typeface="ＭＳ Ｐゴシック"/>
              </a:rPr>
              <a:t>4</a:t>
            </a:r>
            <a:r>
              <a:rPr lang="en-US" altLang="ja-JP" b="1" baseline="30000" dirty="0">
                <a:latin typeface="Times New Roman"/>
                <a:ea typeface="ＭＳ Ｐゴシック"/>
              </a:rPr>
              <a:t>th</a:t>
            </a:r>
            <a:r>
              <a:rPr lang="en-US" altLang="ja-JP" b="1" dirty="0">
                <a:latin typeface="Times New Roman"/>
                <a:ea typeface="ＭＳ Ｐゴシック"/>
              </a:rPr>
              <a:t> column: with ‘-’ so is ignored</a:t>
            </a:r>
            <a:endParaRPr lang="en-US" altLang="ja-JP" b="1" dirty="0">
              <a:solidFill>
                <a:srgbClr val="FF0000"/>
              </a:solidFill>
              <a:latin typeface="Times New Roman"/>
              <a:ea typeface="ＭＳ Ｐゴシック"/>
            </a:endParaRPr>
          </a:p>
        </p:txBody>
      </p:sp>
      <p:graphicFrame>
        <p:nvGraphicFramePr>
          <p:cNvPr id="4" name="オブジェクト 3">
            <a:extLst>
              <a:ext uri="{FF2B5EF4-FFF2-40B4-BE49-F238E27FC236}">
                <a16:creationId xmlns:a16="http://schemas.microsoft.com/office/drawing/2014/main" id="{B74AE83B-9434-62B9-AF95-A4CF1CDD3D67}"/>
              </a:ext>
            </a:extLst>
          </p:cNvPr>
          <p:cNvGraphicFramePr>
            <a:graphicFrameLocks noChangeAspect="1"/>
          </p:cNvGraphicFramePr>
          <p:nvPr>
            <p:extLst>
              <p:ext uri="{D42A27DB-BD31-4B8C-83A1-F6EECF244321}">
                <p14:modId xmlns:p14="http://schemas.microsoft.com/office/powerpoint/2010/main" val="2641381899"/>
              </p:ext>
            </p:extLst>
          </p:nvPr>
        </p:nvGraphicFramePr>
        <p:xfrm>
          <a:off x="164783" y="1233912"/>
          <a:ext cx="3422042" cy="3117108"/>
        </p:xfrm>
        <a:graphic>
          <a:graphicData uri="http://schemas.openxmlformats.org/presentationml/2006/ole">
            <mc:AlternateContent xmlns:mc="http://schemas.openxmlformats.org/markup-compatibility/2006">
              <mc:Choice xmlns:v="urn:schemas-microsoft-com:vml" Requires="v">
                <p:oleObj name="Worksheet" r:id="rId3" imgW="2886053" imgH="2628900" progId="Excel.Sheet.12">
                  <p:embed/>
                </p:oleObj>
              </mc:Choice>
              <mc:Fallback>
                <p:oleObj name="Worksheet" r:id="rId3" imgW="2886053" imgH="2628900" progId="Excel.Sheet.12">
                  <p:embed/>
                  <p:pic>
                    <p:nvPicPr>
                      <p:cNvPr id="0" name=""/>
                      <p:cNvPicPr/>
                      <p:nvPr/>
                    </p:nvPicPr>
                    <p:blipFill>
                      <a:blip r:embed="rId4"/>
                      <a:stretch>
                        <a:fillRect/>
                      </a:stretch>
                    </p:blipFill>
                    <p:spPr>
                      <a:xfrm>
                        <a:off x="164783" y="1233912"/>
                        <a:ext cx="3422042" cy="3117108"/>
                      </a:xfrm>
                      <a:prstGeom prst="rect">
                        <a:avLst/>
                      </a:prstGeom>
                    </p:spPr>
                  </p:pic>
                </p:oleObj>
              </mc:Fallback>
            </mc:AlternateContent>
          </a:graphicData>
        </a:graphic>
      </p:graphicFrame>
      <p:sp>
        <p:nvSpPr>
          <p:cNvPr id="2" name="テキスト ボックス 1">
            <a:extLst>
              <a:ext uri="{FF2B5EF4-FFF2-40B4-BE49-F238E27FC236}">
                <a16:creationId xmlns:a16="http://schemas.microsoft.com/office/drawing/2014/main" id="{442E61D2-8D15-60C4-1A29-92938EE6BA79}"/>
              </a:ext>
            </a:extLst>
          </p:cNvPr>
          <p:cNvSpPr txBox="1"/>
          <p:nvPr/>
        </p:nvSpPr>
        <p:spPr>
          <a:xfrm>
            <a:off x="0" y="5657671"/>
            <a:ext cx="4855797" cy="1200329"/>
          </a:xfrm>
          <a:prstGeom prst="rect">
            <a:avLst/>
          </a:prstGeom>
          <a:solidFill>
            <a:schemeClr val="accent2"/>
          </a:solidFill>
        </p:spPr>
        <p:txBody>
          <a:bodyPr wrap="square" rtlCol="0">
            <a:spAutoFit/>
          </a:bodyPr>
          <a:lstStyle/>
          <a:p>
            <a:pPr>
              <a:defRPr/>
            </a:pPr>
            <a:r>
              <a:rPr lang="en-US" altLang="ja-JP" b="1" dirty="0">
                <a:solidFill>
                  <a:srgbClr val="FFFF00"/>
                </a:solidFill>
                <a:latin typeface="Times New Roman"/>
                <a:ea typeface="ＭＳ Ｐゴシック"/>
              </a:rPr>
              <a:t>IMPORTANT NOTE</a:t>
            </a:r>
          </a:p>
          <a:p>
            <a:pPr>
              <a:defRPr/>
            </a:pPr>
            <a:r>
              <a:rPr lang="en-US" altLang="ja-JP" b="1" dirty="0">
                <a:solidFill>
                  <a:srgbClr val="FFFF00"/>
                </a:solidFill>
                <a:latin typeface="Times New Roman"/>
                <a:ea typeface="ＭＳ Ｐゴシック"/>
              </a:rPr>
              <a:t>  At least ONE BLANK target </a:t>
            </a:r>
            <a:r>
              <a:rPr lang="en-US" altLang="ja-JP" b="1" dirty="0" err="1">
                <a:solidFill>
                  <a:srgbClr val="FFFF00"/>
                </a:solidFill>
                <a:latin typeface="Times New Roman"/>
                <a:ea typeface="ＭＳ Ｐゴシック"/>
              </a:rPr>
              <a:t>fuction</a:t>
            </a:r>
            <a:r>
              <a:rPr lang="en-US" altLang="ja-JP" b="1" dirty="0">
                <a:solidFill>
                  <a:srgbClr val="FFFF00"/>
                </a:solidFill>
                <a:latin typeface="Times New Roman"/>
                <a:ea typeface="ＭＳ Ｐゴシック"/>
              </a:rPr>
              <a:t> data is   </a:t>
            </a:r>
          </a:p>
          <a:p>
            <a:pPr>
              <a:defRPr/>
            </a:pPr>
            <a:r>
              <a:rPr lang="en-US" altLang="ja-JP" b="1" dirty="0">
                <a:solidFill>
                  <a:srgbClr val="FFFF00"/>
                </a:solidFill>
                <a:latin typeface="Times New Roman"/>
                <a:ea typeface="ＭＳ Ｐゴシック"/>
              </a:rPr>
              <a:t>  required. Or the program will be terminated </a:t>
            </a:r>
          </a:p>
          <a:p>
            <a:pPr>
              <a:defRPr/>
            </a:pPr>
            <a:r>
              <a:rPr lang="en-US" altLang="ja-JP" b="1" dirty="0">
                <a:solidFill>
                  <a:srgbClr val="FFFF00"/>
                </a:solidFill>
                <a:latin typeface="Times New Roman"/>
                <a:ea typeface="ＭＳ Ｐゴシック"/>
              </a:rPr>
              <a:t>  by ERROR in </a:t>
            </a:r>
            <a:r>
              <a:rPr lang="en-US" altLang="ja-JP" b="1" dirty="0" err="1">
                <a:solidFill>
                  <a:srgbClr val="FFFF00"/>
                </a:solidFill>
                <a:latin typeface="Times New Roman"/>
                <a:ea typeface="ＭＳ Ｐゴシック"/>
              </a:rPr>
              <a:t>base_search</a:t>
            </a:r>
            <a:r>
              <a:rPr lang="en-US" altLang="ja-JP" b="1" dirty="0">
                <a:solidFill>
                  <a:srgbClr val="FFFF00"/>
                </a:solidFill>
                <a:latin typeface="Times New Roman"/>
                <a:ea typeface="ＭＳ Ｐゴシック"/>
              </a:rPr>
              <a:t>()</a:t>
            </a:r>
          </a:p>
        </p:txBody>
      </p:sp>
    </p:spTree>
    <p:extLst>
      <p:ext uri="{BB962C8B-B14F-4D97-AF65-F5344CB8AC3E}">
        <p14:creationId xmlns:p14="http://schemas.microsoft.com/office/powerpoint/2010/main" val="4055788045"/>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図 21">
            <a:extLst>
              <a:ext uri="{FF2B5EF4-FFF2-40B4-BE49-F238E27FC236}">
                <a16:creationId xmlns:a16="http://schemas.microsoft.com/office/drawing/2014/main" id="{DC61F909-2C02-3028-8ECD-87ED4E3F6B89}"/>
              </a:ext>
            </a:extLst>
          </p:cNvPr>
          <p:cNvPicPr>
            <a:picLocks noChangeAspect="1"/>
          </p:cNvPicPr>
          <p:nvPr/>
        </p:nvPicPr>
        <p:blipFill>
          <a:blip r:embed="rId3"/>
          <a:stretch>
            <a:fillRect/>
          </a:stretch>
        </p:blipFill>
        <p:spPr>
          <a:xfrm>
            <a:off x="0" y="1318260"/>
            <a:ext cx="7501688" cy="5404710"/>
          </a:xfrm>
          <a:prstGeom prst="rect">
            <a:avLst/>
          </a:prstGeom>
        </p:spPr>
      </p:pic>
      <p:sp>
        <p:nvSpPr>
          <p:cNvPr id="253954" name="Rectangle 2"/>
          <p:cNvSpPr>
            <a:spLocks noGrp="1" noChangeArrowheads="1"/>
          </p:cNvSpPr>
          <p:nvPr>
            <p:ph type="title"/>
          </p:nvPr>
        </p:nvSpPr>
        <p:spPr>
          <a:xfrm>
            <a:off x="0" y="0"/>
            <a:ext cx="9144000" cy="687118"/>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eaLnBrk="1" hangingPunct="1"/>
            <a:r>
              <a:rPr lang="en-US" altLang="ja-JP" sz="3600" b="1" dirty="0">
                <a:solidFill>
                  <a:srgbClr val="0000FF"/>
                </a:solidFill>
              </a:rPr>
              <a:t>data_test.xlsx</a:t>
            </a:r>
            <a:r>
              <a:rPr lang="ja-JP" altLang="en-US" sz="3600" b="1" dirty="0">
                <a:solidFill>
                  <a:srgbClr val="0000FF"/>
                </a:solidFill>
              </a:rPr>
              <a:t>を使って、最適化の過程を見る</a:t>
            </a:r>
            <a:endParaRPr lang="en-US" altLang="ja-JP" sz="3600" b="1" dirty="0">
              <a:solidFill>
                <a:srgbClr val="0000FF"/>
              </a:solidFill>
            </a:endParaRPr>
          </a:p>
        </p:txBody>
      </p:sp>
      <p:sp>
        <p:nvSpPr>
          <p:cNvPr id="27" name="テキスト ボックス 26"/>
          <p:cNvSpPr txBox="1"/>
          <p:nvPr/>
        </p:nvSpPr>
        <p:spPr>
          <a:xfrm>
            <a:off x="34600" y="555140"/>
            <a:ext cx="9001896" cy="523220"/>
          </a:xfrm>
          <a:prstGeom prst="rect">
            <a:avLst/>
          </a:prstGeom>
          <a:noFill/>
        </p:spPr>
        <p:txBody>
          <a:bodyPr wrap="square" rtlCol="0">
            <a:spAutoFit/>
          </a:bodyPr>
          <a:lstStyle/>
          <a:p>
            <a:pPr lvl="0">
              <a:tabLst>
                <a:tab pos="263525" algn="l"/>
                <a:tab pos="3054350" algn="l"/>
              </a:tabLst>
              <a:defRPr/>
            </a:pPr>
            <a:r>
              <a:rPr lang="en-US" altLang="ja-JP" sz="1400" b="1" dirty="0">
                <a:solidFill>
                  <a:srgbClr val="0E920E"/>
                </a:solidFill>
              </a:rPr>
              <a:t>python bayes_gp_plain.py data_test.xlsx</a:t>
            </a:r>
          </a:p>
          <a:p>
            <a:pPr lvl="0">
              <a:tabLst>
                <a:tab pos="263525" algn="l"/>
                <a:tab pos="3054350" algn="l"/>
              </a:tabLst>
              <a:defRPr/>
            </a:pPr>
            <a:endParaRPr lang="en-US" altLang="ja-JP" sz="1400" dirty="0"/>
          </a:p>
        </p:txBody>
      </p:sp>
      <p:sp>
        <p:nvSpPr>
          <p:cNvPr id="7" name="楕円 6">
            <a:extLst>
              <a:ext uri="{FF2B5EF4-FFF2-40B4-BE49-F238E27FC236}">
                <a16:creationId xmlns:a16="http://schemas.microsoft.com/office/drawing/2014/main" id="{037A3AE5-A4DF-0444-FB7F-72E6A1AA0818}"/>
              </a:ext>
            </a:extLst>
          </p:cNvPr>
          <p:cNvSpPr/>
          <p:nvPr/>
        </p:nvSpPr>
        <p:spPr bwMode="auto">
          <a:xfrm>
            <a:off x="4198620" y="2087880"/>
            <a:ext cx="182880" cy="198120"/>
          </a:xfrm>
          <a:prstGeom prst="ellipse">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3600" b="1" i="0" u="none" strike="noStrike" cap="none" normalizeH="0" baseline="0">
              <a:ln>
                <a:noFill/>
              </a:ln>
              <a:solidFill>
                <a:schemeClr val="tx1"/>
              </a:solidFill>
              <a:effectLst/>
              <a:latin typeface="Times New Roman" pitchFamily="18" charset="0"/>
              <a:ea typeface="ＭＳ Ｐゴシック" pitchFamily="50" charset="-128"/>
            </a:endParaRPr>
          </a:p>
        </p:txBody>
      </p:sp>
      <p:sp>
        <p:nvSpPr>
          <p:cNvPr id="8" name="楕円 7">
            <a:extLst>
              <a:ext uri="{FF2B5EF4-FFF2-40B4-BE49-F238E27FC236}">
                <a16:creationId xmlns:a16="http://schemas.microsoft.com/office/drawing/2014/main" id="{DBF6632F-B19B-5C86-7AC5-7F3756C634EE}"/>
              </a:ext>
            </a:extLst>
          </p:cNvPr>
          <p:cNvSpPr/>
          <p:nvPr/>
        </p:nvSpPr>
        <p:spPr bwMode="auto">
          <a:xfrm>
            <a:off x="5425440" y="2491740"/>
            <a:ext cx="182880" cy="198120"/>
          </a:xfrm>
          <a:prstGeom prst="ellipse">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3600" b="1" i="0" u="none" strike="noStrike" cap="none" normalizeH="0" baseline="0">
              <a:ln>
                <a:noFill/>
              </a:ln>
              <a:solidFill>
                <a:schemeClr val="tx1"/>
              </a:solidFill>
              <a:effectLst/>
              <a:latin typeface="Times New Roman" pitchFamily="18" charset="0"/>
              <a:ea typeface="ＭＳ Ｐゴシック" pitchFamily="50" charset="-128"/>
            </a:endParaRPr>
          </a:p>
        </p:txBody>
      </p:sp>
      <p:sp>
        <p:nvSpPr>
          <p:cNvPr id="11" name="テキスト ボックス 10">
            <a:extLst>
              <a:ext uri="{FF2B5EF4-FFF2-40B4-BE49-F238E27FC236}">
                <a16:creationId xmlns:a16="http://schemas.microsoft.com/office/drawing/2014/main" id="{9001695A-2402-6839-9280-284ACE60396D}"/>
              </a:ext>
            </a:extLst>
          </p:cNvPr>
          <p:cNvSpPr txBox="1"/>
          <p:nvPr/>
        </p:nvSpPr>
        <p:spPr>
          <a:xfrm>
            <a:off x="4290060" y="1832848"/>
            <a:ext cx="1699260" cy="369332"/>
          </a:xfrm>
          <a:prstGeom prst="rect">
            <a:avLst/>
          </a:prstGeom>
          <a:noFill/>
        </p:spPr>
        <p:txBody>
          <a:bodyPr wrap="square">
            <a:spAutoFit/>
          </a:bodyPr>
          <a:lstStyle/>
          <a:p>
            <a:r>
              <a:rPr lang="en-US" altLang="ja-JP" sz="1800" b="1" dirty="0">
                <a:solidFill>
                  <a:srgbClr val="FF0000"/>
                </a:solidFill>
              </a:rPr>
              <a:t>Already have</a:t>
            </a:r>
            <a:endParaRPr lang="ja-JP" altLang="en-US" dirty="0">
              <a:solidFill>
                <a:srgbClr val="FF0000"/>
              </a:solidFill>
            </a:endParaRPr>
          </a:p>
        </p:txBody>
      </p:sp>
      <p:sp>
        <p:nvSpPr>
          <p:cNvPr id="13" name="テキスト ボックス 12">
            <a:extLst>
              <a:ext uri="{FF2B5EF4-FFF2-40B4-BE49-F238E27FC236}">
                <a16:creationId xmlns:a16="http://schemas.microsoft.com/office/drawing/2014/main" id="{8DBEF13C-A361-EC2A-BECE-575CAF91BF2B}"/>
              </a:ext>
            </a:extLst>
          </p:cNvPr>
          <p:cNvSpPr txBox="1"/>
          <p:nvPr/>
        </p:nvSpPr>
        <p:spPr>
          <a:xfrm>
            <a:off x="5038880" y="2185154"/>
            <a:ext cx="727710" cy="369332"/>
          </a:xfrm>
          <a:prstGeom prst="rect">
            <a:avLst/>
          </a:prstGeom>
          <a:noFill/>
        </p:spPr>
        <p:txBody>
          <a:bodyPr wrap="square">
            <a:spAutoFit/>
          </a:bodyPr>
          <a:lstStyle/>
          <a:p>
            <a:r>
              <a:rPr lang="en-US" altLang="ja-JP" sz="1800" b="1" dirty="0">
                <a:solidFill>
                  <a:srgbClr val="FF0000"/>
                </a:solidFill>
              </a:rPr>
              <a:t>ADD</a:t>
            </a:r>
            <a:endParaRPr lang="ja-JP" altLang="en-US" dirty="0">
              <a:solidFill>
                <a:srgbClr val="FF0000"/>
              </a:solidFill>
            </a:endParaRPr>
          </a:p>
        </p:txBody>
      </p:sp>
      <p:sp>
        <p:nvSpPr>
          <p:cNvPr id="17" name="楕円 16">
            <a:extLst>
              <a:ext uri="{FF2B5EF4-FFF2-40B4-BE49-F238E27FC236}">
                <a16:creationId xmlns:a16="http://schemas.microsoft.com/office/drawing/2014/main" id="{378159E7-99DE-2F2B-B873-A974F51BEE1A}"/>
              </a:ext>
            </a:extLst>
          </p:cNvPr>
          <p:cNvSpPr/>
          <p:nvPr/>
        </p:nvSpPr>
        <p:spPr bwMode="auto">
          <a:xfrm>
            <a:off x="3663315" y="3358634"/>
            <a:ext cx="182880" cy="198120"/>
          </a:xfrm>
          <a:prstGeom prst="ellipse">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3600" b="1" i="0" u="none" strike="noStrike" cap="none" normalizeH="0" baseline="0">
              <a:ln>
                <a:noFill/>
              </a:ln>
              <a:solidFill>
                <a:schemeClr val="tx1"/>
              </a:solidFill>
              <a:effectLst/>
              <a:latin typeface="Times New Roman" pitchFamily="18" charset="0"/>
              <a:ea typeface="ＭＳ Ｐゴシック" pitchFamily="50" charset="-128"/>
            </a:endParaRPr>
          </a:p>
        </p:txBody>
      </p:sp>
      <p:sp>
        <p:nvSpPr>
          <p:cNvPr id="18" name="テキスト ボックス 17">
            <a:extLst>
              <a:ext uri="{FF2B5EF4-FFF2-40B4-BE49-F238E27FC236}">
                <a16:creationId xmlns:a16="http://schemas.microsoft.com/office/drawing/2014/main" id="{E6F93809-6366-7C5D-A876-B2808F4DC33C}"/>
              </a:ext>
            </a:extLst>
          </p:cNvPr>
          <p:cNvSpPr txBox="1"/>
          <p:nvPr/>
        </p:nvSpPr>
        <p:spPr>
          <a:xfrm>
            <a:off x="3754755" y="3088362"/>
            <a:ext cx="727710" cy="369332"/>
          </a:xfrm>
          <a:prstGeom prst="rect">
            <a:avLst/>
          </a:prstGeom>
          <a:noFill/>
        </p:spPr>
        <p:txBody>
          <a:bodyPr wrap="square">
            <a:spAutoFit/>
          </a:bodyPr>
          <a:lstStyle/>
          <a:p>
            <a:r>
              <a:rPr lang="en-US" altLang="ja-JP" sz="1800" b="1" dirty="0">
                <a:solidFill>
                  <a:srgbClr val="FF0000"/>
                </a:solidFill>
              </a:rPr>
              <a:t>ADD</a:t>
            </a:r>
            <a:endParaRPr lang="ja-JP" altLang="en-US" dirty="0">
              <a:solidFill>
                <a:srgbClr val="FF0000"/>
              </a:solidFill>
            </a:endParaRPr>
          </a:p>
        </p:txBody>
      </p:sp>
    </p:spTree>
    <p:extLst>
      <p:ext uri="{BB962C8B-B14F-4D97-AF65-F5344CB8AC3E}">
        <p14:creationId xmlns:p14="http://schemas.microsoft.com/office/powerpoint/2010/main" val="2213843954"/>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図 15">
            <a:extLst>
              <a:ext uri="{FF2B5EF4-FFF2-40B4-BE49-F238E27FC236}">
                <a16:creationId xmlns:a16="http://schemas.microsoft.com/office/drawing/2014/main" id="{827340D8-5680-496D-2673-E3B58D00D304}"/>
              </a:ext>
            </a:extLst>
          </p:cNvPr>
          <p:cNvPicPr>
            <a:picLocks noChangeAspect="1"/>
          </p:cNvPicPr>
          <p:nvPr/>
        </p:nvPicPr>
        <p:blipFill>
          <a:blip r:embed="rId3"/>
          <a:stretch>
            <a:fillRect/>
          </a:stretch>
        </p:blipFill>
        <p:spPr>
          <a:xfrm>
            <a:off x="0" y="1242258"/>
            <a:ext cx="7607178" cy="5480712"/>
          </a:xfrm>
          <a:prstGeom prst="rect">
            <a:avLst/>
          </a:prstGeom>
        </p:spPr>
      </p:pic>
      <p:sp>
        <p:nvSpPr>
          <p:cNvPr id="253954" name="Rectangle 2"/>
          <p:cNvSpPr>
            <a:spLocks noGrp="1" noChangeArrowheads="1"/>
          </p:cNvSpPr>
          <p:nvPr>
            <p:ph type="title"/>
          </p:nvPr>
        </p:nvSpPr>
        <p:spPr>
          <a:xfrm>
            <a:off x="0" y="0"/>
            <a:ext cx="9144000" cy="687118"/>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eaLnBrk="1" hangingPunct="1"/>
            <a:r>
              <a:rPr lang="en-US" altLang="ja-JP" sz="3600" b="1" dirty="0">
                <a:solidFill>
                  <a:srgbClr val="0000FF"/>
                </a:solidFill>
              </a:rPr>
              <a:t>Variation of predictions</a:t>
            </a:r>
          </a:p>
        </p:txBody>
      </p:sp>
      <p:sp>
        <p:nvSpPr>
          <p:cNvPr id="27" name="テキスト ボックス 26"/>
          <p:cNvSpPr txBox="1"/>
          <p:nvPr/>
        </p:nvSpPr>
        <p:spPr>
          <a:xfrm>
            <a:off x="34600" y="555140"/>
            <a:ext cx="9001896" cy="523220"/>
          </a:xfrm>
          <a:prstGeom prst="rect">
            <a:avLst/>
          </a:prstGeom>
          <a:noFill/>
        </p:spPr>
        <p:txBody>
          <a:bodyPr wrap="square" rtlCol="0">
            <a:spAutoFit/>
          </a:bodyPr>
          <a:lstStyle/>
          <a:p>
            <a:pPr lvl="0">
              <a:tabLst>
                <a:tab pos="263525" algn="l"/>
                <a:tab pos="3054350" algn="l"/>
              </a:tabLst>
              <a:defRPr/>
            </a:pPr>
            <a:r>
              <a:rPr lang="en-US" altLang="ja-JP" sz="1400" b="1" dirty="0">
                <a:solidFill>
                  <a:srgbClr val="0E920E"/>
                </a:solidFill>
              </a:rPr>
              <a:t>python bayes_gp_plain.py data_test.xlsx</a:t>
            </a:r>
          </a:p>
          <a:p>
            <a:pPr lvl="0">
              <a:tabLst>
                <a:tab pos="263525" algn="l"/>
                <a:tab pos="3054350" algn="l"/>
              </a:tabLst>
              <a:defRPr/>
            </a:pPr>
            <a:endParaRPr lang="en-US" altLang="ja-JP" sz="1400" dirty="0"/>
          </a:p>
        </p:txBody>
      </p:sp>
      <p:sp>
        <p:nvSpPr>
          <p:cNvPr id="7" name="楕円 6">
            <a:extLst>
              <a:ext uri="{FF2B5EF4-FFF2-40B4-BE49-F238E27FC236}">
                <a16:creationId xmlns:a16="http://schemas.microsoft.com/office/drawing/2014/main" id="{037A3AE5-A4DF-0444-FB7F-72E6A1AA0818}"/>
              </a:ext>
            </a:extLst>
          </p:cNvPr>
          <p:cNvSpPr/>
          <p:nvPr/>
        </p:nvSpPr>
        <p:spPr bwMode="auto">
          <a:xfrm>
            <a:off x="2842260" y="3101340"/>
            <a:ext cx="182880" cy="198120"/>
          </a:xfrm>
          <a:prstGeom prst="ellipse">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3600" b="1" i="0" u="none" strike="noStrike" cap="none" normalizeH="0" baseline="0">
              <a:ln>
                <a:noFill/>
              </a:ln>
              <a:solidFill>
                <a:schemeClr val="tx1"/>
              </a:solidFill>
              <a:effectLst/>
              <a:latin typeface="Times New Roman" pitchFamily="18" charset="0"/>
              <a:ea typeface="ＭＳ Ｐゴシック" pitchFamily="50" charset="-128"/>
            </a:endParaRPr>
          </a:p>
        </p:txBody>
      </p:sp>
      <p:sp>
        <p:nvSpPr>
          <p:cNvPr id="8" name="楕円 7">
            <a:extLst>
              <a:ext uri="{FF2B5EF4-FFF2-40B4-BE49-F238E27FC236}">
                <a16:creationId xmlns:a16="http://schemas.microsoft.com/office/drawing/2014/main" id="{DBF6632F-B19B-5C86-7AC5-7F3756C634EE}"/>
              </a:ext>
            </a:extLst>
          </p:cNvPr>
          <p:cNvSpPr/>
          <p:nvPr/>
        </p:nvSpPr>
        <p:spPr bwMode="auto">
          <a:xfrm>
            <a:off x="6553200" y="2415540"/>
            <a:ext cx="182880" cy="198120"/>
          </a:xfrm>
          <a:prstGeom prst="ellipse">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3600" b="1" i="0" u="none" strike="noStrike" cap="none" normalizeH="0" baseline="0">
              <a:ln>
                <a:noFill/>
              </a:ln>
              <a:solidFill>
                <a:schemeClr val="tx1"/>
              </a:solidFill>
              <a:effectLst/>
              <a:latin typeface="Times New Roman" pitchFamily="18" charset="0"/>
              <a:ea typeface="ＭＳ Ｐゴシック" pitchFamily="50" charset="-128"/>
            </a:endParaRPr>
          </a:p>
        </p:txBody>
      </p:sp>
      <p:sp>
        <p:nvSpPr>
          <p:cNvPr id="11" name="テキスト ボックス 10">
            <a:extLst>
              <a:ext uri="{FF2B5EF4-FFF2-40B4-BE49-F238E27FC236}">
                <a16:creationId xmlns:a16="http://schemas.microsoft.com/office/drawing/2014/main" id="{9001695A-2402-6839-9280-284ACE60396D}"/>
              </a:ext>
            </a:extLst>
          </p:cNvPr>
          <p:cNvSpPr txBox="1"/>
          <p:nvPr/>
        </p:nvSpPr>
        <p:spPr>
          <a:xfrm>
            <a:off x="1066800" y="2488168"/>
            <a:ext cx="2148840" cy="646331"/>
          </a:xfrm>
          <a:prstGeom prst="rect">
            <a:avLst/>
          </a:prstGeom>
          <a:noFill/>
        </p:spPr>
        <p:txBody>
          <a:bodyPr wrap="square">
            <a:spAutoFit/>
          </a:bodyPr>
          <a:lstStyle/>
          <a:p>
            <a:pPr algn="r"/>
            <a:r>
              <a:rPr lang="en-US" altLang="ja-JP" sz="1800" b="1" dirty="0">
                <a:solidFill>
                  <a:srgbClr val="FF0000"/>
                </a:solidFill>
              </a:rPr>
              <a:t>Ambiguous point</a:t>
            </a:r>
            <a:br>
              <a:rPr lang="en-US" altLang="ja-JP" sz="1800" b="1" dirty="0">
                <a:solidFill>
                  <a:srgbClr val="FF0000"/>
                </a:solidFill>
              </a:rPr>
            </a:br>
            <a:r>
              <a:rPr lang="en-US" altLang="ja-JP" sz="1800" b="1" dirty="0">
                <a:solidFill>
                  <a:srgbClr val="FF0000"/>
                </a:solidFill>
              </a:rPr>
              <a:t>ADD?</a:t>
            </a:r>
            <a:endParaRPr lang="ja-JP" altLang="en-US" dirty="0">
              <a:solidFill>
                <a:srgbClr val="FF0000"/>
              </a:solidFill>
            </a:endParaRPr>
          </a:p>
        </p:txBody>
      </p:sp>
      <p:sp>
        <p:nvSpPr>
          <p:cNvPr id="13" name="テキスト ボックス 12">
            <a:extLst>
              <a:ext uri="{FF2B5EF4-FFF2-40B4-BE49-F238E27FC236}">
                <a16:creationId xmlns:a16="http://schemas.microsoft.com/office/drawing/2014/main" id="{8DBEF13C-A361-EC2A-BECE-575CAF91BF2B}"/>
              </a:ext>
            </a:extLst>
          </p:cNvPr>
          <p:cNvSpPr txBox="1"/>
          <p:nvPr/>
        </p:nvSpPr>
        <p:spPr>
          <a:xfrm>
            <a:off x="5915180" y="2284214"/>
            <a:ext cx="727710" cy="369332"/>
          </a:xfrm>
          <a:prstGeom prst="rect">
            <a:avLst/>
          </a:prstGeom>
          <a:noFill/>
        </p:spPr>
        <p:txBody>
          <a:bodyPr wrap="square">
            <a:spAutoFit/>
          </a:bodyPr>
          <a:lstStyle/>
          <a:p>
            <a:r>
              <a:rPr lang="en-US" altLang="ja-JP" sz="1800" b="1" dirty="0">
                <a:solidFill>
                  <a:srgbClr val="FF0000"/>
                </a:solidFill>
              </a:rPr>
              <a:t>ADD</a:t>
            </a:r>
            <a:endParaRPr lang="ja-JP" altLang="en-US" dirty="0">
              <a:solidFill>
                <a:srgbClr val="FF0000"/>
              </a:solidFill>
            </a:endParaRPr>
          </a:p>
        </p:txBody>
      </p:sp>
    </p:spTree>
    <p:extLst>
      <p:ext uri="{BB962C8B-B14F-4D97-AF65-F5344CB8AC3E}">
        <p14:creationId xmlns:p14="http://schemas.microsoft.com/office/powerpoint/2010/main" val="2466305734"/>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D0081FAC-3385-AD32-4C91-28C69CC7CD8F}"/>
              </a:ext>
            </a:extLst>
          </p:cNvPr>
          <p:cNvSpPr txBox="1"/>
          <p:nvPr/>
        </p:nvSpPr>
        <p:spPr>
          <a:xfrm>
            <a:off x="485987" y="1785884"/>
            <a:ext cx="8632613" cy="2677656"/>
          </a:xfrm>
          <a:prstGeom prst="rect">
            <a:avLst/>
          </a:prstGeom>
          <a:noFill/>
        </p:spPr>
        <p:txBody>
          <a:bodyPr wrap="square">
            <a:spAutoFit/>
          </a:bodyPr>
          <a:lstStyle/>
          <a:p>
            <a:r>
              <a:rPr lang="ja-JP" altLang="en-US" sz="2400" b="1" dirty="0"/>
              <a:t>材料計算科学・データ解析に関するチュートリアルコース</a:t>
            </a:r>
            <a:endParaRPr lang="en-US" altLang="ja-JP" sz="2400" b="1" dirty="0"/>
          </a:p>
          <a:p>
            <a:r>
              <a:rPr lang="en-US" altLang="ja-JP" sz="2400" b="1" dirty="0"/>
              <a:t>2023/1/17</a:t>
            </a:r>
            <a:r>
              <a:rPr lang="ja-JP" altLang="en-US" sz="2400" b="1" dirty="0"/>
              <a:t> </a:t>
            </a:r>
            <a:r>
              <a:rPr lang="en-US" altLang="ja-JP" sz="2400" b="1" dirty="0"/>
              <a:t>16:00~17:00</a:t>
            </a:r>
            <a:r>
              <a:rPr lang="ja-JP" altLang="en-US" sz="2400" b="1" dirty="0"/>
              <a:t>　</a:t>
            </a:r>
            <a:endParaRPr lang="en-US" altLang="ja-JP" sz="2400" b="1" dirty="0"/>
          </a:p>
          <a:p>
            <a:endParaRPr lang="en-US" altLang="ja-JP" sz="4000" b="1" dirty="0"/>
          </a:p>
          <a:p>
            <a:pPr algn="ctr"/>
            <a:r>
              <a:rPr lang="en-US" altLang="ja-JP" sz="4000" b="1" dirty="0"/>
              <a:t>PHYSBO</a:t>
            </a:r>
            <a:r>
              <a:rPr lang="ja-JP" altLang="en-US" sz="4000" b="1" dirty="0"/>
              <a:t>を利用した</a:t>
            </a:r>
            <a:br>
              <a:rPr lang="en-US" altLang="ja-JP" sz="4000" b="1" dirty="0"/>
            </a:br>
            <a:r>
              <a:rPr lang="ja-JP" altLang="en-US" sz="4000" b="1" dirty="0"/>
              <a:t>強化学習プログラムの使い方</a:t>
            </a:r>
          </a:p>
        </p:txBody>
      </p:sp>
      <p:sp>
        <p:nvSpPr>
          <p:cNvPr id="5" name="タイトル 1">
            <a:extLst>
              <a:ext uri="{FF2B5EF4-FFF2-40B4-BE49-F238E27FC236}">
                <a16:creationId xmlns:a16="http://schemas.microsoft.com/office/drawing/2014/main" id="{0ED2C1F5-ACD7-F294-E32F-298C01E584CA}"/>
              </a:ext>
            </a:extLst>
          </p:cNvPr>
          <p:cNvSpPr txBox="1">
            <a:spLocks/>
          </p:cNvSpPr>
          <p:nvPr/>
        </p:nvSpPr>
        <p:spPr bwMode="auto">
          <a:xfrm>
            <a:off x="1183506" y="63542"/>
            <a:ext cx="9361040" cy="640166"/>
          </a:xfrm>
          <a:prstGeom prst="rect">
            <a:avLst/>
          </a:prstGeom>
          <a:noFill/>
          <a:ln w="9525">
            <a:noFill/>
            <a:miter lim="800000"/>
            <a:headEnd/>
            <a:tailEnd/>
          </a:ln>
        </p:spPr>
        <p:txBody>
          <a:bodyPr wrap="square" lIns="0" tIns="36000" rIns="0" bIns="36000" anchor="ctr" anchorCtr="0">
            <a:spAutoFit/>
          </a:bodyPr>
          <a:lstStyle/>
          <a:p>
            <a:pPr marL="0" marR="0" lvl="0" indent="0" algn="l" defTabSz="914400" rtl="0" eaLnBrk="1" fontAlgn="base" latinLnBrk="0" hangingPunct="1">
              <a:lnSpc>
                <a:spcPct val="120000"/>
              </a:lnSpc>
              <a:spcBef>
                <a:spcPct val="0"/>
              </a:spcBef>
              <a:spcAft>
                <a:spcPct val="0"/>
              </a:spcAft>
              <a:buClrTx/>
              <a:buSzTx/>
              <a:buFontTx/>
              <a:buNone/>
              <a:tabLst/>
              <a:defRPr/>
            </a:pPr>
            <a:r>
              <a:rPr kumimoji="1" lang="ja-JP" altLang="en-US" sz="2000" b="1" i="0" u="sng" strike="noStrike" kern="1200" cap="none" spc="0" normalizeH="0" baseline="0" noProof="0" dirty="0">
                <a:ln>
                  <a:noFill/>
                </a:ln>
                <a:solidFill>
                  <a:prstClr val="black"/>
                </a:solidFill>
                <a:effectLst/>
                <a:uLnTx/>
                <a:uFillTx/>
                <a:latin typeface="Verdana"/>
                <a:ea typeface="メイリオ"/>
                <a:cs typeface="+mn-cs"/>
              </a:rPr>
              <a:t>智慧とデータが拓くエレクトロニクス新材料開発拠点</a:t>
            </a:r>
            <a:endParaRPr lang="en-US" altLang="ja-JP" sz="2000" b="1" u="sng" dirty="0">
              <a:solidFill>
                <a:prstClr val="black"/>
              </a:solidFill>
              <a:latin typeface="Verdana"/>
              <a:ea typeface="メイリオ"/>
            </a:endParaRPr>
          </a:p>
          <a:p>
            <a:pPr marL="0" marR="0" lvl="0" indent="0" algn="l" defTabSz="914400" rtl="0" eaLnBrk="1" fontAlgn="base" latinLnBrk="0" hangingPunct="1">
              <a:lnSpc>
                <a:spcPct val="120000"/>
              </a:lnSpc>
              <a:spcBef>
                <a:spcPct val="0"/>
              </a:spcBef>
              <a:spcAft>
                <a:spcPct val="0"/>
              </a:spcAft>
              <a:buClrTx/>
              <a:buSzTx/>
              <a:buFontTx/>
              <a:buNone/>
              <a:tabLst/>
              <a:defRPr/>
            </a:pPr>
            <a:r>
              <a:rPr kumimoji="1" lang="en-US" altLang="ja-JP" sz="1200" b="0" i="0" u="none" strike="noStrike" kern="1200" cap="none" spc="0" normalizeH="0" baseline="0" noProof="0" dirty="0">
                <a:ln>
                  <a:noFill/>
                </a:ln>
                <a:solidFill>
                  <a:srgbClr val="203864"/>
                </a:solidFill>
                <a:effectLst/>
                <a:uLnTx/>
                <a:uFillTx/>
                <a:latin typeface="Verdana" panose="020B0604030504040204" pitchFamily="34" charset="0"/>
                <a:ea typeface="メイリオ" panose="020B0604030504040204" pitchFamily="50" charset="-128"/>
                <a:cs typeface="Lucida Bright" pitchFamily="18" charset="0"/>
              </a:rPr>
              <a:t>Data Driven Materials Research Institute for Electronics </a:t>
            </a:r>
          </a:p>
        </p:txBody>
      </p:sp>
      <p:pic>
        <p:nvPicPr>
          <p:cNvPr id="6" name="図 5" descr="アイコン&#10;&#10;低い精度で自動的に生成された説明">
            <a:extLst>
              <a:ext uri="{FF2B5EF4-FFF2-40B4-BE49-F238E27FC236}">
                <a16:creationId xmlns:a16="http://schemas.microsoft.com/office/drawing/2014/main" id="{66073070-1BD1-6114-3D47-82839B295988}"/>
              </a:ext>
            </a:extLst>
          </p:cNvPr>
          <p:cNvPicPr>
            <a:picLocks noChangeAspect="1"/>
          </p:cNvPicPr>
          <p:nvPr/>
        </p:nvPicPr>
        <p:blipFill>
          <a:blip r:embed="rId3"/>
          <a:stretch>
            <a:fillRect/>
          </a:stretch>
        </p:blipFill>
        <p:spPr>
          <a:xfrm>
            <a:off x="460625" y="39919"/>
            <a:ext cx="663789" cy="663789"/>
          </a:xfrm>
          <a:prstGeom prst="rect">
            <a:avLst/>
          </a:prstGeom>
        </p:spPr>
      </p:pic>
    </p:spTree>
    <p:extLst>
      <p:ext uri="{BB962C8B-B14F-4D97-AF65-F5344CB8AC3E}">
        <p14:creationId xmlns:p14="http://schemas.microsoft.com/office/powerpoint/2010/main" val="458297519"/>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DB02C8E1-7D8C-1DD5-C1C7-C434342B7C03}"/>
              </a:ext>
            </a:extLst>
          </p:cNvPr>
          <p:cNvPicPr>
            <a:picLocks noChangeAspect="1"/>
          </p:cNvPicPr>
          <p:nvPr/>
        </p:nvPicPr>
        <p:blipFill>
          <a:blip r:embed="rId3"/>
          <a:stretch>
            <a:fillRect/>
          </a:stretch>
        </p:blipFill>
        <p:spPr>
          <a:xfrm>
            <a:off x="0" y="1363980"/>
            <a:ext cx="7438229" cy="5358990"/>
          </a:xfrm>
          <a:prstGeom prst="rect">
            <a:avLst/>
          </a:prstGeom>
        </p:spPr>
      </p:pic>
      <p:sp>
        <p:nvSpPr>
          <p:cNvPr id="253954" name="Rectangle 2"/>
          <p:cNvSpPr>
            <a:spLocks noGrp="1" noChangeArrowheads="1"/>
          </p:cNvSpPr>
          <p:nvPr>
            <p:ph type="title"/>
          </p:nvPr>
        </p:nvSpPr>
        <p:spPr>
          <a:xfrm>
            <a:off x="0" y="0"/>
            <a:ext cx="9144000" cy="687118"/>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eaLnBrk="1" hangingPunct="1"/>
            <a:r>
              <a:rPr lang="en-US" altLang="ja-JP" sz="3600" b="1" dirty="0">
                <a:solidFill>
                  <a:srgbClr val="0000FF"/>
                </a:solidFill>
              </a:rPr>
              <a:t>Variation of predictions</a:t>
            </a:r>
          </a:p>
        </p:txBody>
      </p:sp>
      <p:sp>
        <p:nvSpPr>
          <p:cNvPr id="27" name="テキスト ボックス 26"/>
          <p:cNvSpPr txBox="1"/>
          <p:nvPr/>
        </p:nvSpPr>
        <p:spPr>
          <a:xfrm>
            <a:off x="34600" y="555140"/>
            <a:ext cx="9001896" cy="523220"/>
          </a:xfrm>
          <a:prstGeom prst="rect">
            <a:avLst/>
          </a:prstGeom>
          <a:noFill/>
        </p:spPr>
        <p:txBody>
          <a:bodyPr wrap="square" rtlCol="0">
            <a:spAutoFit/>
          </a:bodyPr>
          <a:lstStyle/>
          <a:p>
            <a:pPr lvl="0">
              <a:tabLst>
                <a:tab pos="263525" algn="l"/>
                <a:tab pos="3054350" algn="l"/>
              </a:tabLst>
              <a:defRPr/>
            </a:pPr>
            <a:r>
              <a:rPr lang="en-US" altLang="ja-JP" sz="1400" b="1" dirty="0">
                <a:solidFill>
                  <a:srgbClr val="0E920E"/>
                </a:solidFill>
              </a:rPr>
              <a:t>python bayes_gp_plain.py data_test.xlsx</a:t>
            </a:r>
          </a:p>
          <a:p>
            <a:pPr lvl="0">
              <a:tabLst>
                <a:tab pos="263525" algn="l"/>
                <a:tab pos="3054350" algn="l"/>
              </a:tabLst>
              <a:defRPr/>
            </a:pPr>
            <a:endParaRPr lang="en-US" altLang="ja-JP" sz="1400" dirty="0"/>
          </a:p>
        </p:txBody>
      </p:sp>
      <p:sp>
        <p:nvSpPr>
          <p:cNvPr id="7" name="楕円 6">
            <a:extLst>
              <a:ext uri="{FF2B5EF4-FFF2-40B4-BE49-F238E27FC236}">
                <a16:creationId xmlns:a16="http://schemas.microsoft.com/office/drawing/2014/main" id="{037A3AE5-A4DF-0444-FB7F-72E6A1AA0818}"/>
              </a:ext>
            </a:extLst>
          </p:cNvPr>
          <p:cNvSpPr/>
          <p:nvPr/>
        </p:nvSpPr>
        <p:spPr bwMode="auto">
          <a:xfrm>
            <a:off x="1882140" y="4480560"/>
            <a:ext cx="182880" cy="198120"/>
          </a:xfrm>
          <a:prstGeom prst="ellipse">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3600" b="1" i="0" u="none" strike="noStrike" cap="none" normalizeH="0" baseline="0">
              <a:ln>
                <a:noFill/>
              </a:ln>
              <a:solidFill>
                <a:schemeClr val="tx1"/>
              </a:solidFill>
              <a:effectLst/>
              <a:latin typeface="Times New Roman" pitchFamily="18" charset="0"/>
              <a:ea typeface="ＭＳ Ｐゴシック" pitchFamily="50" charset="-128"/>
            </a:endParaRPr>
          </a:p>
        </p:txBody>
      </p:sp>
      <p:sp>
        <p:nvSpPr>
          <p:cNvPr id="8" name="楕円 7">
            <a:extLst>
              <a:ext uri="{FF2B5EF4-FFF2-40B4-BE49-F238E27FC236}">
                <a16:creationId xmlns:a16="http://schemas.microsoft.com/office/drawing/2014/main" id="{DBF6632F-B19B-5C86-7AC5-7F3756C634EE}"/>
              </a:ext>
            </a:extLst>
          </p:cNvPr>
          <p:cNvSpPr/>
          <p:nvPr/>
        </p:nvSpPr>
        <p:spPr bwMode="auto">
          <a:xfrm>
            <a:off x="4686300" y="4549140"/>
            <a:ext cx="182880" cy="198120"/>
          </a:xfrm>
          <a:prstGeom prst="ellipse">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3600" b="1" i="0" u="none" strike="noStrike" cap="none" normalizeH="0" baseline="0">
              <a:ln>
                <a:noFill/>
              </a:ln>
              <a:solidFill>
                <a:schemeClr val="tx1"/>
              </a:solidFill>
              <a:effectLst/>
              <a:latin typeface="Times New Roman" pitchFamily="18" charset="0"/>
              <a:ea typeface="ＭＳ Ｐゴシック" pitchFamily="50" charset="-128"/>
            </a:endParaRPr>
          </a:p>
        </p:txBody>
      </p:sp>
      <p:sp>
        <p:nvSpPr>
          <p:cNvPr id="11" name="テキスト ボックス 10">
            <a:extLst>
              <a:ext uri="{FF2B5EF4-FFF2-40B4-BE49-F238E27FC236}">
                <a16:creationId xmlns:a16="http://schemas.microsoft.com/office/drawing/2014/main" id="{9001695A-2402-6839-9280-284ACE60396D}"/>
              </a:ext>
            </a:extLst>
          </p:cNvPr>
          <p:cNvSpPr txBox="1"/>
          <p:nvPr/>
        </p:nvSpPr>
        <p:spPr>
          <a:xfrm>
            <a:off x="670560" y="3875008"/>
            <a:ext cx="2148840" cy="646331"/>
          </a:xfrm>
          <a:prstGeom prst="rect">
            <a:avLst/>
          </a:prstGeom>
          <a:noFill/>
        </p:spPr>
        <p:txBody>
          <a:bodyPr wrap="square">
            <a:spAutoFit/>
          </a:bodyPr>
          <a:lstStyle/>
          <a:p>
            <a:pPr algn="ctr"/>
            <a:r>
              <a:rPr lang="en-US" altLang="ja-JP" sz="1800" b="1" dirty="0">
                <a:solidFill>
                  <a:srgbClr val="FF0000"/>
                </a:solidFill>
              </a:rPr>
              <a:t>Ambiguous point</a:t>
            </a:r>
            <a:br>
              <a:rPr lang="en-US" altLang="ja-JP" sz="1800" b="1" dirty="0">
                <a:solidFill>
                  <a:srgbClr val="FF0000"/>
                </a:solidFill>
              </a:rPr>
            </a:br>
            <a:r>
              <a:rPr lang="en-US" altLang="ja-JP" sz="1800" b="1" dirty="0">
                <a:solidFill>
                  <a:srgbClr val="FF0000"/>
                </a:solidFill>
              </a:rPr>
              <a:t>ADD?</a:t>
            </a:r>
            <a:endParaRPr lang="ja-JP" altLang="en-US" dirty="0">
              <a:solidFill>
                <a:srgbClr val="FF0000"/>
              </a:solidFill>
            </a:endParaRPr>
          </a:p>
        </p:txBody>
      </p:sp>
      <p:sp>
        <p:nvSpPr>
          <p:cNvPr id="13" name="テキスト ボックス 12">
            <a:extLst>
              <a:ext uri="{FF2B5EF4-FFF2-40B4-BE49-F238E27FC236}">
                <a16:creationId xmlns:a16="http://schemas.microsoft.com/office/drawing/2014/main" id="{8DBEF13C-A361-EC2A-BECE-575CAF91BF2B}"/>
              </a:ext>
            </a:extLst>
          </p:cNvPr>
          <p:cNvSpPr txBox="1"/>
          <p:nvPr/>
        </p:nvSpPr>
        <p:spPr>
          <a:xfrm>
            <a:off x="4398800" y="4678680"/>
            <a:ext cx="2550640" cy="646331"/>
          </a:xfrm>
          <a:prstGeom prst="rect">
            <a:avLst/>
          </a:prstGeom>
          <a:noFill/>
        </p:spPr>
        <p:txBody>
          <a:bodyPr wrap="square">
            <a:spAutoFit/>
          </a:bodyPr>
          <a:lstStyle/>
          <a:p>
            <a:r>
              <a:rPr lang="en-US" altLang="ja-JP" b="1" dirty="0">
                <a:solidFill>
                  <a:srgbClr val="FF0000"/>
                </a:solidFill>
              </a:rPr>
              <a:t>Uncertain minimum</a:t>
            </a:r>
          </a:p>
          <a:p>
            <a:r>
              <a:rPr lang="en-US" altLang="ja-JP" sz="1800" b="1" dirty="0">
                <a:solidFill>
                  <a:srgbClr val="FF0000"/>
                </a:solidFill>
              </a:rPr>
              <a:t>ADD</a:t>
            </a:r>
            <a:endParaRPr lang="ja-JP" altLang="en-US" dirty="0">
              <a:solidFill>
                <a:srgbClr val="FF0000"/>
              </a:solidFill>
            </a:endParaRPr>
          </a:p>
        </p:txBody>
      </p:sp>
    </p:spTree>
    <p:extLst>
      <p:ext uri="{BB962C8B-B14F-4D97-AF65-F5344CB8AC3E}">
        <p14:creationId xmlns:p14="http://schemas.microsoft.com/office/powerpoint/2010/main" val="4183946627"/>
      </p:ext>
    </p:extLst>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a:extLst>
              <a:ext uri="{FF2B5EF4-FFF2-40B4-BE49-F238E27FC236}">
                <a16:creationId xmlns:a16="http://schemas.microsoft.com/office/drawing/2014/main" id="{D6821C60-E3E9-00CD-EE09-4AB05CB534BE}"/>
              </a:ext>
            </a:extLst>
          </p:cNvPr>
          <p:cNvPicPr>
            <a:picLocks noChangeAspect="1"/>
          </p:cNvPicPr>
          <p:nvPr/>
        </p:nvPicPr>
        <p:blipFill>
          <a:blip r:embed="rId3"/>
          <a:stretch>
            <a:fillRect/>
          </a:stretch>
        </p:blipFill>
        <p:spPr>
          <a:xfrm>
            <a:off x="30480" y="1706880"/>
            <a:ext cx="6962287" cy="5016090"/>
          </a:xfrm>
          <a:prstGeom prst="rect">
            <a:avLst/>
          </a:prstGeom>
        </p:spPr>
      </p:pic>
      <p:sp>
        <p:nvSpPr>
          <p:cNvPr id="253954" name="Rectangle 2"/>
          <p:cNvSpPr>
            <a:spLocks noGrp="1" noChangeArrowheads="1"/>
          </p:cNvSpPr>
          <p:nvPr>
            <p:ph type="title"/>
          </p:nvPr>
        </p:nvSpPr>
        <p:spPr>
          <a:xfrm>
            <a:off x="0" y="0"/>
            <a:ext cx="9144000" cy="687118"/>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eaLnBrk="1" hangingPunct="1"/>
            <a:r>
              <a:rPr lang="en-US" altLang="ja-JP" sz="3600" b="1" dirty="0">
                <a:solidFill>
                  <a:srgbClr val="0000FF"/>
                </a:solidFill>
              </a:rPr>
              <a:t>Variation of predictions</a:t>
            </a:r>
          </a:p>
        </p:txBody>
      </p:sp>
      <p:sp>
        <p:nvSpPr>
          <p:cNvPr id="27" name="テキスト ボックス 26"/>
          <p:cNvSpPr txBox="1"/>
          <p:nvPr/>
        </p:nvSpPr>
        <p:spPr>
          <a:xfrm>
            <a:off x="34600" y="555140"/>
            <a:ext cx="9001896" cy="523220"/>
          </a:xfrm>
          <a:prstGeom prst="rect">
            <a:avLst/>
          </a:prstGeom>
          <a:noFill/>
        </p:spPr>
        <p:txBody>
          <a:bodyPr wrap="square" rtlCol="0">
            <a:spAutoFit/>
          </a:bodyPr>
          <a:lstStyle/>
          <a:p>
            <a:pPr lvl="0">
              <a:tabLst>
                <a:tab pos="263525" algn="l"/>
                <a:tab pos="3054350" algn="l"/>
              </a:tabLst>
              <a:defRPr/>
            </a:pPr>
            <a:r>
              <a:rPr lang="en-US" altLang="ja-JP" sz="1400" b="1" dirty="0">
                <a:solidFill>
                  <a:srgbClr val="0E920E"/>
                </a:solidFill>
              </a:rPr>
              <a:t>python bayes_gp_plain.py data_test.xlsx</a:t>
            </a:r>
          </a:p>
          <a:p>
            <a:pPr lvl="0">
              <a:tabLst>
                <a:tab pos="263525" algn="l"/>
                <a:tab pos="3054350" algn="l"/>
              </a:tabLst>
              <a:defRPr/>
            </a:pPr>
            <a:endParaRPr lang="en-US" altLang="ja-JP" sz="1400" dirty="0"/>
          </a:p>
        </p:txBody>
      </p:sp>
      <p:sp>
        <p:nvSpPr>
          <p:cNvPr id="7" name="楕円 6">
            <a:extLst>
              <a:ext uri="{FF2B5EF4-FFF2-40B4-BE49-F238E27FC236}">
                <a16:creationId xmlns:a16="http://schemas.microsoft.com/office/drawing/2014/main" id="{037A3AE5-A4DF-0444-FB7F-72E6A1AA0818}"/>
              </a:ext>
            </a:extLst>
          </p:cNvPr>
          <p:cNvSpPr/>
          <p:nvPr/>
        </p:nvSpPr>
        <p:spPr bwMode="auto">
          <a:xfrm>
            <a:off x="3032760" y="3291840"/>
            <a:ext cx="182880" cy="198120"/>
          </a:xfrm>
          <a:prstGeom prst="ellipse">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3600" b="1" i="0" u="none" strike="noStrike" cap="none" normalizeH="0" baseline="0">
              <a:ln>
                <a:noFill/>
              </a:ln>
              <a:solidFill>
                <a:schemeClr val="tx1"/>
              </a:solidFill>
              <a:effectLst/>
              <a:latin typeface="Times New Roman" pitchFamily="18" charset="0"/>
              <a:ea typeface="ＭＳ Ｐゴシック" pitchFamily="50" charset="-128"/>
            </a:endParaRPr>
          </a:p>
        </p:txBody>
      </p:sp>
      <p:sp>
        <p:nvSpPr>
          <p:cNvPr id="8" name="楕円 7">
            <a:extLst>
              <a:ext uri="{FF2B5EF4-FFF2-40B4-BE49-F238E27FC236}">
                <a16:creationId xmlns:a16="http://schemas.microsoft.com/office/drawing/2014/main" id="{DBF6632F-B19B-5C86-7AC5-7F3756C634EE}"/>
              </a:ext>
            </a:extLst>
          </p:cNvPr>
          <p:cNvSpPr/>
          <p:nvPr/>
        </p:nvSpPr>
        <p:spPr bwMode="auto">
          <a:xfrm>
            <a:off x="4411980" y="4549140"/>
            <a:ext cx="182880" cy="198120"/>
          </a:xfrm>
          <a:prstGeom prst="ellipse">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3600" b="1" i="0" u="none" strike="noStrike" cap="none" normalizeH="0" baseline="0">
              <a:ln>
                <a:noFill/>
              </a:ln>
              <a:solidFill>
                <a:schemeClr val="tx1"/>
              </a:solidFill>
              <a:effectLst/>
              <a:latin typeface="Times New Roman" pitchFamily="18" charset="0"/>
              <a:ea typeface="ＭＳ Ｐゴシック" pitchFamily="50" charset="-128"/>
            </a:endParaRPr>
          </a:p>
        </p:txBody>
      </p:sp>
      <p:sp>
        <p:nvSpPr>
          <p:cNvPr id="11" name="テキスト ボックス 10">
            <a:extLst>
              <a:ext uri="{FF2B5EF4-FFF2-40B4-BE49-F238E27FC236}">
                <a16:creationId xmlns:a16="http://schemas.microsoft.com/office/drawing/2014/main" id="{9001695A-2402-6839-9280-284ACE60396D}"/>
              </a:ext>
            </a:extLst>
          </p:cNvPr>
          <p:cNvSpPr txBox="1"/>
          <p:nvPr/>
        </p:nvSpPr>
        <p:spPr>
          <a:xfrm>
            <a:off x="1005840" y="2792968"/>
            <a:ext cx="2148840" cy="646331"/>
          </a:xfrm>
          <a:prstGeom prst="rect">
            <a:avLst/>
          </a:prstGeom>
          <a:noFill/>
        </p:spPr>
        <p:txBody>
          <a:bodyPr wrap="square">
            <a:spAutoFit/>
          </a:bodyPr>
          <a:lstStyle/>
          <a:p>
            <a:pPr algn="r"/>
            <a:r>
              <a:rPr lang="en-US" altLang="ja-JP" sz="1800" b="1" dirty="0">
                <a:solidFill>
                  <a:srgbClr val="FF0000"/>
                </a:solidFill>
              </a:rPr>
              <a:t>Sparce data</a:t>
            </a:r>
            <a:br>
              <a:rPr lang="en-US" altLang="ja-JP" sz="1800" b="1" dirty="0">
                <a:solidFill>
                  <a:srgbClr val="FF0000"/>
                </a:solidFill>
              </a:rPr>
            </a:br>
            <a:r>
              <a:rPr lang="en-US" altLang="ja-JP" sz="1800" b="1" dirty="0">
                <a:solidFill>
                  <a:srgbClr val="FF0000"/>
                </a:solidFill>
              </a:rPr>
              <a:t>ADD?</a:t>
            </a:r>
            <a:endParaRPr lang="ja-JP" altLang="en-US" dirty="0">
              <a:solidFill>
                <a:srgbClr val="FF0000"/>
              </a:solidFill>
            </a:endParaRPr>
          </a:p>
        </p:txBody>
      </p:sp>
      <p:sp>
        <p:nvSpPr>
          <p:cNvPr id="13" name="テキスト ボックス 12">
            <a:extLst>
              <a:ext uri="{FF2B5EF4-FFF2-40B4-BE49-F238E27FC236}">
                <a16:creationId xmlns:a16="http://schemas.microsoft.com/office/drawing/2014/main" id="{8DBEF13C-A361-EC2A-BECE-575CAF91BF2B}"/>
              </a:ext>
            </a:extLst>
          </p:cNvPr>
          <p:cNvSpPr txBox="1"/>
          <p:nvPr/>
        </p:nvSpPr>
        <p:spPr>
          <a:xfrm>
            <a:off x="4124480" y="4678680"/>
            <a:ext cx="2550640" cy="646331"/>
          </a:xfrm>
          <a:prstGeom prst="rect">
            <a:avLst/>
          </a:prstGeom>
          <a:noFill/>
        </p:spPr>
        <p:txBody>
          <a:bodyPr wrap="square">
            <a:spAutoFit/>
          </a:bodyPr>
          <a:lstStyle/>
          <a:p>
            <a:r>
              <a:rPr lang="en-US" altLang="ja-JP" b="1" dirty="0">
                <a:solidFill>
                  <a:srgbClr val="FF0000"/>
                </a:solidFill>
              </a:rPr>
              <a:t>Uncertain minimum</a:t>
            </a:r>
          </a:p>
          <a:p>
            <a:r>
              <a:rPr lang="en-US" altLang="ja-JP" sz="1800" b="1" dirty="0">
                <a:solidFill>
                  <a:srgbClr val="FF0000"/>
                </a:solidFill>
              </a:rPr>
              <a:t>ADD</a:t>
            </a:r>
            <a:endParaRPr lang="ja-JP" altLang="en-US" dirty="0">
              <a:solidFill>
                <a:srgbClr val="FF0000"/>
              </a:solidFill>
            </a:endParaRPr>
          </a:p>
        </p:txBody>
      </p:sp>
    </p:spTree>
    <p:extLst>
      <p:ext uri="{BB962C8B-B14F-4D97-AF65-F5344CB8AC3E}">
        <p14:creationId xmlns:p14="http://schemas.microsoft.com/office/powerpoint/2010/main" val="3731891999"/>
      </p:ext>
    </p:extLst>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954" name="Rectangle 2"/>
          <p:cNvSpPr>
            <a:spLocks noGrp="1" noChangeArrowheads="1"/>
          </p:cNvSpPr>
          <p:nvPr>
            <p:ph type="title"/>
          </p:nvPr>
        </p:nvSpPr>
        <p:spPr>
          <a:xfrm>
            <a:off x="0" y="0"/>
            <a:ext cx="9144000" cy="687118"/>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eaLnBrk="1" hangingPunct="1"/>
            <a:r>
              <a:rPr lang="en-US" altLang="ja-JP" sz="3600" b="1" dirty="0">
                <a:solidFill>
                  <a:srgbClr val="0000FF"/>
                </a:solidFill>
              </a:rPr>
              <a:t>Variation of predictions</a:t>
            </a:r>
          </a:p>
        </p:txBody>
      </p:sp>
      <p:sp>
        <p:nvSpPr>
          <p:cNvPr id="27" name="テキスト ボックス 26"/>
          <p:cNvSpPr txBox="1"/>
          <p:nvPr/>
        </p:nvSpPr>
        <p:spPr>
          <a:xfrm>
            <a:off x="34600" y="555140"/>
            <a:ext cx="9001896" cy="523220"/>
          </a:xfrm>
          <a:prstGeom prst="rect">
            <a:avLst/>
          </a:prstGeom>
          <a:noFill/>
        </p:spPr>
        <p:txBody>
          <a:bodyPr wrap="square" rtlCol="0">
            <a:spAutoFit/>
          </a:bodyPr>
          <a:lstStyle/>
          <a:p>
            <a:pPr lvl="0">
              <a:tabLst>
                <a:tab pos="263525" algn="l"/>
                <a:tab pos="3054350" algn="l"/>
              </a:tabLst>
              <a:defRPr/>
            </a:pPr>
            <a:r>
              <a:rPr lang="en-US" altLang="ja-JP" sz="1400" b="1" dirty="0">
                <a:solidFill>
                  <a:srgbClr val="0E920E"/>
                </a:solidFill>
              </a:rPr>
              <a:t>python bayes_gp_plain.py data_test.xlsx</a:t>
            </a:r>
          </a:p>
          <a:p>
            <a:pPr lvl="0">
              <a:tabLst>
                <a:tab pos="263525" algn="l"/>
                <a:tab pos="3054350" algn="l"/>
              </a:tabLst>
              <a:defRPr/>
            </a:pPr>
            <a:endParaRPr lang="en-US" altLang="ja-JP" sz="1400" dirty="0"/>
          </a:p>
        </p:txBody>
      </p:sp>
      <p:pic>
        <p:nvPicPr>
          <p:cNvPr id="10" name="図 9">
            <a:extLst>
              <a:ext uri="{FF2B5EF4-FFF2-40B4-BE49-F238E27FC236}">
                <a16:creationId xmlns:a16="http://schemas.microsoft.com/office/drawing/2014/main" id="{407D8D65-5217-86A6-20D5-B4C04E264AC4}"/>
              </a:ext>
            </a:extLst>
          </p:cNvPr>
          <p:cNvPicPr>
            <a:picLocks noChangeAspect="1"/>
          </p:cNvPicPr>
          <p:nvPr/>
        </p:nvPicPr>
        <p:blipFill>
          <a:blip r:embed="rId3"/>
          <a:stretch>
            <a:fillRect/>
          </a:stretch>
        </p:blipFill>
        <p:spPr>
          <a:xfrm>
            <a:off x="0" y="1078360"/>
            <a:ext cx="7834667" cy="5644610"/>
          </a:xfrm>
          <a:prstGeom prst="rect">
            <a:avLst/>
          </a:prstGeom>
        </p:spPr>
      </p:pic>
    </p:spTree>
    <p:extLst>
      <p:ext uri="{BB962C8B-B14F-4D97-AF65-F5344CB8AC3E}">
        <p14:creationId xmlns:p14="http://schemas.microsoft.com/office/powerpoint/2010/main" val="1559805081"/>
      </p:ext>
    </p:extLst>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954" name="Rectangle 2"/>
          <p:cNvSpPr>
            <a:spLocks noGrp="1" noChangeArrowheads="1"/>
          </p:cNvSpPr>
          <p:nvPr>
            <p:ph type="title"/>
          </p:nvPr>
        </p:nvSpPr>
        <p:spPr>
          <a:xfrm>
            <a:off x="0" y="0"/>
            <a:ext cx="9144000" cy="687118"/>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eaLnBrk="1" hangingPunct="1"/>
            <a:r>
              <a:rPr lang="en-US" altLang="ja-JP" sz="3600" b="1" dirty="0">
                <a:solidFill>
                  <a:srgbClr val="0000FF"/>
                </a:solidFill>
              </a:rPr>
              <a:t>    </a:t>
            </a:r>
            <a:r>
              <a:rPr lang="ja-JP" altLang="en-US" sz="3600" b="1" dirty="0">
                <a:solidFill>
                  <a:srgbClr val="0000FF"/>
                </a:solidFill>
              </a:rPr>
              <a:t>多目的最適化の入力ファイル </a:t>
            </a:r>
            <a:r>
              <a:rPr lang="en-US" altLang="ja-JP" sz="3600" b="1" dirty="0">
                <a:solidFill>
                  <a:srgbClr val="0000FF"/>
                </a:solidFill>
              </a:rPr>
              <a:t>(2</a:t>
            </a:r>
            <a:r>
              <a:rPr lang="ja-JP" altLang="en-US" sz="3600" b="1" dirty="0">
                <a:solidFill>
                  <a:srgbClr val="0000FF"/>
                </a:solidFill>
              </a:rPr>
              <a:t>目的関数</a:t>
            </a:r>
            <a:r>
              <a:rPr lang="en-US" altLang="ja-JP" sz="3600" b="1" dirty="0">
                <a:solidFill>
                  <a:srgbClr val="0000FF"/>
                </a:solidFill>
              </a:rPr>
              <a:t>)</a:t>
            </a:r>
          </a:p>
        </p:txBody>
      </p:sp>
      <p:sp>
        <p:nvSpPr>
          <p:cNvPr id="27" name="テキスト ボックス 26"/>
          <p:cNvSpPr txBox="1"/>
          <p:nvPr/>
        </p:nvSpPr>
        <p:spPr>
          <a:xfrm>
            <a:off x="44027" y="775849"/>
            <a:ext cx="3712249"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1800" b="1" i="0" u="none" strike="noStrike" kern="1200" cap="none" spc="0" normalizeH="0" baseline="0" noProof="0" dirty="0">
                <a:ln>
                  <a:noFill/>
                </a:ln>
                <a:solidFill>
                  <a:srgbClr val="000000"/>
                </a:solidFill>
                <a:effectLst/>
                <a:uLnTx/>
                <a:uFillTx/>
                <a:latin typeface="Times New Roman"/>
                <a:ea typeface="ＭＳ Ｐゴシック"/>
                <a:cs typeface="+mn-cs"/>
              </a:rPr>
              <a:t>data_2targets.xlsx</a:t>
            </a:r>
            <a:endParaRPr kumimoji="0" lang="en-US" altLang="ja-JP" sz="1800" b="1" i="0" u="none" strike="noStrike" kern="1200" cap="none" spc="0" normalizeH="0" baseline="0" noProof="0" dirty="0">
              <a:ln>
                <a:noFill/>
              </a:ln>
              <a:solidFill>
                <a:srgbClr val="FF0000"/>
              </a:solidFill>
              <a:effectLst/>
              <a:uLnTx/>
              <a:uFillTx/>
              <a:latin typeface="Times New Roman"/>
              <a:ea typeface="ＭＳ Ｐゴシック"/>
              <a:cs typeface="+mn-cs"/>
            </a:endParaRPr>
          </a:p>
        </p:txBody>
      </p:sp>
      <p:sp>
        <p:nvSpPr>
          <p:cNvPr id="3" name="テキスト ボックス 2">
            <a:extLst>
              <a:ext uri="{FF2B5EF4-FFF2-40B4-BE49-F238E27FC236}">
                <a16:creationId xmlns:a16="http://schemas.microsoft.com/office/drawing/2014/main" id="{5D3CADE0-E29A-CC0F-F938-7DE6AF8F4A9A}"/>
              </a:ext>
            </a:extLst>
          </p:cNvPr>
          <p:cNvSpPr txBox="1"/>
          <p:nvPr/>
        </p:nvSpPr>
        <p:spPr>
          <a:xfrm>
            <a:off x="3830455" y="679968"/>
            <a:ext cx="5344025" cy="3970318"/>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1800" b="1" i="0" u="none" strike="noStrike" kern="1200" cap="none" spc="0" normalizeH="0" baseline="0" noProof="0" dirty="0">
                <a:ln>
                  <a:noFill/>
                </a:ln>
                <a:solidFill>
                  <a:srgbClr val="000000"/>
                </a:solidFill>
                <a:effectLst/>
                <a:uLnTx/>
                <a:uFillTx/>
                <a:latin typeface="Times New Roman"/>
                <a:ea typeface="ＭＳ Ｐゴシック"/>
                <a:cs typeface="+mn-cs"/>
              </a:rPr>
              <a:t>Header labels can have the following control tags at the top (case insensitive).</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altLang="ja-JP" sz="1800" b="1" i="0" u="none" strike="noStrike" kern="1200" cap="none" spc="0" normalizeH="0" baseline="0" noProof="0" dirty="0">
              <a:ln>
                <a:noFill/>
              </a:ln>
              <a:solidFill>
                <a:srgbClr val="000000"/>
              </a:solidFill>
              <a:effectLst/>
              <a:uLnTx/>
              <a:uFillTx/>
              <a:latin typeface="Times New Roman"/>
              <a:ea typeface="ＭＳ Ｐゴシック"/>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1800" b="1" i="0" u="none" strike="noStrike" kern="1200" cap="none" spc="0" normalizeH="0" baseline="0" noProof="0" dirty="0">
                <a:ln>
                  <a:noFill/>
                </a:ln>
                <a:solidFill>
                  <a:srgbClr val="000000"/>
                </a:solidFill>
                <a:effectLst/>
                <a:uLnTx/>
                <a:uFillTx/>
                <a:latin typeface="Times New Roman"/>
                <a:ea typeface="ＭＳ Ｐゴシック"/>
                <a:cs typeface="+mn-cs"/>
              </a:rPr>
              <a:t>Specify following target functions more</a:t>
            </a:r>
            <a:r>
              <a:rPr kumimoji="0" lang="ja-JP" altLang="en-US" sz="1800" b="1" i="0" u="none" strike="noStrike" kern="1200" cap="none" spc="0" normalizeH="0" baseline="0" noProof="0" dirty="0">
                <a:ln>
                  <a:noFill/>
                </a:ln>
                <a:solidFill>
                  <a:srgbClr val="000000"/>
                </a:solidFill>
                <a:effectLst/>
                <a:uLnTx/>
                <a:uFillTx/>
                <a:latin typeface="Times New Roman"/>
                <a:ea typeface="ＭＳ Ｐゴシック"/>
                <a:cs typeface="+mn-cs"/>
              </a:rPr>
              <a:t> </a:t>
            </a:r>
            <a:r>
              <a:rPr kumimoji="0" lang="en-US" altLang="ja-JP" sz="1800" b="1" i="0" u="none" strike="noStrike" kern="1200" cap="none" spc="0" normalizeH="0" baseline="0" noProof="0" dirty="0">
                <a:ln>
                  <a:noFill/>
                </a:ln>
                <a:solidFill>
                  <a:srgbClr val="000000"/>
                </a:solidFill>
                <a:effectLst/>
                <a:uLnTx/>
                <a:uFillTx/>
                <a:latin typeface="Times New Roman"/>
                <a:ea typeface="ＭＳ Ｐゴシック"/>
                <a:cs typeface="+mn-cs"/>
              </a:rPr>
              <a:t>than</a:t>
            </a:r>
            <a:r>
              <a:rPr kumimoji="0" lang="ja-JP" altLang="en-US" sz="1800" b="1" i="0" u="none" strike="noStrike" kern="1200" cap="none" spc="0" normalizeH="0" baseline="0" noProof="0" dirty="0">
                <a:ln>
                  <a:noFill/>
                </a:ln>
                <a:solidFill>
                  <a:srgbClr val="000000"/>
                </a:solidFill>
                <a:effectLst/>
                <a:uLnTx/>
                <a:uFillTx/>
                <a:latin typeface="Times New Roman"/>
                <a:ea typeface="ＭＳ Ｐゴシック"/>
                <a:cs typeface="+mn-cs"/>
              </a:rPr>
              <a:t> </a:t>
            </a:r>
            <a:r>
              <a:rPr kumimoji="0" lang="en-US" altLang="ja-JP" sz="1800" b="1" i="0" u="none" strike="noStrike" kern="1200" cap="none" spc="0" normalizeH="0" baseline="0" noProof="0" dirty="0">
                <a:ln>
                  <a:noFill/>
                </a:ln>
                <a:solidFill>
                  <a:srgbClr val="000000"/>
                </a:solidFill>
                <a:effectLst/>
                <a:uLnTx/>
                <a:uFillTx/>
                <a:latin typeface="Times New Roman"/>
                <a:ea typeface="ＭＳ Ｐゴシック"/>
                <a:cs typeface="+mn-cs"/>
              </a:rPr>
              <a:t>one</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1800" b="1" i="0" u="none" strike="noStrike" kern="1200" cap="none" spc="0" normalizeH="0" baseline="0" noProof="0" dirty="0">
                <a:ln>
                  <a:noFill/>
                </a:ln>
                <a:solidFill>
                  <a:srgbClr val="000000"/>
                </a:solidFill>
                <a:effectLst/>
                <a:uLnTx/>
                <a:uFillTx/>
                <a:latin typeface="Times New Roman"/>
                <a:ea typeface="ＭＳ Ｐゴシック"/>
                <a:cs typeface="+mn-cs"/>
              </a:rPr>
              <a:t>‘max:’ (default): Find maximum </a:t>
            </a:r>
            <a:r>
              <a:rPr lang="en-US" altLang="ja-JP" b="1" dirty="0">
                <a:latin typeface="Times New Roman"/>
                <a:ea typeface="ＭＳ Ｐゴシック"/>
              </a:rPr>
              <a:t>value</a:t>
            </a:r>
            <a:r>
              <a:rPr kumimoji="0" lang="en-US" altLang="ja-JP" sz="1800" b="1" i="0" u="none" strike="noStrike" kern="1200" cap="none" spc="0" normalizeH="0" baseline="0" noProof="0" dirty="0">
                <a:ln>
                  <a:noFill/>
                </a:ln>
                <a:solidFill>
                  <a:srgbClr val="000000"/>
                </a:solidFill>
                <a:effectLst/>
                <a:uLnTx/>
                <a:uFillTx/>
                <a:latin typeface="Times New Roman"/>
                <a:ea typeface="ＭＳ Ｐゴシック"/>
                <a:cs typeface="+mn-cs"/>
              </a:rPr>
              <a:t>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1800" b="1" i="0" u="none" strike="noStrike" kern="1200" cap="none" spc="0" normalizeH="0" baseline="0" noProof="0" dirty="0">
                <a:ln>
                  <a:noFill/>
                </a:ln>
                <a:solidFill>
                  <a:srgbClr val="000000"/>
                </a:solidFill>
                <a:effectLst/>
                <a:uLnTx/>
                <a:uFillTx/>
                <a:latin typeface="Times New Roman"/>
                <a:ea typeface="ＭＳ Ｐゴシック"/>
                <a:cs typeface="+mn-cs"/>
              </a:rPr>
              <a:t>‘min{</a:t>
            </a:r>
            <a:r>
              <a:rPr kumimoji="0" lang="en-US" altLang="ja-JP" sz="1800" b="1" i="0" u="none" strike="noStrike" kern="1200" cap="none" spc="0" normalizeH="0" baseline="0" noProof="0" dirty="0" err="1">
                <a:ln>
                  <a:noFill/>
                </a:ln>
                <a:solidFill>
                  <a:srgbClr val="000000"/>
                </a:solidFill>
                <a:effectLst/>
                <a:uLnTx/>
                <a:uFillTx/>
                <a:latin typeface="Times New Roman"/>
                <a:ea typeface="ＭＳ Ｐゴシック"/>
                <a:cs typeface="+mn-cs"/>
              </a:rPr>
              <a:t>idx</a:t>
            </a:r>
            <a:r>
              <a:rPr kumimoji="0" lang="en-US" altLang="ja-JP" sz="1800" b="1" i="0" u="none" strike="noStrike" kern="1200" cap="none" spc="0" normalizeH="0" baseline="0" noProof="0" dirty="0">
                <a:ln>
                  <a:noFill/>
                </a:ln>
                <a:solidFill>
                  <a:srgbClr val="000000"/>
                </a:solidFill>
                <a:effectLst/>
                <a:uLnTx/>
                <a:uFillTx/>
                <a:latin typeface="Times New Roman"/>
                <a:ea typeface="ＭＳ Ｐゴシック"/>
                <a:cs typeface="+mn-cs"/>
              </a:rPr>
              <a:t>}:’: Find minimum </a:t>
            </a:r>
            <a:r>
              <a:rPr lang="en-US" altLang="ja-JP" b="1" dirty="0">
                <a:latin typeface="Times New Roman"/>
                <a:ea typeface="ＭＳ Ｐゴシック"/>
              </a:rPr>
              <a:t>value</a:t>
            </a:r>
            <a:r>
              <a:rPr kumimoji="0" lang="en-US" altLang="ja-JP" sz="1800" b="1" i="0" u="none" strike="noStrike" kern="1200" cap="none" spc="0" normalizeH="0" baseline="0" noProof="0" dirty="0">
                <a:ln>
                  <a:noFill/>
                </a:ln>
                <a:solidFill>
                  <a:srgbClr val="000000"/>
                </a:solidFill>
                <a:effectLst/>
                <a:uLnTx/>
                <a:uFillTx/>
                <a:latin typeface="Times New Roman"/>
                <a:ea typeface="ＭＳ Ｐゴシック"/>
                <a:cs typeface="+mn-cs"/>
              </a:rPr>
              <a:t>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1800" b="0" i="0" u="none" strike="noStrike" kern="1200" cap="none" spc="0" normalizeH="0" baseline="0" noProof="0" dirty="0">
                <a:ln>
                  <a:noFill/>
                </a:ln>
                <a:solidFill>
                  <a:srgbClr val="000000"/>
                </a:solidFill>
                <a:effectLst/>
                <a:uLnTx/>
                <a:uFillTx/>
                <a:latin typeface="Times New Roman"/>
                <a:ea typeface="ＭＳ Ｐゴシック"/>
                <a:cs typeface="+mn-cs"/>
              </a:rPr>
              <a:t>    </a:t>
            </a:r>
            <a:r>
              <a:rPr lang="en-US" altLang="ja-JP" dirty="0">
                <a:latin typeface="Times New Roman"/>
                <a:ea typeface="ＭＳ Ｐゴシック"/>
              </a:rPr>
              <a:t>Objective</a:t>
            </a:r>
            <a:r>
              <a:rPr kumimoji="0" lang="en-US" altLang="ja-JP" sz="1800" b="0" i="0" u="none" strike="noStrike" kern="1200" cap="none" spc="0" normalizeH="0" baseline="0" noProof="0" dirty="0">
                <a:ln>
                  <a:noFill/>
                </a:ln>
                <a:solidFill>
                  <a:srgbClr val="000000"/>
                </a:solidFill>
                <a:effectLst/>
                <a:uLnTx/>
                <a:uFillTx/>
                <a:latin typeface="Times New Roman"/>
                <a:ea typeface="ＭＳ Ｐゴシック"/>
                <a:cs typeface="+mn-cs"/>
              </a:rPr>
              <a:t> function is converted to –t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1800" b="0" i="0" u="none" strike="noStrike" kern="1200" cap="none" spc="0" normalizeH="0" baseline="0" noProof="0" dirty="0">
                <a:ln>
                  <a:noFill/>
                </a:ln>
                <a:solidFill>
                  <a:srgbClr val="000000"/>
                </a:solidFill>
                <a:effectLst/>
                <a:uLnTx/>
                <a:uFillTx/>
                <a:latin typeface="Times New Roman"/>
                <a:ea typeface="ＭＳ Ｐゴシック"/>
                <a:cs typeface="+mn-cs"/>
              </a:rPr>
              <a:t>                    (t denotes the objective function)</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1800" b="1" i="0" u="none" strike="noStrike" kern="1200" cap="none" spc="0" normalizeH="0" baseline="0" noProof="0" dirty="0">
                <a:ln>
                  <a:noFill/>
                </a:ln>
                <a:solidFill>
                  <a:srgbClr val="000000"/>
                </a:solidFill>
                <a:effectLst/>
                <a:uLnTx/>
                <a:uFillTx/>
                <a:latin typeface="Times New Roman"/>
                <a:ea typeface="ＭＳ Ｐゴシック"/>
                <a:cs typeface="+mn-cs"/>
              </a:rPr>
              <a:t>‘-’: Ignore this column </a:t>
            </a:r>
            <a:br>
              <a:rPr kumimoji="0" lang="en-US" altLang="ja-JP" sz="1800" b="1" i="0" u="none" strike="noStrike" kern="1200" cap="none" spc="0" normalizeH="0" baseline="0" noProof="0" dirty="0">
                <a:ln>
                  <a:noFill/>
                </a:ln>
                <a:solidFill>
                  <a:srgbClr val="000000"/>
                </a:solidFill>
                <a:effectLst/>
                <a:uLnTx/>
                <a:uFillTx/>
                <a:latin typeface="Times New Roman"/>
                <a:ea typeface="ＭＳ Ｐゴシック"/>
                <a:cs typeface="+mn-cs"/>
              </a:rPr>
            </a:br>
            <a:r>
              <a:rPr kumimoji="0" lang="en-US" altLang="ja-JP" sz="1800" b="1" i="0" u="none" strike="noStrike" kern="1200" cap="none" spc="0" normalizeH="0" baseline="0" noProof="0" dirty="0">
                <a:ln>
                  <a:noFill/>
                </a:ln>
                <a:solidFill>
                  <a:srgbClr val="000000"/>
                </a:solidFill>
                <a:effectLst/>
                <a:uLnTx/>
                <a:uFillTx/>
                <a:latin typeface="Times New Roman"/>
                <a:ea typeface="ＭＳ Ｐゴシック"/>
                <a:cs typeface="+mn-cs"/>
              </a:rPr>
              <a:t>       neither as objective function nor descriptors</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altLang="ja-JP" sz="1800" b="1" i="0" u="none" strike="noStrike" kern="1200" cap="none" spc="0" normalizeH="0" baseline="0" noProof="0" dirty="0">
              <a:ln>
                <a:noFill/>
              </a:ln>
              <a:solidFill>
                <a:srgbClr val="000000"/>
              </a:solidFill>
              <a:effectLst/>
              <a:uLnTx/>
              <a:uFillTx/>
              <a:latin typeface="Times New Roman"/>
              <a:ea typeface="ＭＳ Ｐゴシック"/>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1800" b="1" i="0" u="none" strike="noStrike" kern="1200" cap="none" spc="0" normalizeH="0" baseline="0" noProof="0" dirty="0">
                <a:ln>
                  <a:noFill/>
                </a:ln>
                <a:solidFill>
                  <a:srgbClr val="000000"/>
                </a:solidFill>
                <a:effectLst/>
                <a:uLnTx/>
                <a:uFillTx/>
                <a:latin typeface="Times New Roman"/>
                <a:ea typeface="ＭＳ Ｐゴシック"/>
                <a:cs typeface="+mn-cs"/>
              </a:rPr>
              <a:t>1</a:t>
            </a:r>
            <a:r>
              <a:rPr kumimoji="0" lang="en-US" altLang="ja-JP" sz="1800" b="1" i="0" u="none" strike="noStrike" kern="1200" cap="none" spc="0" normalizeH="0" baseline="30000" noProof="0" dirty="0">
                <a:ln>
                  <a:noFill/>
                </a:ln>
                <a:solidFill>
                  <a:srgbClr val="000000"/>
                </a:solidFill>
                <a:effectLst/>
                <a:uLnTx/>
                <a:uFillTx/>
                <a:latin typeface="Times New Roman"/>
                <a:ea typeface="ＭＳ Ｐゴシック"/>
                <a:cs typeface="+mn-cs"/>
              </a:rPr>
              <a:t>st</a:t>
            </a:r>
            <a:r>
              <a:rPr kumimoji="0" lang="en-US" altLang="ja-JP" sz="1800" b="1" i="0" u="none" strike="noStrike" kern="1200" cap="none" spc="0" normalizeH="0" baseline="0" noProof="0" dirty="0">
                <a:ln>
                  <a:noFill/>
                </a:ln>
                <a:solidFill>
                  <a:srgbClr val="000000"/>
                </a:solidFill>
                <a:effectLst/>
                <a:uLnTx/>
                <a:uFillTx/>
                <a:latin typeface="Times New Roman"/>
                <a:ea typeface="ＭＳ Ｐゴシック"/>
                <a:cs typeface="+mn-cs"/>
              </a:rPr>
              <a:t> column: #1 target function</a:t>
            </a:r>
            <a:endParaRPr kumimoji="0" lang="en-US" altLang="ja-JP" sz="1800" b="1" i="1" u="none" strike="noStrike" kern="1200" cap="none" spc="0" normalizeH="0" baseline="0" noProof="0" dirty="0">
              <a:ln>
                <a:noFill/>
              </a:ln>
              <a:solidFill>
                <a:srgbClr val="000000"/>
              </a:solidFill>
              <a:effectLst/>
              <a:uLnTx/>
              <a:uFillTx/>
              <a:latin typeface="Times New Roman"/>
              <a:ea typeface="ＭＳ Ｐゴシック"/>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1800" b="1" i="0" u="none" strike="noStrike" kern="1200" cap="none" spc="0" normalizeH="0" baseline="0" noProof="0" dirty="0">
                <a:ln>
                  <a:noFill/>
                </a:ln>
                <a:solidFill>
                  <a:srgbClr val="000000"/>
                </a:solidFill>
                <a:effectLst/>
                <a:uLnTx/>
                <a:uFillTx/>
                <a:latin typeface="Times New Roman"/>
                <a:ea typeface="ＭＳ Ｐゴシック"/>
                <a:cs typeface="+mn-cs"/>
              </a:rPr>
              <a:t>2</a:t>
            </a:r>
            <a:r>
              <a:rPr kumimoji="0" lang="en-US" altLang="ja-JP" sz="1800" b="1" i="0" u="none" strike="noStrike" kern="1200" cap="none" spc="0" normalizeH="0" baseline="30000" noProof="0" dirty="0">
                <a:ln>
                  <a:noFill/>
                </a:ln>
                <a:solidFill>
                  <a:srgbClr val="000000"/>
                </a:solidFill>
                <a:effectLst/>
                <a:uLnTx/>
                <a:uFillTx/>
                <a:latin typeface="Times New Roman"/>
                <a:ea typeface="ＭＳ Ｐゴシック"/>
                <a:cs typeface="+mn-cs"/>
              </a:rPr>
              <a:t>nd</a:t>
            </a:r>
            <a:r>
              <a:rPr kumimoji="0" lang="en-US" altLang="ja-JP" sz="1800" b="1" i="0" u="none" strike="noStrike" kern="1200" cap="none" spc="0" normalizeH="0" baseline="0" noProof="0" dirty="0">
                <a:ln>
                  <a:noFill/>
                </a:ln>
                <a:solidFill>
                  <a:srgbClr val="000000"/>
                </a:solidFill>
                <a:effectLst/>
                <a:uLnTx/>
                <a:uFillTx/>
                <a:latin typeface="Times New Roman"/>
                <a:ea typeface="ＭＳ Ｐゴシック"/>
                <a:cs typeface="+mn-cs"/>
              </a:rPr>
              <a:t> column: #2 target function</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1800" b="1" i="0" u="none" strike="noStrike" kern="1200" cap="none" spc="0" normalizeH="0" baseline="0" noProof="0" dirty="0">
                <a:ln>
                  <a:noFill/>
                </a:ln>
                <a:solidFill>
                  <a:srgbClr val="000000"/>
                </a:solidFill>
                <a:effectLst/>
                <a:uLnTx/>
                <a:uFillTx/>
                <a:latin typeface="Times New Roman"/>
                <a:ea typeface="ＭＳ Ｐゴシック"/>
                <a:cs typeface="+mn-cs"/>
              </a:rPr>
              <a:t>3</a:t>
            </a:r>
            <a:r>
              <a:rPr kumimoji="0" lang="en-US" altLang="ja-JP" sz="1800" b="1" i="0" u="none" strike="noStrike" kern="1200" cap="none" spc="0" normalizeH="0" baseline="30000" noProof="0" dirty="0">
                <a:ln>
                  <a:noFill/>
                </a:ln>
                <a:solidFill>
                  <a:srgbClr val="000000"/>
                </a:solidFill>
                <a:effectLst/>
                <a:uLnTx/>
                <a:uFillTx/>
                <a:latin typeface="Times New Roman"/>
                <a:ea typeface="ＭＳ Ｐゴシック"/>
                <a:cs typeface="+mn-cs"/>
              </a:rPr>
              <a:t>rd</a:t>
            </a:r>
            <a:r>
              <a:rPr kumimoji="0" lang="en-US" altLang="ja-JP" sz="1800" b="1" i="0" u="none" strike="noStrike" kern="1200" cap="none" spc="0" normalizeH="0" baseline="0" noProof="0" dirty="0">
                <a:ln>
                  <a:noFill/>
                </a:ln>
                <a:solidFill>
                  <a:srgbClr val="000000"/>
                </a:solidFill>
                <a:effectLst/>
                <a:uLnTx/>
                <a:uFillTx/>
                <a:latin typeface="Times New Roman"/>
                <a:ea typeface="ＭＳ Ｐゴシック"/>
                <a:cs typeface="+mn-cs"/>
              </a:rPr>
              <a:t> and 4</a:t>
            </a:r>
            <a:r>
              <a:rPr kumimoji="0" lang="en-US" altLang="ja-JP" sz="1800" b="1" i="0" u="none" strike="noStrike" kern="1200" cap="none" spc="0" normalizeH="0" baseline="30000" noProof="0" dirty="0">
                <a:ln>
                  <a:noFill/>
                </a:ln>
                <a:solidFill>
                  <a:srgbClr val="000000"/>
                </a:solidFill>
                <a:effectLst/>
                <a:uLnTx/>
                <a:uFillTx/>
                <a:latin typeface="Times New Roman"/>
                <a:ea typeface="ＭＳ Ｐゴシック"/>
                <a:cs typeface="+mn-cs"/>
              </a:rPr>
              <a:t>th</a:t>
            </a:r>
            <a:r>
              <a:rPr kumimoji="0" lang="en-US" altLang="ja-JP" sz="1800" b="1" i="0" u="none" strike="noStrike" kern="1200" cap="none" spc="0" normalizeH="0" baseline="0" noProof="0" dirty="0">
                <a:ln>
                  <a:noFill/>
                </a:ln>
                <a:solidFill>
                  <a:srgbClr val="000000"/>
                </a:solidFill>
                <a:effectLst/>
                <a:uLnTx/>
                <a:uFillTx/>
                <a:latin typeface="Times New Roman"/>
                <a:ea typeface="ＭＳ Ｐゴシック"/>
                <a:cs typeface="+mn-cs"/>
              </a:rPr>
              <a:t> columns: Descriptors</a:t>
            </a:r>
            <a:endParaRPr kumimoji="0" lang="en-US" altLang="ja-JP" sz="1800" b="1" i="0" u="none" strike="noStrike" kern="1200" cap="none" spc="0" normalizeH="0" baseline="0" noProof="0" dirty="0">
              <a:ln>
                <a:noFill/>
              </a:ln>
              <a:solidFill>
                <a:srgbClr val="FF0000"/>
              </a:solidFill>
              <a:effectLst/>
              <a:uLnTx/>
              <a:uFillTx/>
              <a:latin typeface="Times New Roman"/>
              <a:ea typeface="ＭＳ Ｐゴシック"/>
              <a:cs typeface="+mn-cs"/>
            </a:endParaRPr>
          </a:p>
        </p:txBody>
      </p:sp>
      <p:sp>
        <p:nvSpPr>
          <p:cNvPr id="2" name="テキスト ボックス 1">
            <a:extLst>
              <a:ext uri="{FF2B5EF4-FFF2-40B4-BE49-F238E27FC236}">
                <a16:creationId xmlns:a16="http://schemas.microsoft.com/office/drawing/2014/main" id="{442E61D2-8D15-60C4-1A29-92938EE6BA79}"/>
              </a:ext>
            </a:extLst>
          </p:cNvPr>
          <p:cNvSpPr txBox="1"/>
          <p:nvPr/>
        </p:nvSpPr>
        <p:spPr>
          <a:xfrm>
            <a:off x="1" y="5657671"/>
            <a:ext cx="5115696" cy="1200329"/>
          </a:xfrm>
          <a:prstGeom prst="rect">
            <a:avLst/>
          </a:prstGeom>
          <a:solidFill>
            <a:schemeClr val="accent2"/>
          </a:solid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1800" b="1" i="0" u="none" strike="noStrike" kern="1200" cap="none" spc="0" normalizeH="0" baseline="0" noProof="0" dirty="0">
                <a:ln>
                  <a:noFill/>
                </a:ln>
                <a:solidFill>
                  <a:srgbClr val="FFFF00"/>
                </a:solidFill>
                <a:effectLst/>
                <a:uLnTx/>
                <a:uFillTx/>
                <a:latin typeface="Times New Roman"/>
                <a:ea typeface="ＭＳ Ｐゴシック"/>
                <a:cs typeface="+mn-cs"/>
              </a:rPr>
              <a:t>IMPORTANT NOTE</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1800" b="1" i="0" u="none" strike="noStrike" kern="1200" cap="none" spc="0" normalizeH="0" baseline="0" noProof="0" dirty="0">
                <a:ln>
                  <a:noFill/>
                </a:ln>
                <a:solidFill>
                  <a:srgbClr val="FFFF00"/>
                </a:solidFill>
                <a:effectLst/>
                <a:uLnTx/>
                <a:uFillTx/>
                <a:latin typeface="Times New Roman"/>
                <a:ea typeface="ＭＳ Ｐゴシック"/>
                <a:cs typeface="+mn-cs"/>
              </a:rPr>
              <a:t>  At least ONE BLANK target function data is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1800" b="1" i="0" u="none" strike="noStrike" kern="1200" cap="none" spc="0" normalizeH="0" baseline="0" noProof="0" dirty="0">
                <a:ln>
                  <a:noFill/>
                </a:ln>
                <a:solidFill>
                  <a:srgbClr val="FFFF00"/>
                </a:solidFill>
                <a:effectLst/>
                <a:uLnTx/>
                <a:uFillTx/>
                <a:latin typeface="Times New Roman"/>
                <a:ea typeface="ＭＳ Ｐゴシック"/>
                <a:cs typeface="+mn-cs"/>
              </a:rPr>
              <a:t>  required. Or the program will be terminated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1800" b="1" i="0" u="none" strike="noStrike" kern="1200" cap="none" spc="0" normalizeH="0" baseline="0" noProof="0" dirty="0">
                <a:ln>
                  <a:noFill/>
                </a:ln>
                <a:solidFill>
                  <a:srgbClr val="FFFF00"/>
                </a:solidFill>
                <a:effectLst/>
                <a:uLnTx/>
                <a:uFillTx/>
                <a:latin typeface="Times New Roman"/>
                <a:ea typeface="ＭＳ Ｐゴシック"/>
                <a:cs typeface="+mn-cs"/>
              </a:rPr>
              <a:t>  by ERROR in </a:t>
            </a:r>
            <a:r>
              <a:rPr kumimoji="0" lang="en-US" altLang="ja-JP" sz="1800" b="1" i="0" u="none" strike="noStrike" kern="1200" cap="none" spc="0" normalizeH="0" baseline="0" noProof="0" dirty="0" err="1">
                <a:ln>
                  <a:noFill/>
                </a:ln>
                <a:solidFill>
                  <a:srgbClr val="FFFF00"/>
                </a:solidFill>
                <a:effectLst/>
                <a:uLnTx/>
                <a:uFillTx/>
                <a:latin typeface="Times New Roman"/>
                <a:ea typeface="ＭＳ Ｐゴシック"/>
                <a:cs typeface="+mn-cs"/>
              </a:rPr>
              <a:t>base_search</a:t>
            </a:r>
            <a:r>
              <a:rPr kumimoji="0" lang="en-US" altLang="ja-JP" sz="1800" b="1" i="0" u="none" strike="noStrike" kern="1200" cap="none" spc="0" normalizeH="0" baseline="0" noProof="0" dirty="0">
                <a:ln>
                  <a:noFill/>
                </a:ln>
                <a:solidFill>
                  <a:srgbClr val="FFFF00"/>
                </a:solidFill>
                <a:effectLst/>
                <a:uLnTx/>
                <a:uFillTx/>
                <a:latin typeface="Times New Roman"/>
                <a:ea typeface="ＭＳ Ｐゴシック"/>
                <a:cs typeface="+mn-cs"/>
              </a:rPr>
              <a:t>()</a:t>
            </a:r>
          </a:p>
        </p:txBody>
      </p:sp>
      <p:graphicFrame>
        <p:nvGraphicFramePr>
          <p:cNvPr id="7" name="オブジェクト 6">
            <a:extLst>
              <a:ext uri="{FF2B5EF4-FFF2-40B4-BE49-F238E27FC236}">
                <a16:creationId xmlns:a16="http://schemas.microsoft.com/office/drawing/2014/main" id="{20392CC7-97EB-DC37-3069-9DDE617399C9}"/>
              </a:ext>
            </a:extLst>
          </p:cNvPr>
          <p:cNvGraphicFramePr>
            <a:graphicFrameLocks noChangeAspect="1"/>
          </p:cNvGraphicFramePr>
          <p:nvPr/>
        </p:nvGraphicFramePr>
        <p:xfrm>
          <a:off x="403011" y="1390788"/>
          <a:ext cx="2752725" cy="3105150"/>
        </p:xfrm>
        <a:graphic>
          <a:graphicData uri="http://schemas.openxmlformats.org/presentationml/2006/ole">
            <mc:AlternateContent xmlns:mc="http://schemas.openxmlformats.org/markup-compatibility/2006">
              <mc:Choice xmlns:v="urn:schemas-microsoft-com:vml" Requires="v">
                <p:oleObj name="Worksheet" r:id="rId3" imgW="2752901" imgH="3105286" progId="Excel.Sheet.12">
                  <p:embed/>
                </p:oleObj>
              </mc:Choice>
              <mc:Fallback>
                <p:oleObj name="Worksheet" r:id="rId3" imgW="2752901" imgH="3105286" progId="Excel.Sheet.12">
                  <p:embed/>
                  <p:pic>
                    <p:nvPicPr>
                      <p:cNvPr id="7" name="オブジェクト 6">
                        <a:extLst>
                          <a:ext uri="{FF2B5EF4-FFF2-40B4-BE49-F238E27FC236}">
                            <a16:creationId xmlns:a16="http://schemas.microsoft.com/office/drawing/2014/main" id="{20392CC7-97EB-DC37-3069-9DDE617399C9}"/>
                          </a:ext>
                        </a:extLst>
                      </p:cNvPr>
                      <p:cNvPicPr/>
                      <p:nvPr/>
                    </p:nvPicPr>
                    <p:blipFill>
                      <a:blip r:embed="rId4"/>
                      <a:stretch>
                        <a:fillRect/>
                      </a:stretch>
                    </p:blipFill>
                    <p:spPr>
                      <a:xfrm>
                        <a:off x="403011" y="1390788"/>
                        <a:ext cx="2752725" cy="3105150"/>
                      </a:xfrm>
                      <a:prstGeom prst="rect">
                        <a:avLst/>
                      </a:prstGeom>
                    </p:spPr>
                  </p:pic>
                </p:oleObj>
              </mc:Fallback>
            </mc:AlternateContent>
          </a:graphicData>
        </a:graphic>
      </p:graphicFrame>
    </p:spTree>
    <p:extLst>
      <p:ext uri="{BB962C8B-B14F-4D97-AF65-F5344CB8AC3E}">
        <p14:creationId xmlns:p14="http://schemas.microsoft.com/office/powerpoint/2010/main" val="1499698163"/>
      </p:ext>
    </p:extLst>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954" name="Rectangle 2"/>
          <p:cNvSpPr>
            <a:spLocks noGrp="1" noChangeArrowheads="1"/>
          </p:cNvSpPr>
          <p:nvPr>
            <p:ph type="title"/>
          </p:nvPr>
        </p:nvSpPr>
        <p:spPr>
          <a:xfrm>
            <a:off x="0" y="0"/>
            <a:ext cx="9144000" cy="1016000"/>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eaLnBrk="1" hangingPunct="1"/>
            <a:r>
              <a:rPr lang="ja-JP" altLang="en-US" sz="3200" b="1" dirty="0">
                <a:solidFill>
                  <a:srgbClr val="0000FF"/>
                </a:solidFill>
              </a:rPr>
              <a:t>目的関数 </a:t>
            </a:r>
            <a:r>
              <a:rPr lang="en-US" altLang="ja-JP" sz="3200" b="1" dirty="0">
                <a:solidFill>
                  <a:srgbClr val="0000FF"/>
                </a:solidFill>
              </a:rPr>
              <a:t>t1</a:t>
            </a:r>
            <a:r>
              <a:rPr lang="ja-JP" altLang="en-US" sz="3200" b="1" dirty="0">
                <a:solidFill>
                  <a:srgbClr val="0000FF"/>
                </a:solidFill>
              </a:rPr>
              <a:t>、</a:t>
            </a:r>
            <a:r>
              <a:rPr lang="en-US" altLang="ja-JP" sz="3200" b="1" dirty="0">
                <a:solidFill>
                  <a:srgbClr val="0000FF"/>
                </a:solidFill>
              </a:rPr>
              <a:t>t2</a:t>
            </a:r>
            <a:r>
              <a:rPr lang="ja-JP" altLang="en-US" sz="3200" b="1" dirty="0">
                <a:solidFill>
                  <a:srgbClr val="0000FF"/>
                </a:solidFill>
              </a:rPr>
              <a:t>の予測分布 </a:t>
            </a:r>
            <a:r>
              <a:rPr lang="en-US" altLang="ja-JP" sz="3200" b="1" dirty="0">
                <a:solidFill>
                  <a:srgbClr val="0000FF"/>
                </a:solidFill>
              </a:rPr>
              <a:t>(</a:t>
            </a:r>
            <a:r>
              <a:rPr lang="ja-JP" altLang="en-US" sz="3200" b="1" dirty="0">
                <a:solidFill>
                  <a:srgbClr val="0000FF"/>
                </a:solidFill>
              </a:rPr>
              <a:t>平均、標準偏差</a:t>
            </a:r>
            <a:r>
              <a:rPr lang="en-US" altLang="ja-JP" sz="3200" b="1" dirty="0">
                <a:solidFill>
                  <a:srgbClr val="0000FF"/>
                </a:solidFill>
              </a:rPr>
              <a:t>) </a:t>
            </a:r>
          </a:p>
        </p:txBody>
      </p:sp>
      <p:sp>
        <p:nvSpPr>
          <p:cNvPr id="27" name="テキスト ボックス 26"/>
          <p:cNvSpPr txBox="1"/>
          <p:nvPr/>
        </p:nvSpPr>
        <p:spPr>
          <a:xfrm>
            <a:off x="34600" y="834540"/>
            <a:ext cx="9001896" cy="80021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tab pos="263525" algn="l"/>
                <a:tab pos="3054350" algn="l"/>
              </a:tabLst>
              <a:defRPr/>
            </a:pPr>
            <a:r>
              <a:rPr kumimoji="0" lang="en-US" altLang="ja-JP" sz="1400" b="1" i="0" u="none" strike="noStrike" kern="1200" cap="none" spc="0" normalizeH="0" baseline="0" noProof="0" dirty="0">
                <a:ln>
                  <a:noFill/>
                </a:ln>
                <a:solidFill>
                  <a:srgbClr val="0E920E"/>
                </a:solidFill>
                <a:effectLst/>
                <a:uLnTx/>
                <a:uFillTx/>
                <a:latin typeface="Times New Roman"/>
                <a:ea typeface="ＭＳ Ｐゴシック"/>
                <a:cs typeface="+mn-cs"/>
              </a:rPr>
              <a:t>python bayes_gp_plain.py data_2targets.xlsx</a:t>
            </a:r>
          </a:p>
          <a:p>
            <a:pPr marL="0" marR="0" lvl="0" indent="0" algn="l" defTabSz="457200" rtl="0" eaLnBrk="1" fontAlgn="auto" latinLnBrk="0" hangingPunct="1">
              <a:lnSpc>
                <a:spcPct val="100000"/>
              </a:lnSpc>
              <a:spcBef>
                <a:spcPts val="0"/>
              </a:spcBef>
              <a:spcAft>
                <a:spcPts val="0"/>
              </a:spcAft>
              <a:buClrTx/>
              <a:buSzTx/>
              <a:buFontTx/>
              <a:buNone/>
              <a:tabLst>
                <a:tab pos="263525" algn="l"/>
                <a:tab pos="3054350" algn="l"/>
              </a:tabLst>
              <a:defRPr/>
            </a:pPr>
            <a:endParaRPr lang="en-US" altLang="ja-JP" sz="1400" b="1" dirty="0">
              <a:solidFill>
                <a:srgbClr val="0E920E"/>
              </a:solidFill>
              <a:latin typeface="Times New Roman"/>
              <a:ea typeface="ＭＳ Ｐゴシック"/>
            </a:endParaRPr>
          </a:p>
          <a:p>
            <a:pPr marL="0" marR="0" lvl="0" indent="0" algn="l" defTabSz="457200" rtl="0" eaLnBrk="1" fontAlgn="auto" latinLnBrk="0" hangingPunct="1">
              <a:lnSpc>
                <a:spcPct val="100000"/>
              </a:lnSpc>
              <a:spcBef>
                <a:spcPts val="0"/>
              </a:spcBef>
              <a:spcAft>
                <a:spcPts val="0"/>
              </a:spcAft>
              <a:buClrTx/>
              <a:buSzTx/>
              <a:buFontTx/>
              <a:buNone/>
              <a:tabLst>
                <a:tab pos="263525" algn="l"/>
                <a:tab pos="3054350" algn="l"/>
              </a:tabLst>
              <a:defRPr/>
            </a:pPr>
            <a:r>
              <a:rPr lang="en-US" altLang="ja-JP" b="1" dirty="0">
                <a:latin typeface="Times New Roman"/>
                <a:ea typeface="ＭＳ Ｐゴシック"/>
              </a:rPr>
              <a:t>Index</a:t>
            </a:r>
            <a:r>
              <a:rPr lang="ja-JP" altLang="en-US" b="1" dirty="0">
                <a:latin typeface="Times New Roman"/>
                <a:ea typeface="ＭＳ Ｐゴシック"/>
              </a:rPr>
              <a:t>は入力ファイルのデータ番号</a:t>
            </a:r>
            <a:endParaRPr kumimoji="0" lang="en-US" altLang="ja-JP" b="0" i="0" u="none" strike="noStrike" kern="1200" cap="none" spc="0" normalizeH="0" baseline="0" noProof="0" dirty="0">
              <a:ln>
                <a:noFill/>
              </a:ln>
              <a:effectLst/>
              <a:uLnTx/>
              <a:uFillTx/>
              <a:latin typeface="Times New Roman"/>
              <a:ea typeface="ＭＳ Ｐゴシック"/>
              <a:cs typeface="+mn-cs"/>
            </a:endParaRPr>
          </a:p>
        </p:txBody>
      </p:sp>
      <p:pic>
        <p:nvPicPr>
          <p:cNvPr id="3" name="図 2">
            <a:extLst>
              <a:ext uri="{FF2B5EF4-FFF2-40B4-BE49-F238E27FC236}">
                <a16:creationId xmlns:a16="http://schemas.microsoft.com/office/drawing/2014/main" id="{08BF4D16-A76A-5B1F-8793-4677D3B06080}"/>
              </a:ext>
            </a:extLst>
          </p:cNvPr>
          <p:cNvPicPr>
            <a:picLocks noChangeAspect="1"/>
          </p:cNvPicPr>
          <p:nvPr/>
        </p:nvPicPr>
        <p:blipFill rotWithShape="1">
          <a:blip r:embed="rId3"/>
          <a:srcRect t="3235" b="6405"/>
          <a:stretch/>
        </p:blipFill>
        <p:spPr>
          <a:xfrm>
            <a:off x="635000" y="1624004"/>
            <a:ext cx="7962900" cy="5195896"/>
          </a:xfrm>
          <a:prstGeom prst="rect">
            <a:avLst/>
          </a:prstGeom>
        </p:spPr>
      </p:pic>
    </p:spTree>
    <p:extLst>
      <p:ext uri="{BB962C8B-B14F-4D97-AF65-F5344CB8AC3E}">
        <p14:creationId xmlns:p14="http://schemas.microsoft.com/office/powerpoint/2010/main" val="1133699362"/>
      </p:ext>
    </p:extLst>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a:extLst>
              <a:ext uri="{FF2B5EF4-FFF2-40B4-BE49-F238E27FC236}">
                <a16:creationId xmlns:a16="http://schemas.microsoft.com/office/drawing/2014/main" id="{AD01F143-BD64-64CB-0630-782CFDDABCBD}"/>
              </a:ext>
            </a:extLst>
          </p:cNvPr>
          <p:cNvPicPr>
            <a:picLocks noChangeAspect="1"/>
          </p:cNvPicPr>
          <p:nvPr/>
        </p:nvPicPr>
        <p:blipFill rotWithShape="1">
          <a:blip r:embed="rId3"/>
          <a:srcRect t="3424" b="5572"/>
          <a:stretch/>
        </p:blipFill>
        <p:spPr>
          <a:xfrm>
            <a:off x="784225" y="1242258"/>
            <a:ext cx="7575550" cy="4978400"/>
          </a:xfrm>
          <a:prstGeom prst="rect">
            <a:avLst/>
          </a:prstGeom>
        </p:spPr>
      </p:pic>
      <p:sp>
        <p:nvSpPr>
          <p:cNvPr id="253954" name="Rectangle 2"/>
          <p:cNvSpPr>
            <a:spLocks noGrp="1" noChangeArrowheads="1"/>
          </p:cNvSpPr>
          <p:nvPr>
            <p:ph type="title"/>
          </p:nvPr>
        </p:nvSpPr>
        <p:spPr>
          <a:xfrm>
            <a:off x="0" y="0"/>
            <a:ext cx="9144000" cy="687118"/>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eaLnBrk="1" hangingPunct="1"/>
            <a:r>
              <a:rPr lang="ja-JP" altLang="en-US" sz="2400" b="1" dirty="0">
                <a:solidFill>
                  <a:srgbClr val="0000FF"/>
                </a:solidFill>
              </a:rPr>
              <a:t>目的関数 </a:t>
            </a:r>
            <a:r>
              <a:rPr lang="en-US" altLang="ja-JP" sz="2400" b="1" dirty="0">
                <a:solidFill>
                  <a:srgbClr val="0000FF"/>
                </a:solidFill>
              </a:rPr>
              <a:t>t1</a:t>
            </a:r>
            <a:r>
              <a:rPr lang="ja-JP" altLang="en-US" sz="2400" b="1" dirty="0">
                <a:solidFill>
                  <a:srgbClr val="0000FF"/>
                </a:solidFill>
              </a:rPr>
              <a:t>、</a:t>
            </a:r>
            <a:r>
              <a:rPr lang="en-US" altLang="ja-JP" sz="2400" b="1" dirty="0">
                <a:solidFill>
                  <a:srgbClr val="0000FF"/>
                </a:solidFill>
              </a:rPr>
              <a:t>t2</a:t>
            </a:r>
            <a:r>
              <a:rPr lang="ja-JP" altLang="en-US" sz="2400" b="1" dirty="0">
                <a:solidFill>
                  <a:srgbClr val="0000FF"/>
                </a:solidFill>
              </a:rPr>
              <a:t>の予測平均の </a:t>
            </a:r>
            <a:r>
              <a:rPr lang="en-US" altLang="ja-JP" sz="2400" b="1" dirty="0">
                <a:solidFill>
                  <a:srgbClr val="0000FF"/>
                </a:solidFill>
              </a:rPr>
              <a:t>x, y </a:t>
            </a:r>
            <a:r>
              <a:rPr lang="ja-JP" altLang="en-US" sz="2400" b="1" dirty="0">
                <a:solidFill>
                  <a:srgbClr val="0000FF"/>
                </a:solidFill>
              </a:rPr>
              <a:t>に選んだ記述子に対する分布</a:t>
            </a:r>
          </a:p>
        </p:txBody>
      </p:sp>
      <p:sp>
        <p:nvSpPr>
          <p:cNvPr id="27" name="テキスト ボックス 26"/>
          <p:cNvSpPr txBox="1"/>
          <p:nvPr/>
        </p:nvSpPr>
        <p:spPr>
          <a:xfrm>
            <a:off x="34600" y="555140"/>
            <a:ext cx="9001896" cy="307777"/>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tab pos="263525" algn="l"/>
                <a:tab pos="3054350" algn="l"/>
              </a:tabLst>
              <a:defRPr/>
            </a:pPr>
            <a:r>
              <a:rPr kumimoji="0" lang="en-US" altLang="ja-JP" sz="1400" b="1" i="0" u="none" strike="noStrike" kern="1200" cap="none" spc="0" normalizeH="0" baseline="0" noProof="0" dirty="0">
                <a:ln>
                  <a:noFill/>
                </a:ln>
                <a:solidFill>
                  <a:srgbClr val="0E920E"/>
                </a:solidFill>
                <a:effectLst/>
                <a:uLnTx/>
                <a:uFillTx/>
                <a:latin typeface="Times New Roman"/>
                <a:ea typeface="ＭＳ Ｐゴシック"/>
                <a:cs typeface="+mn-cs"/>
              </a:rPr>
              <a:t>python bayes_gp_plain.py data_2targets.xlsx</a:t>
            </a:r>
          </a:p>
        </p:txBody>
      </p:sp>
    </p:spTree>
    <p:extLst>
      <p:ext uri="{BB962C8B-B14F-4D97-AF65-F5344CB8AC3E}">
        <p14:creationId xmlns:p14="http://schemas.microsoft.com/office/powerpoint/2010/main" val="1592972492"/>
      </p:ext>
    </p:extLst>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954" name="Rectangle 2"/>
          <p:cNvSpPr>
            <a:spLocks noGrp="1" noChangeArrowheads="1"/>
          </p:cNvSpPr>
          <p:nvPr>
            <p:ph type="title"/>
          </p:nvPr>
        </p:nvSpPr>
        <p:spPr>
          <a:xfrm>
            <a:off x="0" y="0"/>
            <a:ext cx="9144000" cy="687118"/>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eaLnBrk="1" hangingPunct="1"/>
            <a:r>
              <a:rPr lang="ja-JP" altLang="en-US" sz="2400" b="1" dirty="0">
                <a:solidFill>
                  <a:srgbClr val="0000FF"/>
                </a:solidFill>
              </a:rPr>
              <a:t>目的関数 </a:t>
            </a:r>
            <a:r>
              <a:rPr lang="en-US" altLang="ja-JP" sz="2400" b="1" dirty="0">
                <a:solidFill>
                  <a:srgbClr val="0000FF"/>
                </a:solidFill>
              </a:rPr>
              <a:t>t1</a:t>
            </a:r>
            <a:r>
              <a:rPr lang="ja-JP" altLang="en-US" sz="2400" b="1" dirty="0">
                <a:solidFill>
                  <a:srgbClr val="0000FF"/>
                </a:solidFill>
              </a:rPr>
              <a:t>、</a:t>
            </a:r>
            <a:r>
              <a:rPr lang="en-US" altLang="ja-JP" sz="2400" b="1" dirty="0">
                <a:solidFill>
                  <a:srgbClr val="0000FF"/>
                </a:solidFill>
              </a:rPr>
              <a:t>t2</a:t>
            </a:r>
            <a:r>
              <a:rPr lang="ja-JP" altLang="en-US" sz="2400" b="1" dirty="0">
                <a:solidFill>
                  <a:srgbClr val="0000FF"/>
                </a:solidFill>
              </a:rPr>
              <a:t>の入力値と予測平均の分布</a:t>
            </a:r>
          </a:p>
        </p:txBody>
      </p:sp>
      <p:sp>
        <p:nvSpPr>
          <p:cNvPr id="27" name="テキスト ボックス 26"/>
          <p:cNvSpPr txBox="1"/>
          <p:nvPr/>
        </p:nvSpPr>
        <p:spPr>
          <a:xfrm>
            <a:off x="34600" y="555140"/>
            <a:ext cx="9001896" cy="307777"/>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tab pos="263525" algn="l"/>
                <a:tab pos="3054350" algn="l"/>
              </a:tabLst>
              <a:defRPr/>
            </a:pPr>
            <a:r>
              <a:rPr kumimoji="0" lang="en-US" altLang="ja-JP" sz="1400" b="1" i="0" u="none" strike="noStrike" kern="1200" cap="none" spc="0" normalizeH="0" baseline="0" noProof="0" dirty="0">
                <a:ln>
                  <a:noFill/>
                </a:ln>
                <a:solidFill>
                  <a:srgbClr val="0E920E"/>
                </a:solidFill>
                <a:effectLst/>
                <a:uLnTx/>
                <a:uFillTx/>
                <a:latin typeface="Times New Roman"/>
                <a:ea typeface="ＭＳ Ｐゴシック"/>
                <a:cs typeface="+mn-cs"/>
              </a:rPr>
              <a:t>python bayes_gp_plain.py data_2targets.xlsx</a:t>
            </a:r>
          </a:p>
        </p:txBody>
      </p:sp>
      <p:sp>
        <p:nvSpPr>
          <p:cNvPr id="5" name="Rectangle 2">
            <a:extLst>
              <a:ext uri="{FF2B5EF4-FFF2-40B4-BE49-F238E27FC236}">
                <a16:creationId xmlns:a16="http://schemas.microsoft.com/office/drawing/2014/main" id="{B6CFDA39-8D64-BCF4-4087-E9EE0F5A0EF3}"/>
              </a:ext>
            </a:extLst>
          </p:cNvPr>
          <p:cNvSpPr txBox="1">
            <a:spLocks noChangeArrowheads="1"/>
          </p:cNvSpPr>
          <p:nvPr/>
        </p:nvSpPr>
        <p:spPr bwMode="auto">
          <a:xfrm>
            <a:off x="292100" y="906738"/>
            <a:ext cx="4940300" cy="687118"/>
          </a:xfrm>
          <a:prstGeom prst="rect">
            <a:avLst/>
          </a:prstGeom>
          <a:solidFill>
            <a:schemeClr val="bg1"/>
          </a:solidFill>
          <a:ln>
            <a:noFill/>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Times New Roman" pitchFamily="18"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Times New Roman" pitchFamily="18"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Times New Roman" pitchFamily="18"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Times New Roman" pitchFamily="18" charset="0"/>
                <a:ea typeface="ＭＳ Ｐゴシック" pitchFamily="50" charset="-128"/>
              </a:defRPr>
            </a:lvl5pPr>
            <a:lvl6pPr marL="457200" algn="ctr" rtl="0" fontAlgn="base">
              <a:spcBef>
                <a:spcPct val="0"/>
              </a:spcBef>
              <a:spcAft>
                <a:spcPct val="0"/>
              </a:spcAft>
              <a:defRPr kumimoji="1" sz="4400">
                <a:solidFill>
                  <a:schemeClr val="tx2"/>
                </a:solidFill>
                <a:latin typeface="Times New Roman" pitchFamily="18" charset="0"/>
                <a:ea typeface="ＭＳ Ｐゴシック" pitchFamily="50" charset="-128"/>
              </a:defRPr>
            </a:lvl6pPr>
            <a:lvl7pPr marL="914400" algn="ctr" rtl="0" fontAlgn="base">
              <a:spcBef>
                <a:spcPct val="0"/>
              </a:spcBef>
              <a:spcAft>
                <a:spcPct val="0"/>
              </a:spcAft>
              <a:defRPr kumimoji="1" sz="4400">
                <a:solidFill>
                  <a:schemeClr val="tx2"/>
                </a:solidFill>
                <a:latin typeface="Times New Roman" pitchFamily="18" charset="0"/>
                <a:ea typeface="ＭＳ Ｐゴシック" pitchFamily="50" charset="-128"/>
              </a:defRPr>
            </a:lvl7pPr>
            <a:lvl8pPr marL="1371600" algn="ctr" rtl="0" fontAlgn="base">
              <a:spcBef>
                <a:spcPct val="0"/>
              </a:spcBef>
              <a:spcAft>
                <a:spcPct val="0"/>
              </a:spcAft>
              <a:defRPr kumimoji="1" sz="4400">
                <a:solidFill>
                  <a:schemeClr val="tx2"/>
                </a:solidFill>
                <a:latin typeface="Times New Roman" pitchFamily="18" charset="0"/>
                <a:ea typeface="ＭＳ Ｐゴシック" pitchFamily="50" charset="-128"/>
              </a:defRPr>
            </a:lvl8pPr>
            <a:lvl9pPr marL="1828800" algn="ctr" rtl="0" fontAlgn="base">
              <a:spcBef>
                <a:spcPct val="0"/>
              </a:spcBef>
              <a:spcAft>
                <a:spcPct val="0"/>
              </a:spcAft>
              <a:defRPr kumimoji="1" sz="4400">
                <a:solidFill>
                  <a:schemeClr val="tx2"/>
                </a:solidFill>
                <a:latin typeface="Times New Roman" pitchFamily="18" charset="0"/>
                <a:ea typeface="ＭＳ Ｐゴシック" pitchFamily="50" charset="-128"/>
              </a:defRPr>
            </a:lvl9pPr>
          </a:lstStyle>
          <a:p>
            <a:pPr algn="l" defTabSz="914400" eaLnBrk="1" hangingPunct="1"/>
            <a:r>
              <a:rPr lang="ja-JP" altLang="en-US" sz="2000" b="1" kern="0" dirty="0">
                <a:solidFill>
                  <a:srgbClr val="0000FF"/>
                </a:solidFill>
              </a:rPr>
              <a:t>★</a:t>
            </a:r>
            <a:r>
              <a:rPr lang="en-US" altLang="ja-JP" sz="2000" b="1" kern="0" dirty="0">
                <a:solidFill>
                  <a:srgbClr val="0000FF"/>
                </a:solidFill>
              </a:rPr>
              <a:t>:</a:t>
            </a:r>
            <a:r>
              <a:rPr lang="ja-JP" altLang="en-US" sz="2000" b="1" kern="0" dirty="0">
                <a:solidFill>
                  <a:srgbClr val="0000FF"/>
                </a:solidFill>
              </a:rPr>
              <a:t> 入力値</a:t>
            </a:r>
            <a:endParaRPr lang="en-US" altLang="ja-JP" sz="2000" b="1" kern="0" dirty="0">
              <a:solidFill>
                <a:srgbClr val="0000FF"/>
              </a:solidFill>
            </a:endParaRPr>
          </a:p>
          <a:p>
            <a:pPr algn="l" defTabSz="914400" eaLnBrk="1" hangingPunct="1"/>
            <a:r>
              <a:rPr lang="ja-JP" altLang="en-US" sz="2000" b="1" kern="0" dirty="0">
                <a:solidFill>
                  <a:srgbClr val="FF0000"/>
                </a:solidFill>
              </a:rPr>
              <a:t>●</a:t>
            </a:r>
            <a:r>
              <a:rPr lang="en-US" altLang="ja-JP" sz="2000" b="1" kern="0" dirty="0">
                <a:solidFill>
                  <a:srgbClr val="0000FF"/>
                </a:solidFill>
              </a:rPr>
              <a:t>:</a:t>
            </a:r>
            <a:r>
              <a:rPr lang="ja-JP" altLang="en-US" sz="2000" b="1" kern="0" dirty="0">
                <a:solidFill>
                  <a:srgbClr val="0000FF"/>
                </a:solidFill>
              </a:rPr>
              <a:t> 予測平均 </a:t>
            </a:r>
            <a:r>
              <a:rPr lang="en-US" altLang="ja-JP" sz="2000" b="1" kern="0" dirty="0">
                <a:solidFill>
                  <a:srgbClr val="0000FF"/>
                </a:solidFill>
              </a:rPr>
              <a:t>(</a:t>
            </a:r>
            <a:r>
              <a:rPr lang="ja-JP" altLang="en-US" sz="2000" b="1" kern="0" dirty="0">
                <a:solidFill>
                  <a:srgbClr val="0000FF"/>
                </a:solidFill>
              </a:rPr>
              <a:t>●の大きさは予測値に対応</a:t>
            </a:r>
            <a:r>
              <a:rPr lang="en-US" altLang="ja-JP" sz="2000" b="1" kern="0" dirty="0">
                <a:solidFill>
                  <a:srgbClr val="0000FF"/>
                </a:solidFill>
              </a:rPr>
              <a:t>)</a:t>
            </a:r>
            <a:endParaRPr lang="ja-JP" altLang="en-US" sz="2000" b="1" kern="0" dirty="0">
              <a:solidFill>
                <a:srgbClr val="0000FF"/>
              </a:solidFill>
            </a:endParaRPr>
          </a:p>
        </p:txBody>
      </p:sp>
      <p:grpSp>
        <p:nvGrpSpPr>
          <p:cNvPr id="24" name="グループ化 23">
            <a:extLst>
              <a:ext uri="{FF2B5EF4-FFF2-40B4-BE49-F238E27FC236}">
                <a16:creationId xmlns:a16="http://schemas.microsoft.com/office/drawing/2014/main" id="{AD8FEBAB-2FAA-0EA8-3E66-A2D8C577C7EF}"/>
              </a:ext>
            </a:extLst>
          </p:cNvPr>
          <p:cNvGrpSpPr/>
          <p:nvPr/>
        </p:nvGrpSpPr>
        <p:grpSpPr>
          <a:xfrm>
            <a:off x="116017" y="1608940"/>
            <a:ext cx="5790548" cy="3930800"/>
            <a:chOff x="1327596" y="1418057"/>
            <a:chExt cx="8013700" cy="5439943"/>
          </a:xfrm>
        </p:grpSpPr>
        <p:pic>
          <p:nvPicPr>
            <p:cNvPr id="3" name="図 2">
              <a:extLst>
                <a:ext uri="{FF2B5EF4-FFF2-40B4-BE49-F238E27FC236}">
                  <a16:creationId xmlns:a16="http://schemas.microsoft.com/office/drawing/2014/main" id="{9DFB4945-84BD-2EBF-0E36-17A74CEBE05D}"/>
                </a:ext>
              </a:extLst>
            </p:cNvPr>
            <p:cNvPicPr>
              <a:picLocks noChangeAspect="1"/>
            </p:cNvPicPr>
            <p:nvPr/>
          </p:nvPicPr>
          <p:blipFill rotWithShape="1">
            <a:blip r:embed="rId3"/>
            <a:srcRect b="5996"/>
            <a:stretch/>
          </p:blipFill>
          <p:spPr>
            <a:xfrm>
              <a:off x="1327596" y="1418057"/>
              <a:ext cx="8013700" cy="5439943"/>
            </a:xfrm>
            <a:prstGeom prst="rect">
              <a:avLst/>
            </a:prstGeom>
          </p:spPr>
        </p:pic>
        <p:sp>
          <p:nvSpPr>
            <p:cNvPr id="6" name="Rectangle 2">
              <a:extLst>
                <a:ext uri="{FF2B5EF4-FFF2-40B4-BE49-F238E27FC236}">
                  <a16:creationId xmlns:a16="http://schemas.microsoft.com/office/drawing/2014/main" id="{EBB9E4DF-2DD3-B0CB-7767-235E19C1E690}"/>
                </a:ext>
              </a:extLst>
            </p:cNvPr>
            <p:cNvSpPr txBox="1">
              <a:spLocks noChangeArrowheads="1"/>
            </p:cNvSpPr>
            <p:nvPr/>
          </p:nvSpPr>
          <p:spPr bwMode="auto">
            <a:xfrm>
              <a:off x="6870211" y="1843381"/>
              <a:ext cx="2395792" cy="501656"/>
            </a:xfrm>
            <a:prstGeom prst="rect">
              <a:avLst/>
            </a:prstGeom>
            <a:solidFill>
              <a:schemeClr val="bg1"/>
            </a:solidFill>
            <a:ln>
              <a:noFill/>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Times New Roman" pitchFamily="18"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Times New Roman" pitchFamily="18"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Times New Roman" pitchFamily="18"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Times New Roman" pitchFamily="18" charset="0"/>
                  <a:ea typeface="ＭＳ Ｐゴシック" pitchFamily="50" charset="-128"/>
                </a:defRPr>
              </a:lvl5pPr>
              <a:lvl6pPr marL="457200" algn="ctr" rtl="0" fontAlgn="base">
                <a:spcBef>
                  <a:spcPct val="0"/>
                </a:spcBef>
                <a:spcAft>
                  <a:spcPct val="0"/>
                </a:spcAft>
                <a:defRPr kumimoji="1" sz="4400">
                  <a:solidFill>
                    <a:schemeClr val="tx2"/>
                  </a:solidFill>
                  <a:latin typeface="Times New Roman" pitchFamily="18" charset="0"/>
                  <a:ea typeface="ＭＳ Ｐゴシック" pitchFamily="50" charset="-128"/>
                </a:defRPr>
              </a:lvl6pPr>
              <a:lvl7pPr marL="914400" algn="ctr" rtl="0" fontAlgn="base">
                <a:spcBef>
                  <a:spcPct val="0"/>
                </a:spcBef>
                <a:spcAft>
                  <a:spcPct val="0"/>
                </a:spcAft>
                <a:defRPr kumimoji="1" sz="4400">
                  <a:solidFill>
                    <a:schemeClr val="tx2"/>
                  </a:solidFill>
                  <a:latin typeface="Times New Roman" pitchFamily="18" charset="0"/>
                  <a:ea typeface="ＭＳ Ｐゴシック" pitchFamily="50" charset="-128"/>
                </a:defRPr>
              </a:lvl7pPr>
              <a:lvl8pPr marL="1371600" algn="ctr" rtl="0" fontAlgn="base">
                <a:spcBef>
                  <a:spcPct val="0"/>
                </a:spcBef>
                <a:spcAft>
                  <a:spcPct val="0"/>
                </a:spcAft>
                <a:defRPr kumimoji="1" sz="4400">
                  <a:solidFill>
                    <a:schemeClr val="tx2"/>
                  </a:solidFill>
                  <a:latin typeface="Times New Roman" pitchFamily="18" charset="0"/>
                  <a:ea typeface="ＭＳ Ｐゴシック" pitchFamily="50" charset="-128"/>
                </a:defRPr>
              </a:lvl8pPr>
              <a:lvl9pPr marL="1828800" algn="ctr" rtl="0" fontAlgn="base">
                <a:spcBef>
                  <a:spcPct val="0"/>
                </a:spcBef>
                <a:spcAft>
                  <a:spcPct val="0"/>
                </a:spcAft>
                <a:defRPr kumimoji="1" sz="4400">
                  <a:solidFill>
                    <a:schemeClr val="tx2"/>
                  </a:solidFill>
                  <a:latin typeface="Times New Roman" pitchFamily="18" charset="0"/>
                  <a:ea typeface="ＭＳ Ｐゴシック" pitchFamily="50" charset="-128"/>
                </a:defRPr>
              </a:lvl9pPr>
            </a:lstStyle>
            <a:p>
              <a:pPr algn="l" defTabSz="914400" eaLnBrk="1" hangingPunct="1"/>
              <a:r>
                <a:rPr lang="ja-JP" altLang="en-US" sz="1800" b="1" kern="0" dirty="0">
                  <a:solidFill>
                    <a:srgbClr val="0000FF"/>
                  </a:solidFill>
                </a:rPr>
                <a:t>パレート解</a:t>
              </a:r>
            </a:p>
          </p:txBody>
        </p:sp>
        <p:cxnSp>
          <p:nvCxnSpPr>
            <p:cNvPr id="9" name="直線矢印コネクタ 8">
              <a:extLst>
                <a:ext uri="{FF2B5EF4-FFF2-40B4-BE49-F238E27FC236}">
                  <a16:creationId xmlns:a16="http://schemas.microsoft.com/office/drawing/2014/main" id="{5F00D050-4B14-BD64-27CA-02951155670A}"/>
                </a:ext>
              </a:extLst>
            </p:cNvPr>
            <p:cNvCxnSpPr>
              <a:cxnSpLocks/>
              <a:stCxn id="6" idx="1"/>
            </p:cNvCxnSpPr>
            <p:nvPr/>
          </p:nvCxnSpPr>
          <p:spPr bwMode="auto">
            <a:xfrm flipH="1" flipV="1">
              <a:off x="5333068" y="1922162"/>
              <a:ext cx="1537144" cy="172047"/>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1" name="直線矢印コネクタ 10">
              <a:extLst>
                <a:ext uri="{FF2B5EF4-FFF2-40B4-BE49-F238E27FC236}">
                  <a16:creationId xmlns:a16="http://schemas.microsoft.com/office/drawing/2014/main" id="{E7AC315E-2DD8-B141-46B9-4E2C707E7E7A}"/>
                </a:ext>
              </a:extLst>
            </p:cNvPr>
            <p:cNvCxnSpPr>
              <a:cxnSpLocks/>
              <a:stCxn id="6" idx="1"/>
            </p:cNvCxnSpPr>
            <p:nvPr/>
          </p:nvCxnSpPr>
          <p:spPr bwMode="auto">
            <a:xfrm flipH="1">
              <a:off x="6194127" y="2094209"/>
              <a:ext cx="676085" cy="285153"/>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4" name="直線矢印コネクタ 13">
              <a:extLst>
                <a:ext uri="{FF2B5EF4-FFF2-40B4-BE49-F238E27FC236}">
                  <a16:creationId xmlns:a16="http://schemas.microsoft.com/office/drawing/2014/main" id="{E7B2834F-4F8A-EBF7-7B04-6A7A8FC02831}"/>
                </a:ext>
              </a:extLst>
            </p:cNvPr>
            <p:cNvCxnSpPr>
              <a:cxnSpLocks/>
            </p:cNvCxnSpPr>
            <p:nvPr/>
          </p:nvCxnSpPr>
          <p:spPr bwMode="auto">
            <a:xfrm flipH="1">
              <a:off x="6979920" y="2345037"/>
              <a:ext cx="66486" cy="595163"/>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6" name="直線矢印コネクタ 15">
              <a:extLst>
                <a:ext uri="{FF2B5EF4-FFF2-40B4-BE49-F238E27FC236}">
                  <a16:creationId xmlns:a16="http://schemas.microsoft.com/office/drawing/2014/main" id="{2CA41CF6-E186-4E89-18E2-BB79D23823D3}"/>
                </a:ext>
              </a:extLst>
            </p:cNvPr>
            <p:cNvCxnSpPr>
              <a:cxnSpLocks/>
            </p:cNvCxnSpPr>
            <p:nvPr/>
          </p:nvCxnSpPr>
          <p:spPr bwMode="auto">
            <a:xfrm>
              <a:off x="7599680" y="2407920"/>
              <a:ext cx="104140" cy="106568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8" name="直線矢印コネクタ 17">
              <a:extLst>
                <a:ext uri="{FF2B5EF4-FFF2-40B4-BE49-F238E27FC236}">
                  <a16:creationId xmlns:a16="http://schemas.microsoft.com/office/drawing/2014/main" id="{BFE73EA6-F213-A453-6A86-877F5AE4544D}"/>
                </a:ext>
              </a:extLst>
            </p:cNvPr>
            <p:cNvCxnSpPr>
              <a:cxnSpLocks/>
            </p:cNvCxnSpPr>
            <p:nvPr/>
          </p:nvCxnSpPr>
          <p:spPr bwMode="auto">
            <a:xfrm>
              <a:off x="7703820" y="2407920"/>
              <a:ext cx="576134" cy="1562903"/>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20" name="直線矢印コネクタ 19">
              <a:extLst>
                <a:ext uri="{FF2B5EF4-FFF2-40B4-BE49-F238E27FC236}">
                  <a16:creationId xmlns:a16="http://schemas.microsoft.com/office/drawing/2014/main" id="{398AF545-1BE6-2E23-AB83-9F4C4D7E6AB3}"/>
                </a:ext>
              </a:extLst>
            </p:cNvPr>
            <p:cNvCxnSpPr>
              <a:cxnSpLocks/>
            </p:cNvCxnSpPr>
            <p:nvPr/>
          </p:nvCxnSpPr>
          <p:spPr bwMode="auto">
            <a:xfrm>
              <a:off x="7807960" y="2407920"/>
              <a:ext cx="891094" cy="1936283"/>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22" name="直線矢印コネクタ 21">
              <a:extLst>
                <a:ext uri="{FF2B5EF4-FFF2-40B4-BE49-F238E27FC236}">
                  <a16:creationId xmlns:a16="http://schemas.microsoft.com/office/drawing/2014/main" id="{2D43E6A5-88CF-EF38-6427-6A16F847156C}"/>
                </a:ext>
              </a:extLst>
            </p:cNvPr>
            <p:cNvCxnSpPr>
              <a:cxnSpLocks/>
            </p:cNvCxnSpPr>
            <p:nvPr/>
          </p:nvCxnSpPr>
          <p:spPr bwMode="auto">
            <a:xfrm>
              <a:off x="7816404" y="2345037"/>
              <a:ext cx="1088390" cy="2220146"/>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grpSp>
      <p:sp>
        <p:nvSpPr>
          <p:cNvPr id="28" name="Rectangle 2">
            <a:extLst>
              <a:ext uri="{FF2B5EF4-FFF2-40B4-BE49-F238E27FC236}">
                <a16:creationId xmlns:a16="http://schemas.microsoft.com/office/drawing/2014/main" id="{5B52E956-2A0B-BE16-A167-6FE1EC6AB408}"/>
              </a:ext>
            </a:extLst>
          </p:cNvPr>
          <p:cNvSpPr txBox="1">
            <a:spLocks noChangeArrowheads="1"/>
          </p:cNvSpPr>
          <p:nvPr/>
        </p:nvSpPr>
        <p:spPr bwMode="auto">
          <a:xfrm>
            <a:off x="6064106" y="906738"/>
            <a:ext cx="3079894" cy="5827891"/>
          </a:xfrm>
          <a:prstGeom prst="rect">
            <a:avLst/>
          </a:prstGeom>
          <a:solidFill>
            <a:schemeClr val="bg1"/>
          </a:solidFill>
          <a:ln>
            <a:noFill/>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Times New Roman" pitchFamily="18"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Times New Roman" pitchFamily="18"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Times New Roman" pitchFamily="18"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Times New Roman" pitchFamily="18" charset="0"/>
                <a:ea typeface="ＭＳ Ｐゴシック" pitchFamily="50" charset="-128"/>
              </a:defRPr>
            </a:lvl5pPr>
            <a:lvl6pPr marL="457200" algn="ctr" rtl="0" fontAlgn="base">
              <a:spcBef>
                <a:spcPct val="0"/>
              </a:spcBef>
              <a:spcAft>
                <a:spcPct val="0"/>
              </a:spcAft>
              <a:defRPr kumimoji="1" sz="4400">
                <a:solidFill>
                  <a:schemeClr val="tx2"/>
                </a:solidFill>
                <a:latin typeface="Times New Roman" pitchFamily="18" charset="0"/>
                <a:ea typeface="ＭＳ Ｐゴシック" pitchFamily="50" charset="-128"/>
              </a:defRPr>
            </a:lvl6pPr>
            <a:lvl7pPr marL="914400" algn="ctr" rtl="0" fontAlgn="base">
              <a:spcBef>
                <a:spcPct val="0"/>
              </a:spcBef>
              <a:spcAft>
                <a:spcPct val="0"/>
              </a:spcAft>
              <a:defRPr kumimoji="1" sz="4400">
                <a:solidFill>
                  <a:schemeClr val="tx2"/>
                </a:solidFill>
                <a:latin typeface="Times New Roman" pitchFamily="18" charset="0"/>
                <a:ea typeface="ＭＳ Ｐゴシック" pitchFamily="50" charset="-128"/>
              </a:defRPr>
            </a:lvl7pPr>
            <a:lvl8pPr marL="1371600" algn="ctr" rtl="0" fontAlgn="base">
              <a:spcBef>
                <a:spcPct val="0"/>
              </a:spcBef>
              <a:spcAft>
                <a:spcPct val="0"/>
              </a:spcAft>
              <a:defRPr kumimoji="1" sz="4400">
                <a:solidFill>
                  <a:schemeClr val="tx2"/>
                </a:solidFill>
                <a:latin typeface="Times New Roman" pitchFamily="18" charset="0"/>
                <a:ea typeface="ＭＳ Ｐゴシック" pitchFamily="50" charset="-128"/>
              </a:defRPr>
            </a:lvl8pPr>
            <a:lvl9pPr marL="1828800" algn="ctr" rtl="0" fontAlgn="base">
              <a:spcBef>
                <a:spcPct val="0"/>
              </a:spcBef>
              <a:spcAft>
                <a:spcPct val="0"/>
              </a:spcAft>
              <a:defRPr kumimoji="1" sz="4400">
                <a:solidFill>
                  <a:schemeClr val="tx2"/>
                </a:solidFill>
                <a:latin typeface="Times New Roman" pitchFamily="18" charset="0"/>
                <a:ea typeface="ＭＳ Ｐゴシック" pitchFamily="50" charset="-128"/>
              </a:defRPr>
            </a:lvl9pPr>
          </a:lstStyle>
          <a:p>
            <a:pPr algn="l" defTabSz="914400" eaLnBrk="1" hangingPunct="1"/>
            <a:r>
              <a:rPr lang="ja-JP" altLang="en-US" sz="1600" b="1" kern="0" dirty="0">
                <a:solidFill>
                  <a:schemeClr val="tx1"/>
                </a:solidFill>
              </a:rPr>
              <a:t>多目的最適化においては、</a:t>
            </a:r>
            <a:br>
              <a:rPr lang="en-US" altLang="ja-JP" sz="1600" b="1" kern="0" dirty="0">
                <a:solidFill>
                  <a:schemeClr val="tx1"/>
                </a:solidFill>
              </a:rPr>
            </a:br>
            <a:r>
              <a:rPr lang="ja-JP" altLang="en-US" sz="1600" b="1" kern="0" dirty="0">
                <a:solidFill>
                  <a:schemeClr val="tx1"/>
                </a:solidFill>
              </a:rPr>
              <a:t>目的関数間にトレードオフが存在する場合がある</a:t>
            </a:r>
            <a:br>
              <a:rPr lang="en-US" altLang="ja-JP" sz="1600" b="1" kern="0" dirty="0">
                <a:solidFill>
                  <a:schemeClr val="tx1"/>
                </a:solidFill>
              </a:rPr>
            </a:br>
            <a:r>
              <a:rPr lang="en-US" altLang="ja-JP" sz="1600" b="1" kern="0" dirty="0">
                <a:solidFill>
                  <a:schemeClr val="tx1"/>
                </a:solidFill>
              </a:rPr>
              <a:t>=&gt;</a:t>
            </a:r>
            <a:r>
              <a:rPr lang="ja-JP" altLang="en-US" sz="1600" b="1" kern="0" dirty="0">
                <a:solidFill>
                  <a:schemeClr val="tx1"/>
                </a:solidFill>
              </a:rPr>
              <a:t> 目的関数のバランスを考慮して、</a:t>
            </a:r>
            <a:r>
              <a:rPr lang="ja-JP" altLang="en-US" sz="1600" b="1" kern="0" dirty="0">
                <a:solidFill>
                  <a:srgbClr val="FF0000"/>
                </a:solidFill>
              </a:rPr>
              <a:t>解析の目的に対する最適解</a:t>
            </a:r>
            <a:r>
              <a:rPr lang="ja-JP" altLang="en-US" sz="1600" b="1" kern="0" dirty="0">
                <a:solidFill>
                  <a:schemeClr val="tx1"/>
                </a:solidFill>
              </a:rPr>
              <a:t>を選ぶ</a:t>
            </a:r>
            <a:endParaRPr lang="en-US" altLang="ja-JP" sz="1600" b="1" kern="0" dirty="0">
              <a:solidFill>
                <a:schemeClr val="tx1"/>
              </a:solidFill>
            </a:endParaRPr>
          </a:p>
          <a:p>
            <a:pPr algn="l" defTabSz="914400" eaLnBrk="1" hangingPunct="1"/>
            <a:endParaRPr lang="en-US" altLang="ja-JP" sz="1600" b="1" kern="0" dirty="0">
              <a:solidFill>
                <a:srgbClr val="0000FF"/>
              </a:solidFill>
            </a:endParaRPr>
          </a:p>
          <a:p>
            <a:pPr algn="l" defTabSz="914400" eaLnBrk="1" hangingPunct="1"/>
            <a:r>
              <a:rPr lang="ja-JP" altLang="en-US" sz="1600" b="1" kern="0" dirty="0">
                <a:solidFill>
                  <a:srgbClr val="0000FF"/>
                </a:solidFill>
              </a:rPr>
              <a:t>パレート解</a:t>
            </a:r>
            <a:r>
              <a:rPr lang="en-US" altLang="ja-JP" sz="1600" b="1" kern="0" dirty="0">
                <a:solidFill>
                  <a:srgbClr val="0000FF"/>
                </a:solidFill>
              </a:rPr>
              <a:t>:</a:t>
            </a:r>
            <a:br>
              <a:rPr lang="en-US" altLang="ja-JP" sz="1600" b="1" kern="0" dirty="0">
                <a:solidFill>
                  <a:schemeClr val="tx1"/>
                </a:solidFill>
              </a:rPr>
            </a:br>
            <a:r>
              <a:rPr lang="ja-JP" altLang="en-US" sz="1600" b="1" kern="0" dirty="0">
                <a:solidFill>
                  <a:schemeClr val="tx1"/>
                </a:solidFill>
              </a:rPr>
              <a:t>任意の目的関数の値を改善しようとした場合、他の目的関数のうちどれかひとつは悪化するような解</a:t>
            </a:r>
            <a:br>
              <a:rPr lang="en-US" altLang="ja-JP" sz="1600" b="1" kern="0" dirty="0">
                <a:solidFill>
                  <a:schemeClr val="tx1"/>
                </a:solidFill>
              </a:rPr>
            </a:br>
            <a:r>
              <a:rPr lang="ja-JP" altLang="en-US" sz="1600" b="1" kern="0" dirty="0">
                <a:solidFill>
                  <a:schemeClr val="tx1"/>
                </a:solidFill>
              </a:rPr>
              <a:t> </a:t>
            </a:r>
            <a:r>
              <a:rPr lang="en-US" altLang="ja-JP" sz="1600" i="1" kern="0" dirty="0">
                <a:solidFill>
                  <a:schemeClr val="tx1"/>
                </a:solidFill>
              </a:rPr>
              <a:t> (PHYSBO</a:t>
            </a:r>
            <a:r>
              <a:rPr lang="ja-JP" altLang="en-US" sz="1600" i="1" kern="0" dirty="0">
                <a:solidFill>
                  <a:schemeClr val="tx1"/>
                </a:solidFill>
              </a:rPr>
              <a:t>マニュアルより引用</a:t>
            </a:r>
            <a:r>
              <a:rPr lang="en-US" altLang="ja-JP" sz="1600" i="1" kern="0" dirty="0">
                <a:solidFill>
                  <a:schemeClr val="tx1"/>
                </a:solidFill>
              </a:rPr>
              <a:t>)</a:t>
            </a:r>
          </a:p>
          <a:p>
            <a:pPr algn="l" defTabSz="914400" eaLnBrk="1" hangingPunct="1"/>
            <a:endParaRPr lang="en-US" altLang="ja-JP" sz="1600" b="1" kern="0" dirty="0">
              <a:solidFill>
                <a:schemeClr val="tx1"/>
              </a:solidFill>
            </a:endParaRPr>
          </a:p>
          <a:p>
            <a:pPr algn="l" defTabSz="914400" eaLnBrk="1" hangingPunct="1"/>
            <a:r>
              <a:rPr lang="ja-JP" altLang="en-US" sz="1600" b="1" kern="0" dirty="0">
                <a:solidFill>
                  <a:srgbClr val="0000FF"/>
                </a:solidFill>
              </a:rPr>
              <a:t>パレートフロント</a:t>
            </a:r>
            <a:r>
              <a:rPr lang="en-US" altLang="ja-JP" sz="1600" b="1" kern="0" dirty="0">
                <a:solidFill>
                  <a:srgbClr val="0000FF"/>
                </a:solidFill>
              </a:rPr>
              <a:t>:</a:t>
            </a:r>
          </a:p>
          <a:p>
            <a:pPr algn="l" defTabSz="914400" eaLnBrk="1" hangingPunct="1"/>
            <a:r>
              <a:rPr lang="ja-JP" altLang="en-US" sz="1600" b="1" kern="0" dirty="0">
                <a:solidFill>
                  <a:schemeClr val="tx1"/>
                </a:solidFill>
              </a:rPr>
              <a:t>複数のパレート解がつくる曲面</a:t>
            </a:r>
          </a:p>
        </p:txBody>
      </p:sp>
    </p:spTree>
    <p:extLst>
      <p:ext uri="{BB962C8B-B14F-4D97-AF65-F5344CB8AC3E}">
        <p14:creationId xmlns:p14="http://schemas.microsoft.com/office/powerpoint/2010/main" val="457279777"/>
      </p:ext>
    </p:extLst>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954" name="Rectangle 2"/>
          <p:cNvSpPr>
            <a:spLocks noGrp="1" noChangeArrowheads="1"/>
          </p:cNvSpPr>
          <p:nvPr>
            <p:ph type="title"/>
          </p:nvPr>
        </p:nvSpPr>
        <p:spPr>
          <a:xfrm>
            <a:off x="0" y="0"/>
            <a:ext cx="9144000" cy="687118"/>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eaLnBrk="1" hangingPunct="1"/>
            <a:r>
              <a:rPr lang="en-US" altLang="ja-JP" sz="3600" b="1" dirty="0">
                <a:solidFill>
                  <a:srgbClr val="0000FF"/>
                </a:solidFill>
              </a:rPr>
              <a:t>    3</a:t>
            </a:r>
            <a:r>
              <a:rPr lang="ja-JP" altLang="en-US" sz="3600" b="1" dirty="0">
                <a:solidFill>
                  <a:srgbClr val="0000FF"/>
                </a:solidFill>
              </a:rPr>
              <a:t>つ以上の目的関数も扱える</a:t>
            </a:r>
            <a:endParaRPr lang="en-US" altLang="ja-JP" sz="3600" b="1" dirty="0">
              <a:solidFill>
                <a:srgbClr val="0000FF"/>
              </a:solidFill>
            </a:endParaRPr>
          </a:p>
        </p:txBody>
      </p:sp>
      <p:sp>
        <p:nvSpPr>
          <p:cNvPr id="27" name="テキスト ボックス 26"/>
          <p:cNvSpPr txBox="1"/>
          <p:nvPr/>
        </p:nvSpPr>
        <p:spPr>
          <a:xfrm>
            <a:off x="44027" y="775849"/>
            <a:ext cx="3712249"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1800" b="1" i="0" u="none" strike="noStrike" kern="1200" cap="none" spc="0" normalizeH="0" baseline="0" noProof="0" dirty="0">
                <a:ln>
                  <a:noFill/>
                </a:ln>
                <a:solidFill>
                  <a:srgbClr val="000000"/>
                </a:solidFill>
                <a:effectLst/>
                <a:uLnTx/>
                <a:uFillTx/>
                <a:latin typeface="Times New Roman"/>
                <a:ea typeface="ＭＳ Ｐゴシック"/>
                <a:cs typeface="+mn-cs"/>
              </a:rPr>
              <a:t>data_3targets.xlsx</a:t>
            </a:r>
            <a:endParaRPr kumimoji="0" lang="en-US" altLang="ja-JP" sz="1800" b="1" i="0" u="none" strike="noStrike" kern="1200" cap="none" spc="0" normalizeH="0" baseline="0" noProof="0" dirty="0">
              <a:ln>
                <a:noFill/>
              </a:ln>
              <a:solidFill>
                <a:srgbClr val="FF0000"/>
              </a:solidFill>
              <a:effectLst/>
              <a:uLnTx/>
              <a:uFillTx/>
              <a:latin typeface="Times New Roman"/>
              <a:ea typeface="ＭＳ Ｐゴシック"/>
              <a:cs typeface="+mn-cs"/>
            </a:endParaRPr>
          </a:p>
        </p:txBody>
      </p:sp>
      <p:sp>
        <p:nvSpPr>
          <p:cNvPr id="3" name="テキスト ボックス 2">
            <a:extLst>
              <a:ext uri="{FF2B5EF4-FFF2-40B4-BE49-F238E27FC236}">
                <a16:creationId xmlns:a16="http://schemas.microsoft.com/office/drawing/2014/main" id="{5D3CADE0-E29A-CC0F-F938-7DE6AF8F4A9A}"/>
              </a:ext>
            </a:extLst>
          </p:cNvPr>
          <p:cNvSpPr txBox="1"/>
          <p:nvPr/>
        </p:nvSpPr>
        <p:spPr>
          <a:xfrm>
            <a:off x="3830455" y="679968"/>
            <a:ext cx="5344025" cy="452431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1800" b="1" i="0" u="none" strike="noStrike" kern="1200" cap="none" spc="0" normalizeH="0" baseline="0" noProof="0" dirty="0">
                <a:ln>
                  <a:noFill/>
                </a:ln>
                <a:solidFill>
                  <a:srgbClr val="000000"/>
                </a:solidFill>
                <a:effectLst/>
                <a:uLnTx/>
                <a:uFillTx/>
                <a:latin typeface="Times New Roman"/>
                <a:ea typeface="ＭＳ Ｐゴシック"/>
                <a:cs typeface="+mn-cs"/>
              </a:rPr>
              <a:t>Header labels can have the following control tags at the top (case insensitive).</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altLang="ja-JP" sz="1800" b="1" i="0" u="none" strike="noStrike" kern="1200" cap="none" spc="0" normalizeH="0" baseline="0" noProof="0" dirty="0">
              <a:ln>
                <a:noFill/>
              </a:ln>
              <a:solidFill>
                <a:srgbClr val="000000"/>
              </a:solidFill>
              <a:effectLst/>
              <a:uLnTx/>
              <a:uFillTx/>
              <a:latin typeface="Times New Roman"/>
              <a:ea typeface="ＭＳ Ｐゴシック"/>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1800" b="1" i="0" u="none" strike="noStrike" kern="1200" cap="none" spc="0" normalizeH="0" baseline="0" noProof="0" dirty="0">
                <a:ln>
                  <a:noFill/>
                </a:ln>
                <a:solidFill>
                  <a:srgbClr val="000000"/>
                </a:solidFill>
                <a:effectLst/>
                <a:uLnTx/>
                <a:uFillTx/>
                <a:latin typeface="Times New Roman"/>
                <a:ea typeface="ＭＳ Ｐゴシック"/>
                <a:cs typeface="+mn-cs"/>
              </a:rPr>
              <a:t>‘max{</a:t>
            </a:r>
            <a:r>
              <a:rPr kumimoji="0" lang="en-US" altLang="ja-JP" sz="1800" b="1" i="0" u="none" strike="noStrike" kern="1200" cap="none" spc="0" normalizeH="0" baseline="0" noProof="0" dirty="0" err="1">
                <a:ln>
                  <a:noFill/>
                </a:ln>
                <a:solidFill>
                  <a:srgbClr val="000000"/>
                </a:solidFill>
                <a:effectLst/>
                <a:uLnTx/>
                <a:uFillTx/>
                <a:latin typeface="Times New Roman"/>
                <a:ea typeface="ＭＳ Ｐゴシック"/>
                <a:cs typeface="+mn-cs"/>
              </a:rPr>
              <a:t>idx</a:t>
            </a:r>
            <a:r>
              <a:rPr kumimoji="0" lang="en-US" altLang="ja-JP" sz="1800" b="1" i="0" u="none" strike="noStrike" kern="1200" cap="none" spc="0" normalizeH="0" baseline="0" noProof="0" dirty="0">
                <a:ln>
                  <a:noFill/>
                </a:ln>
                <a:solidFill>
                  <a:srgbClr val="000000"/>
                </a:solidFill>
                <a:effectLst/>
                <a:uLnTx/>
                <a:uFillTx/>
                <a:latin typeface="Times New Roman"/>
                <a:ea typeface="ＭＳ Ｐゴシック"/>
                <a:cs typeface="+mn-cs"/>
              </a:rPr>
              <a:t>}:’ (default): Find maximum </a:t>
            </a:r>
            <a:r>
              <a:rPr lang="en-US" altLang="ja-JP" b="1" dirty="0">
                <a:latin typeface="Times New Roman"/>
                <a:ea typeface="ＭＳ Ｐゴシック"/>
              </a:rPr>
              <a:t>value</a:t>
            </a:r>
            <a:r>
              <a:rPr kumimoji="0" lang="en-US" altLang="ja-JP" sz="1800" b="1" i="0" u="none" strike="noStrike" kern="1200" cap="none" spc="0" normalizeH="0" baseline="0" noProof="0" dirty="0">
                <a:ln>
                  <a:noFill/>
                </a:ln>
                <a:solidFill>
                  <a:srgbClr val="000000"/>
                </a:solidFill>
                <a:effectLst/>
                <a:uLnTx/>
                <a:uFillTx/>
                <a:latin typeface="Times New Roman"/>
                <a:ea typeface="ＭＳ Ｐゴシック"/>
                <a:cs typeface="+mn-cs"/>
              </a:rPr>
              <a:t>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1800" b="1" i="0" u="none" strike="noStrike" kern="1200" cap="none" spc="0" normalizeH="0" baseline="0" noProof="0" dirty="0">
                <a:ln>
                  <a:noFill/>
                </a:ln>
                <a:solidFill>
                  <a:srgbClr val="000000"/>
                </a:solidFill>
                <a:effectLst/>
                <a:uLnTx/>
                <a:uFillTx/>
                <a:latin typeface="Times New Roman"/>
                <a:ea typeface="ＭＳ Ｐゴシック"/>
                <a:cs typeface="+mn-cs"/>
              </a:rPr>
              <a:t>     {</a:t>
            </a:r>
            <a:r>
              <a:rPr kumimoji="0" lang="en-US" altLang="ja-JP" sz="1800" b="1" i="0" u="none" strike="noStrike" kern="1200" cap="none" spc="0" normalizeH="0" baseline="0" noProof="0" dirty="0" err="1">
                <a:ln>
                  <a:noFill/>
                </a:ln>
                <a:solidFill>
                  <a:srgbClr val="000000"/>
                </a:solidFill>
                <a:effectLst/>
                <a:uLnTx/>
                <a:uFillTx/>
                <a:latin typeface="Times New Roman"/>
                <a:ea typeface="ＭＳ Ｐゴシック"/>
                <a:cs typeface="+mn-cs"/>
              </a:rPr>
              <a:t>idx</a:t>
            </a:r>
            <a:r>
              <a:rPr kumimoji="0" lang="en-US" altLang="ja-JP" sz="1800" b="1" i="0" u="none" strike="noStrike" kern="1200" cap="none" spc="0" normalizeH="0" baseline="0" noProof="0" dirty="0">
                <a:ln>
                  <a:noFill/>
                </a:ln>
                <a:solidFill>
                  <a:srgbClr val="000000"/>
                </a:solidFill>
                <a:effectLst/>
                <a:uLnTx/>
                <a:uFillTx/>
                <a:latin typeface="Times New Roman"/>
                <a:ea typeface="ＭＳ Ｐゴシック"/>
                <a:cs typeface="+mn-cs"/>
              </a:rPr>
              <a:t>} is blank or integer starting from 1, </a:t>
            </a:r>
            <a:br>
              <a:rPr kumimoji="0" lang="en-US" altLang="ja-JP" sz="1800" b="1" i="0" u="none" strike="noStrike" kern="1200" cap="none" spc="0" normalizeH="0" baseline="0" noProof="0" dirty="0">
                <a:ln>
                  <a:noFill/>
                </a:ln>
                <a:solidFill>
                  <a:srgbClr val="000000"/>
                </a:solidFill>
                <a:effectLst/>
                <a:uLnTx/>
                <a:uFillTx/>
                <a:latin typeface="Times New Roman"/>
                <a:ea typeface="ＭＳ Ｐゴシック"/>
                <a:cs typeface="+mn-cs"/>
              </a:rPr>
            </a:br>
            <a:r>
              <a:rPr kumimoji="0" lang="en-US" altLang="ja-JP" sz="1800" b="1" i="0" u="none" strike="noStrike" kern="1200" cap="none" spc="0" normalizeH="0" baseline="0" noProof="0" dirty="0">
                <a:ln>
                  <a:noFill/>
                </a:ln>
                <a:solidFill>
                  <a:srgbClr val="000000"/>
                </a:solidFill>
                <a:effectLst/>
                <a:uLnTx/>
                <a:uFillTx/>
                <a:latin typeface="Times New Roman"/>
                <a:ea typeface="ＭＳ Ｐゴシック"/>
                <a:cs typeface="+mn-cs"/>
              </a:rPr>
              <a:t>     must be unique and sequential for target vars</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1800" b="1" i="0" u="none" strike="noStrike" kern="1200" cap="none" spc="0" normalizeH="0" baseline="0" noProof="0" dirty="0">
                <a:ln>
                  <a:noFill/>
                </a:ln>
                <a:solidFill>
                  <a:srgbClr val="000000"/>
                </a:solidFill>
                <a:effectLst/>
                <a:uLnTx/>
                <a:uFillTx/>
                <a:latin typeface="Times New Roman"/>
                <a:ea typeface="ＭＳ Ｐゴシック"/>
                <a:cs typeface="+mn-cs"/>
              </a:rPr>
              <a:t>‘min{</a:t>
            </a:r>
            <a:r>
              <a:rPr kumimoji="0" lang="en-US" altLang="ja-JP" sz="1800" b="1" i="0" u="none" strike="noStrike" kern="1200" cap="none" spc="0" normalizeH="0" baseline="0" noProof="0" dirty="0" err="1">
                <a:ln>
                  <a:noFill/>
                </a:ln>
                <a:solidFill>
                  <a:srgbClr val="000000"/>
                </a:solidFill>
                <a:effectLst/>
                <a:uLnTx/>
                <a:uFillTx/>
                <a:latin typeface="Times New Roman"/>
                <a:ea typeface="ＭＳ Ｐゴシック"/>
                <a:cs typeface="+mn-cs"/>
              </a:rPr>
              <a:t>idx</a:t>
            </a:r>
            <a:r>
              <a:rPr kumimoji="0" lang="en-US" altLang="ja-JP" sz="1800" b="1" i="0" u="none" strike="noStrike" kern="1200" cap="none" spc="0" normalizeH="0" baseline="0" noProof="0" dirty="0">
                <a:ln>
                  <a:noFill/>
                </a:ln>
                <a:solidFill>
                  <a:srgbClr val="000000"/>
                </a:solidFill>
                <a:effectLst/>
                <a:uLnTx/>
                <a:uFillTx/>
                <a:latin typeface="Times New Roman"/>
                <a:ea typeface="ＭＳ Ｐゴシック"/>
                <a:cs typeface="+mn-cs"/>
              </a:rPr>
              <a:t>}:’: Find minimum score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1800" b="0" i="0" u="none" strike="noStrike" kern="1200" cap="none" spc="0" normalizeH="0" baseline="0" noProof="0" dirty="0">
                <a:ln>
                  <a:noFill/>
                </a:ln>
                <a:solidFill>
                  <a:srgbClr val="000000"/>
                </a:solidFill>
                <a:effectLst/>
                <a:uLnTx/>
                <a:uFillTx/>
                <a:latin typeface="Times New Roman"/>
                <a:ea typeface="ＭＳ Ｐゴシック"/>
                <a:cs typeface="+mn-cs"/>
              </a:rPr>
              <a:t>     </a:t>
            </a:r>
            <a:r>
              <a:rPr lang="en-US" altLang="ja-JP" dirty="0">
                <a:latin typeface="Times New Roman"/>
                <a:ea typeface="ＭＳ Ｐゴシック"/>
              </a:rPr>
              <a:t>Objective</a:t>
            </a:r>
            <a:r>
              <a:rPr kumimoji="0" lang="en-US" altLang="ja-JP" sz="1800" b="0" i="0" u="none" strike="noStrike" kern="1200" cap="none" spc="0" normalizeH="0" baseline="0" noProof="0" dirty="0">
                <a:ln>
                  <a:noFill/>
                </a:ln>
                <a:solidFill>
                  <a:srgbClr val="000000"/>
                </a:solidFill>
                <a:effectLst/>
                <a:uLnTx/>
                <a:uFillTx/>
                <a:latin typeface="Times New Roman"/>
                <a:ea typeface="ＭＳ Ｐゴシック"/>
                <a:cs typeface="+mn-cs"/>
              </a:rPr>
              <a:t> function is converted to –t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1800" b="0" i="0" u="none" strike="noStrike" kern="1200" cap="none" spc="0" normalizeH="0" baseline="0" noProof="0" dirty="0">
                <a:ln>
                  <a:noFill/>
                </a:ln>
                <a:solidFill>
                  <a:srgbClr val="000000"/>
                </a:solidFill>
                <a:effectLst/>
                <a:uLnTx/>
                <a:uFillTx/>
                <a:latin typeface="Times New Roman"/>
                <a:ea typeface="ＭＳ Ｐゴシック"/>
                <a:cs typeface="+mn-cs"/>
              </a:rPr>
              <a:t>                    (t denotes the objective function)</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1800" b="1" i="0" u="none" strike="noStrike" kern="1200" cap="none" spc="0" normalizeH="0" baseline="0" noProof="0" dirty="0">
                <a:ln>
                  <a:noFill/>
                </a:ln>
                <a:solidFill>
                  <a:srgbClr val="000000"/>
                </a:solidFill>
                <a:effectLst/>
                <a:uLnTx/>
                <a:uFillTx/>
                <a:latin typeface="Times New Roman"/>
                <a:ea typeface="ＭＳ Ｐゴシック"/>
                <a:cs typeface="+mn-cs"/>
              </a:rPr>
              <a:t>‘-’: Ignore this column </a:t>
            </a:r>
            <a:br>
              <a:rPr kumimoji="0" lang="en-US" altLang="ja-JP" sz="1800" b="1" i="0" u="none" strike="noStrike" kern="1200" cap="none" spc="0" normalizeH="0" baseline="0" noProof="0" dirty="0">
                <a:ln>
                  <a:noFill/>
                </a:ln>
                <a:solidFill>
                  <a:srgbClr val="000000"/>
                </a:solidFill>
                <a:effectLst/>
                <a:uLnTx/>
                <a:uFillTx/>
                <a:latin typeface="Times New Roman"/>
                <a:ea typeface="ＭＳ Ｐゴシック"/>
                <a:cs typeface="+mn-cs"/>
              </a:rPr>
            </a:br>
            <a:r>
              <a:rPr kumimoji="0" lang="en-US" altLang="ja-JP" sz="1800" b="1" i="0" u="none" strike="noStrike" kern="1200" cap="none" spc="0" normalizeH="0" baseline="0" noProof="0" dirty="0">
                <a:ln>
                  <a:noFill/>
                </a:ln>
                <a:solidFill>
                  <a:srgbClr val="000000"/>
                </a:solidFill>
                <a:effectLst/>
                <a:uLnTx/>
                <a:uFillTx/>
                <a:latin typeface="Times New Roman"/>
                <a:ea typeface="ＭＳ Ｐゴシック"/>
                <a:cs typeface="+mn-cs"/>
              </a:rPr>
              <a:t>       neither as objective function nor descriptors</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altLang="ja-JP" sz="1800" b="1" i="0" u="none" strike="noStrike" kern="1200" cap="none" spc="0" normalizeH="0" baseline="0" noProof="0" dirty="0">
              <a:ln>
                <a:noFill/>
              </a:ln>
              <a:solidFill>
                <a:srgbClr val="000000"/>
              </a:solidFill>
              <a:effectLst/>
              <a:uLnTx/>
              <a:uFillTx/>
              <a:latin typeface="Times New Roman"/>
              <a:ea typeface="ＭＳ Ｐゴシック"/>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1800" b="1" i="0" u="none" strike="noStrike" kern="1200" cap="none" spc="0" normalizeH="0" baseline="0" noProof="0" dirty="0">
                <a:ln>
                  <a:noFill/>
                </a:ln>
                <a:solidFill>
                  <a:srgbClr val="000000"/>
                </a:solidFill>
                <a:effectLst/>
                <a:uLnTx/>
                <a:uFillTx/>
                <a:latin typeface="Times New Roman"/>
                <a:ea typeface="ＭＳ Ｐゴシック"/>
                <a:cs typeface="+mn-cs"/>
              </a:rPr>
              <a:t>1</a:t>
            </a:r>
            <a:r>
              <a:rPr kumimoji="0" lang="en-US" altLang="ja-JP" sz="1800" b="1" i="0" u="none" strike="noStrike" kern="1200" cap="none" spc="0" normalizeH="0" baseline="30000" noProof="0" dirty="0">
                <a:ln>
                  <a:noFill/>
                </a:ln>
                <a:solidFill>
                  <a:srgbClr val="000000"/>
                </a:solidFill>
                <a:effectLst/>
                <a:uLnTx/>
                <a:uFillTx/>
                <a:latin typeface="Times New Roman"/>
                <a:ea typeface="ＭＳ Ｐゴシック"/>
                <a:cs typeface="+mn-cs"/>
              </a:rPr>
              <a:t>st</a:t>
            </a:r>
            <a:r>
              <a:rPr kumimoji="0" lang="en-US" altLang="ja-JP" sz="1800" b="1" i="0" u="none" strike="noStrike" kern="1200" cap="none" spc="0" normalizeH="0" baseline="0" noProof="0" dirty="0">
                <a:ln>
                  <a:noFill/>
                </a:ln>
                <a:solidFill>
                  <a:srgbClr val="000000"/>
                </a:solidFill>
                <a:effectLst/>
                <a:uLnTx/>
                <a:uFillTx/>
                <a:latin typeface="Times New Roman"/>
                <a:ea typeface="ＭＳ Ｐゴシック"/>
                <a:cs typeface="+mn-cs"/>
              </a:rPr>
              <a:t> column: #1 target function</a:t>
            </a:r>
            <a:endParaRPr kumimoji="0" lang="en-US" altLang="ja-JP" sz="1800" b="1" i="1" u="none" strike="noStrike" kern="1200" cap="none" spc="0" normalizeH="0" baseline="0" noProof="0" dirty="0">
              <a:ln>
                <a:noFill/>
              </a:ln>
              <a:solidFill>
                <a:srgbClr val="000000"/>
              </a:solidFill>
              <a:effectLst/>
              <a:uLnTx/>
              <a:uFillTx/>
              <a:latin typeface="Times New Roman"/>
              <a:ea typeface="ＭＳ Ｐゴシック"/>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1800" b="1" i="0" u="none" strike="noStrike" kern="1200" cap="none" spc="0" normalizeH="0" baseline="0" noProof="0" dirty="0">
                <a:ln>
                  <a:noFill/>
                </a:ln>
                <a:solidFill>
                  <a:srgbClr val="000000"/>
                </a:solidFill>
                <a:effectLst/>
                <a:uLnTx/>
                <a:uFillTx/>
                <a:latin typeface="Times New Roman"/>
                <a:ea typeface="ＭＳ Ｐゴシック"/>
                <a:cs typeface="+mn-cs"/>
              </a:rPr>
              <a:t>2</a:t>
            </a:r>
            <a:r>
              <a:rPr kumimoji="0" lang="en-US" altLang="ja-JP" sz="1800" b="1" i="0" u="none" strike="noStrike" kern="1200" cap="none" spc="0" normalizeH="0" baseline="30000" noProof="0" dirty="0">
                <a:ln>
                  <a:noFill/>
                </a:ln>
                <a:solidFill>
                  <a:srgbClr val="000000"/>
                </a:solidFill>
                <a:effectLst/>
                <a:uLnTx/>
                <a:uFillTx/>
                <a:latin typeface="Times New Roman"/>
                <a:ea typeface="ＭＳ Ｐゴシック"/>
                <a:cs typeface="+mn-cs"/>
              </a:rPr>
              <a:t>nd</a:t>
            </a:r>
            <a:r>
              <a:rPr kumimoji="0" lang="en-US" altLang="ja-JP" sz="1800" b="1" i="0" u="none" strike="noStrike" kern="1200" cap="none" spc="0" normalizeH="0" baseline="0" noProof="0" dirty="0">
                <a:ln>
                  <a:noFill/>
                </a:ln>
                <a:solidFill>
                  <a:srgbClr val="000000"/>
                </a:solidFill>
                <a:effectLst/>
                <a:uLnTx/>
                <a:uFillTx/>
                <a:latin typeface="Times New Roman"/>
                <a:ea typeface="ＭＳ Ｐゴシック"/>
                <a:cs typeface="+mn-cs"/>
              </a:rPr>
              <a:t> column: #2 target function</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1800" b="1" i="0" u="none" strike="noStrike" kern="1200" cap="none" spc="0" normalizeH="0" baseline="0" noProof="0" dirty="0">
                <a:ln>
                  <a:noFill/>
                </a:ln>
                <a:solidFill>
                  <a:srgbClr val="000000"/>
                </a:solidFill>
                <a:effectLst/>
                <a:uLnTx/>
                <a:uFillTx/>
                <a:latin typeface="Times New Roman"/>
                <a:ea typeface="ＭＳ Ｐゴシック"/>
                <a:cs typeface="+mn-cs"/>
              </a:rPr>
              <a:t>3</a:t>
            </a:r>
            <a:r>
              <a:rPr kumimoji="0" lang="en-US" altLang="ja-JP" sz="1800" b="1" i="0" u="none" strike="noStrike" kern="1200" cap="none" spc="0" normalizeH="0" baseline="30000" noProof="0" dirty="0">
                <a:ln>
                  <a:noFill/>
                </a:ln>
                <a:solidFill>
                  <a:srgbClr val="000000"/>
                </a:solidFill>
                <a:effectLst/>
                <a:uLnTx/>
                <a:uFillTx/>
                <a:latin typeface="Times New Roman"/>
                <a:ea typeface="ＭＳ Ｐゴシック"/>
                <a:cs typeface="+mn-cs"/>
              </a:rPr>
              <a:t>nd</a:t>
            </a:r>
            <a:r>
              <a:rPr kumimoji="0" lang="en-US" altLang="ja-JP" sz="1800" b="1" i="0" u="none" strike="noStrike" kern="1200" cap="none" spc="0" normalizeH="0" baseline="0" noProof="0" dirty="0">
                <a:ln>
                  <a:noFill/>
                </a:ln>
                <a:solidFill>
                  <a:srgbClr val="000000"/>
                </a:solidFill>
                <a:effectLst/>
                <a:uLnTx/>
                <a:uFillTx/>
                <a:latin typeface="Times New Roman"/>
                <a:ea typeface="ＭＳ Ｐゴシック"/>
                <a:cs typeface="+mn-cs"/>
              </a:rPr>
              <a:t> column: #3 target function, equal to t1 * t2</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1800" b="1" i="0" u="none" strike="noStrike" kern="1200" cap="none" spc="0" normalizeH="0" baseline="0" noProof="0" dirty="0">
                <a:ln>
                  <a:noFill/>
                </a:ln>
                <a:solidFill>
                  <a:srgbClr val="000000"/>
                </a:solidFill>
                <a:effectLst/>
                <a:uLnTx/>
                <a:uFillTx/>
                <a:latin typeface="Times New Roman"/>
                <a:ea typeface="ＭＳ Ｐゴシック"/>
                <a:cs typeface="+mn-cs"/>
              </a:rPr>
              <a:t>4</a:t>
            </a:r>
            <a:r>
              <a:rPr kumimoji="0" lang="en-US" altLang="ja-JP" sz="1800" b="1" i="0" u="none" strike="noStrike" kern="1200" cap="none" spc="0" normalizeH="0" baseline="30000" noProof="0" dirty="0">
                <a:ln>
                  <a:noFill/>
                </a:ln>
                <a:solidFill>
                  <a:srgbClr val="000000"/>
                </a:solidFill>
                <a:effectLst/>
                <a:uLnTx/>
                <a:uFillTx/>
                <a:latin typeface="Times New Roman"/>
                <a:ea typeface="ＭＳ Ｐゴシック"/>
                <a:cs typeface="+mn-cs"/>
              </a:rPr>
              <a:t>rd</a:t>
            </a:r>
            <a:r>
              <a:rPr kumimoji="0" lang="en-US" altLang="ja-JP" sz="1800" b="1" i="0" u="none" strike="noStrike" kern="1200" cap="none" spc="0" normalizeH="0" baseline="0" noProof="0" dirty="0">
                <a:ln>
                  <a:noFill/>
                </a:ln>
                <a:solidFill>
                  <a:srgbClr val="000000"/>
                </a:solidFill>
                <a:effectLst/>
                <a:uLnTx/>
                <a:uFillTx/>
                <a:latin typeface="Times New Roman"/>
                <a:ea typeface="ＭＳ Ｐゴシック"/>
                <a:cs typeface="+mn-cs"/>
              </a:rPr>
              <a:t> and 5</a:t>
            </a:r>
            <a:r>
              <a:rPr kumimoji="0" lang="en-US" altLang="ja-JP" sz="1800" b="1" i="0" u="none" strike="noStrike" kern="1200" cap="none" spc="0" normalizeH="0" baseline="30000" noProof="0" dirty="0">
                <a:ln>
                  <a:noFill/>
                </a:ln>
                <a:solidFill>
                  <a:srgbClr val="000000"/>
                </a:solidFill>
                <a:effectLst/>
                <a:uLnTx/>
                <a:uFillTx/>
                <a:latin typeface="Times New Roman"/>
                <a:ea typeface="ＭＳ Ｐゴシック"/>
                <a:cs typeface="+mn-cs"/>
              </a:rPr>
              <a:t>th</a:t>
            </a:r>
            <a:r>
              <a:rPr kumimoji="0" lang="en-US" altLang="ja-JP" sz="1800" b="1" i="0" u="none" strike="noStrike" kern="1200" cap="none" spc="0" normalizeH="0" baseline="0" noProof="0" dirty="0">
                <a:ln>
                  <a:noFill/>
                </a:ln>
                <a:solidFill>
                  <a:srgbClr val="000000"/>
                </a:solidFill>
                <a:effectLst/>
                <a:uLnTx/>
                <a:uFillTx/>
                <a:latin typeface="Times New Roman"/>
                <a:ea typeface="ＭＳ Ｐゴシック"/>
                <a:cs typeface="+mn-cs"/>
              </a:rPr>
              <a:t> columns: Descriptors</a:t>
            </a:r>
            <a:endParaRPr kumimoji="0" lang="en-US" altLang="ja-JP" sz="1800" b="1" i="0" u="none" strike="noStrike" kern="1200" cap="none" spc="0" normalizeH="0" baseline="0" noProof="0" dirty="0">
              <a:ln>
                <a:noFill/>
              </a:ln>
              <a:solidFill>
                <a:srgbClr val="FF0000"/>
              </a:solidFill>
              <a:effectLst/>
              <a:uLnTx/>
              <a:uFillTx/>
              <a:latin typeface="Times New Roman"/>
              <a:ea typeface="ＭＳ Ｐゴシック"/>
              <a:cs typeface="+mn-cs"/>
            </a:endParaRPr>
          </a:p>
        </p:txBody>
      </p:sp>
      <p:sp>
        <p:nvSpPr>
          <p:cNvPr id="2" name="テキスト ボックス 1">
            <a:extLst>
              <a:ext uri="{FF2B5EF4-FFF2-40B4-BE49-F238E27FC236}">
                <a16:creationId xmlns:a16="http://schemas.microsoft.com/office/drawing/2014/main" id="{442E61D2-8D15-60C4-1A29-92938EE6BA79}"/>
              </a:ext>
            </a:extLst>
          </p:cNvPr>
          <p:cNvSpPr txBox="1"/>
          <p:nvPr/>
        </p:nvSpPr>
        <p:spPr>
          <a:xfrm>
            <a:off x="1" y="5657671"/>
            <a:ext cx="5115696" cy="1200329"/>
          </a:xfrm>
          <a:prstGeom prst="rect">
            <a:avLst/>
          </a:prstGeom>
          <a:solidFill>
            <a:schemeClr val="accent2"/>
          </a:solid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1800" b="1" i="0" u="none" strike="noStrike" kern="1200" cap="none" spc="0" normalizeH="0" baseline="0" noProof="0" dirty="0">
                <a:ln>
                  <a:noFill/>
                </a:ln>
                <a:solidFill>
                  <a:srgbClr val="FFFF00"/>
                </a:solidFill>
                <a:effectLst/>
                <a:uLnTx/>
                <a:uFillTx/>
                <a:latin typeface="Times New Roman"/>
                <a:ea typeface="ＭＳ Ｐゴシック"/>
                <a:cs typeface="+mn-cs"/>
              </a:rPr>
              <a:t>IMPORTANT NOTE</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1800" b="1" i="0" u="none" strike="noStrike" kern="1200" cap="none" spc="0" normalizeH="0" baseline="0" noProof="0" dirty="0">
                <a:ln>
                  <a:noFill/>
                </a:ln>
                <a:solidFill>
                  <a:srgbClr val="FFFF00"/>
                </a:solidFill>
                <a:effectLst/>
                <a:uLnTx/>
                <a:uFillTx/>
                <a:latin typeface="Times New Roman"/>
                <a:ea typeface="ＭＳ Ｐゴシック"/>
                <a:cs typeface="+mn-cs"/>
              </a:rPr>
              <a:t>  At least ONE BLANK target function data is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1800" b="1" i="0" u="none" strike="noStrike" kern="1200" cap="none" spc="0" normalizeH="0" baseline="0" noProof="0" dirty="0">
                <a:ln>
                  <a:noFill/>
                </a:ln>
                <a:solidFill>
                  <a:srgbClr val="FFFF00"/>
                </a:solidFill>
                <a:effectLst/>
                <a:uLnTx/>
                <a:uFillTx/>
                <a:latin typeface="Times New Roman"/>
                <a:ea typeface="ＭＳ Ｐゴシック"/>
                <a:cs typeface="+mn-cs"/>
              </a:rPr>
              <a:t>  required. Or the program will be terminated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1800" b="1" i="0" u="none" strike="noStrike" kern="1200" cap="none" spc="0" normalizeH="0" baseline="0" noProof="0" dirty="0">
                <a:ln>
                  <a:noFill/>
                </a:ln>
                <a:solidFill>
                  <a:srgbClr val="FFFF00"/>
                </a:solidFill>
                <a:effectLst/>
                <a:uLnTx/>
                <a:uFillTx/>
                <a:latin typeface="Times New Roman"/>
                <a:ea typeface="ＭＳ Ｐゴシック"/>
                <a:cs typeface="+mn-cs"/>
              </a:rPr>
              <a:t>  by ERROR in </a:t>
            </a:r>
            <a:r>
              <a:rPr kumimoji="0" lang="en-US" altLang="ja-JP" sz="1800" b="1" i="0" u="none" strike="noStrike" kern="1200" cap="none" spc="0" normalizeH="0" baseline="0" noProof="0" dirty="0" err="1">
                <a:ln>
                  <a:noFill/>
                </a:ln>
                <a:solidFill>
                  <a:srgbClr val="FFFF00"/>
                </a:solidFill>
                <a:effectLst/>
                <a:uLnTx/>
                <a:uFillTx/>
                <a:latin typeface="Times New Roman"/>
                <a:ea typeface="ＭＳ Ｐゴシック"/>
                <a:cs typeface="+mn-cs"/>
              </a:rPr>
              <a:t>base_search</a:t>
            </a:r>
            <a:r>
              <a:rPr kumimoji="0" lang="en-US" altLang="ja-JP" sz="1800" b="1" i="0" u="none" strike="noStrike" kern="1200" cap="none" spc="0" normalizeH="0" baseline="0" noProof="0" dirty="0">
                <a:ln>
                  <a:noFill/>
                </a:ln>
                <a:solidFill>
                  <a:srgbClr val="FFFF00"/>
                </a:solidFill>
                <a:effectLst/>
                <a:uLnTx/>
                <a:uFillTx/>
                <a:latin typeface="Times New Roman"/>
                <a:ea typeface="ＭＳ Ｐゴシック"/>
                <a:cs typeface="+mn-cs"/>
              </a:rPr>
              <a:t>()</a:t>
            </a:r>
          </a:p>
        </p:txBody>
      </p:sp>
      <p:graphicFrame>
        <p:nvGraphicFramePr>
          <p:cNvPr id="4" name="オブジェクト 3">
            <a:extLst>
              <a:ext uri="{FF2B5EF4-FFF2-40B4-BE49-F238E27FC236}">
                <a16:creationId xmlns:a16="http://schemas.microsoft.com/office/drawing/2014/main" id="{C19D9350-AB69-52D9-4CD9-ADB92244891A}"/>
              </a:ext>
            </a:extLst>
          </p:cNvPr>
          <p:cNvGraphicFramePr>
            <a:graphicFrameLocks noChangeAspect="1"/>
          </p:cNvGraphicFramePr>
          <p:nvPr/>
        </p:nvGraphicFramePr>
        <p:xfrm>
          <a:off x="180888" y="1417504"/>
          <a:ext cx="3438525" cy="2628900"/>
        </p:xfrm>
        <a:graphic>
          <a:graphicData uri="http://schemas.openxmlformats.org/presentationml/2006/ole">
            <mc:AlternateContent xmlns:mc="http://schemas.openxmlformats.org/markup-compatibility/2006">
              <mc:Choice xmlns:v="urn:schemas-microsoft-com:vml" Requires="v">
                <p:oleObj name="Worksheet" r:id="rId3" imgW="3438675" imgH="2628900" progId="Excel.Sheet.12">
                  <p:embed/>
                </p:oleObj>
              </mc:Choice>
              <mc:Fallback>
                <p:oleObj name="Worksheet" r:id="rId3" imgW="3438675" imgH="2628900" progId="Excel.Sheet.12">
                  <p:embed/>
                  <p:pic>
                    <p:nvPicPr>
                      <p:cNvPr id="4" name="オブジェクト 3">
                        <a:extLst>
                          <a:ext uri="{FF2B5EF4-FFF2-40B4-BE49-F238E27FC236}">
                            <a16:creationId xmlns:a16="http://schemas.microsoft.com/office/drawing/2014/main" id="{C19D9350-AB69-52D9-4CD9-ADB92244891A}"/>
                          </a:ext>
                        </a:extLst>
                      </p:cNvPr>
                      <p:cNvPicPr/>
                      <p:nvPr/>
                    </p:nvPicPr>
                    <p:blipFill>
                      <a:blip r:embed="rId4"/>
                      <a:stretch>
                        <a:fillRect/>
                      </a:stretch>
                    </p:blipFill>
                    <p:spPr>
                      <a:xfrm>
                        <a:off x="180888" y="1417504"/>
                        <a:ext cx="3438525" cy="2628900"/>
                      </a:xfrm>
                      <a:prstGeom prst="rect">
                        <a:avLst/>
                      </a:prstGeom>
                    </p:spPr>
                  </p:pic>
                </p:oleObj>
              </mc:Fallback>
            </mc:AlternateContent>
          </a:graphicData>
        </a:graphic>
      </p:graphicFrame>
    </p:spTree>
    <p:extLst>
      <p:ext uri="{BB962C8B-B14F-4D97-AF65-F5344CB8AC3E}">
        <p14:creationId xmlns:p14="http://schemas.microsoft.com/office/powerpoint/2010/main" val="1649392181"/>
      </p:ext>
    </p:extLst>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954" name="Rectangle 2"/>
          <p:cNvSpPr>
            <a:spLocks noGrp="1" noChangeArrowheads="1"/>
          </p:cNvSpPr>
          <p:nvPr>
            <p:ph type="title"/>
          </p:nvPr>
        </p:nvSpPr>
        <p:spPr>
          <a:xfrm>
            <a:off x="0" y="0"/>
            <a:ext cx="9144000" cy="687118"/>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eaLnBrk="1" hangingPunct="1"/>
            <a:r>
              <a:rPr lang="en-US" altLang="ja-JP" sz="3600" b="1" dirty="0">
                <a:solidFill>
                  <a:srgbClr val="0000FF"/>
                </a:solidFill>
              </a:rPr>
              <a:t>Variation of predictions</a:t>
            </a:r>
          </a:p>
        </p:txBody>
      </p:sp>
      <p:sp>
        <p:nvSpPr>
          <p:cNvPr id="27" name="テキスト ボックス 26"/>
          <p:cNvSpPr txBox="1"/>
          <p:nvPr/>
        </p:nvSpPr>
        <p:spPr>
          <a:xfrm>
            <a:off x="34600" y="555140"/>
            <a:ext cx="9001896" cy="307777"/>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tab pos="263525" algn="l"/>
                <a:tab pos="3054350" algn="l"/>
              </a:tabLst>
              <a:defRPr/>
            </a:pPr>
            <a:r>
              <a:rPr kumimoji="0" lang="en-US" altLang="ja-JP" sz="1400" b="1" i="0" u="none" strike="noStrike" kern="1200" cap="none" spc="0" normalizeH="0" baseline="0" noProof="0" dirty="0">
                <a:ln>
                  <a:noFill/>
                </a:ln>
                <a:solidFill>
                  <a:srgbClr val="0E920E"/>
                </a:solidFill>
                <a:effectLst/>
                <a:uLnTx/>
                <a:uFillTx/>
                <a:latin typeface="Times New Roman"/>
                <a:ea typeface="ＭＳ Ｐゴシック"/>
                <a:cs typeface="+mn-cs"/>
              </a:rPr>
              <a:t>python bayes_gp_plain.py data_3targets.xlsx</a:t>
            </a:r>
            <a:endParaRPr kumimoji="0" lang="en-US" altLang="ja-JP" sz="1400" b="0" i="0" u="none" strike="noStrike" kern="1200" cap="none" spc="0" normalizeH="0" baseline="0" noProof="0" dirty="0">
              <a:ln>
                <a:noFill/>
              </a:ln>
              <a:solidFill>
                <a:srgbClr val="000000"/>
              </a:solidFill>
              <a:effectLst/>
              <a:uLnTx/>
              <a:uFillTx/>
              <a:latin typeface="Times New Roman"/>
              <a:ea typeface="ＭＳ Ｐゴシック"/>
              <a:cs typeface="+mn-cs"/>
            </a:endParaRPr>
          </a:p>
        </p:txBody>
      </p:sp>
      <p:pic>
        <p:nvPicPr>
          <p:cNvPr id="3" name="図 2">
            <a:extLst>
              <a:ext uri="{FF2B5EF4-FFF2-40B4-BE49-F238E27FC236}">
                <a16:creationId xmlns:a16="http://schemas.microsoft.com/office/drawing/2014/main" id="{33766873-4A91-F24C-FA92-5CB51A003EE6}"/>
              </a:ext>
            </a:extLst>
          </p:cNvPr>
          <p:cNvPicPr>
            <a:picLocks noChangeAspect="1"/>
          </p:cNvPicPr>
          <p:nvPr/>
        </p:nvPicPr>
        <p:blipFill>
          <a:blip r:embed="rId3"/>
          <a:stretch>
            <a:fillRect/>
          </a:stretch>
        </p:blipFill>
        <p:spPr>
          <a:xfrm>
            <a:off x="0" y="862917"/>
            <a:ext cx="5329766" cy="3848783"/>
          </a:xfrm>
          <a:prstGeom prst="rect">
            <a:avLst/>
          </a:prstGeom>
        </p:spPr>
      </p:pic>
      <p:pic>
        <p:nvPicPr>
          <p:cNvPr id="8" name="図 7">
            <a:extLst>
              <a:ext uri="{FF2B5EF4-FFF2-40B4-BE49-F238E27FC236}">
                <a16:creationId xmlns:a16="http://schemas.microsoft.com/office/drawing/2014/main" id="{64DC03BE-5EB1-1E56-95F2-6CA3DE633F75}"/>
              </a:ext>
            </a:extLst>
          </p:cNvPr>
          <p:cNvPicPr>
            <a:picLocks noChangeAspect="1"/>
          </p:cNvPicPr>
          <p:nvPr/>
        </p:nvPicPr>
        <p:blipFill>
          <a:blip r:embed="rId4"/>
          <a:stretch>
            <a:fillRect/>
          </a:stretch>
        </p:blipFill>
        <p:spPr>
          <a:xfrm>
            <a:off x="577305" y="3227400"/>
            <a:ext cx="5027628" cy="3630600"/>
          </a:xfrm>
          <a:prstGeom prst="rect">
            <a:avLst/>
          </a:prstGeom>
        </p:spPr>
      </p:pic>
      <p:pic>
        <p:nvPicPr>
          <p:cNvPr id="6" name="図 5">
            <a:extLst>
              <a:ext uri="{FF2B5EF4-FFF2-40B4-BE49-F238E27FC236}">
                <a16:creationId xmlns:a16="http://schemas.microsoft.com/office/drawing/2014/main" id="{E9D825B7-4DCB-A3C9-88E0-AB2F3848F6BC}"/>
              </a:ext>
            </a:extLst>
          </p:cNvPr>
          <p:cNvPicPr>
            <a:picLocks noChangeAspect="1"/>
          </p:cNvPicPr>
          <p:nvPr/>
        </p:nvPicPr>
        <p:blipFill>
          <a:blip r:embed="rId5"/>
          <a:stretch>
            <a:fillRect/>
          </a:stretch>
        </p:blipFill>
        <p:spPr>
          <a:xfrm>
            <a:off x="5551181" y="2532540"/>
            <a:ext cx="3263900" cy="2356960"/>
          </a:xfrm>
          <a:prstGeom prst="rect">
            <a:avLst/>
          </a:prstGeom>
        </p:spPr>
      </p:pic>
    </p:spTree>
    <p:extLst>
      <p:ext uri="{BB962C8B-B14F-4D97-AF65-F5344CB8AC3E}">
        <p14:creationId xmlns:p14="http://schemas.microsoft.com/office/powerpoint/2010/main" val="2770938876"/>
      </p:ext>
    </p:extLst>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954" name="Rectangle 2"/>
          <p:cNvSpPr>
            <a:spLocks noGrp="1" noChangeArrowheads="1"/>
          </p:cNvSpPr>
          <p:nvPr>
            <p:ph type="title"/>
          </p:nvPr>
        </p:nvSpPr>
        <p:spPr>
          <a:xfrm>
            <a:off x="0" y="0"/>
            <a:ext cx="9144000" cy="687118"/>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eaLnBrk="1" hangingPunct="1"/>
            <a:r>
              <a:rPr lang="en-US" altLang="ja-JP" sz="3600" b="1" dirty="0">
                <a:solidFill>
                  <a:srgbClr val="0000FF"/>
                </a:solidFill>
              </a:rPr>
              <a:t>    Input file for 2D</a:t>
            </a:r>
            <a:r>
              <a:rPr lang="ja-JP" altLang="en-US" sz="3600" b="1" dirty="0">
                <a:solidFill>
                  <a:srgbClr val="0000FF"/>
                </a:solidFill>
              </a:rPr>
              <a:t> </a:t>
            </a:r>
            <a:r>
              <a:rPr lang="en-US" altLang="ja-JP" sz="3600" b="1" dirty="0">
                <a:solidFill>
                  <a:srgbClr val="0000FF"/>
                </a:solidFill>
              </a:rPr>
              <a:t>plot</a:t>
            </a:r>
          </a:p>
        </p:txBody>
      </p:sp>
      <p:sp>
        <p:nvSpPr>
          <p:cNvPr id="27" name="テキスト ボックス 26"/>
          <p:cNvSpPr txBox="1"/>
          <p:nvPr/>
        </p:nvSpPr>
        <p:spPr>
          <a:xfrm>
            <a:off x="44027" y="775849"/>
            <a:ext cx="3712249"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1800" b="1" i="0" u="none" strike="noStrike" kern="1200" cap="none" spc="0" normalizeH="0" baseline="0" noProof="0" dirty="0">
                <a:ln>
                  <a:noFill/>
                </a:ln>
                <a:solidFill>
                  <a:srgbClr val="000000"/>
                </a:solidFill>
                <a:effectLst/>
                <a:uLnTx/>
                <a:uFillTx/>
                <a:latin typeface="Times New Roman"/>
                <a:ea typeface="ＭＳ Ｐゴシック"/>
                <a:cs typeface="+mn-cs"/>
              </a:rPr>
              <a:t>data_3targets3descriptors.xlsx</a:t>
            </a:r>
            <a:endParaRPr kumimoji="0" lang="en-US" altLang="ja-JP" sz="1800" b="1" i="0" u="none" strike="noStrike" kern="1200" cap="none" spc="0" normalizeH="0" baseline="0" noProof="0" dirty="0">
              <a:ln>
                <a:noFill/>
              </a:ln>
              <a:solidFill>
                <a:srgbClr val="FF0000"/>
              </a:solidFill>
              <a:effectLst/>
              <a:uLnTx/>
              <a:uFillTx/>
              <a:latin typeface="Times New Roman"/>
              <a:ea typeface="ＭＳ Ｐゴシック"/>
              <a:cs typeface="+mn-cs"/>
            </a:endParaRPr>
          </a:p>
        </p:txBody>
      </p:sp>
      <p:sp>
        <p:nvSpPr>
          <p:cNvPr id="3" name="テキスト ボックス 2">
            <a:extLst>
              <a:ext uri="{FF2B5EF4-FFF2-40B4-BE49-F238E27FC236}">
                <a16:creationId xmlns:a16="http://schemas.microsoft.com/office/drawing/2014/main" id="{5D3CADE0-E29A-CC0F-F938-7DE6AF8F4A9A}"/>
              </a:ext>
            </a:extLst>
          </p:cNvPr>
          <p:cNvSpPr txBox="1"/>
          <p:nvPr/>
        </p:nvSpPr>
        <p:spPr>
          <a:xfrm>
            <a:off x="118331" y="3140692"/>
            <a:ext cx="5344025" cy="203132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altLang="ja-JP" sz="1400" b="1" i="0" u="none" strike="noStrike" kern="1200" cap="none" spc="0" normalizeH="0" baseline="0" noProof="0" dirty="0">
              <a:ln>
                <a:noFill/>
              </a:ln>
              <a:solidFill>
                <a:srgbClr val="000000"/>
              </a:solidFill>
              <a:effectLst/>
              <a:uLnTx/>
              <a:uFillTx/>
              <a:latin typeface="Times New Roman"/>
              <a:ea typeface="ＭＳ Ｐゴシック"/>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1400" b="1" i="0" u="none" strike="noStrike" kern="1200" cap="none" spc="0" normalizeH="0" baseline="0" noProof="0" dirty="0">
                <a:ln>
                  <a:noFill/>
                </a:ln>
                <a:solidFill>
                  <a:srgbClr val="000000"/>
                </a:solidFill>
                <a:effectLst/>
                <a:uLnTx/>
                <a:uFillTx/>
                <a:latin typeface="Times New Roman"/>
                <a:ea typeface="ＭＳ Ｐゴシック"/>
                <a:cs typeface="+mn-cs"/>
              </a:rPr>
              <a:t>1</a:t>
            </a:r>
            <a:r>
              <a:rPr kumimoji="0" lang="en-US" altLang="ja-JP" sz="1400" b="1" i="0" u="none" strike="noStrike" kern="1200" cap="none" spc="0" normalizeH="0" baseline="30000" noProof="0" dirty="0">
                <a:ln>
                  <a:noFill/>
                </a:ln>
                <a:solidFill>
                  <a:srgbClr val="000000"/>
                </a:solidFill>
                <a:effectLst/>
                <a:uLnTx/>
                <a:uFillTx/>
                <a:latin typeface="Times New Roman"/>
                <a:ea typeface="ＭＳ Ｐゴシック"/>
                <a:cs typeface="+mn-cs"/>
              </a:rPr>
              <a:t>st</a:t>
            </a:r>
            <a:r>
              <a:rPr kumimoji="0" lang="en-US" altLang="ja-JP" sz="1400" b="1" i="0" u="none" strike="noStrike" kern="1200" cap="none" spc="0" normalizeH="0" baseline="0" noProof="0" dirty="0">
                <a:ln>
                  <a:noFill/>
                </a:ln>
                <a:solidFill>
                  <a:srgbClr val="000000"/>
                </a:solidFill>
                <a:effectLst/>
                <a:uLnTx/>
                <a:uFillTx/>
                <a:latin typeface="Times New Roman"/>
                <a:ea typeface="ＭＳ Ｐゴシック"/>
                <a:cs typeface="+mn-cs"/>
              </a:rPr>
              <a:t> column: #1 target function</a:t>
            </a:r>
            <a:endParaRPr kumimoji="0" lang="en-US" altLang="ja-JP" sz="1400" b="1" i="1" u="none" strike="noStrike" kern="1200" cap="none" spc="0" normalizeH="0" baseline="0" noProof="0" dirty="0">
              <a:ln>
                <a:noFill/>
              </a:ln>
              <a:solidFill>
                <a:srgbClr val="000000"/>
              </a:solidFill>
              <a:effectLst/>
              <a:uLnTx/>
              <a:uFillTx/>
              <a:latin typeface="Times New Roman"/>
              <a:ea typeface="ＭＳ Ｐゴシック"/>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1400" b="1" i="0" u="none" strike="noStrike" kern="1200" cap="none" spc="0" normalizeH="0" baseline="0" noProof="0" dirty="0">
                <a:ln>
                  <a:noFill/>
                </a:ln>
                <a:solidFill>
                  <a:srgbClr val="000000"/>
                </a:solidFill>
                <a:effectLst/>
                <a:uLnTx/>
                <a:uFillTx/>
                <a:latin typeface="Times New Roman"/>
                <a:ea typeface="ＭＳ Ｐゴシック"/>
                <a:cs typeface="+mn-cs"/>
              </a:rPr>
              <a:t>2</a:t>
            </a:r>
            <a:r>
              <a:rPr kumimoji="0" lang="en-US" altLang="ja-JP" sz="1400" b="1" i="0" u="none" strike="noStrike" kern="1200" cap="none" spc="0" normalizeH="0" baseline="30000" noProof="0" dirty="0">
                <a:ln>
                  <a:noFill/>
                </a:ln>
                <a:solidFill>
                  <a:srgbClr val="000000"/>
                </a:solidFill>
                <a:effectLst/>
                <a:uLnTx/>
                <a:uFillTx/>
                <a:latin typeface="Times New Roman"/>
                <a:ea typeface="ＭＳ Ｐゴシック"/>
                <a:cs typeface="+mn-cs"/>
              </a:rPr>
              <a:t>nd</a:t>
            </a:r>
            <a:r>
              <a:rPr kumimoji="0" lang="en-US" altLang="ja-JP" sz="1400" b="1" i="0" u="none" strike="noStrike" kern="1200" cap="none" spc="0" normalizeH="0" baseline="0" noProof="0" dirty="0">
                <a:ln>
                  <a:noFill/>
                </a:ln>
                <a:solidFill>
                  <a:srgbClr val="000000"/>
                </a:solidFill>
                <a:effectLst/>
                <a:uLnTx/>
                <a:uFillTx/>
                <a:latin typeface="Times New Roman"/>
                <a:ea typeface="ＭＳ Ｐゴシック"/>
                <a:cs typeface="+mn-cs"/>
              </a:rPr>
              <a:t> column: #2 target function</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1400" b="1" i="0" u="none" strike="noStrike" kern="1200" cap="none" spc="0" normalizeH="0" baseline="0" noProof="0" dirty="0">
                <a:ln>
                  <a:noFill/>
                </a:ln>
                <a:solidFill>
                  <a:srgbClr val="000000"/>
                </a:solidFill>
                <a:effectLst/>
                <a:uLnTx/>
                <a:uFillTx/>
                <a:latin typeface="Times New Roman"/>
                <a:ea typeface="ＭＳ Ｐゴシック"/>
                <a:cs typeface="+mn-cs"/>
              </a:rPr>
              <a:t>3</a:t>
            </a:r>
            <a:r>
              <a:rPr kumimoji="0" lang="en-US" altLang="ja-JP" sz="1400" b="1" i="0" u="none" strike="noStrike" kern="1200" cap="none" spc="0" normalizeH="0" baseline="30000" noProof="0" dirty="0">
                <a:ln>
                  <a:noFill/>
                </a:ln>
                <a:solidFill>
                  <a:srgbClr val="000000"/>
                </a:solidFill>
                <a:effectLst/>
                <a:uLnTx/>
                <a:uFillTx/>
                <a:latin typeface="Times New Roman"/>
                <a:ea typeface="ＭＳ Ｐゴシック"/>
                <a:cs typeface="+mn-cs"/>
              </a:rPr>
              <a:t>rd</a:t>
            </a:r>
            <a:r>
              <a:rPr kumimoji="0" lang="en-US" altLang="ja-JP" sz="1400" b="1" i="0" u="none" strike="noStrike" kern="1200" cap="none" spc="0" normalizeH="0" baseline="0" noProof="0" dirty="0">
                <a:ln>
                  <a:noFill/>
                </a:ln>
                <a:solidFill>
                  <a:srgbClr val="000000"/>
                </a:solidFill>
                <a:effectLst/>
                <a:uLnTx/>
                <a:uFillTx/>
                <a:latin typeface="Times New Roman"/>
                <a:ea typeface="ＭＳ Ｐゴシック"/>
                <a:cs typeface="+mn-cs"/>
              </a:rPr>
              <a:t> column: #3 target function</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1400" b="1" i="0" u="none" strike="noStrike" kern="1200" cap="none" spc="0" normalizeH="0" baseline="0" noProof="0" dirty="0">
                <a:ln>
                  <a:noFill/>
                </a:ln>
                <a:solidFill>
                  <a:srgbClr val="000000"/>
                </a:solidFill>
                <a:effectLst/>
                <a:uLnTx/>
                <a:uFillTx/>
                <a:latin typeface="Times New Roman"/>
                <a:ea typeface="ＭＳ Ｐゴシック"/>
                <a:cs typeface="+mn-cs"/>
              </a:rPr>
              <a:t>4</a:t>
            </a:r>
            <a:r>
              <a:rPr kumimoji="0" lang="en-US" altLang="ja-JP" sz="1400" b="1" i="0" u="none" strike="noStrike" kern="1200" cap="none" spc="0" normalizeH="0" baseline="30000" noProof="0" dirty="0">
                <a:ln>
                  <a:noFill/>
                </a:ln>
                <a:solidFill>
                  <a:srgbClr val="000000"/>
                </a:solidFill>
                <a:effectLst/>
                <a:uLnTx/>
                <a:uFillTx/>
                <a:latin typeface="Times New Roman"/>
                <a:ea typeface="ＭＳ Ｐゴシック"/>
                <a:cs typeface="+mn-cs"/>
              </a:rPr>
              <a:t>th</a:t>
            </a:r>
            <a:r>
              <a:rPr kumimoji="0" lang="en-US" altLang="ja-JP" sz="1400" b="1" i="0" u="none" strike="noStrike" kern="1200" cap="none" spc="0" normalizeH="0" baseline="0" noProof="0" dirty="0">
                <a:ln>
                  <a:noFill/>
                </a:ln>
                <a:solidFill>
                  <a:srgbClr val="000000"/>
                </a:solidFill>
                <a:effectLst/>
                <a:uLnTx/>
                <a:uFillTx/>
                <a:latin typeface="Times New Roman"/>
                <a:ea typeface="ＭＳ Ｐゴシック"/>
                <a:cs typeface="+mn-cs"/>
              </a:rPr>
              <a:t> column: #1 descriptor used for x axis</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1400" b="1" i="0" u="none" strike="noStrike" kern="1200" cap="none" spc="0" normalizeH="0" baseline="0" noProof="0" dirty="0">
                <a:ln>
                  <a:noFill/>
                </a:ln>
                <a:solidFill>
                  <a:srgbClr val="000000"/>
                </a:solidFill>
                <a:effectLst/>
                <a:uLnTx/>
                <a:uFillTx/>
                <a:latin typeface="Times New Roman"/>
                <a:ea typeface="ＭＳ Ｐゴシック"/>
                <a:cs typeface="+mn-cs"/>
              </a:rPr>
              <a:t>5</a:t>
            </a:r>
            <a:r>
              <a:rPr kumimoji="0" lang="en-US" altLang="ja-JP" sz="1400" b="1" i="0" u="none" strike="noStrike" kern="1200" cap="none" spc="0" normalizeH="0" baseline="30000" noProof="0" dirty="0">
                <a:ln>
                  <a:noFill/>
                </a:ln>
                <a:solidFill>
                  <a:srgbClr val="000000"/>
                </a:solidFill>
                <a:effectLst/>
                <a:uLnTx/>
                <a:uFillTx/>
                <a:latin typeface="Times New Roman"/>
                <a:ea typeface="ＭＳ Ｐゴシック"/>
                <a:cs typeface="+mn-cs"/>
              </a:rPr>
              <a:t>th</a:t>
            </a:r>
            <a:r>
              <a:rPr kumimoji="0" lang="en-US" altLang="ja-JP" sz="1400" b="1" i="0" u="none" strike="noStrike" kern="1200" cap="none" spc="0" normalizeH="0" baseline="0" noProof="0" dirty="0">
                <a:ln>
                  <a:noFill/>
                </a:ln>
                <a:solidFill>
                  <a:srgbClr val="000000"/>
                </a:solidFill>
                <a:effectLst/>
                <a:uLnTx/>
                <a:uFillTx/>
                <a:latin typeface="Times New Roman"/>
                <a:ea typeface="ＭＳ Ｐゴシック"/>
                <a:cs typeface="+mn-cs"/>
              </a:rPr>
              <a:t> column: #2 descriptor</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1400" b="1" i="0" u="none" strike="noStrike" kern="1200" cap="none" spc="0" normalizeH="0" baseline="0" noProof="0" dirty="0">
                <a:ln>
                  <a:noFill/>
                </a:ln>
                <a:solidFill>
                  <a:srgbClr val="000000"/>
                </a:solidFill>
                <a:effectLst/>
                <a:uLnTx/>
                <a:uFillTx/>
                <a:latin typeface="Times New Roman"/>
                <a:ea typeface="ＭＳ Ｐゴシック"/>
                <a:cs typeface="+mn-cs"/>
              </a:rPr>
              <a:t>6</a:t>
            </a:r>
            <a:r>
              <a:rPr kumimoji="0" lang="en-US" altLang="ja-JP" sz="1400" b="1" i="0" u="none" strike="noStrike" kern="1200" cap="none" spc="0" normalizeH="0" baseline="30000" noProof="0" dirty="0">
                <a:ln>
                  <a:noFill/>
                </a:ln>
                <a:solidFill>
                  <a:srgbClr val="000000"/>
                </a:solidFill>
                <a:effectLst/>
                <a:uLnTx/>
                <a:uFillTx/>
                <a:latin typeface="Times New Roman"/>
                <a:ea typeface="ＭＳ Ｐゴシック"/>
                <a:cs typeface="+mn-cs"/>
              </a:rPr>
              <a:t>th</a:t>
            </a:r>
            <a:r>
              <a:rPr kumimoji="0" lang="en-US" altLang="ja-JP" sz="1400" b="1" i="0" u="none" strike="noStrike" kern="1200" cap="none" spc="0" normalizeH="0" baseline="0" noProof="0" dirty="0">
                <a:ln>
                  <a:noFill/>
                </a:ln>
                <a:solidFill>
                  <a:srgbClr val="000000"/>
                </a:solidFill>
                <a:effectLst/>
                <a:uLnTx/>
                <a:uFillTx/>
                <a:latin typeface="Times New Roman"/>
                <a:ea typeface="ＭＳ Ｐゴシック"/>
                <a:cs typeface="+mn-cs"/>
              </a:rPr>
              <a:t> column: #3 descriptor used for y axis</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1400" b="1" i="0" u="none" strike="noStrike" kern="1200" cap="none" spc="0" normalizeH="0" baseline="0" noProof="0" dirty="0">
                <a:ln>
                  <a:noFill/>
                </a:ln>
                <a:solidFill>
                  <a:srgbClr val="000000"/>
                </a:solidFill>
                <a:effectLst/>
                <a:uLnTx/>
                <a:uFillTx/>
                <a:latin typeface="Times New Roman"/>
                <a:ea typeface="ＭＳ Ｐゴシック"/>
                <a:cs typeface="+mn-cs"/>
              </a:rPr>
              <a:t>   #1 and # 2 descriptors will be used for 2D plot unless ‘x:’ and ‘y:’ are not specified</a:t>
            </a:r>
          </a:p>
        </p:txBody>
      </p:sp>
      <p:graphicFrame>
        <p:nvGraphicFramePr>
          <p:cNvPr id="4" name="オブジェクト 3">
            <a:extLst>
              <a:ext uri="{FF2B5EF4-FFF2-40B4-BE49-F238E27FC236}">
                <a16:creationId xmlns:a16="http://schemas.microsoft.com/office/drawing/2014/main" id="{5F125596-CA43-F856-1F0D-D3AF0BBD2CC1}"/>
              </a:ext>
            </a:extLst>
          </p:cNvPr>
          <p:cNvGraphicFramePr>
            <a:graphicFrameLocks noChangeAspect="1"/>
          </p:cNvGraphicFramePr>
          <p:nvPr/>
        </p:nvGraphicFramePr>
        <p:xfrm>
          <a:off x="118331" y="1233912"/>
          <a:ext cx="3682258" cy="2134519"/>
        </p:xfrm>
        <a:graphic>
          <a:graphicData uri="http://schemas.openxmlformats.org/presentationml/2006/ole">
            <mc:AlternateContent xmlns:mc="http://schemas.openxmlformats.org/markup-compatibility/2006">
              <mc:Choice xmlns:v="urn:schemas-microsoft-com:vml" Requires="v">
                <p:oleObj name="Worksheet" r:id="rId3" imgW="4124449" imgH="2390911" progId="Excel.Sheet.12">
                  <p:embed/>
                </p:oleObj>
              </mc:Choice>
              <mc:Fallback>
                <p:oleObj name="Worksheet" r:id="rId3" imgW="4124449" imgH="2390911" progId="Excel.Sheet.12">
                  <p:embed/>
                  <p:pic>
                    <p:nvPicPr>
                      <p:cNvPr id="4" name="オブジェクト 3">
                        <a:extLst>
                          <a:ext uri="{FF2B5EF4-FFF2-40B4-BE49-F238E27FC236}">
                            <a16:creationId xmlns:a16="http://schemas.microsoft.com/office/drawing/2014/main" id="{5F125596-CA43-F856-1F0D-D3AF0BBD2CC1}"/>
                          </a:ext>
                        </a:extLst>
                      </p:cNvPr>
                      <p:cNvPicPr/>
                      <p:nvPr/>
                    </p:nvPicPr>
                    <p:blipFill>
                      <a:blip r:embed="rId4"/>
                      <a:stretch>
                        <a:fillRect/>
                      </a:stretch>
                    </p:blipFill>
                    <p:spPr>
                      <a:xfrm>
                        <a:off x="118331" y="1233912"/>
                        <a:ext cx="3682258" cy="2134519"/>
                      </a:xfrm>
                      <a:prstGeom prst="rect">
                        <a:avLst/>
                      </a:prstGeom>
                    </p:spPr>
                  </p:pic>
                </p:oleObj>
              </mc:Fallback>
            </mc:AlternateContent>
          </a:graphicData>
        </a:graphic>
      </p:graphicFrame>
      <p:sp>
        <p:nvSpPr>
          <p:cNvPr id="5" name="テキスト ボックス 4">
            <a:extLst>
              <a:ext uri="{FF2B5EF4-FFF2-40B4-BE49-F238E27FC236}">
                <a16:creationId xmlns:a16="http://schemas.microsoft.com/office/drawing/2014/main" id="{CC93FB70-6F49-2BE0-6963-92003085C373}"/>
              </a:ext>
            </a:extLst>
          </p:cNvPr>
          <p:cNvSpPr txBox="1"/>
          <p:nvPr/>
        </p:nvSpPr>
        <p:spPr>
          <a:xfrm>
            <a:off x="3982855" y="832368"/>
            <a:ext cx="5344025" cy="3323987"/>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1400" b="1" i="0" u="none" strike="noStrike" kern="1200" cap="none" spc="0" normalizeH="0" baseline="0" noProof="0" dirty="0">
                <a:ln>
                  <a:noFill/>
                </a:ln>
                <a:solidFill>
                  <a:srgbClr val="000000"/>
                </a:solidFill>
                <a:effectLst/>
                <a:uLnTx/>
                <a:uFillTx/>
                <a:latin typeface="Times New Roman"/>
                <a:ea typeface="ＭＳ Ｐゴシック"/>
                <a:cs typeface="+mn-cs"/>
              </a:rPr>
              <a:t>Header labels can have the following control tags at the top (case insensitive).</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altLang="ja-JP" sz="1400" b="1" i="0" u="none" strike="noStrike" kern="1200" cap="none" spc="0" normalizeH="0" baseline="0" noProof="0" dirty="0">
              <a:ln>
                <a:noFill/>
              </a:ln>
              <a:solidFill>
                <a:srgbClr val="000000"/>
              </a:solidFill>
              <a:effectLst/>
              <a:uLnTx/>
              <a:uFillTx/>
              <a:latin typeface="Times New Roman"/>
              <a:ea typeface="ＭＳ Ｐゴシック"/>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1400" b="1" i="0" u="none" strike="noStrike" kern="1200" cap="none" spc="0" normalizeH="0" baseline="0" noProof="0" dirty="0">
                <a:ln>
                  <a:noFill/>
                </a:ln>
                <a:solidFill>
                  <a:srgbClr val="000000"/>
                </a:solidFill>
                <a:effectLst/>
                <a:uLnTx/>
                <a:uFillTx/>
                <a:latin typeface="Times New Roman"/>
                <a:ea typeface="ＭＳ Ｐゴシック"/>
                <a:cs typeface="+mn-cs"/>
              </a:rPr>
              <a:t>Specify following target functions more</a:t>
            </a:r>
            <a:r>
              <a:rPr kumimoji="0" lang="ja-JP" altLang="en-US" sz="1400" b="1" i="0" u="none" strike="noStrike" kern="1200" cap="none" spc="0" normalizeH="0" baseline="0" noProof="0" dirty="0">
                <a:ln>
                  <a:noFill/>
                </a:ln>
                <a:solidFill>
                  <a:srgbClr val="000000"/>
                </a:solidFill>
                <a:effectLst/>
                <a:uLnTx/>
                <a:uFillTx/>
                <a:latin typeface="Times New Roman"/>
                <a:ea typeface="ＭＳ Ｐゴシック"/>
                <a:cs typeface="+mn-cs"/>
              </a:rPr>
              <a:t> </a:t>
            </a:r>
            <a:r>
              <a:rPr kumimoji="0" lang="en-US" altLang="ja-JP" sz="1400" b="1" i="0" u="none" strike="noStrike" kern="1200" cap="none" spc="0" normalizeH="0" baseline="0" noProof="0" dirty="0">
                <a:ln>
                  <a:noFill/>
                </a:ln>
                <a:solidFill>
                  <a:srgbClr val="000000"/>
                </a:solidFill>
                <a:effectLst/>
                <a:uLnTx/>
                <a:uFillTx/>
                <a:latin typeface="Times New Roman"/>
                <a:ea typeface="ＭＳ Ｐゴシック"/>
                <a:cs typeface="+mn-cs"/>
              </a:rPr>
              <a:t>than</a:t>
            </a:r>
            <a:r>
              <a:rPr kumimoji="0" lang="ja-JP" altLang="en-US" sz="1400" b="1" i="0" u="none" strike="noStrike" kern="1200" cap="none" spc="0" normalizeH="0" baseline="0" noProof="0" dirty="0">
                <a:ln>
                  <a:noFill/>
                </a:ln>
                <a:solidFill>
                  <a:srgbClr val="000000"/>
                </a:solidFill>
                <a:effectLst/>
                <a:uLnTx/>
                <a:uFillTx/>
                <a:latin typeface="Times New Roman"/>
                <a:ea typeface="ＭＳ Ｐゴシック"/>
                <a:cs typeface="+mn-cs"/>
              </a:rPr>
              <a:t> </a:t>
            </a:r>
            <a:r>
              <a:rPr kumimoji="0" lang="en-US" altLang="ja-JP" sz="1400" b="1" i="0" u="none" strike="noStrike" kern="1200" cap="none" spc="0" normalizeH="0" baseline="0" noProof="0" dirty="0">
                <a:ln>
                  <a:noFill/>
                </a:ln>
                <a:solidFill>
                  <a:srgbClr val="000000"/>
                </a:solidFill>
                <a:effectLst/>
                <a:uLnTx/>
                <a:uFillTx/>
                <a:latin typeface="Times New Roman"/>
                <a:ea typeface="ＭＳ Ｐゴシック"/>
                <a:cs typeface="+mn-cs"/>
              </a:rPr>
              <a:t>one</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1400" b="1" i="0" u="none" strike="noStrike" kern="1200" cap="none" spc="0" normalizeH="0" baseline="0" noProof="0" dirty="0">
                <a:ln>
                  <a:noFill/>
                </a:ln>
                <a:solidFill>
                  <a:srgbClr val="000000"/>
                </a:solidFill>
                <a:effectLst/>
                <a:uLnTx/>
                <a:uFillTx/>
                <a:latin typeface="Times New Roman"/>
                <a:ea typeface="ＭＳ Ｐゴシック"/>
                <a:cs typeface="+mn-cs"/>
              </a:rPr>
              <a:t>  ‘max:’ (default): Find maximum value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1400" b="1" i="0" u="none" strike="noStrike" kern="1200" cap="none" spc="0" normalizeH="0" baseline="0" noProof="0" dirty="0">
                <a:ln>
                  <a:noFill/>
                </a:ln>
                <a:solidFill>
                  <a:srgbClr val="000000"/>
                </a:solidFill>
                <a:effectLst/>
                <a:uLnTx/>
                <a:uFillTx/>
                <a:latin typeface="Times New Roman"/>
                <a:ea typeface="ＭＳ Ｐゴシック"/>
                <a:cs typeface="+mn-cs"/>
              </a:rPr>
              <a:t>  ‘min{</a:t>
            </a:r>
            <a:r>
              <a:rPr kumimoji="0" lang="en-US" altLang="ja-JP" sz="1400" b="1" i="0" u="none" strike="noStrike" kern="1200" cap="none" spc="0" normalizeH="0" baseline="0" noProof="0" dirty="0" err="1">
                <a:ln>
                  <a:noFill/>
                </a:ln>
                <a:solidFill>
                  <a:srgbClr val="000000"/>
                </a:solidFill>
                <a:effectLst/>
                <a:uLnTx/>
                <a:uFillTx/>
                <a:latin typeface="Times New Roman"/>
                <a:ea typeface="ＭＳ Ｐゴシック"/>
                <a:cs typeface="+mn-cs"/>
              </a:rPr>
              <a:t>idx</a:t>
            </a:r>
            <a:r>
              <a:rPr kumimoji="0" lang="en-US" altLang="ja-JP" sz="1400" b="1" i="0" u="none" strike="noStrike" kern="1200" cap="none" spc="0" normalizeH="0" baseline="0" noProof="0" dirty="0">
                <a:ln>
                  <a:noFill/>
                </a:ln>
                <a:solidFill>
                  <a:srgbClr val="000000"/>
                </a:solidFill>
                <a:effectLst/>
                <a:uLnTx/>
                <a:uFillTx/>
                <a:latin typeface="Times New Roman"/>
                <a:ea typeface="ＭＳ Ｐゴシック"/>
                <a:cs typeface="+mn-cs"/>
              </a:rPr>
              <a:t>}:’: Find minimum a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1400" b="0" i="0" u="none" strike="noStrike" kern="1200" cap="none" spc="0" normalizeH="0" baseline="0" noProof="0" dirty="0">
                <a:ln>
                  <a:noFill/>
                </a:ln>
                <a:solidFill>
                  <a:srgbClr val="000000"/>
                </a:solidFill>
                <a:effectLst/>
                <a:uLnTx/>
                <a:uFillTx/>
                <a:latin typeface="Times New Roman"/>
                <a:ea typeface="ＭＳ Ｐゴシック"/>
                <a:cs typeface="+mn-cs"/>
              </a:rPr>
              <a:t>     Objective function is converted to –t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1400" b="0" i="0" u="none" strike="noStrike" kern="1200" cap="none" spc="0" normalizeH="0" baseline="0" noProof="0" dirty="0">
                <a:ln>
                  <a:noFill/>
                </a:ln>
                <a:solidFill>
                  <a:srgbClr val="000000"/>
                </a:solidFill>
                <a:effectLst/>
                <a:uLnTx/>
                <a:uFillTx/>
                <a:latin typeface="Times New Roman"/>
                <a:ea typeface="ＭＳ Ｐゴシック"/>
                <a:cs typeface="+mn-cs"/>
              </a:rPr>
              <a:t>                    (t denotes the target function)</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1400" b="1" i="0" u="none" strike="noStrike" kern="1200" cap="none" spc="0" normalizeH="0" baseline="0" noProof="0" dirty="0">
                <a:ln>
                  <a:noFill/>
                </a:ln>
                <a:solidFill>
                  <a:srgbClr val="000000"/>
                </a:solidFill>
                <a:effectLst/>
                <a:uLnTx/>
                <a:uFillTx/>
                <a:latin typeface="Times New Roman"/>
                <a:ea typeface="ＭＳ Ｐゴシック"/>
                <a:cs typeface="+mn-cs"/>
              </a:rPr>
              <a:t>  ‘-’: Ignore this column </a:t>
            </a:r>
            <a:br>
              <a:rPr kumimoji="0" lang="en-US" altLang="ja-JP" sz="1400" b="1" i="0" u="none" strike="noStrike" kern="1200" cap="none" spc="0" normalizeH="0" baseline="0" noProof="0" dirty="0">
                <a:ln>
                  <a:noFill/>
                </a:ln>
                <a:solidFill>
                  <a:srgbClr val="000000"/>
                </a:solidFill>
                <a:effectLst/>
                <a:uLnTx/>
                <a:uFillTx/>
                <a:latin typeface="Times New Roman"/>
                <a:ea typeface="ＭＳ Ｐゴシック"/>
                <a:cs typeface="+mn-cs"/>
              </a:rPr>
            </a:br>
            <a:r>
              <a:rPr kumimoji="0" lang="en-US" altLang="ja-JP" sz="1400" b="1" i="0" u="none" strike="noStrike" kern="1200" cap="none" spc="0" normalizeH="0" baseline="0" noProof="0" dirty="0">
                <a:ln>
                  <a:noFill/>
                </a:ln>
                <a:solidFill>
                  <a:srgbClr val="000000"/>
                </a:solidFill>
                <a:effectLst/>
                <a:uLnTx/>
                <a:uFillTx/>
                <a:latin typeface="Times New Roman"/>
                <a:ea typeface="ＭＳ Ｐゴシック"/>
                <a:cs typeface="+mn-cs"/>
              </a:rPr>
              <a:t>       neither as objective function nor descriptors</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altLang="ja-JP" sz="1400" b="1" i="0" u="none" strike="noStrike" kern="1200" cap="none" spc="0" normalizeH="0" baseline="0" noProof="0" dirty="0">
              <a:ln>
                <a:noFill/>
              </a:ln>
              <a:solidFill>
                <a:srgbClr val="000000"/>
              </a:solidFill>
              <a:effectLst/>
              <a:uLnTx/>
              <a:uFillTx/>
              <a:latin typeface="Times New Roman"/>
              <a:ea typeface="ＭＳ Ｐゴシック"/>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1400" b="1" i="0" u="none" strike="noStrike" kern="1200" cap="none" spc="0" normalizeH="0" baseline="0" noProof="0" dirty="0">
                <a:ln>
                  <a:noFill/>
                </a:ln>
                <a:solidFill>
                  <a:srgbClr val="000000"/>
                </a:solidFill>
                <a:effectLst/>
                <a:uLnTx/>
                <a:uFillTx/>
                <a:latin typeface="Times New Roman"/>
                <a:ea typeface="ＭＳ Ｐゴシック"/>
                <a:cs typeface="+mn-cs"/>
              </a:rPr>
              <a:t>Specify descriptors to be used for 2D plot</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1400" b="1" i="0" u="none" strike="noStrike" kern="1200" cap="none" spc="0" normalizeH="0" baseline="0" noProof="0" dirty="0">
                <a:ln>
                  <a:noFill/>
                </a:ln>
                <a:solidFill>
                  <a:srgbClr val="000000"/>
                </a:solidFill>
                <a:effectLst/>
                <a:uLnTx/>
                <a:uFillTx/>
                <a:latin typeface="Times New Roman"/>
                <a:ea typeface="ＭＳ Ｐゴシック"/>
                <a:cs typeface="+mn-cs"/>
              </a:rPr>
              <a:t>  ‘x:’: used for x axis</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1400" b="1" i="0" u="none" strike="noStrike" kern="1200" cap="none" spc="0" normalizeH="0" baseline="0" noProof="0" dirty="0">
                <a:ln>
                  <a:noFill/>
                </a:ln>
                <a:solidFill>
                  <a:srgbClr val="000000"/>
                </a:solidFill>
                <a:effectLst/>
                <a:uLnTx/>
                <a:uFillTx/>
                <a:latin typeface="Times New Roman"/>
                <a:ea typeface="ＭＳ Ｐゴシック"/>
                <a:cs typeface="+mn-cs"/>
              </a:rPr>
              <a:t>  ‘y:’: used for y axis</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1400" b="0" i="1" u="none" strike="noStrike" kern="1200" cap="none" spc="0" normalizeH="0" baseline="0" noProof="0" dirty="0">
                <a:ln>
                  <a:noFill/>
                </a:ln>
                <a:solidFill>
                  <a:srgbClr val="000000"/>
                </a:solidFill>
                <a:effectLst/>
                <a:uLnTx/>
                <a:uFillTx/>
                <a:latin typeface="Times New Roman"/>
                <a:ea typeface="ＭＳ Ｐゴシック"/>
                <a:cs typeface="+mn-cs"/>
              </a:rPr>
              <a:t>  (for future purpose ‘z:’: used for x axis)</a:t>
            </a:r>
          </a:p>
        </p:txBody>
      </p:sp>
    </p:spTree>
    <p:extLst>
      <p:ext uri="{BB962C8B-B14F-4D97-AF65-F5344CB8AC3E}">
        <p14:creationId xmlns:p14="http://schemas.microsoft.com/office/powerpoint/2010/main" val="2222933113"/>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B0EFC6AF-2E51-4DFE-B04A-5D8DA249BBF0}"/>
              </a:ext>
            </a:extLst>
          </p:cNvPr>
          <p:cNvSpPr/>
          <p:nvPr/>
        </p:nvSpPr>
        <p:spPr>
          <a:xfrm>
            <a:off x="0" y="0"/>
            <a:ext cx="9144000" cy="6858000"/>
          </a:xfrm>
          <a:prstGeom prst="rect">
            <a:avLst/>
          </a:prstGeom>
          <a:solidFill>
            <a:srgbClr val="B7F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2400" b="0" i="0" u="none" strike="noStrike" kern="1200" cap="none" spc="0" normalizeH="0" baseline="0" noProof="0">
              <a:ln>
                <a:noFill/>
              </a:ln>
              <a:solidFill>
                <a:srgbClr val="FFFFFF"/>
              </a:solidFill>
              <a:effectLst/>
              <a:uLnTx/>
              <a:uFillTx/>
              <a:latin typeface="Times New Roman"/>
              <a:ea typeface="ＭＳ Ｐゴシック"/>
              <a:cs typeface="+mn-cs"/>
            </a:endParaRPr>
          </a:p>
        </p:txBody>
      </p:sp>
      <p:pic>
        <p:nvPicPr>
          <p:cNvPr id="5" name="図 4">
            <a:extLst>
              <a:ext uri="{FF2B5EF4-FFF2-40B4-BE49-F238E27FC236}">
                <a16:creationId xmlns:a16="http://schemas.microsoft.com/office/drawing/2014/main" id="{E82E4DDB-27E0-4453-001C-59C1A05A1949}"/>
              </a:ext>
            </a:extLst>
          </p:cNvPr>
          <p:cNvPicPr>
            <a:picLocks noChangeAspect="1"/>
          </p:cNvPicPr>
          <p:nvPr/>
        </p:nvPicPr>
        <p:blipFill rotWithShape="1">
          <a:blip r:embed="rId3"/>
          <a:srcRect t="12793" r="25561" b="56306"/>
          <a:stretch/>
        </p:blipFill>
        <p:spPr>
          <a:xfrm>
            <a:off x="564166" y="3651056"/>
            <a:ext cx="7508209" cy="3202639"/>
          </a:xfrm>
          <a:prstGeom prst="rect">
            <a:avLst/>
          </a:prstGeom>
        </p:spPr>
      </p:pic>
      <p:sp>
        <p:nvSpPr>
          <p:cNvPr id="253954" name="Rectangle 2"/>
          <p:cNvSpPr>
            <a:spLocks noGrp="1" noChangeArrowheads="1"/>
          </p:cNvSpPr>
          <p:nvPr>
            <p:ph type="title"/>
          </p:nvPr>
        </p:nvSpPr>
        <p:spPr>
          <a:xfrm>
            <a:off x="0" y="0"/>
            <a:ext cx="9144000" cy="752173"/>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eaLnBrk="1" hangingPunct="1"/>
            <a:r>
              <a:rPr lang="ja-JP" altLang="en-US" sz="3600" b="1" dirty="0">
                <a:solidFill>
                  <a:srgbClr val="0000FF"/>
                </a:solidFill>
              </a:rPr>
              <a:t>最新版ファイル</a:t>
            </a:r>
            <a:endParaRPr lang="en-US" altLang="ja-JP" sz="3600" b="1" dirty="0">
              <a:solidFill>
                <a:srgbClr val="0000FF"/>
              </a:solidFill>
            </a:endParaRPr>
          </a:p>
        </p:txBody>
      </p:sp>
      <p:sp>
        <p:nvSpPr>
          <p:cNvPr id="8" name="テキスト ボックス 7"/>
          <p:cNvSpPr txBox="1"/>
          <p:nvPr/>
        </p:nvSpPr>
        <p:spPr>
          <a:xfrm>
            <a:off x="398999" y="36592"/>
            <a:ext cx="8981429" cy="1431161"/>
          </a:xfrm>
          <a:prstGeom prst="rect">
            <a:avLst/>
          </a:prstGeom>
          <a:noFill/>
        </p:spPr>
        <p:txBody>
          <a:bodyPr wrap="square" rtlCol="0">
            <a:spAutoFit/>
          </a:bodyPr>
          <a:lstStyle/>
          <a:p>
            <a:pPr marR="0" lvl="0" algn="l" defTabSz="457200" rtl="0" eaLnBrk="1" fontAlgn="auto" latinLnBrk="0" hangingPunct="1">
              <a:lnSpc>
                <a:spcPct val="100000"/>
              </a:lnSpc>
              <a:spcBef>
                <a:spcPts val="0"/>
              </a:spcBef>
              <a:spcAft>
                <a:spcPts val="600"/>
              </a:spcAft>
              <a:buClrTx/>
              <a:buSzTx/>
              <a:tabLst/>
              <a:defRPr/>
            </a:pPr>
            <a:endParaRPr kumimoji="1" lang="en-US" altLang="ja-JP" b="1" dirty="0">
              <a:solidFill>
                <a:srgbClr val="000000"/>
              </a:solidFill>
              <a:latin typeface="Times New Roman" pitchFamily="18" charset="0"/>
              <a:ea typeface="ＭＳ Ｐゴシック" pitchFamily="50" charset="-128"/>
            </a:endParaRPr>
          </a:p>
          <a:p>
            <a:pPr marR="0" lvl="0" algn="l" defTabSz="457200" rtl="0" eaLnBrk="1" fontAlgn="auto" latinLnBrk="0" hangingPunct="1">
              <a:lnSpc>
                <a:spcPct val="100000"/>
              </a:lnSpc>
              <a:spcBef>
                <a:spcPts val="0"/>
              </a:spcBef>
              <a:spcAft>
                <a:spcPts val="600"/>
              </a:spcAft>
              <a:buClrTx/>
              <a:buSzTx/>
              <a:tabLst/>
              <a:defRPr/>
            </a:pPr>
            <a:endParaRPr kumimoji="1" lang="en-US" altLang="ja-JP" b="1" dirty="0">
              <a:solidFill>
                <a:srgbClr val="000000"/>
              </a:solidFill>
              <a:latin typeface="Times New Roman" pitchFamily="18" charset="0"/>
              <a:ea typeface="ＭＳ Ｐゴシック" pitchFamily="50" charset="-128"/>
            </a:endParaRPr>
          </a:p>
          <a:p>
            <a:pPr marR="0" lvl="0" algn="l" defTabSz="457200" rtl="0" eaLnBrk="1" fontAlgn="auto" latinLnBrk="0" hangingPunct="1">
              <a:lnSpc>
                <a:spcPct val="100000"/>
              </a:lnSpc>
              <a:spcBef>
                <a:spcPts val="0"/>
              </a:spcBef>
              <a:spcAft>
                <a:spcPts val="600"/>
              </a:spcAft>
              <a:buClrTx/>
              <a:buSzTx/>
              <a:tabLst/>
              <a:defRPr/>
            </a:pPr>
            <a:endParaRPr kumimoji="1" lang="en-US" altLang="ja-JP" b="1" dirty="0">
              <a:solidFill>
                <a:srgbClr val="000000"/>
              </a:solidFill>
              <a:latin typeface="Times New Roman" pitchFamily="18" charset="0"/>
              <a:ea typeface="ＭＳ Ｐゴシック" pitchFamily="50" charset="-128"/>
            </a:endParaRPr>
          </a:p>
          <a:p>
            <a:pPr marR="0" lvl="0" algn="l" defTabSz="457200" rtl="0" eaLnBrk="1" fontAlgn="auto" latinLnBrk="0" hangingPunct="1">
              <a:lnSpc>
                <a:spcPct val="100000"/>
              </a:lnSpc>
              <a:spcBef>
                <a:spcPts val="0"/>
              </a:spcBef>
              <a:spcAft>
                <a:spcPts val="600"/>
              </a:spcAft>
              <a:buClrTx/>
              <a:buSzTx/>
              <a:tabLst/>
              <a:defRPr/>
            </a:pPr>
            <a:endParaRPr kumimoji="1" lang="en-US" altLang="ja-JP" b="1" dirty="0">
              <a:solidFill>
                <a:srgbClr val="000000"/>
              </a:solidFill>
              <a:latin typeface="Times New Roman" pitchFamily="18" charset="0"/>
              <a:ea typeface="ＭＳ Ｐゴシック" pitchFamily="50" charset="-128"/>
            </a:endParaRPr>
          </a:p>
        </p:txBody>
      </p:sp>
      <p:sp>
        <p:nvSpPr>
          <p:cNvPr id="7" name="テキスト ボックス 6">
            <a:extLst>
              <a:ext uri="{FF2B5EF4-FFF2-40B4-BE49-F238E27FC236}">
                <a16:creationId xmlns:a16="http://schemas.microsoft.com/office/drawing/2014/main" id="{6D2F2110-4977-AB17-D853-675731EA3967}"/>
              </a:ext>
            </a:extLst>
          </p:cNvPr>
          <p:cNvSpPr txBox="1"/>
          <p:nvPr/>
        </p:nvSpPr>
        <p:spPr>
          <a:xfrm>
            <a:off x="-6" y="600471"/>
            <a:ext cx="8818541" cy="3139321"/>
          </a:xfrm>
          <a:prstGeom prst="rect">
            <a:avLst/>
          </a:prstGeom>
          <a:noFill/>
        </p:spPr>
        <p:txBody>
          <a:bodyPr wrap="square">
            <a:spAutoFit/>
          </a:bodyPr>
          <a:lstStyle/>
          <a:p>
            <a:r>
              <a:rPr lang="en-US" altLang="ja-JP" b="1" dirty="0">
                <a:hlinkClick r:id="rId4">
                  <a:extLst>
                    <a:ext uri="{A12FA001-AC4F-418D-AE19-62706E023703}">
                      <ahyp:hlinkClr xmlns:ahyp="http://schemas.microsoft.com/office/drawing/2018/hyperlinkcolor" val="tx"/>
                    </a:ext>
                  </a:extLst>
                </a:hlinkClick>
              </a:rPr>
              <a:t>http://conf.msl.titech.ac.jp/D2MatE_programs.html</a:t>
            </a:r>
            <a:endParaRPr lang="en-US" altLang="ja-JP" b="1" dirty="0"/>
          </a:p>
          <a:p>
            <a:endParaRPr lang="en-US" altLang="ja-JP" b="1" dirty="0"/>
          </a:p>
          <a:p>
            <a:endParaRPr lang="en-US" altLang="ja-JP" b="1" dirty="0"/>
          </a:p>
          <a:p>
            <a:endParaRPr lang="en-US" altLang="ja-JP" b="1" dirty="0"/>
          </a:p>
          <a:p>
            <a:endParaRPr lang="en-US" altLang="ja-JP" b="1" dirty="0"/>
          </a:p>
          <a:p>
            <a:endParaRPr lang="en-US" altLang="ja-JP" b="1" dirty="0"/>
          </a:p>
          <a:p>
            <a:endParaRPr lang="en-US" altLang="ja-JP" b="1" dirty="0"/>
          </a:p>
          <a:p>
            <a:endParaRPr lang="en-US" altLang="ja-JP" b="1" dirty="0"/>
          </a:p>
          <a:p>
            <a:endParaRPr lang="en-US" altLang="ja-JP" b="1" dirty="0"/>
          </a:p>
          <a:p>
            <a:r>
              <a:rPr lang="en-US" altLang="ja-JP" b="1" dirty="0">
                <a:hlinkClick r:id="rId5">
                  <a:extLst>
                    <a:ext uri="{A12FA001-AC4F-418D-AE19-62706E023703}">
                      <ahyp:hlinkClr xmlns:ahyp="http://schemas.microsoft.com/office/drawing/2018/hyperlinkcolor" val="tx"/>
                    </a:ext>
                  </a:extLst>
                </a:hlinkClick>
              </a:rPr>
              <a:t>http://conf.msl.titech.ac.jp/D2MatE/tutorial2022.html</a:t>
            </a:r>
            <a:endParaRPr lang="en-US" altLang="ja-JP" b="1" dirty="0"/>
          </a:p>
          <a:p>
            <a:r>
              <a:rPr lang="ja-JP" altLang="en-US" b="1" dirty="0"/>
              <a:t>にて更新。今朝、最簿の</a:t>
            </a:r>
            <a:r>
              <a:rPr lang="en-US" altLang="ja-JP" b="1" dirty="0"/>
              <a:t>Bug</a:t>
            </a:r>
            <a:r>
              <a:rPr lang="ja-JP" altLang="en-US" b="1" dirty="0"/>
              <a:t> </a:t>
            </a:r>
            <a:r>
              <a:rPr lang="en-US" altLang="ja-JP" b="1" dirty="0"/>
              <a:t>fix</a:t>
            </a:r>
          </a:p>
        </p:txBody>
      </p:sp>
      <p:pic>
        <p:nvPicPr>
          <p:cNvPr id="10" name="図 9">
            <a:extLst>
              <a:ext uri="{FF2B5EF4-FFF2-40B4-BE49-F238E27FC236}">
                <a16:creationId xmlns:a16="http://schemas.microsoft.com/office/drawing/2014/main" id="{34A65B43-4BDB-ACBF-1192-148A0AB6BC8F}"/>
              </a:ext>
            </a:extLst>
          </p:cNvPr>
          <p:cNvPicPr>
            <a:picLocks noChangeAspect="1"/>
          </p:cNvPicPr>
          <p:nvPr/>
        </p:nvPicPr>
        <p:blipFill rotWithShape="1">
          <a:blip r:embed="rId6"/>
          <a:srcRect t="10967" b="59964"/>
          <a:stretch/>
        </p:blipFill>
        <p:spPr>
          <a:xfrm>
            <a:off x="564166" y="958023"/>
            <a:ext cx="8015668" cy="1993513"/>
          </a:xfrm>
          <a:prstGeom prst="rect">
            <a:avLst/>
          </a:prstGeom>
        </p:spPr>
      </p:pic>
      <p:sp>
        <p:nvSpPr>
          <p:cNvPr id="3" name="正方形/長方形 2">
            <a:extLst>
              <a:ext uri="{FF2B5EF4-FFF2-40B4-BE49-F238E27FC236}">
                <a16:creationId xmlns:a16="http://schemas.microsoft.com/office/drawing/2014/main" id="{C1E689D5-A8B4-234E-A46D-DFD210609AFA}"/>
              </a:ext>
            </a:extLst>
          </p:cNvPr>
          <p:cNvSpPr/>
          <p:nvPr/>
        </p:nvSpPr>
        <p:spPr bwMode="auto">
          <a:xfrm>
            <a:off x="398999" y="1930400"/>
            <a:ext cx="4631267" cy="389467"/>
          </a:xfrm>
          <a:prstGeom prst="rect">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3600" b="1" i="0" u="none" strike="noStrike" cap="none" normalizeH="0" baseline="0">
              <a:ln>
                <a:noFill/>
              </a:ln>
              <a:solidFill>
                <a:schemeClr val="tx1"/>
              </a:solidFill>
              <a:effectLst/>
              <a:latin typeface="Times New Roman" pitchFamily="18" charset="0"/>
              <a:ea typeface="ＭＳ Ｐゴシック" pitchFamily="50" charset="-128"/>
            </a:endParaRPr>
          </a:p>
        </p:txBody>
      </p:sp>
      <p:sp>
        <p:nvSpPr>
          <p:cNvPr id="6" name="フリーフォーム: 図形 5">
            <a:extLst>
              <a:ext uri="{FF2B5EF4-FFF2-40B4-BE49-F238E27FC236}">
                <a16:creationId xmlns:a16="http://schemas.microsoft.com/office/drawing/2014/main" id="{D9BF3F74-513D-E9D5-4A83-2AC45B8FD685}"/>
              </a:ext>
            </a:extLst>
          </p:cNvPr>
          <p:cNvSpPr/>
          <p:nvPr/>
        </p:nvSpPr>
        <p:spPr bwMode="auto">
          <a:xfrm>
            <a:off x="238700" y="2319866"/>
            <a:ext cx="325466" cy="837519"/>
          </a:xfrm>
          <a:custGeom>
            <a:avLst/>
            <a:gdLst>
              <a:gd name="connsiteX0" fmla="*/ 476301 w 476301"/>
              <a:gd name="connsiteY0" fmla="*/ 0 h 2323652"/>
              <a:gd name="connsiteX1" fmla="*/ 2965 w 476301"/>
              <a:gd name="connsiteY1" fmla="*/ 753035 h 2323652"/>
              <a:gd name="connsiteX2" fmla="*/ 282664 w 476301"/>
              <a:gd name="connsiteY2" fmla="*/ 2323652 h 2323652"/>
            </a:gdLst>
            <a:ahLst/>
            <a:cxnLst>
              <a:cxn ang="0">
                <a:pos x="connsiteX0" y="connsiteY0"/>
              </a:cxn>
              <a:cxn ang="0">
                <a:pos x="connsiteX1" y="connsiteY1"/>
              </a:cxn>
              <a:cxn ang="0">
                <a:pos x="connsiteX2" y="connsiteY2"/>
              </a:cxn>
            </a:cxnLst>
            <a:rect l="l" t="t" r="r" b="b"/>
            <a:pathLst>
              <a:path w="476301" h="2323652">
                <a:moveTo>
                  <a:pt x="476301" y="0"/>
                </a:moveTo>
                <a:cubicBezTo>
                  <a:pt x="255769" y="182880"/>
                  <a:pt x="35238" y="365760"/>
                  <a:pt x="2965" y="753035"/>
                </a:cubicBezTo>
                <a:cubicBezTo>
                  <a:pt x="-29308" y="1140310"/>
                  <a:pt x="210946" y="2287793"/>
                  <a:pt x="282664" y="2323652"/>
                </a:cubicBezTo>
              </a:path>
            </a:pathLst>
          </a:custGeom>
          <a:noFill/>
          <a:ln w="31750" cap="flat" cmpd="sng" algn="ctr">
            <a:solidFill>
              <a:srgbClr val="FF0000"/>
            </a:solidFill>
            <a:prstDash val="solid"/>
            <a:round/>
            <a:headEnd type="none" w="med" len="med"/>
            <a:tailEnd type="stealth"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3600" b="1" i="0" u="none" strike="noStrike" cap="none" normalizeH="0" baseline="0">
              <a:ln>
                <a:noFill/>
              </a:ln>
              <a:solidFill>
                <a:schemeClr val="tx1"/>
              </a:solidFill>
              <a:effectLst/>
              <a:latin typeface="Times New Roman" pitchFamily="18" charset="0"/>
              <a:ea typeface="ＭＳ Ｐゴシック" pitchFamily="50" charset="-128"/>
            </a:endParaRPr>
          </a:p>
        </p:txBody>
      </p:sp>
      <p:sp>
        <p:nvSpPr>
          <p:cNvPr id="11" name="正方形/長方形 10">
            <a:extLst>
              <a:ext uri="{FF2B5EF4-FFF2-40B4-BE49-F238E27FC236}">
                <a16:creationId xmlns:a16="http://schemas.microsoft.com/office/drawing/2014/main" id="{5D62714E-3F39-6E30-9935-08D1CA1A0EB9}"/>
              </a:ext>
            </a:extLst>
          </p:cNvPr>
          <p:cNvSpPr/>
          <p:nvPr/>
        </p:nvSpPr>
        <p:spPr bwMode="auto">
          <a:xfrm>
            <a:off x="4464382" y="4619596"/>
            <a:ext cx="1832532" cy="267797"/>
          </a:xfrm>
          <a:prstGeom prst="rect">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3600" b="1" i="0" u="none" strike="noStrike" cap="none" normalizeH="0" baseline="0">
              <a:ln>
                <a:noFill/>
              </a:ln>
              <a:solidFill>
                <a:schemeClr val="tx1"/>
              </a:solidFill>
              <a:effectLst/>
              <a:latin typeface="Times New Roman" pitchFamily="18" charset="0"/>
              <a:ea typeface="ＭＳ Ｐゴシック" pitchFamily="50" charset="-128"/>
            </a:endParaRPr>
          </a:p>
        </p:txBody>
      </p:sp>
      <p:sp>
        <p:nvSpPr>
          <p:cNvPr id="13" name="フリーフォーム: 図形 12">
            <a:extLst>
              <a:ext uri="{FF2B5EF4-FFF2-40B4-BE49-F238E27FC236}">
                <a16:creationId xmlns:a16="http://schemas.microsoft.com/office/drawing/2014/main" id="{ABC0061F-C09E-D67A-C7A9-BAE791F26A30}"/>
              </a:ext>
            </a:extLst>
          </p:cNvPr>
          <p:cNvSpPr/>
          <p:nvPr/>
        </p:nvSpPr>
        <p:spPr bwMode="auto">
          <a:xfrm flipH="1">
            <a:off x="3163330" y="3546389"/>
            <a:ext cx="1377662" cy="1068901"/>
          </a:xfrm>
          <a:custGeom>
            <a:avLst/>
            <a:gdLst>
              <a:gd name="connsiteX0" fmla="*/ 476301 w 476301"/>
              <a:gd name="connsiteY0" fmla="*/ 0 h 2323652"/>
              <a:gd name="connsiteX1" fmla="*/ 2965 w 476301"/>
              <a:gd name="connsiteY1" fmla="*/ 753035 h 2323652"/>
              <a:gd name="connsiteX2" fmla="*/ 282664 w 476301"/>
              <a:gd name="connsiteY2" fmla="*/ 2323652 h 2323652"/>
              <a:gd name="connsiteX0" fmla="*/ 533768 w 533768"/>
              <a:gd name="connsiteY0" fmla="*/ 0 h 2934399"/>
              <a:gd name="connsiteX1" fmla="*/ 60432 w 533768"/>
              <a:gd name="connsiteY1" fmla="*/ 753035 h 2934399"/>
              <a:gd name="connsiteX2" fmla="*/ 31613 w 533768"/>
              <a:gd name="connsiteY2" fmla="*/ 2934399 h 2934399"/>
              <a:gd name="connsiteX0" fmla="*/ 515202 w 515202"/>
              <a:gd name="connsiteY0" fmla="*/ 0 h 2934399"/>
              <a:gd name="connsiteX1" fmla="*/ 219458 w 515202"/>
              <a:gd name="connsiteY1" fmla="*/ 893977 h 2934399"/>
              <a:gd name="connsiteX2" fmla="*/ 13047 w 515202"/>
              <a:gd name="connsiteY2" fmla="*/ 2934399 h 2934399"/>
              <a:gd name="connsiteX0" fmla="*/ 515202 w 515202"/>
              <a:gd name="connsiteY0" fmla="*/ 0 h 2934399"/>
              <a:gd name="connsiteX1" fmla="*/ 219458 w 515202"/>
              <a:gd name="connsiteY1" fmla="*/ 893977 h 2934399"/>
              <a:gd name="connsiteX2" fmla="*/ 13047 w 515202"/>
              <a:gd name="connsiteY2" fmla="*/ 2934399 h 2934399"/>
              <a:gd name="connsiteX0" fmla="*/ 502155 w 502155"/>
              <a:gd name="connsiteY0" fmla="*/ 0 h 2934399"/>
              <a:gd name="connsiteX1" fmla="*/ 206411 w 502155"/>
              <a:gd name="connsiteY1" fmla="*/ 893977 h 2934399"/>
              <a:gd name="connsiteX2" fmla="*/ 0 w 502155"/>
              <a:gd name="connsiteY2" fmla="*/ 2934399 h 2934399"/>
              <a:gd name="connsiteX0" fmla="*/ 502155 w 502155"/>
              <a:gd name="connsiteY0" fmla="*/ 0 h 2934399"/>
              <a:gd name="connsiteX1" fmla="*/ 206411 w 502155"/>
              <a:gd name="connsiteY1" fmla="*/ 893977 h 2934399"/>
              <a:gd name="connsiteX2" fmla="*/ 0 w 502155"/>
              <a:gd name="connsiteY2" fmla="*/ 2934399 h 2934399"/>
              <a:gd name="connsiteX0" fmla="*/ 502155 w 502155"/>
              <a:gd name="connsiteY0" fmla="*/ 0 h 2934399"/>
              <a:gd name="connsiteX1" fmla="*/ 206411 w 502155"/>
              <a:gd name="connsiteY1" fmla="*/ 893977 h 2934399"/>
              <a:gd name="connsiteX2" fmla="*/ 0 w 502155"/>
              <a:gd name="connsiteY2" fmla="*/ 2934399 h 2934399"/>
              <a:gd name="connsiteX0" fmla="*/ 502155 w 502155"/>
              <a:gd name="connsiteY0" fmla="*/ 0 h 2934399"/>
              <a:gd name="connsiteX1" fmla="*/ 206411 w 502155"/>
              <a:gd name="connsiteY1" fmla="*/ 893977 h 2934399"/>
              <a:gd name="connsiteX2" fmla="*/ 0 w 502155"/>
              <a:gd name="connsiteY2" fmla="*/ 2934399 h 2934399"/>
            </a:gdLst>
            <a:ahLst/>
            <a:cxnLst>
              <a:cxn ang="0">
                <a:pos x="connsiteX0" y="connsiteY0"/>
              </a:cxn>
              <a:cxn ang="0">
                <a:pos x="connsiteX1" y="connsiteY1"/>
              </a:cxn>
              <a:cxn ang="0">
                <a:pos x="connsiteX2" y="connsiteY2"/>
              </a:cxn>
            </a:cxnLst>
            <a:rect l="l" t="t" r="r" b="b"/>
            <a:pathLst>
              <a:path w="502155" h="2934399">
                <a:moveTo>
                  <a:pt x="502155" y="0"/>
                </a:moveTo>
                <a:cubicBezTo>
                  <a:pt x="281623" y="182880"/>
                  <a:pt x="250350" y="600662"/>
                  <a:pt x="206411" y="893977"/>
                </a:cubicBezTo>
                <a:cubicBezTo>
                  <a:pt x="154694" y="1281253"/>
                  <a:pt x="44948" y="2099868"/>
                  <a:pt x="0" y="2934399"/>
                </a:cubicBezTo>
              </a:path>
            </a:pathLst>
          </a:custGeom>
          <a:noFill/>
          <a:ln w="31750" cap="flat" cmpd="sng" algn="ctr">
            <a:solidFill>
              <a:srgbClr val="FF0000"/>
            </a:solidFill>
            <a:prstDash val="solid"/>
            <a:round/>
            <a:headEnd type="none" w="med" len="med"/>
            <a:tailEnd type="stealth"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3600" b="1" i="0" u="none" strike="noStrike" cap="none" normalizeH="0" baseline="0">
              <a:ln>
                <a:noFill/>
              </a:ln>
              <a:solidFill>
                <a:schemeClr val="tx1"/>
              </a:solidFill>
              <a:effectLst/>
              <a:latin typeface="Times New Roman" pitchFamily="18" charset="0"/>
              <a:ea typeface="ＭＳ Ｐゴシック" pitchFamily="50" charset="-128"/>
            </a:endParaRPr>
          </a:p>
        </p:txBody>
      </p:sp>
      <p:sp>
        <p:nvSpPr>
          <p:cNvPr id="12" name="正方形/長方形 11">
            <a:extLst>
              <a:ext uri="{FF2B5EF4-FFF2-40B4-BE49-F238E27FC236}">
                <a16:creationId xmlns:a16="http://schemas.microsoft.com/office/drawing/2014/main" id="{AB091A25-8BD1-6BF1-2EAF-D182F764B682}"/>
              </a:ext>
            </a:extLst>
          </p:cNvPr>
          <p:cNvSpPr/>
          <p:nvPr/>
        </p:nvSpPr>
        <p:spPr bwMode="auto">
          <a:xfrm>
            <a:off x="5011732" y="4183871"/>
            <a:ext cx="1266648" cy="267797"/>
          </a:xfrm>
          <a:prstGeom prst="rect">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3600" b="1" i="0" u="none" strike="noStrike" cap="none" normalizeH="0" baseline="0">
              <a:ln>
                <a:noFill/>
              </a:ln>
              <a:solidFill>
                <a:schemeClr val="tx1"/>
              </a:solidFill>
              <a:effectLst/>
              <a:latin typeface="Times New Roman" pitchFamily="18" charset="0"/>
              <a:ea typeface="ＭＳ Ｐゴシック" pitchFamily="50" charset="-128"/>
            </a:endParaRPr>
          </a:p>
        </p:txBody>
      </p:sp>
      <p:sp>
        <p:nvSpPr>
          <p:cNvPr id="14" name="フリーフォーム: 図形 13">
            <a:extLst>
              <a:ext uri="{FF2B5EF4-FFF2-40B4-BE49-F238E27FC236}">
                <a16:creationId xmlns:a16="http://schemas.microsoft.com/office/drawing/2014/main" id="{FAB49649-2F99-5FA0-FC90-77BB1752C7A2}"/>
              </a:ext>
            </a:extLst>
          </p:cNvPr>
          <p:cNvSpPr/>
          <p:nvPr/>
        </p:nvSpPr>
        <p:spPr bwMode="auto">
          <a:xfrm flipH="1">
            <a:off x="3163330" y="3488730"/>
            <a:ext cx="1866935" cy="678479"/>
          </a:xfrm>
          <a:custGeom>
            <a:avLst/>
            <a:gdLst>
              <a:gd name="connsiteX0" fmla="*/ 476301 w 476301"/>
              <a:gd name="connsiteY0" fmla="*/ 0 h 2323652"/>
              <a:gd name="connsiteX1" fmla="*/ 2965 w 476301"/>
              <a:gd name="connsiteY1" fmla="*/ 753035 h 2323652"/>
              <a:gd name="connsiteX2" fmla="*/ 282664 w 476301"/>
              <a:gd name="connsiteY2" fmla="*/ 2323652 h 2323652"/>
              <a:gd name="connsiteX0" fmla="*/ 533768 w 533768"/>
              <a:gd name="connsiteY0" fmla="*/ 0 h 2934399"/>
              <a:gd name="connsiteX1" fmla="*/ 60432 w 533768"/>
              <a:gd name="connsiteY1" fmla="*/ 753035 h 2934399"/>
              <a:gd name="connsiteX2" fmla="*/ 31613 w 533768"/>
              <a:gd name="connsiteY2" fmla="*/ 2934399 h 2934399"/>
              <a:gd name="connsiteX0" fmla="*/ 515202 w 515202"/>
              <a:gd name="connsiteY0" fmla="*/ 0 h 2934399"/>
              <a:gd name="connsiteX1" fmla="*/ 219458 w 515202"/>
              <a:gd name="connsiteY1" fmla="*/ 893977 h 2934399"/>
              <a:gd name="connsiteX2" fmla="*/ 13047 w 515202"/>
              <a:gd name="connsiteY2" fmla="*/ 2934399 h 2934399"/>
              <a:gd name="connsiteX0" fmla="*/ 515202 w 515202"/>
              <a:gd name="connsiteY0" fmla="*/ 0 h 2934399"/>
              <a:gd name="connsiteX1" fmla="*/ 219458 w 515202"/>
              <a:gd name="connsiteY1" fmla="*/ 893977 h 2934399"/>
              <a:gd name="connsiteX2" fmla="*/ 13047 w 515202"/>
              <a:gd name="connsiteY2" fmla="*/ 2934399 h 2934399"/>
              <a:gd name="connsiteX0" fmla="*/ 502155 w 502155"/>
              <a:gd name="connsiteY0" fmla="*/ 0 h 2934399"/>
              <a:gd name="connsiteX1" fmla="*/ 206411 w 502155"/>
              <a:gd name="connsiteY1" fmla="*/ 893977 h 2934399"/>
              <a:gd name="connsiteX2" fmla="*/ 0 w 502155"/>
              <a:gd name="connsiteY2" fmla="*/ 2934399 h 2934399"/>
              <a:gd name="connsiteX0" fmla="*/ 502155 w 502155"/>
              <a:gd name="connsiteY0" fmla="*/ 0 h 2934399"/>
              <a:gd name="connsiteX1" fmla="*/ 206411 w 502155"/>
              <a:gd name="connsiteY1" fmla="*/ 893977 h 2934399"/>
              <a:gd name="connsiteX2" fmla="*/ 0 w 502155"/>
              <a:gd name="connsiteY2" fmla="*/ 2934399 h 2934399"/>
              <a:gd name="connsiteX0" fmla="*/ 502155 w 502155"/>
              <a:gd name="connsiteY0" fmla="*/ 0 h 2934399"/>
              <a:gd name="connsiteX1" fmla="*/ 206411 w 502155"/>
              <a:gd name="connsiteY1" fmla="*/ 893977 h 2934399"/>
              <a:gd name="connsiteX2" fmla="*/ 0 w 502155"/>
              <a:gd name="connsiteY2" fmla="*/ 2934399 h 2934399"/>
              <a:gd name="connsiteX0" fmla="*/ 502155 w 502155"/>
              <a:gd name="connsiteY0" fmla="*/ 0 h 2934399"/>
              <a:gd name="connsiteX1" fmla="*/ 206411 w 502155"/>
              <a:gd name="connsiteY1" fmla="*/ 893977 h 2934399"/>
              <a:gd name="connsiteX2" fmla="*/ 0 w 502155"/>
              <a:gd name="connsiteY2" fmla="*/ 2934399 h 2934399"/>
            </a:gdLst>
            <a:ahLst/>
            <a:cxnLst>
              <a:cxn ang="0">
                <a:pos x="connsiteX0" y="connsiteY0"/>
              </a:cxn>
              <a:cxn ang="0">
                <a:pos x="connsiteX1" y="connsiteY1"/>
              </a:cxn>
              <a:cxn ang="0">
                <a:pos x="connsiteX2" y="connsiteY2"/>
              </a:cxn>
            </a:cxnLst>
            <a:rect l="l" t="t" r="r" b="b"/>
            <a:pathLst>
              <a:path w="502155" h="2934399">
                <a:moveTo>
                  <a:pt x="502155" y="0"/>
                </a:moveTo>
                <a:cubicBezTo>
                  <a:pt x="281623" y="182880"/>
                  <a:pt x="250350" y="600662"/>
                  <a:pt x="206411" y="893977"/>
                </a:cubicBezTo>
                <a:cubicBezTo>
                  <a:pt x="154694" y="1281253"/>
                  <a:pt x="44948" y="2099868"/>
                  <a:pt x="0" y="2934399"/>
                </a:cubicBezTo>
              </a:path>
            </a:pathLst>
          </a:custGeom>
          <a:noFill/>
          <a:ln w="31750" cap="flat" cmpd="sng" algn="ctr">
            <a:solidFill>
              <a:srgbClr val="FF0000"/>
            </a:solidFill>
            <a:prstDash val="solid"/>
            <a:round/>
            <a:headEnd type="none" w="med" len="med"/>
            <a:tailEnd type="stealth"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3600" b="1" i="0" u="none" strike="noStrike" cap="none" normalizeH="0" baseline="0">
              <a:ln>
                <a:noFill/>
              </a:ln>
              <a:solidFill>
                <a:schemeClr val="tx1"/>
              </a:solidFill>
              <a:effectLst/>
              <a:latin typeface="Times New Roman" pitchFamily="18" charset="0"/>
              <a:ea typeface="ＭＳ Ｐゴシック" pitchFamily="50" charset="-128"/>
            </a:endParaRPr>
          </a:p>
        </p:txBody>
      </p:sp>
    </p:spTree>
    <p:extLst>
      <p:ext uri="{BB962C8B-B14F-4D97-AF65-F5344CB8AC3E}">
        <p14:creationId xmlns:p14="http://schemas.microsoft.com/office/powerpoint/2010/main" val="4162049957"/>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954" name="Rectangle 2"/>
          <p:cNvSpPr>
            <a:spLocks noGrp="1" noChangeArrowheads="1"/>
          </p:cNvSpPr>
          <p:nvPr>
            <p:ph type="title"/>
          </p:nvPr>
        </p:nvSpPr>
        <p:spPr>
          <a:xfrm>
            <a:off x="0" y="0"/>
            <a:ext cx="9144000" cy="687118"/>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eaLnBrk="1" hangingPunct="1"/>
            <a:r>
              <a:rPr lang="en-US" altLang="ja-JP" sz="3600" b="1" dirty="0">
                <a:solidFill>
                  <a:srgbClr val="0000FF"/>
                </a:solidFill>
              </a:rPr>
              <a:t>Variation of predictions</a:t>
            </a:r>
          </a:p>
        </p:txBody>
      </p:sp>
      <p:sp>
        <p:nvSpPr>
          <p:cNvPr id="27" name="テキスト ボックス 26"/>
          <p:cNvSpPr txBox="1"/>
          <p:nvPr/>
        </p:nvSpPr>
        <p:spPr>
          <a:xfrm>
            <a:off x="34600" y="555140"/>
            <a:ext cx="9001896" cy="307777"/>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tab pos="263525" algn="l"/>
                <a:tab pos="3054350" algn="l"/>
              </a:tabLst>
              <a:defRPr/>
            </a:pPr>
            <a:r>
              <a:rPr kumimoji="0" lang="en-US" altLang="ja-JP" sz="1400" b="1" i="0" u="none" strike="noStrike" kern="1200" cap="none" spc="0" normalizeH="0" baseline="0" noProof="0" dirty="0">
                <a:ln>
                  <a:noFill/>
                </a:ln>
                <a:solidFill>
                  <a:srgbClr val="0E920E"/>
                </a:solidFill>
                <a:effectLst/>
                <a:uLnTx/>
                <a:uFillTx/>
                <a:latin typeface="Times New Roman"/>
                <a:ea typeface="ＭＳ Ｐゴシック"/>
                <a:cs typeface="+mn-cs"/>
              </a:rPr>
              <a:t>python bayes_gp_plain.py data_3targets3descriptors.xlsx</a:t>
            </a:r>
            <a:endParaRPr kumimoji="0" lang="en-US" altLang="ja-JP" sz="1400" b="0" i="0" u="none" strike="noStrike" kern="1200" cap="none" spc="0" normalizeH="0" baseline="0" noProof="0" dirty="0">
              <a:ln>
                <a:noFill/>
              </a:ln>
              <a:solidFill>
                <a:srgbClr val="000000"/>
              </a:solidFill>
              <a:effectLst/>
              <a:uLnTx/>
              <a:uFillTx/>
              <a:latin typeface="Times New Roman"/>
              <a:ea typeface="ＭＳ Ｐゴシック"/>
              <a:cs typeface="+mn-cs"/>
            </a:endParaRPr>
          </a:p>
        </p:txBody>
      </p:sp>
      <p:pic>
        <p:nvPicPr>
          <p:cNvPr id="4" name="図 3">
            <a:extLst>
              <a:ext uri="{FF2B5EF4-FFF2-40B4-BE49-F238E27FC236}">
                <a16:creationId xmlns:a16="http://schemas.microsoft.com/office/drawing/2014/main" id="{0E84A3E4-FE77-0958-BC2E-A58DC93AACA4}"/>
              </a:ext>
            </a:extLst>
          </p:cNvPr>
          <p:cNvPicPr>
            <a:picLocks noChangeAspect="1"/>
          </p:cNvPicPr>
          <p:nvPr/>
        </p:nvPicPr>
        <p:blipFill>
          <a:blip r:embed="rId3"/>
          <a:stretch>
            <a:fillRect/>
          </a:stretch>
        </p:blipFill>
        <p:spPr>
          <a:xfrm>
            <a:off x="0" y="3337289"/>
            <a:ext cx="4699000" cy="3393288"/>
          </a:xfrm>
          <a:prstGeom prst="rect">
            <a:avLst/>
          </a:prstGeom>
        </p:spPr>
      </p:pic>
      <p:pic>
        <p:nvPicPr>
          <p:cNvPr id="7" name="図 6">
            <a:extLst>
              <a:ext uri="{FF2B5EF4-FFF2-40B4-BE49-F238E27FC236}">
                <a16:creationId xmlns:a16="http://schemas.microsoft.com/office/drawing/2014/main" id="{58307F56-F452-D86E-08EC-40D29F38408B}"/>
              </a:ext>
            </a:extLst>
          </p:cNvPr>
          <p:cNvPicPr>
            <a:picLocks noChangeAspect="1"/>
          </p:cNvPicPr>
          <p:nvPr/>
        </p:nvPicPr>
        <p:blipFill>
          <a:blip r:embed="rId4"/>
          <a:stretch>
            <a:fillRect/>
          </a:stretch>
        </p:blipFill>
        <p:spPr>
          <a:xfrm>
            <a:off x="4699000" y="3520710"/>
            <a:ext cx="4445000" cy="3209867"/>
          </a:xfrm>
          <a:prstGeom prst="rect">
            <a:avLst/>
          </a:prstGeom>
        </p:spPr>
      </p:pic>
      <p:pic>
        <p:nvPicPr>
          <p:cNvPr id="10" name="図 9">
            <a:extLst>
              <a:ext uri="{FF2B5EF4-FFF2-40B4-BE49-F238E27FC236}">
                <a16:creationId xmlns:a16="http://schemas.microsoft.com/office/drawing/2014/main" id="{2C4837E3-288E-6F5F-490B-560A9A025737}"/>
              </a:ext>
            </a:extLst>
          </p:cNvPr>
          <p:cNvPicPr>
            <a:picLocks noChangeAspect="1"/>
          </p:cNvPicPr>
          <p:nvPr/>
        </p:nvPicPr>
        <p:blipFill>
          <a:blip r:embed="rId5"/>
          <a:stretch>
            <a:fillRect/>
          </a:stretch>
        </p:blipFill>
        <p:spPr>
          <a:xfrm>
            <a:off x="558800" y="1242258"/>
            <a:ext cx="4241800" cy="3063130"/>
          </a:xfrm>
          <a:prstGeom prst="rect">
            <a:avLst/>
          </a:prstGeom>
        </p:spPr>
      </p:pic>
    </p:spTree>
    <p:extLst>
      <p:ext uri="{BB962C8B-B14F-4D97-AF65-F5344CB8AC3E}">
        <p14:creationId xmlns:p14="http://schemas.microsoft.com/office/powerpoint/2010/main" val="615791292"/>
      </p:ext>
    </p:extLst>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図 7">
            <a:extLst>
              <a:ext uri="{FF2B5EF4-FFF2-40B4-BE49-F238E27FC236}">
                <a16:creationId xmlns:a16="http://schemas.microsoft.com/office/drawing/2014/main" id="{EA946504-99F4-7FA1-4040-D1F007EC7691}"/>
              </a:ext>
            </a:extLst>
          </p:cNvPr>
          <p:cNvPicPr>
            <a:picLocks noChangeAspect="1"/>
          </p:cNvPicPr>
          <p:nvPr/>
        </p:nvPicPr>
        <p:blipFill>
          <a:blip r:embed="rId3"/>
          <a:stretch>
            <a:fillRect/>
          </a:stretch>
        </p:blipFill>
        <p:spPr>
          <a:xfrm>
            <a:off x="3201043" y="2604953"/>
            <a:ext cx="5881033" cy="4246869"/>
          </a:xfrm>
          <a:prstGeom prst="rect">
            <a:avLst/>
          </a:prstGeom>
        </p:spPr>
      </p:pic>
      <p:sp>
        <p:nvSpPr>
          <p:cNvPr id="253954" name="Rectangle 2"/>
          <p:cNvSpPr>
            <a:spLocks noGrp="1" noChangeArrowheads="1"/>
          </p:cNvSpPr>
          <p:nvPr>
            <p:ph type="title"/>
          </p:nvPr>
        </p:nvSpPr>
        <p:spPr>
          <a:xfrm>
            <a:off x="0" y="0"/>
            <a:ext cx="9144000" cy="687118"/>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eaLnBrk="1" hangingPunct="1"/>
            <a:r>
              <a:rPr lang="ja-JP" altLang="en-US" sz="3600" b="1" dirty="0">
                <a:solidFill>
                  <a:srgbClr val="0000FF"/>
                </a:solidFill>
              </a:rPr>
              <a:t>注意</a:t>
            </a:r>
            <a:r>
              <a:rPr lang="en-US" altLang="ja-JP" sz="3600" b="1" dirty="0">
                <a:solidFill>
                  <a:srgbClr val="0000FF"/>
                </a:solidFill>
              </a:rPr>
              <a:t>:</a:t>
            </a:r>
            <a:r>
              <a:rPr lang="ja-JP" altLang="en-US" sz="3600" b="1" dirty="0">
                <a:solidFill>
                  <a:srgbClr val="0000FF"/>
                </a:solidFill>
              </a:rPr>
              <a:t> 記述子が増えると過学習しやすくなる</a:t>
            </a:r>
            <a:endParaRPr lang="en-US" altLang="ja-JP" sz="3600" b="1" dirty="0">
              <a:solidFill>
                <a:srgbClr val="0000FF"/>
              </a:solidFill>
            </a:endParaRPr>
          </a:p>
        </p:txBody>
      </p:sp>
      <p:sp>
        <p:nvSpPr>
          <p:cNvPr id="27" name="テキスト ボックス 26"/>
          <p:cNvSpPr txBox="1"/>
          <p:nvPr/>
        </p:nvSpPr>
        <p:spPr>
          <a:xfrm>
            <a:off x="34600" y="555140"/>
            <a:ext cx="9001896" cy="307777"/>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tab pos="263525" algn="l"/>
                <a:tab pos="3054350" algn="l"/>
              </a:tabLst>
              <a:defRPr/>
            </a:pPr>
            <a:r>
              <a:rPr kumimoji="0" lang="en-US" altLang="ja-JP" sz="1400" b="1" i="0" u="none" strike="noStrike" kern="1200" cap="none" spc="0" normalizeH="0" baseline="0" noProof="0" dirty="0">
                <a:ln>
                  <a:noFill/>
                </a:ln>
                <a:solidFill>
                  <a:srgbClr val="0E920E"/>
                </a:solidFill>
                <a:effectLst/>
                <a:uLnTx/>
                <a:uFillTx/>
                <a:latin typeface="Times New Roman"/>
                <a:ea typeface="ＭＳ Ｐゴシック"/>
                <a:cs typeface="+mn-cs"/>
              </a:rPr>
              <a:t>python bayes_gp_plain.py data_3targets3descriptors.xlsx</a:t>
            </a:r>
            <a:endParaRPr kumimoji="0" lang="en-US" altLang="ja-JP" sz="1400" b="0" i="0" u="none" strike="noStrike" kern="1200" cap="none" spc="0" normalizeH="0" baseline="0" noProof="0" dirty="0">
              <a:ln>
                <a:noFill/>
              </a:ln>
              <a:solidFill>
                <a:srgbClr val="000000"/>
              </a:solidFill>
              <a:effectLst/>
              <a:uLnTx/>
              <a:uFillTx/>
              <a:latin typeface="Times New Roman"/>
              <a:ea typeface="ＭＳ Ｐゴシック"/>
              <a:cs typeface="+mn-cs"/>
            </a:endParaRPr>
          </a:p>
        </p:txBody>
      </p:sp>
      <p:sp>
        <p:nvSpPr>
          <p:cNvPr id="2" name="テキスト ボックス 1">
            <a:extLst>
              <a:ext uri="{FF2B5EF4-FFF2-40B4-BE49-F238E27FC236}">
                <a16:creationId xmlns:a16="http://schemas.microsoft.com/office/drawing/2014/main" id="{F780DF1F-0684-E17D-24B8-02365CE208C0}"/>
              </a:ext>
            </a:extLst>
          </p:cNvPr>
          <p:cNvSpPr txBox="1"/>
          <p:nvPr/>
        </p:nvSpPr>
        <p:spPr>
          <a:xfrm>
            <a:off x="503973" y="832376"/>
            <a:ext cx="8202506" cy="2062103"/>
          </a:xfrm>
          <a:prstGeom prst="rect">
            <a:avLst/>
          </a:prstGeom>
          <a:noFill/>
        </p:spPr>
        <p:txBody>
          <a:bodyPr wrap="square" rtlCol="0">
            <a:spAutoFit/>
          </a:bodyPr>
          <a:lstStyle/>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ja-JP" sz="1600" b="1" dirty="0" err="1">
                <a:solidFill>
                  <a:srgbClr val="000000"/>
                </a:solidFill>
                <a:latin typeface="Times New Roman"/>
                <a:ea typeface="ＭＳ Ｐゴシック"/>
              </a:rPr>
              <a:t>max_num_probes</a:t>
            </a:r>
            <a:r>
              <a:rPr lang="ja-JP" altLang="en-US" sz="1600" b="1" dirty="0">
                <a:solidFill>
                  <a:srgbClr val="000000"/>
                </a:solidFill>
                <a:latin typeface="Times New Roman"/>
                <a:ea typeface="ＭＳ Ｐゴシック"/>
              </a:rPr>
              <a:t>を増やして結果が変わらないか</a:t>
            </a:r>
            <a:endParaRPr lang="en-US" altLang="ja-JP" sz="1600" b="1" dirty="0">
              <a:solidFill>
                <a:srgbClr val="000000"/>
              </a:solidFill>
              <a:latin typeface="Times New Roman"/>
              <a:ea typeface="ＭＳ Ｐゴシック"/>
            </a:endParaRPr>
          </a:p>
          <a:p>
            <a:pPr marL="285750" indent="-285750">
              <a:buFont typeface="Arial" panose="020B0604020202020204" pitchFamily="34" charset="0"/>
              <a:buChar char="•"/>
              <a:defRPr/>
            </a:pPr>
            <a:r>
              <a:rPr lang="en-US" altLang="ja-JP" sz="1600" b="1" dirty="0" err="1">
                <a:solidFill>
                  <a:srgbClr val="000000"/>
                </a:solidFill>
                <a:latin typeface="Times New Roman"/>
                <a:ea typeface="ＭＳ Ｐゴシック"/>
              </a:rPr>
              <a:t>num_rand_basis</a:t>
            </a:r>
            <a:r>
              <a:rPr lang="ja-JP" altLang="en-US" sz="1600" b="1" dirty="0">
                <a:solidFill>
                  <a:srgbClr val="000000"/>
                </a:solidFill>
                <a:latin typeface="Times New Roman"/>
                <a:ea typeface="ＭＳ Ｐゴシック"/>
              </a:rPr>
              <a:t>を増やして結果が変わらないか</a:t>
            </a:r>
            <a:endParaRPr lang="en-US" altLang="ja-JP" sz="1600" b="1" dirty="0">
              <a:solidFill>
                <a:srgbClr val="000000"/>
              </a:solidFill>
              <a:latin typeface="Times New Roman"/>
              <a:ea typeface="ＭＳ Ｐゴシック"/>
            </a:endParaRPr>
          </a:p>
          <a:p>
            <a:pPr marL="285750" indent="-285750">
              <a:buFont typeface="Arial" panose="020B0604020202020204" pitchFamily="34" charset="0"/>
              <a:buChar char="•"/>
              <a:defRPr/>
            </a:pPr>
            <a:r>
              <a:rPr kumimoji="0" lang="en-US" altLang="ja-JP" sz="1600" b="1" i="0" u="none" strike="noStrike" kern="1200" cap="none" spc="0" normalizeH="0" baseline="0" noProof="0" dirty="0" err="1">
                <a:ln>
                  <a:noFill/>
                </a:ln>
                <a:solidFill>
                  <a:srgbClr val="000000"/>
                </a:solidFill>
                <a:effectLst/>
                <a:uLnTx/>
                <a:uFillTx/>
                <a:latin typeface="Times New Roman"/>
                <a:ea typeface="ＭＳ Ｐゴシック"/>
                <a:cs typeface="+mn-cs"/>
              </a:rPr>
              <a:t>random_seed</a:t>
            </a:r>
            <a:r>
              <a:rPr kumimoji="0" lang="ja-JP" altLang="en-US" sz="1600" b="1" i="0" u="none" strike="noStrike" kern="1200" cap="none" spc="0" normalizeH="0" baseline="0" noProof="0" dirty="0">
                <a:ln>
                  <a:noFill/>
                </a:ln>
                <a:solidFill>
                  <a:srgbClr val="000000"/>
                </a:solidFill>
                <a:effectLst/>
                <a:uLnTx/>
                <a:uFillTx/>
                <a:latin typeface="Times New Roman"/>
                <a:ea typeface="ＭＳ Ｐゴシック"/>
                <a:cs typeface="+mn-cs"/>
              </a:rPr>
              <a:t>を空白にして実行すると、実行ごとに異なる乱数を生成する。</a:t>
            </a:r>
            <a:br>
              <a:rPr kumimoji="0" lang="en-US" altLang="ja-JP" sz="1600" b="1" i="0" u="none" strike="noStrike" kern="1200" cap="none" spc="0" normalizeH="0" baseline="0" noProof="0" dirty="0">
                <a:ln>
                  <a:noFill/>
                </a:ln>
                <a:solidFill>
                  <a:srgbClr val="000000"/>
                </a:solidFill>
                <a:effectLst/>
                <a:uLnTx/>
                <a:uFillTx/>
                <a:latin typeface="Times New Roman"/>
                <a:ea typeface="ＭＳ Ｐゴシック"/>
                <a:cs typeface="+mn-cs"/>
              </a:rPr>
            </a:br>
            <a:r>
              <a:rPr kumimoji="0" lang="ja-JP" altLang="en-US" sz="1600" b="1" i="0" u="none" strike="noStrike" kern="1200" cap="none" spc="0" normalizeH="0" baseline="0" noProof="0" dirty="0">
                <a:ln>
                  <a:noFill/>
                </a:ln>
                <a:solidFill>
                  <a:srgbClr val="000000"/>
                </a:solidFill>
                <a:effectLst/>
                <a:uLnTx/>
                <a:uFillTx/>
                <a:latin typeface="Times New Roman"/>
                <a:ea typeface="ＭＳ Ｐゴシック"/>
                <a:cs typeface="+mn-cs"/>
              </a:rPr>
              <a:t>何回か実行し、結果が変わらないか</a:t>
            </a:r>
            <a:endParaRPr kumimoji="0" lang="en-US" altLang="ja-JP" sz="1600" b="1" i="0" u="none" strike="noStrike" kern="1200" cap="none" spc="0" normalizeH="0" baseline="0" noProof="0" dirty="0">
              <a:ln>
                <a:noFill/>
              </a:ln>
              <a:solidFill>
                <a:srgbClr val="000000"/>
              </a:solidFill>
              <a:effectLst/>
              <a:uLnTx/>
              <a:uFillTx/>
              <a:latin typeface="Times New Roman"/>
              <a:ea typeface="ＭＳ Ｐゴシック"/>
              <a:cs typeface="+mn-cs"/>
            </a:endParaRPr>
          </a:p>
          <a:p>
            <a:pPr>
              <a:defRPr/>
            </a:pPr>
            <a:r>
              <a:rPr lang="ja-JP" altLang="en-US" sz="1600" b="1" dirty="0">
                <a:solidFill>
                  <a:srgbClr val="000000"/>
                </a:solidFill>
                <a:latin typeface="Times New Roman"/>
                <a:ea typeface="ＭＳ Ｐゴシック"/>
              </a:rPr>
              <a:t>を確認する</a:t>
            </a:r>
            <a:endParaRPr lang="en-US" altLang="ja-JP" sz="1600" b="1" dirty="0">
              <a:solidFill>
                <a:srgbClr val="000000"/>
              </a:solidFill>
              <a:latin typeface="Times New Roman"/>
              <a:ea typeface="ＭＳ Ｐゴシック"/>
            </a:endParaRPr>
          </a:p>
          <a:p>
            <a:pPr>
              <a:defRPr/>
            </a:pPr>
            <a:r>
              <a:rPr kumimoji="0" lang="ja-JP" altLang="en-US" sz="1600" b="1" i="0" u="none" strike="noStrike" kern="1200" cap="none" spc="0" normalizeH="0" baseline="0" noProof="0" dirty="0">
                <a:ln>
                  <a:noFill/>
                </a:ln>
                <a:solidFill>
                  <a:srgbClr val="000000"/>
                </a:solidFill>
                <a:effectLst/>
                <a:uLnTx/>
                <a:uFillTx/>
                <a:latin typeface="Times New Roman"/>
                <a:ea typeface="ＭＳ Ｐゴシック"/>
                <a:cs typeface="+mn-cs"/>
              </a:rPr>
              <a:t>・ 過学習しないためにはデータを増やす </a:t>
            </a:r>
            <a:r>
              <a:rPr kumimoji="0" lang="en-US" altLang="ja-JP" sz="1600" b="1" i="0" u="none" strike="noStrike" kern="1200" cap="none" spc="0" normalizeH="0" baseline="0" noProof="0" dirty="0">
                <a:ln>
                  <a:noFill/>
                </a:ln>
                <a:solidFill>
                  <a:srgbClr val="000000"/>
                </a:solidFill>
                <a:effectLst/>
                <a:uLnTx/>
                <a:uFillTx/>
                <a:latin typeface="Times New Roman"/>
                <a:ea typeface="ＭＳ Ｐゴシック"/>
                <a:cs typeface="+mn-cs"/>
              </a:rPr>
              <a:t>(</a:t>
            </a:r>
            <a:r>
              <a:rPr kumimoji="0" lang="ja-JP" altLang="en-US" sz="1600" b="1" i="0" u="none" strike="noStrike" kern="1200" cap="none" spc="0" normalizeH="0" baseline="0" noProof="0" dirty="0">
                <a:ln>
                  <a:noFill/>
                </a:ln>
                <a:solidFill>
                  <a:srgbClr val="000000"/>
                </a:solidFill>
                <a:effectLst/>
                <a:uLnTx/>
                <a:uFillTx/>
                <a:latin typeface="Times New Roman"/>
                <a:ea typeface="ＭＳ Ｐゴシック"/>
                <a:cs typeface="+mn-cs"/>
              </a:rPr>
              <a:t>学習とともに改善される</a:t>
            </a:r>
            <a:r>
              <a:rPr kumimoji="0" lang="en-US" altLang="ja-JP" sz="1600" b="1" i="0" u="none" strike="noStrike" kern="1200" cap="none" spc="0" normalizeH="0" baseline="0" noProof="0" dirty="0">
                <a:ln>
                  <a:noFill/>
                </a:ln>
                <a:solidFill>
                  <a:srgbClr val="000000"/>
                </a:solidFill>
                <a:effectLst/>
                <a:uLnTx/>
                <a:uFillTx/>
                <a:latin typeface="Times New Roman"/>
                <a:ea typeface="ＭＳ Ｐゴシック"/>
                <a:cs typeface="+mn-cs"/>
              </a:rPr>
              <a:t>)</a:t>
            </a:r>
            <a:endParaRPr lang="ja-JP" altLang="en-US" sz="1600" dirty="0"/>
          </a:p>
          <a:p>
            <a:pPr>
              <a:defRPr/>
            </a:pPr>
            <a:endParaRPr kumimoji="0" lang="en-US" altLang="ja-JP" sz="1600" b="1" i="0" u="none" strike="noStrike" kern="1200" cap="none" spc="0" normalizeH="0" baseline="0" noProof="0" dirty="0">
              <a:ln>
                <a:noFill/>
              </a:ln>
              <a:solidFill>
                <a:srgbClr val="000000"/>
              </a:solidFill>
              <a:effectLst/>
              <a:uLnTx/>
              <a:uFillTx/>
              <a:latin typeface="Times New Roman"/>
              <a:ea typeface="ＭＳ Ｐゴシック"/>
              <a:cs typeface="+mn-cs"/>
            </a:endParaRP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altLang="ja-JP" sz="1600" b="1" i="0" u="none" strike="noStrike" kern="1200" cap="none" spc="0" normalizeH="0" baseline="0" noProof="0" dirty="0">
              <a:ln>
                <a:noFill/>
              </a:ln>
              <a:solidFill>
                <a:srgbClr val="FF0000"/>
              </a:solidFill>
              <a:effectLst/>
              <a:uLnTx/>
              <a:uFillTx/>
              <a:latin typeface="Times New Roman"/>
              <a:ea typeface="ＭＳ Ｐゴシック"/>
              <a:cs typeface="+mn-cs"/>
            </a:endParaRPr>
          </a:p>
        </p:txBody>
      </p:sp>
      <p:pic>
        <p:nvPicPr>
          <p:cNvPr id="5" name="図 4">
            <a:extLst>
              <a:ext uri="{FF2B5EF4-FFF2-40B4-BE49-F238E27FC236}">
                <a16:creationId xmlns:a16="http://schemas.microsoft.com/office/drawing/2014/main" id="{0FA7B1F6-1B6E-BA34-99AF-C76467924645}"/>
              </a:ext>
            </a:extLst>
          </p:cNvPr>
          <p:cNvPicPr>
            <a:picLocks noChangeAspect="1"/>
          </p:cNvPicPr>
          <p:nvPr/>
        </p:nvPicPr>
        <p:blipFill>
          <a:blip r:embed="rId4"/>
          <a:stretch>
            <a:fillRect/>
          </a:stretch>
        </p:blipFill>
        <p:spPr>
          <a:xfrm>
            <a:off x="392946" y="2431614"/>
            <a:ext cx="5637587" cy="4071070"/>
          </a:xfrm>
          <a:prstGeom prst="rect">
            <a:avLst/>
          </a:prstGeom>
        </p:spPr>
      </p:pic>
    </p:spTree>
    <p:extLst>
      <p:ext uri="{BB962C8B-B14F-4D97-AF65-F5344CB8AC3E}">
        <p14:creationId xmlns:p14="http://schemas.microsoft.com/office/powerpoint/2010/main" val="3404093480"/>
      </p:ext>
    </p:extLst>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954" name="Rectangle 2"/>
          <p:cNvSpPr>
            <a:spLocks noGrp="1" noChangeArrowheads="1"/>
          </p:cNvSpPr>
          <p:nvPr>
            <p:ph type="title"/>
          </p:nvPr>
        </p:nvSpPr>
        <p:spPr>
          <a:xfrm>
            <a:off x="0" y="0"/>
            <a:ext cx="9144000" cy="687118"/>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eaLnBrk="1" hangingPunct="1"/>
            <a:r>
              <a:rPr lang="ja-JP" altLang="en-US" sz="3600" b="1" dirty="0">
                <a:solidFill>
                  <a:srgbClr val="0000FF"/>
                </a:solidFill>
              </a:rPr>
              <a:t>入出力ファイル</a:t>
            </a:r>
            <a:endParaRPr lang="en-US" altLang="ja-JP" sz="3600" b="1" dirty="0">
              <a:solidFill>
                <a:srgbClr val="0000FF"/>
              </a:solidFill>
            </a:endParaRPr>
          </a:p>
        </p:txBody>
      </p:sp>
      <p:sp>
        <p:nvSpPr>
          <p:cNvPr id="3" name="テキスト ボックス 2">
            <a:extLst>
              <a:ext uri="{FF2B5EF4-FFF2-40B4-BE49-F238E27FC236}">
                <a16:creationId xmlns:a16="http://schemas.microsoft.com/office/drawing/2014/main" id="{CE3B5D0C-7165-FE11-86C5-D57E73F60837}"/>
              </a:ext>
            </a:extLst>
          </p:cNvPr>
          <p:cNvSpPr txBox="1"/>
          <p:nvPr/>
        </p:nvSpPr>
        <p:spPr>
          <a:xfrm>
            <a:off x="203200" y="687118"/>
            <a:ext cx="8597900" cy="3785652"/>
          </a:xfrm>
          <a:prstGeom prst="rect">
            <a:avLst/>
          </a:prstGeom>
          <a:noFill/>
        </p:spPr>
        <p:txBody>
          <a:bodyPr wrap="square">
            <a:spAutoFit/>
          </a:bodyPr>
          <a:lstStyle/>
          <a:p>
            <a:r>
              <a:rPr lang="ja-JP" altLang="en-US" sz="2400" b="1" dirty="0">
                <a:solidFill>
                  <a:srgbClr val="0000FF"/>
                </a:solidFill>
              </a:rPr>
              <a:t>入力ファイル</a:t>
            </a:r>
            <a:endParaRPr lang="en-US" altLang="ja-JP" sz="2400" b="1" dirty="0">
              <a:solidFill>
                <a:srgbClr val="0000FF"/>
              </a:solidFill>
            </a:endParaRPr>
          </a:p>
          <a:p>
            <a:r>
              <a:rPr lang="ja-JP" altLang="en-US" sz="2400" dirty="0"/>
              <a:t>data_simple.xlsx</a:t>
            </a:r>
            <a:r>
              <a:rPr lang="en-US" altLang="ja-JP" sz="2400" dirty="0"/>
              <a:t>:</a:t>
            </a:r>
            <a:r>
              <a:rPr lang="ja-JP" altLang="en-US" sz="2400" dirty="0"/>
              <a:t> </a:t>
            </a:r>
            <a:r>
              <a:rPr lang="en-US" altLang="ja-JP" sz="2400" dirty="0"/>
              <a:t>1</a:t>
            </a:r>
            <a:r>
              <a:rPr lang="ja-JP" altLang="en-US" sz="2400" dirty="0"/>
              <a:t>目的関数</a:t>
            </a:r>
            <a:r>
              <a:rPr lang="en-US" altLang="ja-JP" sz="2400" dirty="0"/>
              <a:t>2</a:t>
            </a:r>
            <a:r>
              <a:rPr lang="ja-JP" altLang="en-US" sz="2400" dirty="0"/>
              <a:t>記述子 （デフォルト書式）</a:t>
            </a:r>
          </a:p>
          <a:p>
            <a:r>
              <a:rPr lang="ja-JP" altLang="en-US" sz="2400" dirty="0"/>
              <a:t>data_2targets.xlsx</a:t>
            </a:r>
            <a:r>
              <a:rPr lang="en-US" altLang="ja-JP" sz="2400" dirty="0"/>
              <a:t>:</a:t>
            </a:r>
            <a:r>
              <a:rPr lang="ja-JP" altLang="en-US" sz="2400" dirty="0"/>
              <a:t> </a:t>
            </a:r>
            <a:r>
              <a:rPr lang="en-US" altLang="ja-JP" sz="2400" dirty="0"/>
              <a:t>2</a:t>
            </a:r>
            <a:r>
              <a:rPr lang="ja-JP" altLang="en-US" sz="2400" dirty="0"/>
              <a:t>目的関数</a:t>
            </a:r>
            <a:r>
              <a:rPr lang="en-US" altLang="ja-JP" sz="2400" dirty="0"/>
              <a:t>2</a:t>
            </a:r>
            <a:r>
              <a:rPr lang="ja-JP" altLang="en-US" sz="2400" dirty="0"/>
              <a:t>記述子 入力ファイル</a:t>
            </a:r>
          </a:p>
          <a:p>
            <a:r>
              <a:rPr lang="ja-JP" altLang="en-US" sz="2400" dirty="0"/>
              <a:t>data_3targets.xlsx</a:t>
            </a:r>
            <a:r>
              <a:rPr lang="en-US" altLang="ja-JP" sz="2400" dirty="0"/>
              <a:t>:</a:t>
            </a:r>
            <a:r>
              <a:rPr lang="ja-JP" altLang="en-US" sz="2400" dirty="0"/>
              <a:t> </a:t>
            </a:r>
            <a:r>
              <a:rPr lang="en-US" altLang="ja-JP" sz="2400" dirty="0"/>
              <a:t>3</a:t>
            </a:r>
            <a:r>
              <a:rPr lang="ja-JP" altLang="en-US" sz="2400" dirty="0"/>
              <a:t>目的関数</a:t>
            </a:r>
            <a:r>
              <a:rPr lang="en-US" altLang="ja-JP" sz="2400" dirty="0"/>
              <a:t>2</a:t>
            </a:r>
            <a:r>
              <a:rPr lang="ja-JP" altLang="en-US" sz="2400" dirty="0"/>
              <a:t>記述子 入力ファイル</a:t>
            </a:r>
          </a:p>
          <a:p>
            <a:r>
              <a:rPr lang="ja-JP" altLang="en-US" sz="2400" dirty="0"/>
              <a:t>data_3targets-predict1.xlsx</a:t>
            </a:r>
            <a:r>
              <a:rPr lang="en-US" altLang="ja-JP" sz="2400" dirty="0"/>
              <a:t> :</a:t>
            </a:r>
            <a:r>
              <a:rPr lang="ja-JP" altLang="en-US" sz="2400" dirty="0"/>
              <a:t> </a:t>
            </a:r>
            <a:r>
              <a:rPr lang="en-US" altLang="ja-JP" sz="2400" dirty="0"/>
              <a:t>3</a:t>
            </a:r>
            <a:r>
              <a:rPr lang="ja-JP" altLang="en-US" sz="2400" dirty="0"/>
              <a:t>目的関数</a:t>
            </a:r>
            <a:r>
              <a:rPr lang="en-US" altLang="ja-JP" sz="2400" dirty="0"/>
              <a:t>2</a:t>
            </a:r>
            <a:r>
              <a:rPr lang="ja-JP" altLang="en-US" sz="2400" dirty="0"/>
              <a:t>記述子 入力ファイル</a:t>
            </a:r>
          </a:p>
          <a:p>
            <a:r>
              <a:rPr lang="ja-JP" altLang="en-US" sz="2400" dirty="0"/>
              <a:t>data_3targets3descriptors.xlsx</a:t>
            </a:r>
            <a:r>
              <a:rPr lang="en-US" altLang="ja-JP" sz="2400" dirty="0"/>
              <a:t>:</a:t>
            </a:r>
            <a:r>
              <a:rPr lang="ja-JP" altLang="en-US" sz="2400" dirty="0"/>
              <a:t> </a:t>
            </a:r>
            <a:r>
              <a:rPr lang="en-US" altLang="ja-JP" sz="2400" dirty="0"/>
              <a:t>3</a:t>
            </a:r>
            <a:r>
              <a:rPr lang="ja-JP" altLang="en-US" sz="2400" dirty="0"/>
              <a:t>目的関数</a:t>
            </a:r>
            <a:r>
              <a:rPr lang="en-US" altLang="ja-JP" sz="2400" dirty="0"/>
              <a:t>3</a:t>
            </a:r>
            <a:r>
              <a:rPr lang="ja-JP" altLang="en-US" sz="2400" dirty="0"/>
              <a:t>記述子 入力ファイル</a:t>
            </a:r>
          </a:p>
          <a:p>
            <a:endParaRPr lang="en-US" altLang="ja-JP" sz="2400" dirty="0"/>
          </a:p>
          <a:p>
            <a:r>
              <a:rPr lang="ja-JP" altLang="en-US" sz="2400" b="1" dirty="0">
                <a:solidFill>
                  <a:srgbClr val="0000FF"/>
                </a:solidFill>
              </a:rPr>
              <a:t>出力ファイル</a:t>
            </a:r>
            <a:endParaRPr lang="en-US" altLang="ja-JP" sz="2400" b="1" dirty="0">
              <a:solidFill>
                <a:srgbClr val="0000FF"/>
              </a:solidFill>
            </a:endParaRPr>
          </a:p>
          <a:p>
            <a:r>
              <a:rPr lang="ja-JP" altLang="en-US" sz="2400" dirty="0"/>
              <a:t>data_2targets-predict1.xlsx</a:t>
            </a:r>
            <a:r>
              <a:rPr lang="en-US" altLang="ja-JP" sz="2400" dirty="0"/>
              <a:t>:</a:t>
            </a:r>
            <a:r>
              <a:rPr lang="ja-JP" altLang="en-US" sz="2400" dirty="0"/>
              <a:t> 目的関数１の予測分布</a:t>
            </a:r>
          </a:p>
          <a:p>
            <a:r>
              <a:rPr lang="ja-JP" altLang="en-US" sz="2400" dirty="0"/>
              <a:t>data_2targets-predict2.xlsx</a:t>
            </a:r>
            <a:r>
              <a:rPr lang="en-US" altLang="ja-JP" sz="2400" dirty="0"/>
              <a:t> :</a:t>
            </a:r>
            <a:r>
              <a:rPr lang="ja-JP" altLang="en-US" sz="2400" dirty="0"/>
              <a:t> 目的関数２の予測分布</a:t>
            </a:r>
          </a:p>
        </p:txBody>
      </p:sp>
    </p:spTree>
    <p:extLst>
      <p:ext uri="{BB962C8B-B14F-4D97-AF65-F5344CB8AC3E}">
        <p14:creationId xmlns:p14="http://schemas.microsoft.com/office/powerpoint/2010/main" val="940160014"/>
      </p:ext>
    </p:extLst>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954" name="Rectangle 2"/>
          <p:cNvSpPr>
            <a:spLocks noGrp="1" noChangeArrowheads="1"/>
          </p:cNvSpPr>
          <p:nvPr>
            <p:ph type="title"/>
          </p:nvPr>
        </p:nvSpPr>
        <p:spPr>
          <a:xfrm>
            <a:off x="0" y="0"/>
            <a:ext cx="9144000" cy="687118"/>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eaLnBrk="1" hangingPunct="1"/>
            <a:r>
              <a:rPr lang="ja-JP" altLang="en-US" sz="3600" b="1" dirty="0">
                <a:solidFill>
                  <a:srgbClr val="0000FF"/>
                </a:solidFill>
              </a:rPr>
              <a:t>プログラムファイル</a:t>
            </a:r>
            <a:endParaRPr lang="en-US" altLang="ja-JP" sz="3600" b="1" dirty="0">
              <a:solidFill>
                <a:srgbClr val="0000FF"/>
              </a:solidFill>
            </a:endParaRPr>
          </a:p>
        </p:txBody>
      </p:sp>
      <p:sp>
        <p:nvSpPr>
          <p:cNvPr id="3" name="テキスト ボックス 2">
            <a:extLst>
              <a:ext uri="{FF2B5EF4-FFF2-40B4-BE49-F238E27FC236}">
                <a16:creationId xmlns:a16="http://schemas.microsoft.com/office/drawing/2014/main" id="{CE3B5D0C-7165-FE11-86C5-D57E73F60837}"/>
              </a:ext>
            </a:extLst>
          </p:cNvPr>
          <p:cNvSpPr txBox="1"/>
          <p:nvPr/>
        </p:nvSpPr>
        <p:spPr>
          <a:xfrm>
            <a:off x="190500" y="928418"/>
            <a:ext cx="8597900" cy="3416320"/>
          </a:xfrm>
          <a:prstGeom prst="rect">
            <a:avLst/>
          </a:prstGeom>
          <a:noFill/>
        </p:spPr>
        <p:txBody>
          <a:bodyPr wrap="square">
            <a:spAutoFit/>
          </a:bodyPr>
          <a:lstStyle/>
          <a:p>
            <a:r>
              <a:rPr lang="en-US" altLang="ja-JP" sz="2400" dirty="0"/>
              <a:t>bayes_gp_gui.py:</a:t>
            </a:r>
            <a:r>
              <a:rPr lang="ja-JP" altLang="en-US" sz="2400" dirty="0"/>
              <a:t> ベイズ最適化</a:t>
            </a:r>
            <a:r>
              <a:rPr lang="en-US" altLang="ja-JP" sz="2400" dirty="0"/>
              <a:t>GUI</a:t>
            </a:r>
            <a:r>
              <a:rPr lang="ja-JP" altLang="en-US" sz="2400" dirty="0"/>
              <a:t>プログラム</a:t>
            </a:r>
            <a:endParaRPr lang="en-US" altLang="ja-JP" sz="2400" dirty="0"/>
          </a:p>
          <a:p>
            <a:r>
              <a:rPr lang="en-US" altLang="ja-JP" sz="2400" dirty="0"/>
              <a:t>bayes_gp_plain.py :</a:t>
            </a:r>
            <a:r>
              <a:rPr lang="ja-JP" altLang="en-US" sz="2400" dirty="0"/>
              <a:t> ベイズ最適化</a:t>
            </a:r>
            <a:r>
              <a:rPr lang="en-US" altLang="ja-JP" sz="2400" dirty="0"/>
              <a:t>CLI</a:t>
            </a:r>
            <a:r>
              <a:rPr lang="ja-JP" altLang="en-US" sz="2400" dirty="0"/>
              <a:t>プログラム</a:t>
            </a:r>
            <a:endParaRPr lang="en-US" altLang="ja-JP" sz="2400" dirty="0"/>
          </a:p>
          <a:p>
            <a:r>
              <a:rPr lang="en-US" altLang="ja-JP" sz="2400" dirty="0"/>
              <a:t>bayes_gp_plain.bat :</a:t>
            </a:r>
            <a:r>
              <a:rPr lang="ja-JP" altLang="en-US" sz="2400" dirty="0"/>
              <a:t> ベイズ最適化</a:t>
            </a:r>
            <a:r>
              <a:rPr lang="en-US" altLang="ja-JP" sz="2400" dirty="0"/>
              <a:t>GUI</a:t>
            </a:r>
            <a:r>
              <a:rPr lang="ja-JP" altLang="en-US" sz="2400" dirty="0"/>
              <a:t>プログラムを起動する</a:t>
            </a:r>
            <a:br>
              <a:rPr lang="en-US" altLang="ja-JP" sz="2400" dirty="0"/>
            </a:br>
            <a:r>
              <a:rPr lang="ja-JP" altLang="en-US" sz="2400" dirty="0"/>
              <a:t>　　　　　　　　　　　　　バッチファイル</a:t>
            </a:r>
            <a:br>
              <a:rPr lang="en-US" altLang="ja-JP" sz="2400" dirty="0"/>
            </a:br>
            <a:r>
              <a:rPr lang="ja-JP" altLang="en-US" sz="2400" dirty="0"/>
              <a:t>　　　　　　　　　　　　  </a:t>
            </a:r>
            <a:r>
              <a:rPr lang="en-US" altLang="ja-JP" sz="2400" dirty="0"/>
              <a:t>py36</a:t>
            </a:r>
            <a:r>
              <a:rPr lang="ja-JP" altLang="en-US" sz="2400" dirty="0"/>
              <a:t>仮想環境へ変えてから実行する</a:t>
            </a:r>
            <a:endParaRPr lang="en-US" altLang="ja-JP" sz="2400" dirty="0"/>
          </a:p>
          <a:p>
            <a:endParaRPr lang="en-US" altLang="ja-JP" sz="2400" dirty="0"/>
          </a:p>
          <a:p>
            <a:r>
              <a:rPr lang="ja-JP" altLang="en-US" sz="2400" b="1" dirty="0"/>
              <a:t>勉強用：</a:t>
            </a:r>
            <a:endParaRPr lang="en-US" altLang="ja-JP" sz="2400" b="1" dirty="0"/>
          </a:p>
          <a:p>
            <a:r>
              <a:rPr lang="en-US" altLang="ja-JP" sz="2400" dirty="0"/>
              <a:t>bayes_gp_tutorial.py:</a:t>
            </a:r>
            <a:r>
              <a:rPr lang="ja-JP" altLang="en-US" sz="2400" dirty="0"/>
              <a:t> ベイズ最適化</a:t>
            </a:r>
            <a:r>
              <a:rPr lang="en-US" altLang="ja-JP" sz="2400" dirty="0"/>
              <a:t>CLI</a:t>
            </a:r>
            <a:r>
              <a:rPr lang="ja-JP" altLang="en-US" sz="2400" dirty="0"/>
              <a:t>プログラム</a:t>
            </a:r>
            <a:endParaRPr lang="en-US" altLang="ja-JP" sz="2400" dirty="0"/>
          </a:p>
          <a:p>
            <a:r>
              <a:rPr lang="en-US" altLang="ja-JP" sz="2400" dirty="0"/>
              <a:t>gp_regression.py :</a:t>
            </a:r>
            <a:r>
              <a:rPr lang="ja-JP" altLang="en-US" sz="2400" dirty="0"/>
              <a:t> ガウス過程回帰プログラム</a:t>
            </a:r>
            <a:endParaRPr lang="en-US" altLang="ja-JP" sz="2400" dirty="0"/>
          </a:p>
        </p:txBody>
      </p:sp>
    </p:spTree>
    <p:extLst>
      <p:ext uri="{BB962C8B-B14F-4D97-AF65-F5344CB8AC3E}">
        <p14:creationId xmlns:p14="http://schemas.microsoft.com/office/powerpoint/2010/main" val="3268890172"/>
      </p:ext>
    </p:extLst>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954" name="Rectangle 2"/>
          <p:cNvSpPr>
            <a:spLocks noGrp="1" noChangeArrowheads="1"/>
          </p:cNvSpPr>
          <p:nvPr>
            <p:ph type="title"/>
          </p:nvPr>
        </p:nvSpPr>
        <p:spPr>
          <a:xfrm>
            <a:off x="0" y="0"/>
            <a:ext cx="9144000" cy="687118"/>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eaLnBrk="1" hangingPunct="1"/>
            <a:r>
              <a:rPr lang="ja-JP" altLang="en-US" sz="3600" b="1" dirty="0">
                <a:solidFill>
                  <a:srgbClr val="0000FF"/>
                </a:solidFill>
              </a:rPr>
              <a:t>勉強用プログラムの構造</a:t>
            </a:r>
            <a:endParaRPr lang="en-US" altLang="ja-JP" sz="3600" b="1" dirty="0">
              <a:solidFill>
                <a:srgbClr val="0000FF"/>
              </a:solidFill>
            </a:endParaRPr>
          </a:p>
        </p:txBody>
      </p:sp>
      <p:sp>
        <p:nvSpPr>
          <p:cNvPr id="3" name="テキスト ボックス 2">
            <a:extLst>
              <a:ext uri="{FF2B5EF4-FFF2-40B4-BE49-F238E27FC236}">
                <a16:creationId xmlns:a16="http://schemas.microsoft.com/office/drawing/2014/main" id="{CE3B5D0C-7165-FE11-86C5-D57E73F60837}"/>
              </a:ext>
            </a:extLst>
          </p:cNvPr>
          <p:cNvSpPr txBox="1"/>
          <p:nvPr/>
        </p:nvSpPr>
        <p:spPr>
          <a:xfrm>
            <a:off x="146957" y="508538"/>
            <a:ext cx="8597900" cy="5878532"/>
          </a:xfrm>
          <a:prstGeom prst="rect">
            <a:avLst/>
          </a:prstGeom>
          <a:noFill/>
        </p:spPr>
        <p:txBody>
          <a:bodyPr wrap="square">
            <a:spAutoFit/>
          </a:bodyPr>
          <a:lstStyle/>
          <a:p>
            <a:r>
              <a:rPr lang="en-US" altLang="ja-JP" sz="1600" b="1" dirty="0"/>
              <a:t>bayes_gp_tutorial.py</a:t>
            </a:r>
          </a:p>
          <a:p>
            <a:endParaRPr lang="en-US" altLang="ja-JP" sz="1200" dirty="0"/>
          </a:p>
          <a:p>
            <a:r>
              <a:rPr lang="en-US" altLang="ja-JP" sz="1200" b="1" dirty="0">
                <a:solidFill>
                  <a:srgbClr val="FF0000"/>
                </a:solidFill>
              </a:rPr>
              <a:t>#</a:t>
            </a:r>
            <a:r>
              <a:rPr lang="ja-JP" altLang="en-US" sz="1200" b="1" dirty="0">
                <a:solidFill>
                  <a:srgbClr val="FF0000"/>
                </a:solidFill>
              </a:rPr>
              <a:t>モジュールのインポート</a:t>
            </a:r>
            <a:endParaRPr lang="en-US" altLang="ja-JP" sz="1200" b="1" dirty="0">
              <a:solidFill>
                <a:srgbClr val="FF0000"/>
              </a:solidFill>
            </a:endParaRPr>
          </a:p>
          <a:p>
            <a:r>
              <a:rPr lang="en-US" altLang="ja-JP" sz="1200" dirty="0"/>
              <a:t>import sys</a:t>
            </a:r>
          </a:p>
          <a:p>
            <a:endParaRPr lang="en-US" altLang="ja-JP" sz="1200" dirty="0"/>
          </a:p>
          <a:p>
            <a:r>
              <a:rPr lang="en-US" altLang="ja-JP" sz="1200" b="1" dirty="0">
                <a:solidFill>
                  <a:srgbClr val="FF0000"/>
                </a:solidFill>
              </a:rPr>
              <a:t>#</a:t>
            </a:r>
            <a:r>
              <a:rPr lang="ja-JP" altLang="en-US" sz="1200" b="1" dirty="0">
                <a:solidFill>
                  <a:srgbClr val="FF0000"/>
                </a:solidFill>
              </a:rPr>
              <a:t>パラメータクラス</a:t>
            </a:r>
            <a:endParaRPr lang="en-US" altLang="ja-JP" sz="1200" b="1" dirty="0">
              <a:solidFill>
                <a:srgbClr val="FF0000"/>
              </a:solidFill>
            </a:endParaRPr>
          </a:p>
          <a:p>
            <a:r>
              <a:rPr lang="en-US" altLang="ja-JP" sz="1200" dirty="0"/>
              <a:t>class </a:t>
            </a:r>
            <a:r>
              <a:rPr lang="en-US" altLang="ja-JP" sz="1200" dirty="0" err="1"/>
              <a:t>tkObject</a:t>
            </a:r>
            <a:r>
              <a:rPr lang="en-US" altLang="ja-JP" sz="1200" dirty="0"/>
              <a:t>:</a:t>
            </a:r>
          </a:p>
          <a:p>
            <a:r>
              <a:rPr lang="en-US" altLang="ja-JP" sz="1200" dirty="0"/>
              <a:t>class </a:t>
            </a:r>
            <a:r>
              <a:rPr lang="en-US" altLang="ja-JP" sz="1200" dirty="0" err="1"/>
              <a:t>tkParams</a:t>
            </a:r>
            <a:r>
              <a:rPr lang="en-US" altLang="ja-JP" sz="1200" dirty="0"/>
              <a:t>(</a:t>
            </a:r>
            <a:r>
              <a:rPr lang="en-US" altLang="ja-JP" sz="1200" dirty="0" err="1"/>
              <a:t>tkObject</a:t>
            </a:r>
            <a:r>
              <a:rPr lang="en-US" altLang="ja-JP" sz="1200" dirty="0"/>
              <a:t>):</a:t>
            </a:r>
          </a:p>
          <a:p>
            <a:r>
              <a:rPr lang="en-US" altLang="ja-JP" sz="1200" b="1" dirty="0">
                <a:solidFill>
                  <a:srgbClr val="FF0000"/>
                </a:solidFill>
              </a:rPr>
              <a:t>#</a:t>
            </a:r>
            <a:r>
              <a:rPr lang="ja-JP" altLang="en-US" sz="1200" b="1" dirty="0">
                <a:solidFill>
                  <a:srgbClr val="FF0000"/>
                </a:solidFill>
              </a:rPr>
              <a:t>アプリケーションクラス</a:t>
            </a:r>
            <a:endParaRPr lang="en-US" altLang="ja-JP" sz="1200" b="1" dirty="0">
              <a:solidFill>
                <a:srgbClr val="FF0000"/>
              </a:solidFill>
            </a:endParaRPr>
          </a:p>
          <a:p>
            <a:r>
              <a:rPr lang="en-US" altLang="ja-JP" sz="1200" dirty="0"/>
              <a:t>class </a:t>
            </a:r>
            <a:r>
              <a:rPr lang="en-US" altLang="ja-JP" sz="1200" dirty="0" err="1"/>
              <a:t>tkApplication</a:t>
            </a:r>
            <a:r>
              <a:rPr lang="en-US" altLang="ja-JP" sz="1200" dirty="0"/>
              <a:t>(</a:t>
            </a:r>
            <a:r>
              <a:rPr lang="en-US" altLang="ja-JP" sz="1200" dirty="0" err="1"/>
              <a:t>tkObject</a:t>
            </a:r>
            <a:r>
              <a:rPr lang="en-US" altLang="ja-JP" sz="1200" dirty="0"/>
              <a:t>):</a:t>
            </a:r>
          </a:p>
          <a:p>
            <a:endParaRPr lang="en-US" altLang="ja-JP" sz="1200" b="1" dirty="0">
              <a:solidFill>
                <a:srgbClr val="FF0000"/>
              </a:solidFill>
            </a:endParaRPr>
          </a:p>
          <a:p>
            <a:r>
              <a:rPr lang="en-US" altLang="ja-JP" sz="1200" b="1" dirty="0">
                <a:solidFill>
                  <a:srgbClr val="FF0000"/>
                </a:solidFill>
              </a:rPr>
              <a:t>#</a:t>
            </a:r>
            <a:r>
              <a:rPr lang="ja-JP" altLang="en-US" sz="1200" b="1" dirty="0">
                <a:solidFill>
                  <a:srgbClr val="FF0000"/>
                </a:solidFill>
              </a:rPr>
              <a:t>終了処理</a:t>
            </a:r>
            <a:endParaRPr lang="en-US" altLang="ja-JP" sz="1200" b="1" dirty="0">
              <a:solidFill>
                <a:srgbClr val="FF0000"/>
              </a:solidFill>
            </a:endParaRPr>
          </a:p>
          <a:p>
            <a:r>
              <a:rPr lang="en-US" altLang="ja-JP" sz="1200" dirty="0"/>
              <a:t>def terminate(app, message = None, usage = None):</a:t>
            </a:r>
          </a:p>
          <a:p>
            <a:r>
              <a:rPr lang="en-US" altLang="ja-JP" sz="1200" b="1" dirty="0">
                <a:solidFill>
                  <a:srgbClr val="FF0000"/>
                </a:solidFill>
              </a:rPr>
              <a:t>#</a:t>
            </a:r>
            <a:r>
              <a:rPr lang="ja-JP" altLang="en-US" sz="1200" b="1" dirty="0">
                <a:solidFill>
                  <a:srgbClr val="FF0000"/>
                </a:solidFill>
              </a:rPr>
              <a:t>初期化</a:t>
            </a:r>
            <a:endParaRPr lang="en-US" altLang="ja-JP" sz="1200" b="1" dirty="0">
              <a:solidFill>
                <a:srgbClr val="FF0000"/>
              </a:solidFill>
            </a:endParaRPr>
          </a:p>
          <a:p>
            <a:r>
              <a:rPr lang="en-US" altLang="ja-JP" sz="1200" dirty="0"/>
              <a:t>def initialize():</a:t>
            </a:r>
          </a:p>
          <a:p>
            <a:r>
              <a:rPr lang="en-US" altLang="ja-JP" sz="1200" b="1" dirty="0">
                <a:solidFill>
                  <a:srgbClr val="FF0000"/>
                </a:solidFill>
              </a:rPr>
              <a:t>#</a:t>
            </a:r>
            <a:r>
              <a:rPr lang="ja-JP" altLang="en-US" sz="1200" b="1" dirty="0">
                <a:solidFill>
                  <a:srgbClr val="FF0000"/>
                </a:solidFill>
              </a:rPr>
              <a:t>起動時引数でパラメータを更新</a:t>
            </a:r>
            <a:endParaRPr lang="en-US" altLang="ja-JP" sz="1200" b="1" dirty="0">
              <a:solidFill>
                <a:srgbClr val="FF0000"/>
              </a:solidFill>
            </a:endParaRPr>
          </a:p>
          <a:p>
            <a:r>
              <a:rPr lang="en-US" altLang="ja-JP" sz="1200" dirty="0"/>
              <a:t>def </a:t>
            </a:r>
            <a:r>
              <a:rPr lang="en-US" altLang="ja-JP" sz="1200" dirty="0" err="1"/>
              <a:t>update_vars</a:t>
            </a:r>
            <a:r>
              <a:rPr lang="en-US" altLang="ja-JP" sz="1200" dirty="0"/>
              <a:t>(app, </a:t>
            </a:r>
            <a:r>
              <a:rPr lang="en-US" altLang="ja-JP" sz="1200" dirty="0" err="1"/>
              <a:t>cparams</a:t>
            </a:r>
            <a:r>
              <a:rPr lang="en-US" altLang="ja-JP" sz="1200" dirty="0"/>
              <a:t>):</a:t>
            </a:r>
          </a:p>
          <a:p>
            <a:endParaRPr lang="en-US" altLang="ja-JP" sz="1200" b="1" dirty="0">
              <a:solidFill>
                <a:srgbClr val="FF0000"/>
              </a:solidFill>
            </a:endParaRPr>
          </a:p>
          <a:p>
            <a:r>
              <a:rPr lang="en-US" altLang="ja-JP" sz="1200" b="1" dirty="0">
                <a:solidFill>
                  <a:srgbClr val="FF0000"/>
                </a:solidFill>
              </a:rPr>
              <a:t>#</a:t>
            </a:r>
            <a:r>
              <a:rPr lang="ja-JP" altLang="en-US" sz="1200" b="1" dirty="0">
                <a:solidFill>
                  <a:srgbClr val="FF0000"/>
                </a:solidFill>
              </a:rPr>
              <a:t>データを</a:t>
            </a:r>
            <a:r>
              <a:rPr lang="en-US" altLang="ja-JP" sz="1200" b="1" dirty="0">
                <a:solidFill>
                  <a:srgbClr val="FF0000"/>
                </a:solidFill>
              </a:rPr>
              <a:t>.xlsx</a:t>
            </a:r>
            <a:r>
              <a:rPr lang="ja-JP" altLang="en-US" sz="1200" b="1" dirty="0">
                <a:solidFill>
                  <a:srgbClr val="FF0000"/>
                </a:solidFill>
              </a:rPr>
              <a:t>あるいは</a:t>
            </a:r>
            <a:r>
              <a:rPr lang="en-US" altLang="ja-JP" sz="1200" b="1" dirty="0">
                <a:solidFill>
                  <a:srgbClr val="FF0000"/>
                </a:solidFill>
              </a:rPr>
              <a:t>.csv</a:t>
            </a:r>
            <a:r>
              <a:rPr lang="ja-JP" altLang="en-US" sz="1200" b="1" dirty="0">
                <a:solidFill>
                  <a:srgbClr val="FF0000"/>
                </a:solidFill>
              </a:rPr>
              <a:t>ファイルから読み込み、記述子と目的関数、学習データと予測データに分ける</a:t>
            </a:r>
            <a:endParaRPr lang="en-US" altLang="ja-JP" sz="1200" b="1" dirty="0">
              <a:solidFill>
                <a:srgbClr val="FF0000"/>
              </a:solidFill>
            </a:endParaRPr>
          </a:p>
          <a:p>
            <a:r>
              <a:rPr lang="en-US" altLang="ja-JP" sz="1200" dirty="0"/>
              <a:t>def </a:t>
            </a:r>
            <a:r>
              <a:rPr lang="en-US" altLang="ja-JP" sz="1200" dirty="0" err="1"/>
              <a:t>load_data</a:t>
            </a:r>
            <a:r>
              <a:rPr lang="en-US" altLang="ja-JP" sz="1200" dirty="0"/>
              <a:t>(app, </a:t>
            </a:r>
            <a:r>
              <a:rPr lang="en-US" altLang="ja-JP" sz="1200" dirty="0" err="1"/>
              <a:t>cparams</a:t>
            </a:r>
            <a:r>
              <a:rPr lang="en-US" altLang="ja-JP" sz="1200" dirty="0"/>
              <a:t>):</a:t>
            </a:r>
          </a:p>
          <a:p>
            <a:r>
              <a:rPr lang="en-US" altLang="ja-JP" sz="1200" dirty="0"/>
              <a:t> return target, </a:t>
            </a:r>
            <a:r>
              <a:rPr lang="en-US" altLang="ja-JP" sz="1200" dirty="0" err="1"/>
              <a:t>tlabel</a:t>
            </a:r>
            <a:r>
              <a:rPr lang="en-US" altLang="ja-JP" sz="1200" dirty="0"/>
              <a:t>, descriptors, </a:t>
            </a:r>
            <a:r>
              <a:rPr lang="en-US" altLang="ja-JP" sz="1200" dirty="0" err="1"/>
              <a:t>target_mode</a:t>
            </a:r>
            <a:r>
              <a:rPr lang="en-US" altLang="ja-JP" sz="1200" dirty="0"/>
              <a:t>, </a:t>
            </a:r>
            <a:r>
              <a:rPr lang="en-US" altLang="ja-JP" sz="1200" dirty="0" err="1"/>
              <a:t>target_value</a:t>
            </a:r>
            <a:r>
              <a:rPr lang="en-US" altLang="ja-JP" sz="1200" dirty="0"/>
              <a:t>, </a:t>
            </a:r>
            <a:r>
              <a:rPr lang="en-US" altLang="ja-JP" sz="1200" dirty="0" err="1"/>
              <a:t>idx_train</a:t>
            </a:r>
            <a:r>
              <a:rPr lang="en-US" altLang="ja-JP" sz="1200" dirty="0"/>
              <a:t>, </a:t>
            </a:r>
            <a:r>
              <a:rPr lang="en-US" altLang="ja-JP" sz="1200" dirty="0" err="1"/>
              <a:t>x_train</a:t>
            </a:r>
            <a:r>
              <a:rPr lang="en-US" altLang="ja-JP" sz="1200" dirty="0"/>
              <a:t>, </a:t>
            </a:r>
            <a:r>
              <a:rPr lang="en-US" altLang="ja-JP" sz="1200" dirty="0" err="1"/>
              <a:t>t_train_org</a:t>
            </a:r>
            <a:r>
              <a:rPr lang="en-US" altLang="ja-JP" sz="1200" dirty="0"/>
              <a:t>, </a:t>
            </a:r>
            <a:r>
              <a:rPr lang="en-US" altLang="ja-JP" sz="1200" dirty="0" err="1"/>
              <a:t>t_train</a:t>
            </a:r>
            <a:r>
              <a:rPr lang="en-US" altLang="ja-JP" sz="1200" dirty="0"/>
              <a:t>, </a:t>
            </a:r>
            <a:r>
              <a:rPr lang="en-US" altLang="ja-JP" sz="1200" dirty="0" err="1"/>
              <a:t>x_all</a:t>
            </a:r>
            <a:r>
              <a:rPr lang="en-US" altLang="ja-JP" sz="1200" dirty="0"/>
              <a:t>, </a:t>
            </a:r>
            <a:r>
              <a:rPr lang="en-US" altLang="ja-JP" sz="1200" dirty="0" err="1"/>
              <a:t>t_all</a:t>
            </a:r>
            <a:endParaRPr lang="en-US" altLang="ja-JP" sz="1200" dirty="0"/>
          </a:p>
          <a:p>
            <a:endParaRPr lang="en-US" altLang="ja-JP" sz="1200" dirty="0"/>
          </a:p>
          <a:p>
            <a:r>
              <a:rPr lang="en-US" altLang="ja-JP" sz="1200" b="1" dirty="0">
                <a:solidFill>
                  <a:srgbClr val="FF0000"/>
                </a:solidFill>
              </a:rPr>
              <a:t>#</a:t>
            </a:r>
            <a:r>
              <a:rPr lang="ja-JP" altLang="en-US" sz="1200" b="1" dirty="0">
                <a:solidFill>
                  <a:srgbClr val="FF0000"/>
                </a:solidFill>
              </a:rPr>
              <a:t>実行</a:t>
            </a:r>
            <a:endParaRPr lang="en-US" altLang="ja-JP" sz="1200" b="1" dirty="0">
              <a:solidFill>
                <a:srgbClr val="FF0000"/>
              </a:solidFill>
            </a:endParaRPr>
          </a:p>
          <a:p>
            <a:r>
              <a:rPr lang="en-US" altLang="ja-JP" sz="1200" dirty="0"/>
              <a:t>def execute(app, </a:t>
            </a:r>
            <a:r>
              <a:rPr lang="en-US" altLang="ja-JP" sz="1200" dirty="0" err="1"/>
              <a:t>cparams</a:t>
            </a:r>
            <a:r>
              <a:rPr lang="en-US" altLang="ja-JP" sz="1200" dirty="0"/>
              <a:t>, </a:t>
            </a:r>
            <a:r>
              <a:rPr lang="en-US" altLang="ja-JP" sz="1200" dirty="0" err="1"/>
              <a:t>wait_by_input</a:t>
            </a:r>
            <a:r>
              <a:rPr lang="en-US" altLang="ja-JP" sz="1200" dirty="0"/>
              <a:t> = True):</a:t>
            </a:r>
          </a:p>
          <a:p>
            <a:r>
              <a:rPr lang="en-US" altLang="ja-JP" sz="1200" b="1" dirty="0">
                <a:solidFill>
                  <a:srgbClr val="FF0000"/>
                </a:solidFill>
              </a:rPr>
              <a:t>#execute()</a:t>
            </a:r>
            <a:r>
              <a:rPr lang="ja-JP" altLang="en-US" sz="1200" b="1" dirty="0">
                <a:solidFill>
                  <a:srgbClr val="FF0000"/>
                </a:solidFill>
              </a:rPr>
              <a:t>呼び出し</a:t>
            </a:r>
            <a:endParaRPr lang="en-US" altLang="ja-JP" sz="1200" b="1" dirty="0">
              <a:solidFill>
                <a:srgbClr val="FF0000"/>
              </a:solidFill>
            </a:endParaRPr>
          </a:p>
          <a:p>
            <a:r>
              <a:rPr lang="en-US" altLang="ja-JP" sz="1200" dirty="0"/>
              <a:t>if __name__ == "__main__":</a:t>
            </a:r>
          </a:p>
          <a:p>
            <a:r>
              <a:rPr lang="en-US" altLang="ja-JP" sz="1200" dirty="0"/>
              <a:t>    app, </a:t>
            </a:r>
            <a:r>
              <a:rPr lang="en-US" altLang="ja-JP" sz="1200" dirty="0" err="1"/>
              <a:t>cparams</a:t>
            </a:r>
            <a:r>
              <a:rPr lang="en-US" altLang="ja-JP" sz="1200" dirty="0"/>
              <a:t> = initialize()		</a:t>
            </a:r>
            <a:r>
              <a:rPr lang="en-US" altLang="ja-JP" sz="1200" dirty="0">
                <a:solidFill>
                  <a:srgbClr val="0000FF"/>
                </a:solidFill>
              </a:rPr>
              <a:t>#</a:t>
            </a:r>
            <a:r>
              <a:rPr lang="ja-JP" altLang="en-US" sz="1200" dirty="0">
                <a:solidFill>
                  <a:srgbClr val="0000FF"/>
                </a:solidFill>
              </a:rPr>
              <a:t>初期化</a:t>
            </a:r>
            <a:endParaRPr lang="en-US" altLang="ja-JP" sz="1200" dirty="0">
              <a:solidFill>
                <a:srgbClr val="0000FF"/>
              </a:solidFill>
            </a:endParaRPr>
          </a:p>
          <a:p>
            <a:r>
              <a:rPr lang="en-US" altLang="ja-JP" sz="1200" dirty="0"/>
              <a:t>    </a:t>
            </a:r>
            <a:r>
              <a:rPr lang="en-US" altLang="ja-JP" sz="1200" dirty="0" err="1"/>
              <a:t>update_vars</a:t>
            </a:r>
            <a:r>
              <a:rPr lang="en-US" altLang="ja-JP" sz="1200" dirty="0"/>
              <a:t>(app, </a:t>
            </a:r>
            <a:r>
              <a:rPr lang="en-US" altLang="ja-JP" sz="1200" dirty="0" err="1"/>
              <a:t>cparams</a:t>
            </a:r>
            <a:r>
              <a:rPr lang="en-US" altLang="ja-JP" sz="1200" dirty="0"/>
              <a:t>)		</a:t>
            </a:r>
            <a:r>
              <a:rPr lang="en-US" altLang="ja-JP" sz="1200" dirty="0">
                <a:solidFill>
                  <a:srgbClr val="0000FF"/>
                </a:solidFill>
              </a:rPr>
              <a:t>#</a:t>
            </a:r>
            <a:r>
              <a:rPr lang="ja-JP" altLang="en-US" sz="1200" dirty="0">
                <a:solidFill>
                  <a:srgbClr val="0000FF"/>
                </a:solidFill>
              </a:rPr>
              <a:t>起動時引数で変数を更新</a:t>
            </a:r>
            <a:endParaRPr lang="en-US" altLang="ja-JP" sz="1200" dirty="0">
              <a:solidFill>
                <a:srgbClr val="0000FF"/>
              </a:solidFill>
            </a:endParaRPr>
          </a:p>
          <a:p>
            <a:endParaRPr lang="en-US" altLang="ja-JP" sz="1200" dirty="0"/>
          </a:p>
          <a:p>
            <a:r>
              <a:rPr lang="en-US" altLang="ja-JP" sz="1200" dirty="0"/>
              <a:t>    execute(app, </a:t>
            </a:r>
            <a:r>
              <a:rPr lang="en-US" altLang="ja-JP" sz="1200" dirty="0" err="1"/>
              <a:t>cparams</a:t>
            </a:r>
            <a:r>
              <a:rPr lang="en-US" altLang="ja-JP" sz="1200" dirty="0"/>
              <a:t>)		</a:t>
            </a:r>
            <a:r>
              <a:rPr lang="en-US" altLang="ja-JP" sz="1200" dirty="0">
                <a:solidFill>
                  <a:srgbClr val="0000FF"/>
                </a:solidFill>
              </a:rPr>
              <a:t>#</a:t>
            </a:r>
            <a:r>
              <a:rPr lang="ja-JP" altLang="en-US" sz="1200" dirty="0">
                <a:solidFill>
                  <a:srgbClr val="0000FF"/>
                </a:solidFill>
              </a:rPr>
              <a:t>実行</a:t>
            </a:r>
            <a:endParaRPr lang="en-US" altLang="ja-JP" sz="1200" dirty="0">
              <a:solidFill>
                <a:srgbClr val="0000FF"/>
              </a:solidFill>
            </a:endParaRPr>
          </a:p>
          <a:p>
            <a:endParaRPr lang="en-US" altLang="ja-JP" sz="1200" dirty="0"/>
          </a:p>
        </p:txBody>
      </p:sp>
    </p:spTree>
    <p:extLst>
      <p:ext uri="{BB962C8B-B14F-4D97-AF65-F5344CB8AC3E}">
        <p14:creationId xmlns:p14="http://schemas.microsoft.com/office/powerpoint/2010/main" val="2171488849"/>
      </p:ext>
    </p:extLst>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954" name="Rectangle 2"/>
          <p:cNvSpPr>
            <a:spLocks noGrp="1" noChangeArrowheads="1"/>
          </p:cNvSpPr>
          <p:nvPr>
            <p:ph type="title"/>
          </p:nvPr>
        </p:nvSpPr>
        <p:spPr>
          <a:xfrm>
            <a:off x="0" y="0"/>
            <a:ext cx="9144000" cy="687118"/>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eaLnBrk="1" hangingPunct="1"/>
            <a:r>
              <a:rPr lang="ja-JP" altLang="en-US" sz="3600" b="1" dirty="0">
                <a:solidFill>
                  <a:srgbClr val="0000FF"/>
                </a:solidFill>
              </a:rPr>
              <a:t>勉強用プログラム</a:t>
            </a:r>
            <a:r>
              <a:rPr lang="en-US" altLang="ja-JP" sz="3600" b="1" dirty="0">
                <a:solidFill>
                  <a:srgbClr val="0000FF"/>
                </a:solidFill>
              </a:rPr>
              <a:t>:</a:t>
            </a:r>
            <a:r>
              <a:rPr lang="ja-JP" altLang="en-US" sz="3600" b="1" dirty="0">
                <a:solidFill>
                  <a:srgbClr val="0000FF"/>
                </a:solidFill>
              </a:rPr>
              <a:t> </a:t>
            </a:r>
            <a:r>
              <a:rPr lang="en-US" altLang="ja-JP" sz="3600" b="1" dirty="0">
                <a:solidFill>
                  <a:srgbClr val="0000FF"/>
                </a:solidFill>
              </a:rPr>
              <a:t>PHYSBO</a:t>
            </a:r>
            <a:r>
              <a:rPr lang="ja-JP" altLang="en-US" sz="3600" b="1" dirty="0">
                <a:solidFill>
                  <a:srgbClr val="0000FF"/>
                </a:solidFill>
              </a:rPr>
              <a:t>解析部分</a:t>
            </a:r>
            <a:endParaRPr lang="en-US" altLang="ja-JP" sz="3600" b="1" dirty="0">
              <a:solidFill>
                <a:srgbClr val="0000FF"/>
              </a:solidFill>
            </a:endParaRPr>
          </a:p>
        </p:txBody>
      </p:sp>
      <p:sp>
        <p:nvSpPr>
          <p:cNvPr id="3" name="テキスト ボックス 2">
            <a:extLst>
              <a:ext uri="{FF2B5EF4-FFF2-40B4-BE49-F238E27FC236}">
                <a16:creationId xmlns:a16="http://schemas.microsoft.com/office/drawing/2014/main" id="{CE3B5D0C-7165-FE11-86C5-D57E73F60837}"/>
              </a:ext>
            </a:extLst>
          </p:cNvPr>
          <p:cNvSpPr txBox="1"/>
          <p:nvPr/>
        </p:nvSpPr>
        <p:spPr>
          <a:xfrm>
            <a:off x="190500" y="697400"/>
            <a:ext cx="8597900" cy="6124754"/>
          </a:xfrm>
          <a:prstGeom prst="rect">
            <a:avLst/>
          </a:prstGeom>
          <a:noFill/>
        </p:spPr>
        <p:txBody>
          <a:bodyPr wrap="square">
            <a:spAutoFit/>
          </a:bodyPr>
          <a:lstStyle/>
          <a:p>
            <a:r>
              <a:rPr lang="en-US" altLang="ja-JP" sz="1400" dirty="0"/>
              <a:t>def execute(app, </a:t>
            </a:r>
            <a:r>
              <a:rPr lang="en-US" altLang="ja-JP" sz="1400" dirty="0" err="1"/>
              <a:t>cparams</a:t>
            </a:r>
            <a:r>
              <a:rPr lang="en-US" altLang="ja-JP" sz="1400" dirty="0"/>
              <a:t>, </a:t>
            </a:r>
            <a:r>
              <a:rPr lang="en-US" altLang="ja-JP" sz="1400" dirty="0" err="1"/>
              <a:t>wait_by_input</a:t>
            </a:r>
            <a:r>
              <a:rPr lang="en-US" altLang="ja-JP" sz="1400" dirty="0"/>
              <a:t> = True):</a:t>
            </a:r>
          </a:p>
          <a:p>
            <a:r>
              <a:rPr lang="en-US" altLang="ja-JP" sz="1400" dirty="0">
                <a:solidFill>
                  <a:srgbClr val="FF0000"/>
                </a:solidFill>
              </a:rPr>
              <a:t># </a:t>
            </a:r>
            <a:r>
              <a:rPr lang="ja-JP" altLang="en-US" sz="1400" dirty="0">
                <a:solidFill>
                  <a:srgbClr val="FF0000"/>
                </a:solidFill>
              </a:rPr>
              <a:t>データ読み込み</a:t>
            </a:r>
            <a:endParaRPr lang="en-US" altLang="ja-JP" sz="1400" dirty="0">
              <a:solidFill>
                <a:srgbClr val="FF0000"/>
              </a:solidFill>
            </a:endParaRPr>
          </a:p>
          <a:p>
            <a:r>
              <a:rPr lang="ja-JP" altLang="en-US" sz="1400" dirty="0"/>
              <a:t>    </a:t>
            </a:r>
            <a:r>
              <a:rPr lang="en-US" altLang="ja-JP" sz="1400" dirty="0"/>
              <a:t>target, </a:t>
            </a:r>
            <a:r>
              <a:rPr lang="en-US" altLang="ja-JP" sz="1400" dirty="0" err="1"/>
              <a:t>tlabel</a:t>
            </a:r>
            <a:r>
              <a:rPr lang="en-US" altLang="ja-JP" sz="1400" dirty="0"/>
              <a:t>, descriptors, </a:t>
            </a:r>
            <a:r>
              <a:rPr lang="en-US" altLang="ja-JP" sz="1400" dirty="0" err="1"/>
              <a:t>target_mode</a:t>
            </a:r>
            <a:r>
              <a:rPr lang="en-US" altLang="ja-JP" sz="1400" dirty="0"/>
              <a:t>, </a:t>
            </a:r>
            <a:r>
              <a:rPr lang="en-US" altLang="ja-JP" sz="1400" dirty="0" err="1"/>
              <a:t>target_value</a:t>
            </a:r>
            <a:r>
              <a:rPr lang="en-US" altLang="ja-JP" sz="1400" dirty="0"/>
              <a:t>, </a:t>
            </a:r>
            <a:r>
              <a:rPr lang="en-US" altLang="ja-JP" sz="1400" dirty="0" err="1"/>
              <a:t>idx_train</a:t>
            </a:r>
            <a:r>
              <a:rPr lang="en-US" altLang="ja-JP" sz="1400" dirty="0"/>
              <a:t>, </a:t>
            </a:r>
            <a:r>
              <a:rPr lang="en-US" altLang="ja-JP" sz="1400" dirty="0" err="1"/>
              <a:t>X_train</a:t>
            </a:r>
            <a:r>
              <a:rPr lang="en-US" altLang="ja-JP" sz="1400" dirty="0"/>
              <a:t>, </a:t>
            </a:r>
            <a:r>
              <a:rPr lang="en-US" altLang="ja-JP" sz="1400" dirty="0" err="1"/>
              <a:t>t_train_org</a:t>
            </a:r>
            <a:r>
              <a:rPr lang="en-US" altLang="ja-JP" sz="1400" dirty="0"/>
              <a:t>, </a:t>
            </a:r>
            <a:r>
              <a:rPr lang="en-US" altLang="ja-JP" sz="1400" dirty="0" err="1"/>
              <a:t>t_train</a:t>
            </a:r>
            <a:r>
              <a:rPr lang="en-US" altLang="ja-JP" sz="1400" dirty="0"/>
              <a:t>, </a:t>
            </a:r>
            <a:r>
              <a:rPr lang="en-US" altLang="ja-JP" sz="1400" dirty="0" err="1"/>
              <a:t>X_all</a:t>
            </a:r>
            <a:r>
              <a:rPr lang="en-US" altLang="ja-JP" sz="1400" dirty="0"/>
              <a:t>, </a:t>
            </a:r>
            <a:r>
              <a:rPr lang="en-US" altLang="ja-JP" sz="1400" dirty="0" err="1"/>
              <a:t>t_all</a:t>
            </a:r>
            <a:r>
              <a:rPr lang="en-US" altLang="ja-JP" sz="1400" dirty="0"/>
              <a:t> \</a:t>
            </a:r>
          </a:p>
          <a:p>
            <a:r>
              <a:rPr lang="en-US" altLang="ja-JP" sz="1400" dirty="0"/>
              <a:t>                = </a:t>
            </a:r>
            <a:r>
              <a:rPr lang="en-US" altLang="ja-JP" sz="1400" dirty="0" err="1"/>
              <a:t>load_data</a:t>
            </a:r>
            <a:r>
              <a:rPr lang="en-US" altLang="ja-JP" sz="1400" dirty="0"/>
              <a:t>(app, </a:t>
            </a:r>
            <a:r>
              <a:rPr lang="en-US" altLang="ja-JP" sz="1400" dirty="0" err="1"/>
              <a:t>cparams</a:t>
            </a:r>
            <a:r>
              <a:rPr lang="en-US" altLang="ja-JP" sz="1400" dirty="0"/>
              <a:t>)</a:t>
            </a:r>
          </a:p>
          <a:p>
            <a:r>
              <a:rPr lang="en-US" altLang="ja-JP" sz="1400" dirty="0">
                <a:solidFill>
                  <a:srgbClr val="FF0000"/>
                </a:solidFill>
              </a:rPr>
              <a:t># policy </a:t>
            </a:r>
            <a:r>
              <a:rPr lang="ja-JP" altLang="en-US" sz="1400" dirty="0">
                <a:solidFill>
                  <a:srgbClr val="FF0000"/>
                </a:solidFill>
              </a:rPr>
              <a:t>のセット</a:t>
            </a:r>
          </a:p>
          <a:p>
            <a:r>
              <a:rPr lang="en-US" altLang="ja-JP" sz="1400" dirty="0"/>
              <a:t>    policy = </a:t>
            </a:r>
            <a:r>
              <a:rPr lang="en-US" altLang="ja-JP" sz="1400" dirty="0" err="1"/>
              <a:t>physbo.search.discrete.policy</a:t>
            </a:r>
            <a:r>
              <a:rPr lang="en-US" altLang="ja-JP" sz="1400" dirty="0"/>
              <a:t>(</a:t>
            </a:r>
            <a:r>
              <a:rPr lang="en-US" altLang="ja-JP" sz="1400" dirty="0" err="1"/>
              <a:t>test_X</a:t>
            </a:r>
            <a:r>
              <a:rPr lang="en-US" altLang="ja-JP" sz="1400" dirty="0"/>
              <a:t> = </a:t>
            </a:r>
            <a:r>
              <a:rPr lang="en-US" altLang="ja-JP" sz="1400" dirty="0" err="1"/>
              <a:t>X_all</a:t>
            </a:r>
            <a:r>
              <a:rPr lang="en-US" altLang="ja-JP" sz="1400" dirty="0"/>
              <a:t>, </a:t>
            </a:r>
            <a:r>
              <a:rPr lang="en-US" altLang="ja-JP" sz="1400" dirty="0" err="1"/>
              <a:t>initial_data</a:t>
            </a:r>
            <a:r>
              <a:rPr lang="en-US" altLang="ja-JP" sz="1400" dirty="0"/>
              <a:t> = (</a:t>
            </a:r>
            <a:r>
              <a:rPr lang="en-US" altLang="ja-JP" sz="1400" dirty="0" err="1"/>
              <a:t>idx_train</a:t>
            </a:r>
            <a:r>
              <a:rPr lang="en-US" altLang="ja-JP" sz="1400" dirty="0"/>
              <a:t>, </a:t>
            </a:r>
            <a:r>
              <a:rPr lang="en-US" altLang="ja-JP" sz="1400" dirty="0" err="1"/>
              <a:t>t_train</a:t>
            </a:r>
            <a:r>
              <a:rPr lang="en-US" altLang="ja-JP" sz="1400" dirty="0"/>
              <a:t>))</a:t>
            </a:r>
          </a:p>
          <a:p>
            <a:endParaRPr lang="en-US" altLang="ja-JP" sz="1400" dirty="0"/>
          </a:p>
          <a:p>
            <a:r>
              <a:rPr lang="en-US" altLang="ja-JP" sz="1400" dirty="0">
                <a:solidFill>
                  <a:srgbClr val="FF0000"/>
                </a:solidFill>
              </a:rPr>
              <a:t># </a:t>
            </a:r>
            <a:r>
              <a:rPr lang="ja-JP" altLang="en-US" sz="1400" dirty="0">
                <a:solidFill>
                  <a:srgbClr val="FF0000"/>
                </a:solidFill>
              </a:rPr>
              <a:t>シード値のセット</a:t>
            </a:r>
            <a:r>
              <a:rPr lang="en-US" altLang="ja-JP" sz="1400" dirty="0">
                <a:solidFill>
                  <a:srgbClr val="FF0000"/>
                </a:solidFill>
              </a:rPr>
              <a:t>.</a:t>
            </a:r>
            <a:r>
              <a:rPr lang="ja-JP" altLang="en-US" sz="1400" dirty="0">
                <a:solidFill>
                  <a:srgbClr val="FF0000"/>
                </a:solidFill>
              </a:rPr>
              <a:t> </a:t>
            </a:r>
            <a:r>
              <a:rPr lang="en-US" altLang="ja-JP" sz="1400" dirty="0">
                <a:solidFill>
                  <a:srgbClr val="FF0000"/>
                </a:solidFill>
              </a:rPr>
              <a:t>None</a:t>
            </a:r>
            <a:r>
              <a:rPr lang="ja-JP" altLang="en-US" sz="1400" dirty="0">
                <a:solidFill>
                  <a:srgbClr val="FF0000"/>
                </a:solidFill>
              </a:rPr>
              <a:t>であれば、実行ごとに変化。数値を与えると、毎回同じ乱数列を発生する</a:t>
            </a:r>
          </a:p>
          <a:p>
            <a:r>
              <a:rPr lang="ja-JP" altLang="en-US" sz="1400" dirty="0"/>
              <a:t>    </a:t>
            </a:r>
            <a:r>
              <a:rPr lang="en-US" altLang="ja-JP" sz="1400" dirty="0"/>
              <a:t>if seed is not None:</a:t>
            </a:r>
          </a:p>
          <a:p>
            <a:r>
              <a:rPr lang="ja-JP" altLang="en-US" sz="1400" dirty="0"/>
              <a:t>        </a:t>
            </a:r>
            <a:r>
              <a:rPr lang="en-US" altLang="ja-JP" sz="1400" dirty="0" err="1"/>
              <a:t>policy.set_seed</a:t>
            </a:r>
            <a:r>
              <a:rPr lang="en-US" altLang="ja-JP" sz="1400" dirty="0"/>
              <a:t>(0)</a:t>
            </a:r>
          </a:p>
          <a:p>
            <a:endParaRPr lang="en-US" altLang="ja-JP" sz="1400" dirty="0"/>
          </a:p>
          <a:p>
            <a:r>
              <a:rPr lang="en-US" altLang="ja-JP" sz="1400" dirty="0">
                <a:solidFill>
                  <a:srgbClr val="FF0000"/>
                </a:solidFill>
              </a:rPr>
              <a:t># </a:t>
            </a:r>
            <a:r>
              <a:rPr lang="ja-JP" altLang="en-US" sz="1400" dirty="0">
                <a:solidFill>
                  <a:srgbClr val="FF0000"/>
                </a:solidFill>
              </a:rPr>
              <a:t>ベイズ最適化（探索）実行</a:t>
            </a:r>
            <a:endParaRPr lang="en-US" altLang="ja-JP" sz="1400" dirty="0">
              <a:solidFill>
                <a:srgbClr val="FF0000"/>
              </a:solidFill>
            </a:endParaRPr>
          </a:p>
          <a:p>
            <a:r>
              <a:rPr lang="ja-JP" altLang="en-US" sz="1400" dirty="0"/>
              <a:t>    </a:t>
            </a:r>
            <a:r>
              <a:rPr lang="en-US" altLang="ja-JP" sz="1400" dirty="0"/>
              <a:t>actions = </a:t>
            </a:r>
            <a:r>
              <a:rPr lang="en-US" altLang="ja-JP" sz="1400" dirty="0" err="1"/>
              <a:t>policy.bayes_search</a:t>
            </a:r>
            <a:r>
              <a:rPr lang="en-US" altLang="ja-JP" sz="1400" dirty="0"/>
              <a:t>(</a:t>
            </a:r>
            <a:r>
              <a:rPr lang="en-US" altLang="ja-JP" sz="1400" dirty="0" err="1"/>
              <a:t>max_num_probes</a:t>
            </a:r>
            <a:r>
              <a:rPr lang="en-US" altLang="ja-JP" sz="1400" dirty="0"/>
              <a:t> = </a:t>
            </a:r>
            <a:r>
              <a:rPr lang="en-US" altLang="ja-JP" sz="1400" dirty="0" err="1"/>
              <a:t>cparams.max_num_probes</a:t>
            </a:r>
            <a:r>
              <a:rPr lang="en-US" altLang="ja-JP" sz="1400" dirty="0"/>
              <a:t>, simulator = None, </a:t>
            </a:r>
          </a:p>
          <a:p>
            <a:r>
              <a:rPr lang="en-US" altLang="ja-JP" sz="1400" dirty="0"/>
              <a:t>                    score = </a:t>
            </a:r>
            <a:r>
              <a:rPr lang="en-US" altLang="ja-JP" sz="1400" dirty="0" err="1"/>
              <a:t>cparams.score_mode</a:t>
            </a:r>
            <a:r>
              <a:rPr lang="en-US" altLang="ja-JP" sz="1400" dirty="0"/>
              <a:t>, interval = </a:t>
            </a:r>
            <a:r>
              <a:rPr lang="en-US" altLang="ja-JP" sz="1400" dirty="0" err="1"/>
              <a:t>cparams.interval</a:t>
            </a:r>
            <a:r>
              <a:rPr lang="en-US" altLang="ja-JP" sz="1400" dirty="0"/>
              <a:t>, </a:t>
            </a:r>
            <a:r>
              <a:rPr lang="en-US" altLang="ja-JP" sz="1400" dirty="0" err="1"/>
              <a:t>num_rand_basis</a:t>
            </a:r>
            <a:r>
              <a:rPr lang="en-US" altLang="ja-JP" sz="1400" dirty="0"/>
              <a:t> = </a:t>
            </a:r>
            <a:r>
              <a:rPr lang="en-US" altLang="ja-JP" sz="1400" dirty="0" err="1"/>
              <a:t>cparams.num_rand_basis</a:t>
            </a:r>
            <a:r>
              <a:rPr lang="en-US" altLang="ja-JP" sz="1400" dirty="0"/>
              <a:t>)</a:t>
            </a:r>
          </a:p>
          <a:p>
            <a:endParaRPr lang="en-US" altLang="ja-JP" sz="1400" dirty="0"/>
          </a:p>
          <a:p>
            <a:r>
              <a:rPr lang="en-US" altLang="ja-JP" sz="1400" dirty="0">
                <a:solidFill>
                  <a:srgbClr val="FF0000"/>
                </a:solidFill>
              </a:rPr>
              <a:t># </a:t>
            </a:r>
            <a:r>
              <a:rPr lang="en-US" altLang="ja-JP" sz="1400" dirty="0" err="1">
                <a:solidFill>
                  <a:srgbClr val="FF0000"/>
                </a:solidFill>
              </a:rPr>
              <a:t>Hisotry</a:t>
            </a:r>
            <a:r>
              <a:rPr lang="en-US" altLang="ja-JP" sz="1400" dirty="0">
                <a:solidFill>
                  <a:srgbClr val="FF0000"/>
                </a:solidFill>
              </a:rPr>
              <a:t> object</a:t>
            </a:r>
            <a:r>
              <a:rPr lang="ja-JP" altLang="en-US" sz="1400" dirty="0">
                <a:solidFill>
                  <a:srgbClr val="FF0000"/>
                </a:solidFill>
              </a:rPr>
              <a:t>の取得</a:t>
            </a:r>
          </a:p>
          <a:p>
            <a:r>
              <a:rPr lang="ja-JP" altLang="en-US" sz="1400" dirty="0"/>
              <a:t>    </a:t>
            </a:r>
            <a:r>
              <a:rPr lang="en-US" altLang="ja-JP" sz="1400" dirty="0"/>
              <a:t>res = </a:t>
            </a:r>
            <a:r>
              <a:rPr lang="en-US" altLang="ja-JP" sz="1400" dirty="0" err="1"/>
              <a:t>policy.export_history</a:t>
            </a:r>
            <a:r>
              <a:rPr lang="en-US" altLang="ja-JP" sz="1400" dirty="0"/>
              <a:t>()</a:t>
            </a:r>
          </a:p>
          <a:p>
            <a:r>
              <a:rPr lang="en-US" altLang="ja-JP" sz="1400" dirty="0"/>
              <a:t>    </a:t>
            </a:r>
            <a:r>
              <a:rPr lang="en-US" altLang="ja-JP" sz="1400" dirty="0" err="1"/>
              <a:t>best_fx</a:t>
            </a:r>
            <a:r>
              <a:rPr lang="en-US" altLang="ja-JP" sz="1400" dirty="0"/>
              <a:t>, </a:t>
            </a:r>
            <a:r>
              <a:rPr lang="en-US" altLang="ja-JP" sz="1400" dirty="0" err="1"/>
              <a:t>best_action</a:t>
            </a:r>
            <a:r>
              <a:rPr lang="en-US" altLang="ja-JP" sz="1400" dirty="0"/>
              <a:t> = </a:t>
            </a:r>
            <a:r>
              <a:rPr lang="en-US" altLang="ja-JP" sz="1400" dirty="0" err="1"/>
              <a:t>res.export_all_sequence_best_fx</a:t>
            </a:r>
            <a:r>
              <a:rPr lang="en-US" altLang="ja-JP" sz="1400" dirty="0"/>
              <a:t>()</a:t>
            </a:r>
          </a:p>
          <a:p>
            <a:endParaRPr lang="en-US" altLang="ja-JP" sz="1400" dirty="0"/>
          </a:p>
          <a:p>
            <a:r>
              <a:rPr lang="en-US" altLang="ja-JP" sz="1400" dirty="0">
                <a:solidFill>
                  <a:srgbClr val="FF0000"/>
                </a:solidFill>
              </a:rPr>
              <a:t># </a:t>
            </a:r>
            <a:r>
              <a:rPr lang="ja-JP" altLang="en-US" sz="1400" dirty="0">
                <a:solidFill>
                  <a:srgbClr val="FF0000"/>
                </a:solidFill>
              </a:rPr>
              <a:t>獲得関数</a:t>
            </a:r>
          </a:p>
          <a:p>
            <a:r>
              <a:rPr lang="ja-JP" altLang="en-US" sz="1400" dirty="0"/>
              <a:t>    </a:t>
            </a:r>
            <a:r>
              <a:rPr lang="en-US" altLang="ja-JP" sz="1400" dirty="0"/>
              <a:t>score = </a:t>
            </a:r>
            <a:r>
              <a:rPr lang="en-US" altLang="ja-JP" sz="1400" dirty="0" err="1"/>
              <a:t>policy.get_score</a:t>
            </a:r>
            <a:r>
              <a:rPr lang="en-US" altLang="ja-JP" sz="1400" dirty="0"/>
              <a:t>(mode = "EI", </a:t>
            </a:r>
            <a:r>
              <a:rPr lang="en-US" altLang="ja-JP" sz="1400" dirty="0" err="1"/>
              <a:t>xs</a:t>
            </a:r>
            <a:r>
              <a:rPr lang="en-US" altLang="ja-JP" sz="1400" dirty="0"/>
              <a:t> = </a:t>
            </a:r>
            <a:r>
              <a:rPr lang="en-US" altLang="ja-JP" sz="1400" dirty="0" err="1"/>
              <a:t>X_all</a:t>
            </a:r>
            <a:r>
              <a:rPr lang="en-US" altLang="ja-JP" sz="1400" dirty="0"/>
              <a:t>)</a:t>
            </a:r>
          </a:p>
          <a:p>
            <a:endParaRPr lang="en-US" altLang="ja-JP" sz="1400" dirty="0"/>
          </a:p>
          <a:p>
            <a:r>
              <a:rPr lang="en-US" altLang="ja-JP" sz="1400" dirty="0">
                <a:solidFill>
                  <a:srgbClr val="FF0000"/>
                </a:solidFill>
              </a:rPr>
              <a:t># </a:t>
            </a:r>
            <a:r>
              <a:rPr lang="ja-JP" altLang="en-US" sz="1400" dirty="0">
                <a:solidFill>
                  <a:srgbClr val="FF0000"/>
                </a:solidFill>
              </a:rPr>
              <a:t>回帰。事後分布の平均値、分散</a:t>
            </a:r>
          </a:p>
          <a:p>
            <a:r>
              <a:rPr lang="ja-JP" altLang="en-US" sz="1400" dirty="0"/>
              <a:t>    </a:t>
            </a:r>
            <a:r>
              <a:rPr lang="en-US" altLang="ja-JP" sz="1400" dirty="0"/>
              <a:t>mean = </a:t>
            </a:r>
            <a:r>
              <a:rPr lang="en-US" altLang="ja-JP" sz="1400" dirty="0" err="1"/>
              <a:t>policy.get_post_fmean</a:t>
            </a:r>
            <a:r>
              <a:rPr lang="en-US" altLang="ja-JP" sz="1400" dirty="0"/>
              <a:t>(</a:t>
            </a:r>
            <a:r>
              <a:rPr lang="en-US" altLang="ja-JP" sz="1400" dirty="0" err="1"/>
              <a:t>X_all</a:t>
            </a:r>
            <a:r>
              <a:rPr lang="en-US" altLang="ja-JP" sz="1400" dirty="0"/>
              <a:t>) 	</a:t>
            </a:r>
            <a:r>
              <a:rPr lang="en-US" altLang="ja-JP" sz="1400" dirty="0">
                <a:solidFill>
                  <a:srgbClr val="FF0000"/>
                </a:solidFill>
              </a:rPr>
              <a:t>#</a:t>
            </a:r>
            <a:r>
              <a:rPr lang="ja-JP" altLang="en-US" sz="1400" dirty="0">
                <a:solidFill>
                  <a:srgbClr val="FF0000"/>
                </a:solidFill>
              </a:rPr>
              <a:t>平均</a:t>
            </a:r>
            <a:endParaRPr lang="en-US" altLang="ja-JP" sz="1400" dirty="0"/>
          </a:p>
          <a:p>
            <a:r>
              <a:rPr lang="en-US" altLang="ja-JP" sz="1400" dirty="0"/>
              <a:t>    var  = </a:t>
            </a:r>
            <a:r>
              <a:rPr lang="en-US" altLang="ja-JP" sz="1400" dirty="0" err="1"/>
              <a:t>policy.get_post_fcov</a:t>
            </a:r>
            <a:r>
              <a:rPr lang="en-US" altLang="ja-JP" sz="1400" dirty="0"/>
              <a:t>(</a:t>
            </a:r>
            <a:r>
              <a:rPr lang="en-US" altLang="ja-JP" sz="1400" dirty="0" err="1"/>
              <a:t>X_all</a:t>
            </a:r>
            <a:r>
              <a:rPr lang="en-US" altLang="ja-JP" sz="1400" dirty="0"/>
              <a:t>)		</a:t>
            </a:r>
            <a:r>
              <a:rPr lang="en-US" altLang="ja-JP" sz="1400" dirty="0">
                <a:solidFill>
                  <a:srgbClr val="FF0000"/>
                </a:solidFill>
              </a:rPr>
              <a:t>#</a:t>
            </a:r>
            <a:r>
              <a:rPr lang="ja-JP" altLang="en-US" sz="1400" dirty="0">
                <a:solidFill>
                  <a:srgbClr val="FF0000"/>
                </a:solidFill>
              </a:rPr>
              <a:t>分散</a:t>
            </a:r>
            <a:endParaRPr lang="en-US" altLang="ja-JP" sz="1400" dirty="0">
              <a:solidFill>
                <a:srgbClr val="FF0000"/>
              </a:solidFill>
            </a:endParaRPr>
          </a:p>
          <a:p>
            <a:r>
              <a:rPr lang="en-US" altLang="ja-JP" sz="1400" dirty="0"/>
              <a:t>    std  = </a:t>
            </a:r>
            <a:r>
              <a:rPr lang="en-US" altLang="ja-JP" sz="1400" dirty="0" err="1"/>
              <a:t>np.sqrt</a:t>
            </a:r>
            <a:r>
              <a:rPr lang="en-US" altLang="ja-JP" sz="1400" dirty="0"/>
              <a:t>(var)				</a:t>
            </a:r>
            <a:r>
              <a:rPr lang="en-US" altLang="ja-JP" sz="1400" dirty="0">
                <a:solidFill>
                  <a:srgbClr val="FF0000"/>
                </a:solidFill>
              </a:rPr>
              <a:t>#</a:t>
            </a:r>
            <a:r>
              <a:rPr lang="ja-JP" altLang="en-US" sz="1400" dirty="0">
                <a:solidFill>
                  <a:srgbClr val="FF0000"/>
                </a:solidFill>
              </a:rPr>
              <a:t>標準偏差</a:t>
            </a:r>
            <a:r>
              <a:rPr lang="en-US" altLang="ja-JP" sz="1400" dirty="0"/>
              <a:t>	</a:t>
            </a:r>
          </a:p>
          <a:p>
            <a:r>
              <a:rPr lang="en-US" altLang="ja-JP" sz="1400" dirty="0"/>
              <a:t>    </a:t>
            </a:r>
            <a:r>
              <a:rPr lang="en-US" altLang="ja-JP" sz="1400" dirty="0" err="1"/>
              <a:t>mean_m_sigma</a:t>
            </a:r>
            <a:r>
              <a:rPr lang="en-US" altLang="ja-JP" sz="1400" dirty="0"/>
              <a:t> = mean - std			</a:t>
            </a:r>
            <a:r>
              <a:rPr lang="en-US" altLang="ja-JP" sz="1400" dirty="0">
                <a:solidFill>
                  <a:srgbClr val="FF0000"/>
                </a:solidFill>
              </a:rPr>
              <a:t>#</a:t>
            </a:r>
            <a:r>
              <a:rPr lang="ja-JP" altLang="en-US" sz="1400" dirty="0">
                <a:solidFill>
                  <a:srgbClr val="FF0000"/>
                </a:solidFill>
              </a:rPr>
              <a:t>１</a:t>
            </a:r>
            <a:r>
              <a:rPr lang="en-US" altLang="ja-JP" sz="1400" dirty="0">
                <a:solidFill>
                  <a:srgbClr val="FF0000"/>
                </a:solidFill>
              </a:rPr>
              <a:t>σ</a:t>
            </a:r>
            <a:r>
              <a:rPr lang="ja-JP" altLang="en-US" sz="1400" dirty="0">
                <a:solidFill>
                  <a:srgbClr val="FF0000"/>
                </a:solidFill>
              </a:rPr>
              <a:t>の下限</a:t>
            </a:r>
            <a:endParaRPr lang="en-US" altLang="ja-JP" sz="1400" dirty="0"/>
          </a:p>
          <a:p>
            <a:r>
              <a:rPr lang="en-US" altLang="ja-JP" sz="1400" dirty="0"/>
              <a:t>    </a:t>
            </a:r>
            <a:r>
              <a:rPr lang="en-US" altLang="ja-JP" sz="1400" dirty="0" err="1"/>
              <a:t>mean_p_sigma</a:t>
            </a:r>
            <a:r>
              <a:rPr lang="en-US" altLang="ja-JP" sz="1400" dirty="0"/>
              <a:t> = mean + std			</a:t>
            </a:r>
            <a:r>
              <a:rPr lang="en-US" altLang="ja-JP" sz="1400" dirty="0">
                <a:solidFill>
                  <a:srgbClr val="FF0000"/>
                </a:solidFill>
              </a:rPr>
              <a:t>#</a:t>
            </a:r>
            <a:r>
              <a:rPr lang="ja-JP" altLang="en-US" sz="1400" dirty="0">
                <a:solidFill>
                  <a:srgbClr val="FF0000"/>
                </a:solidFill>
              </a:rPr>
              <a:t>１</a:t>
            </a:r>
            <a:r>
              <a:rPr lang="en-US" altLang="ja-JP" sz="1400" dirty="0">
                <a:solidFill>
                  <a:srgbClr val="FF0000"/>
                </a:solidFill>
              </a:rPr>
              <a:t>σ</a:t>
            </a:r>
            <a:r>
              <a:rPr lang="ja-JP" altLang="en-US" sz="1400" dirty="0">
                <a:solidFill>
                  <a:srgbClr val="FF0000"/>
                </a:solidFill>
              </a:rPr>
              <a:t>の上限</a:t>
            </a:r>
            <a:endParaRPr lang="en-US" altLang="ja-JP" sz="1400" dirty="0"/>
          </a:p>
        </p:txBody>
      </p:sp>
    </p:spTree>
    <p:extLst>
      <p:ext uri="{BB962C8B-B14F-4D97-AF65-F5344CB8AC3E}">
        <p14:creationId xmlns:p14="http://schemas.microsoft.com/office/powerpoint/2010/main" val="716980602"/>
      </p:ext>
    </p:extLst>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954" name="Rectangle 2"/>
          <p:cNvSpPr>
            <a:spLocks noGrp="1" noChangeArrowheads="1"/>
          </p:cNvSpPr>
          <p:nvPr>
            <p:ph type="title"/>
          </p:nvPr>
        </p:nvSpPr>
        <p:spPr>
          <a:xfrm>
            <a:off x="0" y="0"/>
            <a:ext cx="9144000" cy="687118"/>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eaLnBrk="1" hangingPunct="1"/>
            <a:r>
              <a:rPr lang="ja-JP" altLang="en-US" sz="3600" b="1" dirty="0">
                <a:solidFill>
                  <a:srgbClr val="0000FF"/>
                </a:solidFill>
              </a:rPr>
              <a:t>勉強用プログラム</a:t>
            </a:r>
            <a:r>
              <a:rPr lang="en-US" altLang="ja-JP" sz="3600" b="1" dirty="0">
                <a:solidFill>
                  <a:srgbClr val="0000FF"/>
                </a:solidFill>
              </a:rPr>
              <a:t>:</a:t>
            </a:r>
            <a:r>
              <a:rPr lang="ja-JP" altLang="en-US" sz="3600" b="1" dirty="0">
                <a:solidFill>
                  <a:srgbClr val="0000FF"/>
                </a:solidFill>
              </a:rPr>
              <a:t> グラフの特殊動作</a:t>
            </a:r>
            <a:endParaRPr lang="en-US" altLang="ja-JP" sz="3600" b="1" dirty="0">
              <a:solidFill>
                <a:srgbClr val="0000FF"/>
              </a:solidFill>
            </a:endParaRPr>
          </a:p>
        </p:txBody>
      </p:sp>
      <p:sp>
        <p:nvSpPr>
          <p:cNvPr id="3" name="テキスト ボックス 2">
            <a:extLst>
              <a:ext uri="{FF2B5EF4-FFF2-40B4-BE49-F238E27FC236}">
                <a16:creationId xmlns:a16="http://schemas.microsoft.com/office/drawing/2014/main" id="{CE3B5D0C-7165-FE11-86C5-D57E73F60837}"/>
              </a:ext>
            </a:extLst>
          </p:cNvPr>
          <p:cNvSpPr txBox="1"/>
          <p:nvPr/>
        </p:nvSpPr>
        <p:spPr>
          <a:xfrm>
            <a:off x="190500" y="739735"/>
            <a:ext cx="8597900" cy="3693319"/>
          </a:xfrm>
          <a:prstGeom prst="rect">
            <a:avLst/>
          </a:prstGeom>
          <a:noFill/>
        </p:spPr>
        <p:txBody>
          <a:bodyPr wrap="square">
            <a:spAutoFit/>
          </a:bodyPr>
          <a:lstStyle/>
          <a:p>
            <a:r>
              <a:rPr lang="en-US" altLang="ja-JP" dirty="0"/>
              <a:t>def execute(app, </a:t>
            </a:r>
            <a:r>
              <a:rPr lang="en-US" altLang="ja-JP" dirty="0" err="1"/>
              <a:t>cparams</a:t>
            </a:r>
            <a:r>
              <a:rPr lang="en-US" altLang="ja-JP" dirty="0"/>
              <a:t>, </a:t>
            </a:r>
            <a:r>
              <a:rPr lang="en-US" altLang="ja-JP" dirty="0" err="1"/>
              <a:t>wait_by_input</a:t>
            </a:r>
            <a:r>
              <a:rPr lang="en-US" altLang="ja-JP" dirty="0"/>
              <a:t> = True):</a:t>
            </a:r>
          </a:p>
          <a:p>
            <a:r>
              <a:rPr lang="en-US" altLang="ja-JP" dirty="0">
                <a:solidFill>
                  <a:srgbClr val="FF0000"/>
                </a:solidFill>
              </a:rPr>
              <a:t># </a:t>
            </a:r>
            <a:r>
              <a:rPr lang="ja-JP" altLang="en-US" dirty="0">
                <a:solidFill>
                  <a:srgbClr val="FF0000"/>
                </a:solidFill>
              </a:rPr>
              <a:t>グラフ中のデータ点をマウスでクリックしたときの動作</a:t>
            </a:r>
            <a:endParaRPr lang="en-US" altLang="ja-JP" dirty="0">
              <a:solidFill>
                <a:srgbClr val="FF0000"/>
              </a:solidFill>
            </a:endParaRPr>
          </a:p>
          <a:p>
            <a:endParaRPr lang="en-US" altLang="ja-JP" dirty="0">
              <a:solidFill>
                <a:srgbClr val="FF0000"/>
              </a:solidFill>
            </a:endParaRPr>
          </a:p>
          <a:p>
            <a:r>
              <a:rPr lang="en-US" altLang="ja-JP" dirty="0">
                <a:solidFill>
                  <a:srgbClr val="FF0000"/>
                </a:solidFill>
              </a:rPr>
              <a:t># </a:t>
            </a:r>
            <a:r>
              <a:rPr lang="ja-JP" altLang="en-US" dirty="0">
                <a:solidFill>
                  <a:srgbClr val="FF0000"/>
                </a:solidFill>
              </a:rPr>
              <a:t>クリック点に一番近いデータを探す</a:t>
            </a:r>
            <a:endParaRPr lang="en-US" altLang="ja-JP" dirty="0">
              <a:solidFill>
                <a:srgbClr val="FF0000"/>
              </a:solidFill>
            </a:endParaRPr>
          </a:p>
          <a:p>
            <a:r>
              <a:rPr lang="ja-JP" altLang="en-US" dirty="0"/>
              <a:t>    </a:t>
            </a:r>
            <a:r>
              <a:rPr lang="en-US" altLang="ja-JP" dirty="0"/>
              <a:t>def </a:t>
            </a:r>
            <a:r>
              <a:rPr lang="en-US" altLang="ja-JP" dirty="0" err="1"/>
              <a:t>find_nearest_data</a:t>
            </a:r>
            <a:r>
              <a:rPr lang="en-US" altLang="ja-JP" dirty="0"/>
              <a:t>(x, y, </a:t>
            </a:r>
            <a:r>
              <a:rPr lang="en-US" altLang="ja-JP" dirty="0" err="1"/>
              <a:t>xlist</a:t>
            </a:r>
            <a:r>
              <a:rPr lang="en-US" altLang="ja-JP" dirty="0"/>
              <a:t>, </a:t>
            </a:r>
            <a:r>
              <a:rPr lang="en-US" altLang="ja-JP" dirty="0" err="1"/>
              <a:t>ylist</a:t>
            </a:r>
            <a:r>
              <a:rPr lang="en-US" altLang="ja-JP" dirty="0"/>
              <a:t>):</a:t>
            </a:r>
          </a:p>
          <a:p>
            <a:r>
              <a:rPr lang="ja-JP" altLang="en-US" dirty="0"/>
              <a:t>         </a:t>
            </a:r>
            <a:r>
              <a:rPr lang="en-US" altLang="ja-JP" dirty="0"/>
              <a:t>return </a:t>
            </a:r>
            <a:r>
              <a:rPr lang="en-US" altLang="ja-JP" dirty="0" err="1"/>
              <a:t>ihit</a:t>
            </a:r>
            <a:r>
              <a:rPr lang="en-US" altLang="ja-JP" dirty="0"/>
              <a:t>, minr2</a:t>
            </a:r>
          </a:p>
          <a:p>
            <a:r>
              <a:rPr lang="en-US" altLang="ja-JP" dirty="0">
                <a:solidFill>
                  <a:srgbClr val="FF0000"/>
                </a:solidFill>
              </a:rPr>
              <a:t># </a:t>
            </a:r>
            <a:r>
              <a:rPr lang="ja-JP" altLang="en-US" dirty="0">
                <a:solidFill>
                  <a:srgbClr val="FF0000"/>
                </a:solidFill>
              </a:rPr>
              <a:t>クリック時の応答関数 </a:t>
            </a:r>
            <a:r>
              <a:rPr lang="en-US" altLang="ja-JP" dirty="0">
                <a:solidFill>
                  <a:srgbClr val="FF0000"/>
                </a:solidFill>
              </a:rPr>
              <a:t>(callback)</a:t>
            </a:r>
          </a:p>
          <a:p>
            <a:r>
              <a:rPr lang="ja-JP" altLang="en-US" dirty="0"/>
              <a:t>    </a:t>
            </a:r>
            <a:r>
              <a:rPr lang="en-US" altLang="ja-JP" dirty="0"/>
              <a:t>def onclick(event):</a:t>
            </a:r>
          </a:p>
          <a:p>
            <a:r>
              <a:rPr lang="ja-JP" altLang="en-US" dirty="0"/>
              <a:t>        </a:t>
            </a:r>
            <a:r>
              <a:rPr lang="en-US" altLang="ja-JP" dirty="0" err="1"/>
              <a:t>xe</a:t>
            </a:r>
            <a:r>
              <a:rPr lang="en-US" altLang="ja-JP" dirty="0"/>
              <a:t>, ye  = </a:t>
            </a:r>
            <a:r>
              <a:rPr lang="en-US" altLang="ja-JP" dirty="0" err="1"/>
              <a:t>event.xdata</a:t>
            </a:r>
            <a:r>
              <a:rPr lang="en-US" altLang="ja-JP" dirty="0"/>
              <a:t>, </a:t>
            </a:r>
            <a:r>
              <a:rPr lang="en-US" altLang="ja-JP" dirty="0" err="1"/>
              <a:t>event.ydata</a:t>
            </a:r>
            <a:r>
              <a:rPr lang="en-US" altLang="ja-JP" dirty="0"/>
              <a:t>	</a:t>
            </a:r>
            <a:r>
              <a:rPr lang="en-US" altLang="ja-JP" dirty="0">
                <a:solidFill>
                  <a:srgbClr val="FF0000"/>
                </a:solidFill>
              </a:rPr>
              <a:t># </a:t>
            </a:r>
            <a:r>
              <a:rPr lang="en-US" altLang="ja-JP" dirty="0" err="1">
                <a:solidFill>
                  <a:srgbClr val="FF0000"/>
                </a:solidFill>
              </a:rPr>
              <a:t>event.xdata</a:t>
            </a:r>
            <a:r>
              <a:rPr lang="en-US" altLang="ja-JP" dirty="0">
                <a:solidFill>
                  <a:srgbClr val="FF0000"/>
                </a:solidFill>
              </a:rPr>
              <a:t>, .</a:t>
            </a:r>
            <a:r>
              <a:rPr lang="en-US" altLang="ja-JP" dirty="0" err="1">
                <a:solidFill>
                  <a:srgbClr val="FF0000"/>
                </a:solidFill>
              </a:rPr>
              <a:t>ydata</a:t>
            </a:r>
            <a:r>
              <a:rPr lang="ja-JP" altLang="en-US" dirty="0">
                <a:solidFill>
                  <a:srgbClr val="FF0000"/>
                </a:solidFill>
              </a:rPr>
              <a:t>に</a:t>
            </a:r>
            <a:endParaRPr lang="en-US" altLang="ja-JP" dirty="0">
              <a:solidFill>
                <a:srgbClr val="FF0000"/>
              </a:solidFill>
            </a:endParaRPr>
          </a:p>
          <a:p>
            <a:r>
              <a:rPr lang="en-US" altLang="ja-JP" dirty="0">
                <a:solidFill>
                  <a:srgbClr val="FF0000"/>
                </a:solidFill>
              </a:rPr>
              <a:t>								#</a:t>
            </a:r>
            <a:r>
              <a:rPr lang="ja-JP" altLang="en-US" dirty="0">
                <a:solidFill>
                  <a:srgbClr val="FF0000"/>
                </a:solidFill>
              </a:rPr>
              <a:t> クリックした位置のデータ値が入っている</a:t>
            </a:r>
            <a:endParaRPr lang="en-US" altLang="ja-JP" dirty="0">
              <a:solidFill>
                <a:srgbClr val="FF0000"/>
              </a:solidFill>
            </a:endParaRPr>
          </a:p>
          <a:p>
            <a:endParaRPr lang="en-US" altLang="ja-JP" dirty="0"/>
          </a:p>
          <a:p>
            <a:r>
              <a:rPr lang="en-US" altLang="ja-JP" dirty="0">
                <a:solidFill>
                  <a:srgbClr val="FF0000"/>
                </a:solidFill>
              </a:rPr>
              <a:t># matplotlib</a:t>
            </a:r>
            <a:r>
              <a:rPr lang="ja-JP" altLang="en-US" dirty="0">
                <a:solidFill>
                  <a:srgbClr val="FF0000"/>
                </a:solidFill>
              </a:rPr>
              <a:t>の</a:t>
            </a:r>
            <a:r>
              <a:rPr lang="en-US" altLang="ja-JP" dirty="0">
                <a:solidFill>
                  <a:srgbClr val="FF0000"/>
                </a:solidFill>
              </a:rPr>
              <a:t>fig</a:t>
            </a:r>
            <a:r>
              <a:rPr lang="ja-JP" altLang="en-US" dirty="0">
                <a:solidFill>
                  <a:srgbClr val="FF0000"/>
                </a:solidFill>
              </a:rPr>
              <a:t>オブジェクトと、</a:t>
            </a:r>
            <a:r>
              <a:rPr lang="en-US" altLang="ja-JP" dirty="0" err="1">
                <a:solidFill>
                  <a:srgbClr val="FF0000"/>
                </a:solidFill>
              </a:rPr>
              <a:t>tkinter</a:t>
            </a:r>
            <a:r>
              <a:rPr lang="ja-JP" altLang="en-US" dirty="0">
                <a:solidFill>
                  <a:srgbClr val="FF0000"/>
                </a:solidFill>
              </a:rPr>
              <a:t>のイベントを結合 </a:t>
            </a:r>
            <a:r>
              <a:rPr lang="en-US" altLang="ja-JP" dirty="0">
                <a:solidFill>
                  <a:srgbClr val="FF0000"/>
                </a:solidFill>
              </a:rPr>
              <a:t>(bind)</a:t>
            </a:r>
          </a:p>
          <a:p>
            <a:r>
              <a:rPr lang="en-US" altLang="ja-JP" dirty="0"/>
              <a:t>    </a:t>
            </a:r>
            <a:r>
              <a:rPr lang="en-US" altLang="ja-JP" dirty="0" err="1"/>
              <a:t>fig.canvas.mpl_connect</a:t>
            </a:r>
            <a:r>
              <a:rPr lang="en-US" altLang="ja-JP" dirty="0"/>
              <a:t>("</a:t>
            </a:r>
            <a:r>
              <a:rPr lang="en-US" altLang="ja-JP" dirty="0" err="1"/>
              <a:t>button_press_event</a:t>
            </a:r>
            <a:r>
              <a:rPr lang="en-US" altLang="ja-JP" dirty="0"/>
              <a:t>", onclick)</a:t>
            </a:r>
          </a:p>
        </p:txBody>
      </p:sp>
    </p:spTree>
    <p:extLst>
      <p:ext uri="{BB962C8B-B14F-4D97-AF65-F5344CB8AC3E}">
        <p14:creationId xmlns:p14="http://schemas.microsoft.com/office/powerpoint/2010/main" val="4090421900"/>
      </p:ext>
    </p:extLst>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954" name="Rectangle 2"/>
          <p:cNvSpPr>
            <a:spLocks noGrp="1" noChangeArrowheads="1"/>
          </p:cNvSpPr>
          <p:nvPr>
            <p:ph type="title"/>
          </p:nvPr>
        </p:nvSpPr>
        <p:spPr>
          <a:xfrm>
            <a:off x="0" y="0"/>
            <a:ext cx="9144000" cy="687118"/>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eaLnBrk="1" hangingPunct="1"/>
            <a:r>
              <a:rPr lang="ja-JP" altLang="en-US" sz="3600" b="1" dirty="0">
                <a:solidFill>
                  <a:srgbClr val="0000FF"/>
                </a:solidFill>
              </a:rPr>
              <a:t>配布プログラムの修正等</a:t>
            </a:r>
            <a:endParaRPr lang="en-US" altLang="ja-JP" sz="3600" b="1" dirty="0">
              <a:solidFill>
                <a:srgbClr val="0000FF"/>
              </a:solidFill>
            </a:endParaRPr>
          </a:p>
        </p:txBody>
      </p:sp>
      <p:sp>
        <p:nvSpPr>
          <p:cNvPr id="3" name="テキスト ボックス 2">
            <a:extLst>
              <a:ext uri="{FF2B5EF4-FFF2-40B4-BE49-F238E27FC236}">
                <a16:creationId xmlns:a16="http://schemas.microsoft.com/office/drawing/2014/main" id="{CE3B5D0C-7165-FE11-86C5-D57E73F60837}"/>
              </a:ext>
            </a:extLst>
          </p:cNvPr>
          <p:cNvSpPr txBox="1"/>
          <p:nvPr/>
        </p:nvSpPr>
        <p:spPr>
          <a:xfrm>
            <a:off x="190500" y="739735"/>
            <a:ext cx="8597900" cy="2246769"/>
          </a:xfrm>
          <a:prstGeom prst="rect">
            <a:avLst/>
          </a:prstGeom>
          <a:noFill/>
        </p:spPr>
        <p:txBody>
          <a:bodyPr wrap="square">
            <a:spAutoFit/>
          </a:bodyPr>
          <a:lstStyle/>
          <a:p>
            <a:r>
              <a:rPr lang="ja-JP" altLang="en-US" sz="2800" dirty="0"/>
              <a:t>　本チュートリアル参加者に対して、配布プログラムの</a:t>
            </a:r>
            <a:br>
              <a:rPr lang="en-US" altLang="ja-JP" sz="2800" dirty="0"/>
            </a:br>
            <a:r>
              <a:rPr lang="ja-JP" altLang="en-US" sz="2800" dirty="0"/>
              <a:t>バグ報告・修正・機能追加の相談をお受けいたします</a:t>
            </a:r>
            <a:endParaRPr lang="en-US" altLang="ja-JP" sz="2800" dirty="0"/>
          </a:p>
          <a:p>
            <a:endParaRPr lang="en-US" altLang="ja-JP" sz="2800" dirty="0"/>
          </a:p>
          <a:p>
            <a:r>
              <a:rPr lang="ja-JP" altLang="en-US" sz="2800" dirty="0"/>
              <a:t>　できる範囲で次ページの情報をカバーし、</a:t>
            </a:r>
            <a:endParaRPr lang="en-US" altLang="ja-JP" sz="2800" dirty="0"/>
          </a:p>
          <a:p>
            <a:r>
              <a:rPr lang="en-US" altLang="ja-JP" sz="2800" dirty="0">
                <a:solidFill>
                  <a:srgbClr val="FF0000"/>
                </a:solidFill>
                <a:hlinkClick r:id="rId3">
                  <a:extLst>
                    <a:ext uri="{A12FA001-AC4F-418D-AE19-62706E023703}">
                      <ahyp:hlinkClr xmlns:ahyp="http://schemas.microsoft.com/office/drawing/2018/hyperlinkcolor" val="tx"/>
                    </a:ext>
                  </a:extLst>
                </a:hlinkClick>
              </a:rPr>
              <a:t>tkamiya@ms.titech.ac.jp</a:t>
            </a:r>
            <a:r>
              <a:rPr lang="ja-JP" altLang="en-US" sz="2800" dirty="0">
                <a:solidFill>
                  <a:srgbClr val="FF0000"/>
                </a:solidFill>
              </a:rPr>
              <a:t> </a:t>
            </a:r>
            <a:r>
              <a:rPr lang="ja-JP" altLang="en-US" sz="2800" dirty="0"/>
              <a:t>へ連絡してください</a:t>
            </a:r>
            <a:endParaRPr lang="en-US" altLang="ja-JP" sz="2800" dirty="0"/>
          </a:p>
        </p:txBody>
      </p:sp>
    </p:spTree>
    <p:extLst>
      <p:ext uri="{BB962C8B-B14F-4D97-AF65-F5344CB8AC3E}">
        <p14:creationId xmlns:p14="http://schemas.microsoft.com/office/powerpoint/2010/main" val="3402496962"/>
      </p:ext>
    </p:extLst>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idx="4294967295"/>
          </p:nvPr>
        </p:nvSpPr>
        <p:spPr>
          <a:xfrm>
            <a:off x="0" y="0"/>
            <a:ext cx="9144000" cy="581774"/>
          </a:xfrm>
        </p:spPr>
        <p:txBody>
          <a:bodyPr/>
          <a:lstStyle/>
          <a:p>
            <a:pPr eaLnBrk="1" hangingPunct="1"/>
            <a:r>
              <a:rPr lang="ja-JP" altLang="en-US" sz="3200" b="1" dirty="0">
                <a:solidFill>
                  <a:srgbClr val="0000FF"/>
                </a:solidFill>
                <a:ea typeface="ＨＧ丸ゴシックB" charset="-128"/>
              </a:rPr>
              <a:t>エラー・バグ報告の仕方</a:t>
            </a:r>
          </a:p>
        </p:txBody>
      </p:sp>
      <p:pic>
        <p:nvPicPr>
          <p:cNvPr id="3" name="図 2">
            <a:extLst>
              <a:ext uri="{FF2B5EF4-FFF2-40B4-BE49-F238E27FC236}">
                <a16:creationId xmlns:a16="http://schemas.microsoft.com/office/drawing/2014/main" id="{BBF8ADE0-3A05-4698-B59F-58853EC50152}"/>
              </a:ext>
            </a:extLst>
          </p:cNvPr>
          <p:cNvPicPr>
            <a:picLocks noChangeAspect="1"/>
          </p:cNvPicPr>
          <p:nvPr/>
        </p:nvPicPr>
        <p:blipFill rotWithShape="1">
          <a:blip r:embed="rId3"/>
          <a:srcRect t="47515"/>
          <a:stretch/>
        </p:blipFill>
        <p:spPr>
          <a:xfrm>
            <a:off x="395536" y="548680"/>
            <a:ext cx="7668344" cy="2059643"/>
          </a:xfrm>
          <a:prstGeom prst="rect">
            <a:avLst/>
          </a:prstGeom>
        </p:spPr>
      </p:pic>
      <p:sp>
        <p:nvSpPr>
          <p:cNvPr id="7" name="正方形/長方形 6">
            <a:extLst>
              <a:ext uri="{FF2B5EF4-FFF2-40B4-BE49-F238E27FC236}">
                <a16:creationId xmlns:a16="http://schemas.microsoft.com/office/drawing/2014/main" id="{DBFDC4E1-D973-4105-895E-6C00864E7929}"/>
              </a:ext>
            </a:extLst>
          </p:cNvPr>
          <p:cNvSpPr/>
          <p:nvPr/>
        </p:nvSpPr>
        <p:spPr>
          <a:xfrm>
            <a:off x="323528" y="1071025"/>
            <a:ext cx="6264696" cy="1375753"/>
          </a:xfrm>
          <a:prstGeom prst="rect">
            <a:avLst/>
          </a:prstGeom>
          <a:noFill/>
          <a:ln w="222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cxnSp>
        <p:nvCxnSpPr>
          <p:cNvPr id="8" name="直線矢印コネクタ 7">
            <a:extLst>
              <a:ext uri="{FF2B5EF4-FFF2-40B4-BE49-F238E27FC236}">
                <a16:creationId xmlns:a16="http://schemas.microsoft.com/office/drawing/2014/main" id="{933D6528-3A69-415C-B7C6-C39BA107EC68}"/>
              </a:ext>
            </a:extLst>
          </p:cNvPr>
          <p:cNvCxnSpPr>
            <a:cxnSpLocks/>
          </p:cNvCxnSpPr>
          <p:nvPr/>
        </p:nvCxnSpPr>
        <p:spPr>
          <a:xfrm flipV="1">
            <a:off x="1691680" y="2500498"/>
            <a:ext cx="241696" cy="432048"/>
          </a:xfrm>
          <a:prstGeom prst="straightConnector1">
            <a:avLst/>
          </a:prstGeom>
          <a:ln w="2222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1" name="Text Box 48">
            <a:extLst>
              <a:ext uri="{FF2B5EF4-FFF2-40B4-BE49-F238E27FC236}">
                <a16:creationId xmlns:a16="http://schemas.microsoft.com/office/drawing/2014/main" id="{D66DB75E-6579-474D-A031-399684437303}"/>
              </a:ext>
            </a:extLst>
          </p:cNvPr>
          <p:cNvSpPr txBox="1">
            <a:spLocks noChangeArrowheads="1"/>
          </p:cNvSpPr>
          <p:nvPr/>
        </p:nvSpPr>
        <p:spPr bwMode="auto">
          <a:xfrm>
            <a:off x="233232" y="2673489"/>
            <a:ext cx="8784976" cy="646331"/>
          </a:xfrm>
          <a:prstGeom prst="rect">
            <a:avLst/>
          </a:prstGeom>
          <a:solidFill>
            <a:srgbClr val="0000FF"/>
          </a:solidFill>
          <a:ln>
            <a:noFill/>
          </a:ln>
          <a:effectLst/>
        </p:spPr>
        <p:txBody>
          <a:bodyPr wrap="square">
            <a:spAutoFit/>
          </a:bodyPr>
          <a:lstStyle>
            <a:lvl1pPr eaLnBrk="0" hangingPunct="0">
              <a:defRPr kumimoji="1" sz="2400">
                <a:solidFill>
                  <a:schemeClr val="tx1"/>
                </a:solidFill>
                <a:latin typeface="Times New Roman" pitchFamily="18" charset="0"/>
                <a:ea typeface="ＭＳ Ｐゴシック" pitchFamily="50" charset="-128"/>
              </a:defRPr>
            </a:lvl1pPr>
            <a:lvl2pPr marL="742950" indent="-285750" eaLnBrk="0" hangingPunct="0">
              <a:defRPr kumimoji="1" sz="2400">
                <a:solidFill>
                  <a:schemeClr val="tx1"/>
                </a:solidFill>
                <a:latin typeface="Times New Roman" pitchFamily="18" charset="0"/>
                <a:ea typeface="ＭＳ Ｐゴシック" pitchFamily="50" charset="-128"/>
              </a:defRPr>
            </a:lvl2pPr>
            <a:lvl3pPr marL="1143000" indent="-228600" eaLnBrk="0" hangingPunct="0">
              <a:defRPr kumimoji="1" sz="2400">
                <a:solidFill>
                  <a:schemeClr val="tx1"/>
                </a:solidFill>
                <a:latin typeface="Times New Roman" pitchFamily="18" charset="0"/>
                <a:ea typeface="ＭＳ Ｐゴシック" pitchFamily="50" charset="-128"/>
              </a:defRPr>
            </a:lvl3pPr>
            <a:lvl4pPr marL="1600200" indent="-228600" eaLnBrk="0" hangingPunct="0">
              <a:defRPr kumimoji="1" sz="2400">
                <a:solidFill>
                  <a:schemeClr val="tx1"/>
                </a:solidFill>
                <a:latin typeface="Times New Roman" pitchFamily="18" charset="0"/>
                <a:ea typeface="ＭＳ Ｐゴシック" pitchFamily="50" charset="-128"/>
              </a:defRPr>
            </a:lvl4pPr>
            <a:lvl5pPr marL="2057400" indent="-228600" eaLnBrk="0" hangingPunct="0">
              <a:defRPr kumimoji="1" sz="2400">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ja-JP" sz="1800" dirty="0">
                <a:solidFill>
                  <a:srgbClr val="FFFF00"/>
                </a:solidFill>
              </a:rPr>
              <a:t>Python</a:t>
            </a:r>
            <a:r>
              <a:rPr lang="ja-JP" altLang="en-US" sz="1800" dirty="0">
                <a:solidFill>
                  <a:srgbClr val="FFFF00"/>
                </a:solidFill>
              </a:rPr>
              <a:t>などの</a:t>
            </a:r>
            <a:r>
              <a:rPr lang="en-US" altLang="ja-JP" sz="1800" dirty="0">
                <a:solidFill>
                  <a:srgbClr val="FFFF00"/>
                </a:solidFill>
              </a:rPr>
              <a:t>interpreter</a:t>
            </a:r>
            <a:r>
              <a:rPr lang="ja-JP" altLang="en-US" sz="1800" dirty="0">
                <a:solidFill>
                  <a:srgbClr val="FFFF00"/>
                </a:solidFill>
              </a:rPr>
              <a:t>型言語は、エラーを起こしたプログラム行数、内容、原因などを表示してくれる。</a:t>
            </a:r>
            <a:endParaRPr lang="en-US" altLang="ja-JP" sz="1800" dirty="0">
              <a:solidFill>
                <a:srgbClr val="FFFF00"/>
              </a:solidFill>
            </a:endParaRPr>
          </a:p>
        </p:txBody>
      </p:sp>
      <p:sp>
        <p:nvSpPr>
          <p:cNvPr id="9" name="Text Box 48">
            <a:extLst>
              <a:ext uri="{FF2B5EF4-FFF2-40B4-BE49-F238E27FC236}">
                <a16:creationId xmlns:a16="http://schemas.microsoft.com/office/drawing/2014/main" id="{E2A90B70-628D-49ED-943C-5CF959C92049}"/>
              </a:ext>
            </a:extLst>
          </p:cNvPr>
          <p:cNvSpPr txBox="1">
            <a:spLocks noChangeArrowheads="1"/>
          </p:cNvSpPr>
          <p:nvPr/>
        </p:nvSpPr>
        <p:spPr bwMode="auto">
          <a:xfrm>
            <a:off x="225264" y="3356993"/>
            <a:ext cx="8784976" cy="3323987"/>
          </a:xfrm>
          <a:prstGeom prst="rect">
            <a:avLst/>
          </a:prstGeom>
          <a:solidFill>
            <a:schemeClr val="bg1"/>
          </a:solidFill>
          <a:ln>
            <a:noFill/>
          </a:ln>
          <a:effectLst/>
        </p:spPr>
        <p:txBody>
          <a:bodyPr wrap="square">
            <a:spAutoFit/>
          </a:bodyPr>
          <a:lstStyle>
            <a:lvl1pPr eaLnBrk="0" hangingPunct="0">
              <a:defRPr kumimoji="1" sz="2400">
                <a:solidFill>
                  <a:schemeClr val="tx1"/>
                </a:solidFill>
                <a:latin typeface="Times New Roman" pitchFamily="18" charset="0"/>
                <a:ea typeface="ＭＳ Ｐゴシック" pitchFamily="50" charset="-128"/>
              </a:defRPr>
            </a:lvl1pPr>
            <a:lvl2pPr marL="742950" indent="-285750" eaLnBrk="0" hangingPunct="0">
              <a:defRPr kumimoji="1" sz="2400">
                <a:solidFill>
                  <a:schemeClr val="tx1"/>
                </a:solidFill>
                <a:latin typeface="Times New Roman" pitchFamily="18" charset="0"/>
                <a:ea typeface="ＭＳ Ｐゴシック" pitchFamily="50" charset="-128"/>
              </a:defRPr>
            </a:lvl2pPr>
            <a:lvl3pPr marL="1143000" indent="-228600" eaLnBrk="0" hangingPunct="0">
              <a:defRPr kumimoji="1" sz="2400">
                <a:solidFill>
                  <a:schemeClr val="tx1"/>
                </a:solidFill>
                <a:latin typeface="Times New Roman" pitchFamily="18" charset="0"/>
                <a:ea typeface="ＭＳ Ｐゴシック" pitchFamily="50" charset="-128"/>
              </a:defRPr>
            </a:lvl3pPr>
            <a:lvl4pPr marL="1600200" indent="-228600" eaLnBrk="0" hangingPunct="0">
              <a:defRPr kumimoji="1" sz="2400">
                <a:solidFill>
                  <a:schemeClr val="tx1"/>
                </a:solidFill>
                <a:latin typeface="Times New Roman" pitchFamily="18" charset="0"/>
                <a:ea typeface="ＭＳ Ｐゴシック" pitchFamily="50" charset="-128"/>
              </a:defRPr>
            </a:lvl4pPr>
            <a:lvl5pPr marL="2057400" indent="-228600" eaLnBrk="0" hangingPunct="0">
              <a:defRPr kumimoji="1" sz="2400">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lang="ja-JP" altLang="en-US" dirty="0">
                <a:solidFill>
                  <a:srgbClr val="FF0000"/>
                </a:solidFill>
              </a:rPr>
              <a:t>バグレポート</a:t>
            </a:r>
            <a:r>
              <a:rPr lang="en-US" altLang="ja-JP" dirty="0">
                <a:solidFill>
                  <a:srgbClr val="FF0000"/>
                </a:solidFill>
              </a:rPr>
              <a:t>:</a:t>
            </a:r>
            <a:r>
              <a:rPr lang="ja-JP" altLang="en-US" dirty="0">
                <a:solidFill>
                  <a:srgbClr val="FF0000"/>
                </a:solidFill>
              </a:rPr>
              <a:t> 以下の内容をまとめて </a:t>
            </a:r>
            <a:r>
              <a:rPr lang="en-US" altLang="ja-JP" dirty="0">
                <a:solidFill>
                  <a:srgbClr val="FF0000"/>
                </a:solidFill>
                <a:hlinkClick r:id="rId4">
                  <a:extLst>
                    <a:ext uri="{A12FA001-AC4F-418D-AE19-62706E023703}">
                      <ahyp:hlinkClr xmlns:ahyp="http://schemas.microsoft.com/office/drawing/2018/hyperlinkcolor" val="tx"/>
                    </a:ext>
                  </a:extLst>
                </a:hlinkClick>
              </a:rPr>
              <a:t>tkamiya@ms.titech.ac.jp</a:t>
            </a:r>
            <a:r>
              <a:rPr lang="ja-JP" altLang="en-US" dirty="0">
                <a:solidFill>
                  <a:srgbClr val="FF0000"/>
                </a:solidFill>
              </a:rPr>
              <a:t> へ報告をお願いします</a:t>
            </a:r>
            <a:endParaRPr lang="en-US" altLang="ja-JP" dirty="0">
              <a:solidFill>
                <a:srgbClr val="FF0000"/>
              </a:solidFill>
            </a:endParaRPr>
          </a:p>
          <a:p>
            <a:pPr marL="0" marR="0" lvl="0" indent="0" algn="l" defTabSz="914400" rtl="0" eaLnBrk="1" fontAlgn="base" latinLnBrk="0" hangingPunct="1">
              <a:lnSpc>
                <a:spcPct val="100000"/>
              </a:lnSpc>
              <a:spcBef>
                <a:spcPct val="0"/>
              </a:spcBef>
              <a:spcAft>
                <a:spcPct val="0"/>
              </a:spcAft>
              <a:buClrTx/>
              <a:buSzTx/>
              <a:buFontTx/>
              <a:buNone/>
              <a:tabLst/>
              <a:defRPr/>
            </a:pPr>
            <a:r>
              <a:rPr lang="en-US" altLang="ja-JP" sz="1800" dirty="0"/>
              <a:t>1.</a:t>
            </a:r>
            <a:r>
              <a:rPr lang="ja-JP" altLang="en-US" sz="1800" dirty="0"/>
              <a:t> </a:t>
            </a:r>
            <a:r>
              <a:rPr lang="en-US" altLang="ja-JP" sz="1800" dirty="0"/>
              <a:t>OS (Windows10, OS X</a:t>
            </a:r>
            <a:r>
              <a:rPr lang="ja-JP" altLang="en-US" sz="1800" dirty="0"/>
              <a:t>など</a:t>
            </a:r>
            <a:r>
              <a:rPr lang="en-US" altLang="ja-JP" sz="1800" dirty="0"/>
              <a:t>)</a:t>
            </a:r>
            <a:r>
              <a:rPr lang="ja-JP" altLang="en-US" sz="1800" dirty="0"/>
              <a:t> およびバージョン</a:t>
            </a:r>
            <a:endParaRPr lang="en-US" altLang="ja-JP" sz="1800" dirty="0"/>
          </a:p>
          <a:p>
            <a:pPr marL="0" marR="0" lvl="0" indent="0" algn="l" defTabSz="914400" rtl="0" eaLnBrk="1" fontAlgn="base" latinLnBrk="0" hangingPunct="1">
              <a:lnSpc>
                <a:spcPct val="100000"/>
              </a:lnSpc>
              <a:spcBef>
                <a:spcPct val="0"/>
              </a:spcBef>
              <a:spcAft>
                <a:spcPct val="0"/>
              </a:spcAft>
              <a:buClrTx/>
              <a:buSzTx/>
              <a:buFontTx/>
              <a:buNone/>
              <a:tabLst/>
              <a:defRPr/>
            </a:pPr>
            <a:r>
              <a:rPr lang="en-US" altLang="ja-JP" sz="1800" dirty="0"/>
              <a:t>2.</a:t>
            </a:r>
            <a:r>
              <a:rPr lang="ja-JP" altLang="en-US" sz="1800" dirty="0"/>
              <a:t> 実行したプログラムの</a:t>
            </a:r>
            <a:r>
              <a:rPr lang="ja-JP" altLang="en-US" sz="1800" b="1" dirty="0">
                <a:solidFill>
                  <a:srgbClr val="0000FF"/>
                </a:solidFill>
              </a:rPr>
              <a:t>バージョン </a:t>
            </a:r>
            <a:r>
              <a:rPr lang="en-US" altLang="ja-JP" sz="1800" b="1" dirty="0">
                <a:solidFill>
                  <a:srgbClr val="0000FF"/>
                </a:solidFill>
              </a:rPr>
              <a:t>(</a:t>
            </a:r>
            <a:r>
              <a:rPr lang="ja-JP" altLang="en-US" sz="1800" b="1" dirty="0">
                <a:solidFill>
                  <a:srgbClr val="0000FF"/>
                </a:solidFill>
              </a:rPr>
              <a:t>不明な場合はファイルのタイムスタンプ</a:t>
            </a:r>
            <a:r>
              <a:rPr lang="en-US" altLang="ja-JP" sz="1800" b="1" dirty="0">
                <a:solidFill>
                  <a:srgbClr val="0000FF"/>
                </a:solidFill>
              </a:rPr>
              <a:t>)</a:t>
            </a:r>
            <a:r>
              <a:rPr lang="ja-JP" altLang="en-US" sz="1800" dirty="0"/>
              <a:t>。</a:t>
            </a:r>
            <a:br>
              <a:rPr lang="en-US" altLang="ja-JP" sz="1800" dirty="0"/>
            </a:br>
            <a:r>
              <a:rPr lang="ja-JP" altLang="en-US" sz="1800" dirty="0"/>
              <a:t>　あるいはプログラム自身を添付</a:t>
            </a:r>
            <a:endParaRPr lang="en-US" altLang="ja-JP" sz="1800" dirty="0"/>
          </a:p>
          <a:p>
            <a:pPr marL="0" marR="0" lvl="0" indent="0" algn="l" defTabSz="914400" rtl="0" eaLnBrk="1" fontAlgn="base" latinLnBrk="0" hangingPunct="1">
              <a:lnSpc>
                <a:spcPct val="100000"/>
              </a:lnSpc>
              <a:spcBef>
                <a:spcPct val="0"/>
              </a:spcBef>
              <a:spcAft>
                <a:spcPct val="0"/>
              </a:spcAft>
              <a:buClrTx/>
              <a:buSzTx/>
              <a:buFontTx/>
              <a:buNone/>
              <a:tabLst/>
              <a:defRPr/>
            </a:pPr>
            <a:r>
              <a:rPr lang="en-US" altLang="ja-JP" sz="1800" dirty="0"/>
              <a:t>3.</a:t>
            </a:r>
            <a:r>
              <a:rPr lang="ja-JP" altLang="en-US" sz="1800" dirty="0"/>
              <a:t> 入力ファイル、出力ファイルを添付</a:t>
            </a:r>
            <a:endParaRPr lang="en-US" altLang="ja-JP" sz="1800" dirty="0"/>
          </a:p>
          <a:p>
            <a:pPr marL="0" marR="0" lvl="0" indent="0" algn="l" defTabSz="914400" rtl="0" eaLnBrk="1" fontAlgn="base" latinLnBrk="0" hangingPunct="1">
              <a:lnSpc>
                <a:spcPct val="100000"/>
              </a:lnSpc>
              <a:spcBef>
                <a:spcPct val="0"/>
              </a:spcBef>
              <a:spcAft>
                <a:spcPct val="0"/>
              </a:spcAft>
              <a:buClrTx/>
              <a:buSzTx/>
              <a:buFontTx/>
              <a:buNone/>
              <a:tabLst/>
              <a:defRPr/>
            </a:pPr>
            <a:r>
              <a:rPr lang="en-US" altLang="ja-JP" sz="1800" dirty="0"/>
              <a:t>4.</a:t>
            </a:r>
            <a:r>
              <a:rPr lang="ja-JP" altLang="en-US" sz="1800" dirty="0"/>
              <a:t> エラーメッセージのスクリーンショット、</a:t>
            </a:r>
            <a:br>
              <a:rPr lang="en-US" altLang="ja-JP" sz="1800" dirty="0"/>
            </a:br>
            <a:r>
              <a:rPr lang="ja-JP" altLang="en-US" sz="1800" dirty="0"/>
              <a:t>　 あるいはコンソール出力のファイル</a:t>
            </a:r>
            <a:endParaRPr lang="en-US" altLang="ja-JP" sz="1800" dirty="0"/>
          </a:p>
          <a:p>
            <a:pPr marL="0" marR="0" lvl="0" indent="0" algn="l" defTabSz="914400" rtl="0" eaLnBrk="1" fontAlgn="base" latinLnBrk="0" hangingPunct="1">
              <a:lnSpc>
                <a:spcPct val="100000"/>
              </a:lnSpc>
              <a:spcBef>
                <a:spcPct val="0"/>
              </a:spcBef>
              <a:spcAft>
                <a:spcPct val="0"/>
              </a:spcAft>
              <a:buClrTx/>
              <a:buSzTx/>
              <a:buFontTx/>
              <a:buNone/>
              <a:tabLst/>
              <a:defRPr/>
            </a:pPr>
            <a:r>
              <a:rPr lang="ja-JP" altLang="en-US" sz="1800" dirty="0">
                <a:solidFill>
                  <a:srgbClr val="0000FF"/>
                </a:solidFill>
              </a:rPr>
              <a:t>　　　　コンソール出力の取り方 </a:t>
            </a:r>
            <a:r>
              <a:rPr lang="en-US" altLang="ja-JP" sz="1800" dirty="0">
                <a:solidFill>
                  <a:srgbClr val="0000FF"/>
                </a:solidFill>
              </a:rPr>
              <a:t>(</a:t>
            </a:r>
            <a:r>
              <a:rPr lang="ja-JP" altLang="en-US" sz="1800" dirty="0">
                <a:solidFill>
                  <a:srgbClr val="0000FF"/>
                </a:solidFill>
              </a:rPr>
              <a:t>リダイレクト </a:t>
            </a:r>
            <a:r>
              <a:rPr lang="en-US" altLang="ja-JP" sz="1800" dirty="0">
                <a:solidFill>
                  <a:srgbClr val="0000FF"/>
                </a:solidFill>
              </a:rPr>
              <a:t>&gt;</a:t>
            </a:r>
            <a:r>
              <a:rPr lang="ja-JP" altLang="en-US" sz="1800" dirty="0">
                <a:solidFill>
                  <a:srgbClr val="0000FF"/>
                </a:solidFill>
              </a:rPr>
              <a:t> を使ってファイルに落とす</a:t>
            </a:r>
            <a:r>
              <a:rPr lang="en-US" altLang="ja-JP" sz="1800" dirty="0">
                <a:solidFill>
                  <a:srgbClr val="0000FF"/>
                </a:solidFill>
              </a:rPr>
              <a:t>)</a:t>
            </a:r>
            <a:br>
              <a:rPr lang="en-US" altLang="ja-JP" sz="1800" dirty="0"/>
            </a:br>
            <a:r>
              <a:rPr lang="en-US" altLang="ja-JP" sz="1800" dirty="0"/>
              <a:t>                     c:&gt; </a:t>
            </a:r>
            <a:r>
              <a:rPr lang="ja-JP" altLang="en-US" sz="1800" dirty="0"/>
              <a:t>実行コマンドライン </a:t>
            </a:r>
            <a:r>
              <a:rPr lang="en-US" altLang="ja-JP" sz="1800" dirty="0"/>
              <a:t>&gt;</a:t>
            </a:r>
            <a:r>
              <a:rPr lang="ja-JP" altLang="en-US" sz="1800" dirty="0"/>
              <a:t> </a:t>
            </a:r>
            <a:r>
              <a:rPr lang="en-US" altLang="ja-JP" sz="1800" dirty="0"/>
              <a:t>out.txt</a:t>
            </a:r>
          </a:p>
          <a:p>
            <a:pPr marL="0" marR="0" lvl="0" indent="0" algn="l" defTabSz="914400" rtl="0" eaLnBrk="1" fontAlgn="base" latinLnBrk="0" hangingPunct="1">
              <a:lnSpc>
                <a:spcPct val="100000"/>
              </a:lnSpc>
              <a:spcBef>
                <a:spcPct val="0"/>
              </a:spcBef>
              <a:spcAft>
                <a:spcPct val="0"/>
              </a:spcAft>
              <a:buClrTx/>
              <a:buSzTx/>
              <a:buFontTx/>
              <a:buNone/>
              <a:tabLst/>
              <a:defRPr/>
            </a:pPr>
            <a:r>
              <a:rPr lang="ja-JP" altLang="en-US" sz="1800" dirty="0"/>
              <a:t>　　　　とすると、</a:t>
            </a:r>
            <a:r>
              <a:rPr lang="en-US" altLang="ja-JP" sz="1800" dirty="0"/>
              <a:t>”</a:t>
            </a:r>
            <a:r>
              <a:rPr lang="ja-JP" altLang="en-US" sz="1800" dirty="0"/>
              <a:t>実行コマンドライン</a:t>
            </a:r>
            <a:r>
              <a:rPr lang="en-US" altLang="ja-JP" sz="1800" dirty="0"/>
              <a:t>”</a:t>
            </a:r>
            <a:r>
              <a:rPr lang="ja-JP" altLang="en-US" sz="1800" dirty="0"/>
              <a:t> のコンソール出力が </a:t>
            </a:r>
            <a:r>
              <a:rPr lang="en-US" altLang="ja-JP" sz="1800" dirty="0"/>
              <a:t>out.txt</a:t>
            </a:r>
            <a:r>
              <a:rPr lang="ja-JP" altLang="en-US" sz="1800" dirty="0"/>
              <a:t>に保存されます。</a:t>
            </a:r>
            <a:endParaRPr lang="en-US" altLang="ja-JP" sz="1800" dirty="0"/>
          </a:p>
        </p:txBody>
      </p:sp>
    </p:spTree>
    <p:extLst>
      <p:ext uri="{BB962C8B-B14F-4D97-AF65-F5344CB8AC3E}">
        <p14:creationId xmlns:p14="http://schemas.microsoft.com/office/powerpoint/2010/main" val="1112508827"/>
      </p:ext>
    </p:extLst>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954" name="Rectangle 2"/>
          <p:cNvSpPr>
            <a:spLocks noGrp="1" noChangeArrowheads="1"/>
          </p:cNvSpPr>
          <p:nvPr>
            <p:ph type="title"/>
          </p:nvPr>
        </p:nvSpPr>
        <p:spPr>
          <a:xfrm>
            <a:off x="0" y="0"/>
            <a:ext cx="9144000" cy="687118"/>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eaLnBrk="1" hangingPunct="1"/>
            <a:r>
              <a:rPr lang="ja-JP" altLang="en-US" sz="3600" b="1" dirty="0">
                <a:solidFill>
                  <a:srgbClr val="0000FF"/>
                </a:solidFill>
              </a:rPr>
              <a:t>チュートリアルコース日程</a:t>
            </a:r>
            <a:endParaRPr lang="en-US" altLang="ja-JP" sz="3600" b="1" dirty="0">
              <a:solidFill>
                <a:srgbClr val="0000FF"/>
              </a:solidFill>
            </a:endParaRPr>
          </a:p>
        </p:txBody>
      </p:sp>
      <p:graphicFrame>
        <p:nvGraphicFramePr>
          <p:cNvPr id="2" name="表 1">
            <a:extLst>
              <a:ext uri="{FF2B5EF4-FFF2-40B4-BE49-F238E27FC236}">
                <a16:creationId xmlns:a16="http://schemas.microsoft.com/office/drawing/2014/main" id="{51B4F720-B1A3-14F3-91C9-B0C18C6FDCDC}"/>
              </a:ext>
            </a:extLst>
          </p:cNvPr>
          <p:cNvGraphicFramePr>
            <a:graphicFrameLocks noGrp="1"/>
          </p:cNvGraphicFramePr>
          <p:nvPr>
            <p:extLst>
              <p:ext uri="{D42A27DB-BD31-4B8C-83A1-F6EECF244321}">
                <p14:modId xmlns:p14="http://schemas.microsoft.com/office/powerpoint/2010/main" val="1695829545"/>
              </p:ext>
            </p:extLst>
          </p:nvPr>
        </p:nvGraphicFramePr>
        <p:xfrm>
          <a:off x="755479" y="1540776"/>
          <a:ext cx="8166442" cy="5221973"/>
        </p:xfrm>
        <a:graphic>
          <a:graphicData uri="http://schemas.openxmlformats.org/drawingml/2006/table">
            <a:tbl>
              <a:tblPr/>
              <a:tblGrid>
                <a:gridCol w="2361362">
                  <a:extLst>
                    <a:ext uri="{9D8B030D-6E8A-4147-A177-3AD203B41FA5}">
                      <a16:colId xmlns:a16="http://schemas.microsoft.com/office/drawing/2014/main" val="1122435012"/>
                    </a:ext>
                  </a:extLst>
                </a:gridCol>
                <a:gridCol w="5509844">
                  <a:extLst>
                    <a:ext uri="{9D8B030D-6E8A-4147-A177-3AD203B41FA5}">
                      <a16:colId xmlns:a16="http://schemas.microsoft.com/office/drawing/2014/main" val="3835579578"/>
                    </a:ext>
                  </a:extLst>
                </a:gridCol>
                <a:gridCol w="295236">
                  <a:extLst>
                    <a:ext uri="{9D8B030D-6E8A-4147-A177-3AD203B41FA5}">
                      <a16:colId xmlns:a16="http://schemas.microsoft.com/office/drawing/2014/main" val="3775219023"/>
                    </a:ext>
                  </a:extLst>
                </a:gridCol>
              </a:tblGrid>
              <a:tr h="298729">
                <a:tc>
                  <a:txBody>
                    <a:bodyPr/>
                    <a:lstStyle/>
                    <a:p>
                      <a:pPr algn="ctr"/>
                      <a:r>
                        <a:rPr lang="ja-JP" altLang="en-US" sz="1100">
                          <a:solidFill>
                            <a:srgbClr val="333333"/>
                          </a:solidFill>
                          <a:effectLst/>
                          <a:latin typeface="メイリオ" panose="020B0604030504040204" pitchFamily="50" charset="-128"/>
                          <a:ea typeface="メイリオ" panose="020B0604030504040204" pitchFamily="50" charset="-128"/>
                        </a:rPr>
                        <a:t>日 時</a:t>
                      </a:r>
                    </a:p>
                  </a:txBody>
                  <a:tcPr marL="36871" marR="36871" marT="36871" marB="36871"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B0C4DE"/>
                    </a:solidFill>
                  </a:tcPr>
                </a:tc>
                <a:tc>
                  <a:txBody>
                    <a:bodyPr/>
                    <a:lstStyle/>
                    <a:p>
                      <a:pPr algn="ctr"/>
                      <a:r>
                        <a:rPr lang="ja-JP" altLang="en-US" sz="1100">
                          <a:solidFill>
                            <a:srgbClr val="333333"/>
                          </a:solidFill>
                          <a:effectLst/>
                          <a:latin typeface="メイリオ" panose="020B0604030504040204" pitchFamily="50" charset="-128"/>
                          <a:ea typeface="メイリオ" panose="020B0604030504040204" pitchFamily="50" charset="-128"/>
                        </a:rPr>
                        <a:t>講義内容</a:t>
                      </a:r>
                    </a:p>
                  </a:txBody>
                  <a:tcPr marL="36871" marR="36871" marT="36871" marB="36871"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B0C4DE"/>
                    </a:solidFill>
                  </a:tcPr>
                </a:tc>
                <a:tc>
                  <a:txBody>
                    <a:bodyPr/>
                    <a:lstStyle/>
                    <a:p>
                      <a:endParaRPr kumimoji="1" lang="ja-JP" altLang="en-US" sz="1100"/>
                    </a:p>
                  </a:txBody>
                  <a:tcPr marL="44245" marR="44245" marT="22123" marB="22123">
                    <a:lnL w="9525" cap="flat" cmpd="sng" algn="ctr">
                      <a:solidFill>
                        <a:srgbClr val="000000"/>
                      </a:solidFill>
                      <a:prstDash val="solid"/>
                      <a:round/>
                      <a:headEnd type="none" w="med" len="med"/>
                      <a:tailEnd type="none" w="med" len="med"/>
                    </a:lnL>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92106769"/>
                  </a:ext>
                </a:extLst>
              </a:tr>
              <a:tr h="419802">
                <a:tc rowSpan="2">
                  <a:txBody>
                    <a:bodyPr/>
                    <a:lstStyle/>
                    <a:p>
                      <a:pPr algn="l"/>
                      <a:r>
                        <a:rPr lang="ja-JP" altLang="en-US" sz="1100">
                          <a:solidFill>
                            <a:srgbClr val="333333"/>
                          </a:solidFill>
                          <a:effectLst/>
                          <a:latin typeface="メイリオ" panose="020B0604030504040204" pitchFamily="50" charset="-128"/>
                          <a:ea typeface="メイリオ" panose="020B0604030504040204" pitchFamily="50" charset="-128"/>
                        </a:rPr>
                        <a:t>第</a:t>
                      </a:r>
                      <a:r>
                        <a:rPr lang="en-US" altLang="ja-JP" sz="1100">
                          <a:solidFill>
                            <a:srgbClr val="333333"/>
                          </a:solidFill>
                          <a:effectLst/>
                          <a:latin typeface="メイリオ" panose="020B0604030504040204" pitchFamily="50" charset="-128"/>
                          <a:ea typeface="メイリオ" panose="020B0604030504040204" pitchFamily="50" charset="-128"/>
                        </a:rPr>
                        <a:t>1</a:t>
                      </a:r>
                      <a:r>
                        <a:rPr lang="ja-JP" altLang="en-US" sz="1100">
                          <a:solidFill>
                            <a:srgbClr val="333333"/>
                          </a:solidFill>
                          <a:effectLst/>
                          <a:latin typeface="メイリオ" panose="020B0604030504040204" pitchFamily="50" charset="-128"/>
                          <a:ea typeface="メイリオ" panose="020B0604030504040204" pitchFamily="50" charset="-128"/>
                        </a:rPr>
                        <a:t>回</a:t>
                      </a:r>
                      <a:br>
                        <a:rPr lang="ja-JP" altLang="en-US" sz="1100">
                          <a:solidFill>
                            <a:srgbClr val="333333"/>
                          </a:solidFill>
                          <a:effectLst/>
                          <a:latin typeface="メイリオ" panose="020B0604030504040204" pitchFamily="50" charset="-128"/>
                          <a:ea typeface="メイリオ" panose="020B0604030504040204" pitchFamily="50" charset="-128"/>
                        </a:rPr>
                      </a:br>
                      <a:r>
                        <a:rPr lang="ja-JP" altLang="en-US" sz="1100" b="1">
                          <a:solidFill>
                            <a:srgbClr val="333333"/>
                          </a:solidFill>
                          <a:effectLst/>
                          <a:latin typeface="メイリオ" panose="020B0604030504040204" pitchFamily="50" charset="-128"/>
                          <a:ea typeface="メイリオ" panose="020B0604030504040204" pitchFamily="50" charset="-128"/>
                        </a:rPr>
                        <a:t> </a:t>
                      </a:r>
                      <a:r>
                        <a:rPr lang="en-US" altLang="ja-JP" sz="1100" b="1">
                          <a:solidFill>
                            <a:srgbClr val="333333"/>
                          </a:solidFill>
                          <a:effectLst/>
                          <a:latin typeface="メイリオ" panose="020B0604030504040204" pitchFamily="50" charset="-128"/>
                          <a:ea typeface="メイリオ" panose="020B0604030504040204" pitchFamily="50" charset="-128"/>
                        </a:rPr>
                        <a:t>1/17</a:t>
                      </a:r>
                      <a:r>
                        <a:rPr lang="ja-JP" altLang="en-US" sz="1100" b="1">
                          <a:solidFill>
                            <a:srgbClr val="333333"/>
                          </a:solidFill>
                          <a:effectLst/>
                          <a:latin typeface="メイリオ" panose="020B0604030504040204" pitchFamily="50" charset="-128"/>
                          <a:ea typeface="メイリオ" panose="020B0604030504040204" pitchFamily="50" charset="-128"/>
                        </a:rPr>
                        <a:t>（火） </a:t>
                      </a:r>
                      <a:r>
                        <a:rPr lang="en-US" altLang="ja-JP" sz="1100" b="1">
                          <a:solidFill>
                            <a:srgbClr val="333333"/>
                          </a:solidFill>
                          <a:effectLst/>
                          <a:latin typeface="メイリオ" panose="020B0604030504040204" pitchFamily="50" charset="-128"/>
                          <a:ea typeface="メイリオ" panose="020B0604030504040204" pitchFamily="50" charset="-128"/>
                        </a:rPr>
                        <a:t>16:00-17:00</a:t>
                      </a:r>
                      <a:endParaRPr lang="ja-JP" altLang="en-US" sz="1100">
                        <a:solidFill>
                          <a:srgbClr val="333333"/>
                        </a:solidFill>
                        <a:effectLst/>
                        <a:latin typeface="メイリオ" panose="020B0604030504040204" pitchFamily="50" charset="-128"/>
                        <a:ea typeface="メイリオ" panose="020B0604030504040204" pitchFamily="50" charset="-128"/>
                      </a:endParaRPr>
                    </a:p>
                  </a:txBody>
                  <a:tcPr marL="36871" marR="36871" marT="36871" marB="36871"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l"/>
                      <a:r>
                        <a:rPr lang="ja-JP" altLang="en-US" sz="1100" b="1">
                          <a:solidFill>
                            <a:srgbClr val="333333"/>
                          </a:solidFill>
                          <a:effectLst/>
                          <a:latin typeface="メイリオ" panose="020B0604030504040204" pitchFamily="50" charset="-128"/>
                          <a:ea typeface="メイリオ" panose="020B0604030504040204" pitchFamily="50" charset="-128"/>
                        </a:rPr>
                        <a:t>「</a:t>
                      </a:r>
                      <a:r>
                        <a:rPr lang="en-US" altLang="ja-JP" sz="1100" b="1">
                          <a:solidFill>
                            <a:srgbClr val="333333"/>
                          </a:solidFill>
                          <a:effectLst/>
                          <a:latin typeface="メイリオ" panose="020B0604030504040204" pitchFamily="50" charset="-128"/>
                          <a:ea typeface="メイリオ" panose="020B0604030504040204" pitchFamily="50" charset="-128"/>
                        </a:rPr>
                        <a:t>PHYSBO</a:t>
                      </a:r>
                      <a:r>
                        <a:rPr lang="ja-JP" altLang="en-US" sz="1100" b="1">
                          <a:solidFill>
                            <a:srgbClr val="333333"/>
                          </a:solidFill>
                          <a:effectLst/>
                          <a:latin typeface="メイリオ" panose="020B0604030504040204" pitchFamily="50" charset="-128"/>
                          <a:ea typeface="メイリオ" panose="020B0604030504040204" pitchFamily="50" charset="-128"/>
                        </a:rPr>
                        <a:t>を利用した強化学習プログラムの使い方」</a:t>
                      </a:r>
                      <a:endParaRPr lang="ja-JP" altLang="en-US" sz="1100">
                        <a:solidFill>
                          <a:srgbClr val="333333"/>
                        </a:solidFill>
                        <a:effectLst/>
                        <a:latin typeface="メイリオ" panose="020B0604030504040204" pitchFamily="50" charset="-128"/>
                        <a:ea typeface="メイリオ" panose="020B0604030504040204" pitchFamily="50" charset="-128"/>
                      </a:endParaRPr>
                    </a:p>
                  </a:txBody>
                  <a:tcPr marL="36871" marR="36871" marT="36871" marB="36871"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2451478680"/>
                  </a:ext>
                </a:extLst>
              </a:tr>
              <a:tr h="748343">
                <a:tc vMerge="1">
                  <a:txBody>
                    <a:bodyPr/>
                    <a:lstStyle/>
                    <a:p>
                      <a:endParaRPr kumimoji="1" lang="ja-JP" altLang="en-US"/>
                    </a:p>
                  </a:txBody>
                  <a:tcPr/>
                </a:tc>
                <a:tc>
                  <a:txBody>
                    <a:bodyPr/>
                    <a:lstStyle/>
                    <a:p>
                      <a:pPr algn="l"/>
                      <a:r>
                        <a:rPr lang="en-US" altLang="ja-JP" sz="1100">
                          <a:solidFill>
                            <a:srgbClr val="333333"/>
                          </a:solidFill>
                          <a:effectLst/>
                          <a:latin typeface="メイリオ" panose="020B0604030504040204" pitchFamily="50" charset="-128"/>
                          <a:ea typeface="メイリオ" panose="020B0604030504040204" pitchFamily="50" charset="-128"/>
                        </a:rPr>
                        <a:t>D</a:t>
                      </a:r>
                      <a:r>
                        <a:rPr lang="en-US" altLang="ja-JP" sz="1100" baseline="30000">
                          <a:solidFill>
                            <a:srgbClr val="333333"/>
                          </a:solidFill>
                          <a:effectLst/>
                          <a:latin typeface="メイリオ" panose="020B0604030504040204" pitchFamily="50" charset="-128"/>
                          <a:ea typeface="メイリオ" panose="020B0604030504040204" pitchFamily="50" charset="-128"/>
                        </a:rPr>
                        <a:t>2</a:t>
                      </a:r>
                      <a:r>
                        <a:rPr lang="en-US" altLang="ja-JP" sz="1100">
                          <a:solidFill>
                            <a:srgbClr val="333333"/>
                          </a:solidFill>
                          <a:effectLst/>
                          <a:latin typeface="メイリオ" panose="020B0604030504040204" pitchFamily="50" charset="-128"/>
                          <a:ea typeface="メイリオ" panose="020B0604030504040204" pitchFamily="50" charset="-128"/>
                        </a:rPr>
                        <a:t>MatE</a:t>
                      </a:r>
                      <a:r>
                        <a:rPr lang="ja-JP" altLang="en-US" sz="1100">
                          <a:solidFill>
                            <a:srgbClr val="333333"/>
                          </a:solidFill>
                          <a:effectLst/>
                          <a:latin typeface="メイリオ" panose="020B0604030504040204" pitchFamily="50" charset="-128"/>
                          <a:ea typeface="メイリオ" panose="020B0604030504040204" pitchFamily="50" charset="-128"/>
                        </a:rPr>
                        <a:t>拠点で開発している</a:t>
                      </a:r>
                      <a:r>
                        <a:rPr lang="en-US" altLang="ja-JP" sz="1100">
                          <a:solidFill>
                            <a:srgbClr val="333333"/>
                          </a:solidFill>
                          <a:effectLst/>
                          <a:latin typeface="メイリオ" panose="020B0604030504040204" pitchFamily="50" charset="-128"/>
                          <a:ea typeface="メイリオ" panose="020B0604030504040204" pitchFamily="50" charset="-128"/>
                        </a:rPr>
                        <a:t>python</a:t>
                      </a:r>
                      <a:r>
                        <a:rPr lang="ja-JP" altLang="en-US" sz="1100">
                          <a:solidFill>
                            <a:srgbClr val="333333"/>
                          </a:solidFill>
                          <a:effectLst/>
                          <a:latin typeface="メイリオ" panose="020B0604030504040204" pitchFamily="50" charset="-128"/>
                          <a:ea typeface="メイリオ" panose="020B0604030504040204" pitchFamily="50" charset="-128"/>
                        </a:rPr>
                        <a:t>プログラムを用いた実習とともに、 ガウス過程によるベイズ最適化を実験・計算の条件探索に利用する方法を説明いたします。</a:t>
                      </a:r>
                    </a:p>
                  </a:txBody>
                  <a:tcPr marL="36871" marR="36871" marT="36871" marB="36871"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kumimoji="1" lang="ja-JP" altLang="en-US" sz="1100"/>
                    </a:p>
                  </a:txBody>
                  <a:tcPr marL="44245" marR="44245" marT="22123" marB="22123">
                    <a:lnL w="9525" cap="flat" cmpd="sng" algn="ctr">
                      <a:solidFill>
                        <a:srgbClr val="000000"/>
                      </a:solidFill>
                      <a:prstDash val="solid"/>
                      <a:round/>
                      <a:headEnd type="none" w="med" len="med"/>
                      <a:tailEnd type="none" w="med" len="med"/>
                    </a:lnL>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03367856"/>
                  </a:ext>
                </a:extLst>
              </a:tr>
              <a:tr h="298729">
                <a:tc rowSpan="2">
                  <a:txBody>
                    <a:bodyPr/>
                    <a:lstStyle/>
                    <a:p>
                      <a:pPr algn="l"/>
                      <a:r>
                        <a:rPr lang="ja-JP" altLang="en-US" sz="1100">
                          <a:solidFill>
                            <a:srgbClr val="333333"/>
                          </a:solidFill>
                          <a:effectLst/>
                          <a:latin typeface="メイリオ" panose="020B0604030504040204" pitchFamily="50" charset="-128"/>
                          <a:ea typeface="メイリオ" panose="020B0604030504040204" pitchFamily="50" charset="-128"/>
                        </a:rPr>
                        <a:t>第</a:t>
                      </a:r>
                      <a:r>
                        <a:rPr lang="en-US" altLang="ja-JP" sz="1100">
                          <a:solidFill>
                            <a:srgbClr val="333333"/>
                          </a:solidFill>
                          <a:effectLst/>
                          <a:latin typeface="メイリオ" panose="020B0604030504040204" pitchFamily="50" charset="-128"/>
                          <a:ea typeface="メイリオ" panose="020B0604030504040204" pitchFamily="50" charset="-128"/>
                        </a:rPr>
                        <a:t>2</a:t>
                      </a:r>
                      <a:r>
                        <a:rPr lang="ja-JP" altLang="en-US" sz="1100">
                          <a:solidFill>
                            <a:srgbClr val="333333"/>
                          </a:solidFill>
                          <a:effectLst/>
                          <a:latin typeface="メイリオ" panose="020B0604030504040204" pitchFamily="50" charset="-128"/>
                          <a:ea typeface="メイリオ" panose="020B0604030504040204" pitchFamily="50" charset="-128"/>
                        </a:rPr>
                        <a:t>回</a:t>
                      </a:r>
                      <a:br>
                        <a:rPr lang="ja-JP" altLang="en-US" sz="1100">
                          <a:solidFill>
                            <a:srgbClr val="333333"/>
                          </a:solidFill>
                          <a:effectLst/>
                          <a:latin typeface="メイリオ" panose="020B0604030504040204" pitchFamily="50" charset="-128"/>
                          <a:ea typeface="メイリオ" panose="020B0604030504040204" pitchFamily="50" charset="-128"/>
                        </a:rPr>
                      </a:br>
                      <a:r>
                        <a:rPr lang="ja-JP" altLang="en-US" sz="1100" b="1">
                          <a:solidFill>
                            <a:srgbClr val="333333"/>
                          </a:solidFill>
                          <a:effectLst/>
                          <a:latin typeface="メイリオ" panose="020B0604030504040204" pitchFamily="50" charset="-128"/>
                          <a:ea typeface="メイリオ" panose="020B0604030504040204" pitchFamily="50" charset="-128"/>
                        </a:rPr>
                        <a:t> </a:t>
                      </a:r>
                      <a:r>
                        <a:rPr lang="en-US" altLang="ja-JP" sz="1100" b="1">
                          <a:solidFill>
                            <a:srgbClr val="333333"/>
                          </a:solidFill>
                          <a:effectLst/>
                          <a:latin typeface="メイリオ" panose="020B0604030504040204" pitchFamily="50" charset="-128"/>
                          <a:ea typeface="メイリオ" panose="020B0604030504040204" pitchFamily="50" charset="-128"/>
                        </a:rPr>
                        <a:t>1/31</a:t>
                      </a:r>
                      <a:r>
                        <a:rPr lang="ja-JP" altLang="en-US" sz="1100" b="1">
                          <a:solidFill>
                            <a:srgbClr val="333333"/>
                          </a:solidFill>
                          <a:effectLst/>
                          <a:latin typeface="メイリオ" panose="020B0604030504040204" pitchFamily="50" charset="-128"/>
                          <a:ea typeface="メイリオ" panose="020B0604030504040204" pitchFamily="50" charset="-128"/>
                        </a:rPr>
                        <a:t>（火） </a:t>
                      </a:r>
                      <a:r>
                        <a:rPr lang="en-US" altLang="ja-JP" sz="1100" b="1">
                          <a:solidFill>
                            <a:srgbClr val="333333"/>
                          </a:solidFill>
                          <a:effectLst/>
                          <a:latin typeface="メイリオ" panose="020B0604030504040204" pitchFamily="50" charset="-128"/>
                          <a:ea typeface="メイリオ" panose="020B0604030504040204" pitchFamily="50" charset="-128"/>
                        </a:rPr>
                        <a:t>10:00-11:00</a:t>
                      </a:r>
                      <a:endParaRPr lang="ja-JP" altLang="en-US" sz="1100">
                        <a:solidFill>
                          <a:srgbClr val="333333"/>
                        </a:solidFill>
                        <a:effectLst/>
                        <a:latin typeface="メイリオ" panose="020B0604030504040204" pitchFamily="50" charset="-128"/>
                        <a:ea typeface="メイリオ" panose="020B0604030504040204" pitchFamily="50" charset="-128"/>
                      </a:endParaRPr>
                    </a:p>
                  </a:txBody>
                  <a:tcPr marL="36871" marR="36871" marT="36871" marB="36871"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l"/>
                      <a:r>
                        <a:rPr lang="ja-JP" altLang="en-US" sz="1100" b="1">
                          <a:solidFill>
                            <a:srgbClr val="333333"/>
                          </a:solidFill>
                          <a:effectLst/>
                          <a:latin typeface="メイリオ" panose="020B0604030504040204" pitchFamily="50" charset="-128"/>
                          <a:ea typeface="メイリオ" panose="020B0604030504040204" pitchFamily="50" charset="-128"/>
                        </a:rPr>
                        <a:t>「最小二乗法、回帰、最適化の基礎」</a:t>
                      </a:r>
                      <a:endParaRPr lang="ja-JP" altLang="en-US" sz="1100">
                        <a:solidFill>
                          <a:srgbClr val="333333"/>
                        </a:solidFill>
                        <a:effectLst/>
                        <a:latin typeface="メイリオ" panose="020B0604030504040204" pitchFamily="50" charset="-128"/>
                        <a:ea typeface="メイリオ" panose="020B0604030504040204" pitchFamily="50" charset="-128"/>
                      </a:endParaRPr>
                    </a:p>
                  </a:txBody>
                  <a:tcPr marL="36871" marR="36871" marT="36871" marB="36871"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3012434896"/>
                  </a:ext>
                </a:extLst>
              </a:tr>
              <a:tr h="1405425">
                <a:tc vMerge="1">
                  <a:txBody>
                    <a:bodyPr/>
                    <a:lstStyle/>
                    <a:p>
                      <a:endParaRPr kumimoji="1" lang="ja-JP" altLang="en-US"/>
                    </a:p>
                  </a:txBody>
                  <a:tcPr/>
                </a:tc>
                <a:tc>
                  <a:txBody>
                    <a:bodyPr/>
                    <a:lstStyle/>
                    <a:p>
                      <a:pPr algn="l"/>
                      <a:r>
                        <a:rPr lang="ja-JP" altLang="en-US" sz="1100" dirty="0">
                          <a:solidFill>
                            <a:srgbClr val="333333"/>
                          </a:solidFill>
                          <a:effectLst/>
                          <a:latin typeface="メイリオ" panose="020B0604030504040204" pitchFamily="50" charset="-128"/>
                          <a:ea typeface="メイリオ" panose="020B0604030504040204" pitchFamily="50" charset="-128"/>
                        </a:rPr>
                        <a:t>材料研究者にとって機械学習が役に立つ一つの機能は「回帰」、つまりフィッティングによる予測と最適化にあります。 機械学習における回帰を理解するため、第</a:t>
                      </a:r>
                      <a:r>
                        <a:rPr lang="en-US" altLang="ja-JP" sz="1100" dirty="0">
                          <a:solidFill>
                            <a:srgbClr val="333333"/>
                          </a:solidFill>
                          <a:effectLst/>
                          <a:latin typeface="メイリオ" panose="020B0604030504040204" pitchFamily="50" charset="-128"/>
                          <a:ea typeface="メイリオ" panose="020B0604030504040204" pitchFamily="50" charset="-128"/>
                        </a:rPr>
                        <a:t>2</a:t>
                      </a:r>
                      <a:r>
                        <a:rPr lang="ja-JP" altLang="en-US" sz="1100" dirty="0">
                          <a:solidFill>
                            <a:srgbClr val="333333"/>
                          </a:solidFill>
                          <a:effectLst/>
                          <a:latin typeface="メイリオ" panose="020B0604030504040204" pitchFamily="50" charset="-128"/>
                          <a:ea typeface="メイリオ" panose="020B0604030504040204" pitchFamily="50" charset="-128"/>
                        </a:rPr>
                        <a:t>回は、材料研究者が普段使っている「最小二乗法」「最適化」について学び、 第</a:t>
                      </a:r>
                      <a:r>
                        <a:rPr lang="en-US" altLang="ja-JP" sz="1100" dirty="0">
                          <a:solidFill>
                            <a:srgbClr val="333333"/>
                          </a:solidFill>
                          <a:effectLst/>
                          <a:latin typeface="メイリオ" panose="020B0604030504040204" pitchFamily="50" charset="-128"/>
                          <a:ea typeface="メイリオ" panose="020B0604030504040204" pitchFamily="50" charset="-128"/>
                        </a:rPr>
                        <a:t>3</a:t>
                      </a:r>
                      <a:r>
                        <a:rPr lang="ja-JP" altLang="en-US" sz="1100" dirty="0">
                          <a:solidFill>
                            <a:srgbClr val="333333"/>
                          </a:solidFill>
                          <a:effectLst/>
                          <a:latin typeface="メイリオ" panose="020B0604030504040204" pitchFamily="50" charset="-128"/>
                          <a:ea typeface="メイリオ" panose="020B0604030504040204" pitchFamily="50" charset="-128"/>
                        </a:rPr>
                        <a:t>回のガウス過程とベイズ最適化の基礎を作ります。</a:t>
                      </a:r>
                    </a:p>
                  </a:txBody>
                  <a:tcPr marL="36871" marR="36871" marT="36871" marB="36871"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kumimoji="1" lang="ja-JP" altLang="en-US" sz="1100"/>
                    </a:p>
                  </a:txBody>
                  <a:tcPr marL="44245" marR="44245" marT="22123" marB="22123">
                    <a:lnL w="9525" cap="flat" cmpd="sng" algn="ctr">
                      <a:solidFill>
                        <a:srgbClr val="000000"/>
                      </a:solidFill>
                      <a:prstDash val="solid"/>
                      <a:round/>
                      <a:headEnd type="none" w="med" len="med"/>
                      <a:tailEnd type="none" w="med" len="med"/>
                    </a:lnL>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82670889"/>
                  </a:ext>
                </a:extLst>
              </a:tr>
              <a:tr h="298729">
                <a:tc rowSpan="2">
                  <a:txBody>
                    <a:bodyPr/>
                    <a:lstStyle/>
                    <a:p>
                      <a:pPr algn="l"/>
                      <a:r>
                        <a:rPr lang="ja-JP" altLang="en-US" sz="1100">
                          <a:solidFill>
                            <a:srgbClr val="333333"/>
                          </a:solidFill>
                          <a:effectLst/>
                          <a:latin typeface="メイリオ" panose="020B0604030504040204" pitchFamily="50" charset="-128"/>
                          <a:ea typeface="メイリオ" panose="020B0604030504040204" pitchFamily="50" charset="-128"/>
                        </a:rPr>
                        <a:t>第</a:t>
                      </a:r>
                      <a:r>
                        <a:rPr lang="en-US" altLang="ja-JP" sz="1100">
                          <a:solidFill>
                            <a:srgbClr val="333333"/>
                          </a:solidFill>
                          <a:effectLst/>
                          <a:latin typeface="メイリオ" panose="020B0604030504040204" pitchFamily="50" charset="-128"/>
                          <a:ea typeface="メイリオ" panose="020B0604030504040204" pitchFamily="50" charset="-128"/>
                        </a:rPr>
                        <a:t>3</a:t>
                      </a:r>
                      <a:r>
                        <a:rPr lang="ja-JP" altLang="en-US" sz="1100">
                          <a:solidFill>
                            <a:srgbClr val="333333"/>
                          </a:solidFill>
                          <a:effectLst/>
                          <a:latin typeface="メイリオ" panose="020B0604030504040204" pitchFamily="50" charset="-128"/>
                          <a:ea typeface="メイリオ" panose="020B0604030504040204" pitchFamily="50" charset="-128"/>
                        </a:rPr>
                        <a:t>回</a:t>
                      </a:r>
                      <a:br>
                        <a:rPr lang="ja-JP" altLang="en-US" sz="1100">
                          <a:solidFill>
                            <a:srgbClr val="333333"/>
                          </a:solidFill>
                          <a:effectLst/>
                          <a:latin typeface="メイリオ" panose="020B0604030504040204" pitchFamily="50" charset="-128"/>
                          <a:ea typeface="メイリオ" panose="020B0604030504040204" pitchFamily="50" charset="-128"/>
                        </a:rPr>
                      </a:br>
                      <a:r>
                        <a:rPr lang="ja-JP" altLang="en-US" sz="1100" b="1">
                          <a:solidFill>
                            <a:srgbClr val="333333"/>
                          </a:solidFill>
                          <a:effectLst/>
                          <a:latin typeface="メイリオ" panose="020B0604030504040204" pitchFamily="50" charset="-128"/>
                          <a:ea typeface="メイリオ" panose="020B0604030504040204" pitchFamily="50" charset="-128"/>
                        </a:rPr>
                        <a:t> </a:t>
                      </a:r>
                      <a:r>
                        <a:rPr lang="en-US" altLang="ja-JP" sz="1100" b="1">
                          <a:solidFill>
                            <a:srgbClr val="333333"/>
                          </a:solidFill>
                          <a:effectLst/>
                          <a:latin typeface="メイリオ" panose="020B0604030504040204" pitchFamily="50" charset="-128"/>
                          <a:ea typeface="メイリオ" panose="020B0604030504040204" pitchFamily="50" charset="-128"/>
                        </a:rPr>
                        <a:t>2/17</a:t>
                      </a:r>
                      <a:r>
                        <a:rPr lang="ja-JP" altLang="en-US" sz="1100" b="1">
                          <a:solidFill>
                            <a:srgbClr val="333333"/>
                          </a:solidFill>
                          <a:effectLst/>
                          <a:latin typeface="メイリオ" panose="020B0604030504040204" pitchFamily="50" charset="-128"/>
                          <a:ea typeface="メイリオ" panose="020B0604030504040204" pitchFamily="50" charset="-128"/>
                        </a:rPr>
                        <a:t>（金） </a:t>
                      </a:r>
                      <a:r>
                        <a:rPr lang="en-US" altLang="ja-JP" sz="1100" b="1">
                          <a:solidFill>
                            <a:srgbClr val="333333"/>
                          </a:solidFill>
                          <a:effectLst/>
                          <a:latin typeface="メイリオ" panose="020B0604030504040204" pitchFamily="50" charset="-128"/>
                          <a:ea typeface="メイリオ" panose="020B0604030504040204" pitchFamily="50" charset="-128"/>
                        </a:rPr>
                        <a:t>10:00-11:00</a:t>
                      </a:r>
                      <a:endParaRPr lang="ja-JP" altLang="en-US" sz="1100">
                        <a:solidFill>
                          <a:srgbClr val="333333"/>
                        </a:solidFill>
                        <a:effectLst/>
                        <a:latin typeface="メイリオ" panose="020B0604030504040204" pitchFamily="50" charset="-128"/>
                        <a:ea typeface="メイリオ" panose="020B0604030504040204" pitchFamily="50" charset="-128"/>
                      </a:endParaRPr>
                    </a:p>
                  </a:txBody>
                  <a:tcPr marL="36871" marR="36871" marT="36871" marB="36871"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l"/>
                      <a:r>
                        <a:rPr lang="ja-JP" altLang="en-US" sz="1100" b="1">
                          <a:solidFill>
                            <a:srgbClr val="333333"/>
                          </a:solidFill>
                          <a:effectLst/>
                          <a:latin typeface="メイリオ" panose="020B0604030504040204" pitchFamily="50" charset="-128"/>
                          <a:ea typeface="メイリオ" panose="020B0604030504040204" pitchFamily="50" charset="-128"/>
                        </a:rPr>
                        <a:t>「ガウス過程とベイズ最適化」</a:t>
                      </a:r>
                      <a:endParaRPr lang="ja-JP" altLang="en-US" sz="1100">
                        <a:solidFill>
                          <a:srgbClr val="333333"/>
                        </a:solidFill>
                        <a:effectLst/>
                        <a:latin typeface="メイリオ" panose="020B0604030504040204" pitchFamily="50" charset="-128"/>
                        <a:ea typeface="メイリオ" panose="020B0604030504040204" pitchFamily="50" charset="-128"/>
                      </a:endParaRPr>
                    </a:p>
                  </a:txBody>
                  <a:tcPr marL="36871" marR="36871" marT="36871" marB="36871"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1515116003"/>
                  </a:ext>
                </a:extLst>
              </a:tr>
              <a:tr h="584072">
                <a:tc vMerge="1">
                  <a:txBody>
                    <a:bodyPr/>
                    <a:lstStyle/>
                    <a:p>
                      <a:endParaRPr kumimoji="1" lang="ja-JP" altLang="en-US"/>
                    </a:p>
                  </a:txBody>
                  <a:tcPr/>
                </a:tc>
                <a:tc>
                  <a:txBody>
                    <a:bodyPr/>
                    <a:lstStyle/>
                    <a:p>
                      <a:pPr algn="l"/>
                      <a:r>
                        <a:rPr lang="ja-JP" altLang="en-US" sz="1100">
                          <a:solidFill>
                            <a:srgbClr val="333333"/>
                          </a:solidFill>
                          <a:effectLst/>
                          <a:latin typeface="メイリオ" panose="020B0604030504040204" pitchFamily="50" charset="-128"/>
                          <a:ea typeface="メイリオ" panose="020B0604030504040204" pitchFamily="50" charset="-128"/>
                        </a:rPr>
                        <a:t>第</a:t>
                      </a:r>
                      <a:r>
                        <a:rPr lang="en-US" altLang="ja-JP" sz="1100">
                          <a:solidFill>
                            <a:srgbClr val="333333"/>
                          </a:solidFill>
                          <a:effectLst/>
                          <a:latin typeface="メイリオ" panose="020B0604030504040204" pitchFamily="50" charset="-128"/>
                          <a:ea typeface="メイリオ" panose="020B0604030504040204" pitchFamily="50" charset="-128"/>
                        </a:rPr>
                        <a:t>1</a:t>
                      </a:r>
                      <a:r>
                        <a:rPr lang="ja-JP" altLang="en-US" sz="1100">
                          <a:solidFill>
                            <a:srgbClr val="333333"/>
                          </a:solidFill>
                          <a:effectLst/>
                          <a:latin typeface="メイリオ" panose="020B0604030504040204" pitchFamily="50" charset="-128"/>
                          <a:ea typeface="メイリオ" panose="020B0604030504040204" pitchFamily="50" charset="-128"/>
                        </a:rPr>
                        <a:t>回で実習を行った、ガウス過程を利用したベイズ最適化の考え方と理論的基礎について説明いたします。</a:t>
                      </a:r>
                    </a:p>
                  </a:txBody>
                  <a:tcPr marL="36871" marR="36871" marT="36871" marB="36871"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kumimoji="1" lang="ja-JP" altLang="en-US" sz="1100"/>
                    </a:p>
                  </a:txBody>
                  <a:tcPr marL="44245" marR="44245" marT="22123" marB="22123">
                    <a:lnL w="9525" cap="flat" cmpd="sng" algn="ctr">
                      <a:solidFill>
                        <a:srgbClr val="000000"/>
                      </a:solidFill>
                      <a:prstDash val="solid"/>
                      <a:round/>
                      <a:headEnd type="none" w="med" len="med"/>
                      <a:tailEnd type="none" w="med" len="med"/>
                    </a:lnL>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60791601"/>
                  </a:ext>
                </a:extLst>
              </a:tr>
              <a:tr h="584072">
                <a:tc>
                  <a:txBody>
                    <a:bodyPr/>
                    <a:lstStyle/>
                    <a:p>
                      <a:pPr algn="l"/>
                      <a:r>
                        <a:rPr lang="ja-JP" altLang="en-US" sz="1100">
                          <a:solidFill>
                            <a:srgbClr val="333333"/>
                          </a:solidFill>
                          <a:effectLst/>
                          <a:latin typeface="メイリオ" panose="020B0604030504040204" pitchFamily="50" charset="-128"/>
                          <a:ea typeface="メイリオ" panose="020B0604030504040204" pitchFamily="50" charset="-128"/>
                        </a:rPr>
                        <a:t>第</a:t>
                      </a:r>
                      <a:r>
                        <a:rPr lang="en-US" altLang="ja-JP" sz="1100">
                          <a:solidFill>
                            <a:srgbClr val="333333"/>
                          </a:solidFill>
                          <a:effectLst/>
                          <a:latin typeface="メイリオ" panose="020B0604030504040204" pitchFamily="50" charset="-128"/>
                          <a:ea typeface="メイリオ" panose="020B0604030504040204" pitchFamily="50" charset="-128"/>
                        </a:rPr>
                        <a:t>4</a:t>
                      </a:r>
                      <a:r>
                        <a:rPr lang="ja-JP" altLang="en-US" sz="1100">
                          <a:solidFill>
                            <a:srgbClr val="333333"/>
                          </a:solidFill>
                          <a:effectLst/>
                          <a:latin typeface="メイリオ" panose="020B0604030504040204" pitchFamily="50" charset="-128"/>
                          <a:ea typeface="メイリオ" panose="020B0604030504040204" pitchFamily="50" charset="-128"/>
                        </a:rPr>
                        <a:t>回</a:t>
                      </a:r>
                      <a:br>
                        <a:rPr lang="ja-JP" altLang="en-US" sz="1100">
                          <a:solidFill>
                            <a:srgbClr val="333333"/>
                          </a:solidFill>
                          <a:effectLst/>
                          <a:latin typeface="メイリオ" panose="020B0604030504040204" pitchFamily="50" charset="-128"/>
                          <a:ea typeface="メイリオ" panose="020B0604030504040204" pitchFamily="50" charset="-128"/>
                        </a:rPr>
                      </a:br>
                      <a:r>
                        <a:rPr lang="ja-JP" altLang="en-US" sz="1100" b="1">
                          <a:solidFill>
                            <a:srgbClr val="333333"/>
                          </a:solidFill>
                          <a:effectLst/>
                          <a:latin typeface="メイリオ" panose="020B0604030504040204" pitchFamily="50" charset="-128"/>
                          <a:ea typeface="メイリオ" panose="020B0604030504040204" pitchFamily="50" charset="-128"/>
                        </a:rPr>
                        <a:t> </a:t>
                      </a:r>
                      <a:r>
                        <a:rPr lang="en-US" altLang="ja-JP" sz="1100" b="1">
                          <a:solidFill>
                            <a:srgbClr val="333333"/>
                          </a:solidFill>
                          <a:effectLst/>
                          <a:latin typeface="メイリオ" panose="020B0604030504040204" pitchFamily="50" charset="-128"/>
                          <a:ea typeface="メイリオ" panose="020B0604030504040204" pitchFamily="50" charset="-128"/>
                        </a:rPr>
                        <a:t>3/6</a:t>
                      </a:r>
                      <a:r>
                        <a:rPr lang="ja-JP" altLang="en-US" sz="1100" b="1">
                          <a:solidFill>
                            <a:srgbClr val="333333"/>
                          </a:solidFill>
                          <a:effectLst/>
                          <a:latin typeface="メイリオ" panose="020B0604030504040204" pitchFamily="50" charset="-128"/>
                          <a:ea typeface="メイリオ" panose="020B0604030504040204" pitchFamily="50" charset="-128"/>
                        </a:rPr>
                        <a:t>（月）　</a:t>
                      </a:r>
                      <a:r>
                        <a:rPr lang="en-US" altLang="ja-JP" sz="1100" b="1">
                          <a:solidFill>
                            <a:srgbClr val="333333"/>
                          </a:solidFill>
                          <a:effectLst/>
                          <a:latin typeface="メイリオ" panose="020B0604030504040204" pitchFamily="50" charset="-128"/>
                          <a:ea typeface="メイリオ" panose="020B0604030504040204" pitchFamily="50" charset="-128"/>
                        </a:rPr>
                        <a:t>10:00-11:00</a:t>
                      </a:r>
                      <a:endParaRPr lang="ja-JP" altLang="en-US" sz="1100">
                        <a:solidFill>
                          <a:srgbClr val="333333"/>
                        </a:solidFill>
                        <a:effectLst/>
                        <a:latin typeface="メイリオ" panose="020B0604030504040204" pitchFamily="50" charset="-128"/>
                        <a:ea typeface="メイリオ" panose="020B0604030504040204" pitchFamily="50" charset="-128"/>
                      </a:endParaRPr>
                    </a:p>
                  </a:txBody>
                  <a:tcPr marL="36871" marR="36871" marT="36871" marB="36871"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l"/>
                      <a:r>
                        <a:rPr lang="ja-JP" altLang="en-US" sz="1100" b="1">
                          <a:solidFill>
                            <a:srgbClr val="FF0000"/>
                          </a:solidFill>
                          <a:effectLst/>
                          <a:latin typeface="メイリオ" panose="020B0604030504040204" pitchFamily="50" charset="-128"/>
                          <a:ea typeface="メイリオ" panose="020B0604030504040204" pitchFamily="50" charset="-128"/>
                        </a:rPr>
                        <a:t>講義内容の希望を募集中です。</a:t>
                      </a:r>
                    </a:p>
                  </a:txBody>
                  <a:tcPr marL="36871" marR="36871" marT="36871" marB="36871"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4197605956"/>
                  </a:ext>
                </a:extLst>
              </a:tr>
              <a:tr h="584072">
                <a:tc>
                  <a:txBody>
                    <a:bodyPr/>
                    <a:lstStyle/>
                    <a:p>
                      <a:pPr algn="l"/>
                      <a:r>
                        <a:rPr lang="ja-JP" altLang="en-US" sz="1100">
                          <a:solidFill>
                            <a:srgbClr val="333333"/>
                          </a:solidFill>
                          <a:effectLst/>
                          <a:latin typeface="メイリオ" panose="020B0604030504040204" pitchFamily="50" charset="-128"/>
                          <a:ea typeface="メイリオ" panose="020B0604030504040204" pitchFamily="50" charset="-128"/>
                        </a:rPr>
                        <a:t>第</a:t>
                      </a:r>
                      <a:r>
                        <a:rPr lang="en-US" altLang="ja-JP" sz="1100">
                          <a:solidFill>
                            <a:srgbClr val="333333"/>
                          </a:solidFill>
                          <a:effectLst/>
                          <a:latin typeface="メイリオ" panose="020B0604030504040204" pitchFamily="50" charset="-128"/>
                          <a:ea typeface="メイリオ" panose="020B0604030504040204" pitchFamily="50" charset="-128"/>
                        </a:rPr>
                        <a:t>5</a:t>
                      </a:r>
                      <a:r>
                        <a:rPr lang="ja-JP" altLang="en-US" sz="1100">
                          <a:solidFill>
                            <a:srgbClr val="333333"/>
                          </a:solidFill>
                          <a:effectLst/>
                          <a:latin typeface="メイリオ" panose="020B0604030504040204" pitchFamily="50" charset="-128"/>
                          <a:ea typeface="メイリオ" panose="020B0604030504040204" pitchFamily="50" charset="-128"/>
                        </a:rPr>
                        <a:t>回</a:t>
                      </a:r>
                      <a:br>
                        <a:rPr lang="ja-JP" altLang="en-US" sz="1100">
                          <a:solidFill>
                            <a:srgbClr val="333333"/>
                          </a:solidFill>
                          <a:effectLst/>
                          <a:latin typeface="メイリオ" panose="020B0604030504040204" pitchFamily="50" charset="-128"/>
                          <a:ea typeface="メイリオ" panose="020B0604030504040204" pitchFamily="50" charset="-128"/>
                        </a:rPr>
                      </a:br>
                      <a:r>
                        <a:rPr lang="ja-JP" altLang="en-US" sz="1100" b="1">
                          <a:solidFill>
                            <a:srgbClr val="333333"/>
                          </a:solidFill>
                          <a:effectLst/>
                          <a:latin typeface="メイリオ" panose="020B0604030504040204" pitchFamily="50" charset="-128"/>
                          <a:ea typeface="メイリオ" panose="020B0604030504040204" pitchFamily="50" charset="-128"/>
                        </a:rPr>
                        <a:t> </a:t>
                      </a:r>
                      <a:r>
                        <a:rPr lang="en-US" altLang="ja-JP" sz="1100" b="1">
                          <a:solidFill>
                            <a:srgbClr val="333333"/>
                          </a:solidFill>
                          <a:effectLst/>
                          <a:latin typeface="メイリオ" panose="020B0604030504040204" pitchFamily="50" charset="-128"/>
                          <a:ea typeface="メイリオ" panose="020B0604030504040204" pitchFamily="50" charset="-128"/>
                        </a:rPr>
                        <a:t>3/22</a:t>
                      </a:r>
                      <a:r>
                        <a:rPr lang="ja-JP" altLang="en-US" sz="1100" b="1">
                          <a:solidFill>
                            <a:srgbClr val="333333"/>
                          </a:solidFill>
                          <a:effectLst/>
                          <a:latin typeface="メイリオ" panose="020B0604030504040204" pitchFamily="50" charset="-128"/>
                          <a:ea typeface="メイリオ" panose="020B0604030504040204" pitchFamily="50" charset="-128"/>
                        </a:rPr>
                        <a:t>（水） </a:t>
                      </a:r>
                      <a:r>
                        <a:rPr lang="en-US" altLang="ja-JP" sz="1100" b="1">
                          <a:solidFill>
                            <a:srgbClr val="333333"/>
                          </a:solidFill>
                          <a:effectLst/>
                          <a:latin typeface="メイリオ" panose="020B0604030504040204" pitchFamily="50" charset="-128"/>
                          <a:ea typeface="メイリオ" panose="020B0604030504040204" pitchFamily="50" charset="-128"/>
                        </a:rPr>
                        <a:t>10:00-11:00</a:t>
                      </a:r>
                      <a:endParaRPr lang="ja-JP" altLang="en-US" sz="1100">
                        <a:solidFill>
                          <a:srgbClr val="333333"/>
                        </a:solidFill>
                        <a:effectLst/>
                        <a:latin typeface="メイリオ" panose="020B0604030504040204" pitchFamily="50" charset="-128"/>
                        <a:ea typeface="メイリオ" panose="020B0604030504040204" pitchFamily="50" charset="-128"/>
                      </a:endParaRPr>
                    </a:p>
                  </a:txBody>
                  <a:tcPr marL="36871" marR="36871" marT="36871" marB="36871"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l"/>
                      <a:r>
                        <a:rPr lang="ja-JP" altLang="en-US" sz="1100" b="1" dirty="0">
                          <a:solidFill>
                            <a:srgbClr val="FF0000"/>
                          </a:solidFill>
                          <a:effectLst/>
                          <a:latin typeface="メイリオ" panose="020B0604030504040204" pitchFamily="50" charset="-128"/>
                          <a:ea typeface="メイリオ" panose="020B0604030504040204" pitchFamily="50" charset="-128"/>
                        </a:rPr>
                        <a:t>講義内容の希望を募集中です。</a:t>
                      </a:r>
                    </a:p>
                  </a:txBody>
                  <a:tcPr marL="36871" marR="36871" marT="36871" marB="36871"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3448336411"/>
                  </a:ext>
                </a:extLst>
              </a:tr>
            </a:tbl>
          </a:graphicData>
        </a:graphic>
      </p:graphicFrame>
      <p:sp>
        <p:nvSpPr>
          <p:cNvPr id="4" name="テキスト ボックス 3">
            <a:extLst>
              <a:ext uri="{FF2B5EF4-FFF2-40B4-BE49-F238E27FC236}">
                <a16:creationId xmlns:a16="http://schemas.microsoft.com/office/drawing/2014/main" id="{F287DB89-B0A0-2C3F-3BB5-14B964841AAD}"/>
              </a:ext>
            </a:extLst>
          </p:cNvPr>
          <p:cNvSpPr txBox="1"/>
          <p:nvPr/>
        </p:nvSpPr>
        <p:spPr>
          <a:xfrm>
            <a:off x="219075" y="649018"/>
            <a:ext cx="9018816" cy="923330"/>
          </a:xfrm>
          <a:prstGeom prst="rect">
            <a:avLst/>
          </a:prstGeom>
          <a:noFill/>
        </p:spPr>
        <p:txBody>
          <a:bodyPr wrap="none" rtlCol="0">
            <a:spAutoFit/>
          </a:bodyPr>
          <a:lstStyle/>
          <a:p>
            <a:r>
              <a:rPr kumimoji="1" lang="ja-JP" altLang="en-US" dirty="0"/>
              <a:t>第１回チュートリアル登録者・参加者に、第２回以降の案内と参加方法を連絡いたします</a:t>
            </a:r>
            <a:endParaRPr kumimoji="1" lang="en-US" altLang="ja-JP" dirty="0"/>
          </a:p>
          <a:p>
            <a:r>
              <a:rPr kumimoji="1" lang="ja-JP" altLang="en-US" dirty="0"/>
              <a:t>第４回以降のチュートリアル内容を応募しています。計算科学、データ科学、プログラミング、</a:t>
            </a:r>
            <a:endParaRPr kumimoji="1" lang="en-US" altLang="ja-JP" dirty="0"/>
          </a:p>
          <a:p>
            <a:r>
              <a:rPr kumimoji="1" lang="ja-JP" altLang="en-US" dirty="0"/>
              <a:t>その他ご希望を、</a:t>
            </a:r>
            <a:r>
              <a:rPr kumimoji="1" lang="en-US" altLang="ja-JP" b="1" dirty="0">
                <a:solidFill>
                  <a:srgbClr val="FF0000"/>
                </a:solidFill>
                <a:hlinkClick r:id="rId3">
                  <a:extLst>
                    <a:ext uri="{A12FA001-AC4F-418D-AE19-62706E023703}">
                      <ahyp:hlinkClr xmlns:ahyp="http://schemas.microsoft.com/office/drawing/2018/hyperlinkcolor" val="tx"/>
                    </a:ext>
                  </a:extLst>
                </a:hlinkClick>
              </a:rPr>
              <a:t>tkamiya@msl.titech.ac.jp</a:t>
            </a:r>
            <a:r>
              <a:rPr kumimoji="1" lang="en-US" altLang="ja-JP" dirty="0"/>
              <a:t> </a:t>
            </a:r>
            <a:r>
              <a:rPr kumimoji="1" lang="ja-JP" altLang="en-US" dirty="0"/>
              <a:t>までお聞かせください。</a:t>
            </a:r>
          </a:p>
        </p:txBody>
      </p:sp>
    </p:spTree>
    <p:extLst>
      <p:ext uri="{BB962C8B-B14F-4D97-AF65-F5344CB8AC3E}">
        <p14:creationId xmlns:p14="http://schemas.microsoft.com/office/powerpoint/2010/main" val="496786320"/>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954" name="Rectangle 2"/>
          <p:cNvSpPr>
            <a:spLocks noGrp="1" noChangeArrowheads="1"/>
          </p:cNvSpPr>
          <p:nvPr>
            <p:ph type="title"/>
          </p:nvPr>
        </p:nvSpPr>
        <p:spPr>
          <a:xfrm>
            <a:off x="0" y="0"/>
            <a:ext cx="9144000" cy="752173"/>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eaLnBrk="1" hangingPunct="1"/>
            <a:r>
              <a:rPr lang="ja-JP" altLang="en-US" sz="3600" b="1" dirty="0">
                <a:solidFill>
                  <a:srgbClr val="0000FF"/>
                </a:solidFill>
              </a:rPr>
              <a:t>注意</a:t>
            </a:r>
            <a:endParaRPr lang="en-US" altLang="ja-JP" sz="3600" b="1" dirty="0">
              <a:solidFill>
                <a:srgbClr val="0000FF"/>
              </a:solidFill>
            </a:endParaRPr>
          </a:p>
        </p:txBody>
      </p:sp>
      <p:sp>
        <p:nvSpPr>
          <p:cNvPr id="9" name="テキスト ボックス 8">
            <a:extLst>
              <a:ext uri="{FF2B5EF4-FFF2-40B4-BE49-F238E27FC236}">
                <a16:creationId xmlns:a16="http://schemas.microsoft.com/office/drawing/2014/main" id="{3A2F1B4B-8B06-0D1E-3343-C7A48BB48423}"/>
              </a:ext>
            </a:extLst>
          </p:cNvPr>
          <p:cNvSpPr txBox="1"/>
          <p:nvPr/>
        </p:nvSpPr>
        <p:spPr>
          <a:xfrm>
            <a:off x="145143" y="656470"/>
            <a:ext cx="8998857" cy="6140142"/>
          </a:xfrm>
          <a:prstGeom prst="rect">
            <a:avLst/>
          </a:prstGeom>
          <a:noFill/>
        </p:spPr>
        <p:txBody>
          <a:bodyPr wrap="square" rtlCol="0">
            <a:spAutoFit/>
          </a:bodyPr>
          <a:lstStyle/>
          <a:p>
            <a:pPr>
              <a:spcAft>
                <a:spcPts val="600"/>
              </a:spcAft>
            </a:pPr>
            <a:r>
              <a:rPr kumimoji="1" lang="ja-JP" altLang="en-US" sz="2000" b="1" dirty="0">
                <a:solidFill>
                  <a:srgbClr val="0000FF"/>
                </a:solidFill>
              </a:rPr>
              <a:t>本プログラム </a:t>
            </a:r>
            <a:r>
              <a:rPr kumimoji="1" lang="en-US" altLang="ja-JP" sz="2000" b="1" dirty="0">
                <a:solidFill>
                  <a:srgbClr val="0000FF"/>
                </a:solidFill>
              </a:rPr>
              <a:t>bayes_gp_plain.py:</a:t>
            </a:r>
          </a:p>
          <a:p>
            <a:pPr marL="342900" indent="-342900">
              <a:spcAft>
                <a:spcPts val="600"/>
              </a:spcAft>
              <a:buFont typeface="Arial" panose="020B0604020202020204" pitchFamily="34" charset="0"/>
              <a:buChar char="•"/>
            </a:pPr>
            <a:r>
              <a:rPr kumimoji="1" lang="ja-JP" altLang="en-US" sz="2000" dirty="0"/>
              <a:t>東大 物性研で開発された </a:t>
            </a:r>
            <a:r>
              <a:rPr kumimoji="1" lang="en-US" altLang="ja-JP" sz="2000" dirty="0"/>
              <a:t>Python</a:t>
            </a:r>
            <a:r>
              <a:rPr kumimoji="1" lang="ja-JP" altLang="en-US" sz="2000" dirty="0"/>
              <a:t>ライブラリ </a:t>
            </a:r>
            <a:r>
              <a:rPr kumimoji="1" lang="en-US" altLang="ja-JP" sz="2000" dirty="0"/>
              <a:t>PHYSBO</a:t>
            </a:r>
            <a:r>
              <a:rPr kumimoji="1" lang="ja-JP" altLang="en-US" sz="2000" dirty="0"/>
              <a:t> を使用しています。使用条件、著作権、引用は</a:t>
            </a:r>
            <a:r>
              <a:rPr kumimoji="1" lang="en-US" altLang="ja-JP" sz="2000" dirty="0"/>
              <a:t>PHYSBO</a:t>
            </a:r>
            <a:r>
              <a:rPr kumimoji="1" lang="ja-JP" altLang="en-US" sz="2000" dirty="0"/>
              <a:t>の規則に従ってください</a:t>
            </a:r>
            <a:br>
              <a:rPr kumimoji="1" lang="en-US" altLang="ja-JP" sz="2000" dirty="0"/>
            </a:br>
            <a:r>
              <a:rPr kumimoji="1" lang="en-US" altLang="ja-JP" sz="1600" dirty="0"/>
              <a:t>PHYSBO</a:t>
            </a:r>
            <a:r>
              <a:rPr kumimoji="1" lang="ja-JP" altLang="en-US" sz="1600" dirty="0"/>
              <a:t> </a:t>
            </a:r>
            <a:r>
              <a:rPr kumimoji="1" lang="en-US" altLang="ja-JP" sz="1600" dirty="0"/>
              <a:t>HP:</a:t>
            </a:r>
            <a:r>
              <a:rPr kumimoji="1" lang="ja-JP" altLang="en-US" sz="1600" dirty="0"/>
              <a:t> </a:t>
            </a:r>
            <a:r>
              <a:rPr kumimoji="1" lang="en-US" altLang="ja-JP" sz="1600" dirty="0">
                <a:hlinkClick r:id="rId3">
                  <a:extLst>
                    <a:ext uri="{A12FA001-AC4F-418D-AE19-62706E023703}">
                      <ahyp:hlinkClr xmlns:ahyp="http://schemas.microsoft.com/office/drawing/2018/hyperlinkcolor" val="tx"/>
                    </a:ext>
                  </a:extLst>
                </a:hlinkClick>
              </a:rPr>
              <a:t>https://www.pasums.issp.u-tokyo.ac.jp/physbo/</a:t>
            </a:r>
            <a:br>
              <a:rPr kumimoji="1" lang="en-US" altLang="ja-JP" sz="1600" dirty="0"/>
            </a:br>
            <a:r>
              <a:rPr kumimoji="1" lang="ja-JP" altLang="en-US" sz="1600" dirty="0"/>
              <a:t>開発者</a:t>
            </a:r>
            <a:r>
              <a:rPr kumimoji="1" lang="en-US" altLang="ja-JP" sz="1600" dirty="0"/>
              <a:t>:</a:t>
            </a:r>
            <a:r>
              <a:rPr kumimoji="1" lang="ja-JP" altLang="en-US" sz="1600" dirty="0"/>
              <a:t> </a:t>
            </a:r>
            <a:r>
              <a:rPr kumimoji="1" lang="en-US" altLang="ja-JP" sz="1600" dirty="0">
                <a:hlinkClick r:id="rId4">
                  <a:extLst>
                    <a:ext uri="{A12FA001-AC4F-418D-AE19-62706E023703}">
                      <ahyp:hlinkClr xmlns:ahyp="http://schemas.microsoft.com/office/drawing/2018/hyperlinkcolor" val="tx"/>
                    </a:ext>
                  </a:extLst>
                </a:hlinkClick>
              </a:rPr>
              <a:t>https://issp-center-dev.github.io/PHYSBO/manual/master/ja/introduction.html#physbo</a:t>
            </a:r>
            <a:br>
              <a:rPr kumimoji="1" lang="en-US" altLang="ja-JP" sz="1600" dirty="0"/>
            </a:br>
            <a:r>
              <a:rPr kumimoji="1" lang="ja-JP" altLang="en-US" sz="1600" dirty="0"/>
              <a:t>引用</a:t>
            </a:r>
            <a:r>
              <a:rPr kumimoji="1" lang="en-US" altLang="ja-JP" sz="1600" dirty="0"/>
              <a:t>:</a:t>
            </a:r>
            <a:r>
              <a:rPr kumimoji="1" lang="ja-JP" altLang="en-US" sz="1600" dirty="0"/>
              <a:t> </a:t>
            </a:r>
            <a:r>
              <a:rPr kumimoji="1" lang="en-US" altLang="ja-JP" sz="1600" dirty="0">
                <a:hlinkClick r:id="rId5">
                  <a:extLst>
                    <a:ext uri="{A12FA001-AC4F-418D-AE19-62706E023703}">
                      <ahyp:hlinkClr xmlns:ahyp="http://schemas.microsoft.com/office/drawing/2018/hyperlinkcolor" val="tx"/>
                    </a:ext>
                  </a:extLst>
                </a:hlinkClick>
              </a:rPr>
              <a:t>https://issp-center-dev.github.io/PHYSBO/manual/master/ja/introduction.html#id3</a:t>
            </a:r>
            <a:endParaRPr kumimoji="1" lang="en-US" altLang="ja-JP" sz="1600" dirty="0"/>
          </a:p>
          <a:p>
            <a:pPr>
              <a:spcAft>
                <a:spcPts val="600"/>
              </a:spcAft>
            </a:pPr>
            <a:endParaRPr kumimoji="1" lang="en-US" altLang="ja-JP" sz="2000" dirty="0"/>
          </a:p>
          <a:p>
            <a:pPr>
              <a:spcAft>
                <a:spcPts val="600"/>
              </a:spcAft>
            </a:pPr>
            <a:r>
              <a:rPr kumimoji="1" lang="ja-JP" altLang="en-US" sz="2000" dirty="0">
                <a:solidFill>
                  <a:srgbClr val="0000FF"/>
                </a:solidFill>
              </a:rPr>
              <a:t>本チュートリアルで配布している、神谷作成のプログラム群 </a:t>
            </a:r>
            <a:r>
              <a:rPr kumimoji="1" lang="en-US" altLang="ja-JP" sz="2000" dirty="0">
                <a:solidFill>
                  <a:srgbClr val="0000FF"/>
                </a:solidFill>
              </a:rPr>
              <a:t>(</a:t>
            </a:r>
            <a:r>
              <a:rPr kumimoji="1" lang="en-US" altLang="ja-JP" sz="2000" dirty="0" err="1">
                <a:solidFill>
                  <a:srgbClr val="0000FF"/>
                </a:solidFill>
              </a:rPr>
              <a:t>bayes_gp_plain</a:t>
            </a:r>
            <a:r>
              <a:rPr kumimoji="1" lang="en-US" altLang="ja-JP" sz="2000" dirty="0">
                <a:solidFill>
                  <a:srgbClr val="0000FF"/>
                </a:solidFill>
              </a:rPr>
              <a:t>/gui.py, Launcher.py)</a:t>
            </a:r>
            <a:r>
              <a:rPr kumimoji="1" lang="ja-JP" altLang="en-US" sz="2000" dirty="0">
                <a:solidFill>
                  <a:srgbClr val="0000FF"/>
                </a:solidFill>
              </a:rPr>
              <a:t> および</a:t>
            </a:r>
            <a:r>
              <a:rPr kumimoji="1" lang="en-US" altLang="ja-JP" sz="2000" dirty="0">
                <a:solidFill>
                  <a:srgbClr val="0000FF"/>
                </a:solidFill>
              </a:rPr>
              <a:t>python</a:t>
            </a:r>
            <a:r>
              <a:rPr kumimoji="1" lang="ja-JP" altLang="en-US" sz="2000" dirty="0">
                <a:solidFill>
                  <a:srgbClr val="0000FF"/>
                </a:solidFill>
              </a:rPr>
              <a:t>ライブラリ </a:t>
            </a:r>
            <a:r>
              <a:rPr kumimoji="1" lang="en-US" altLang="ja-JP" sz="2000" dirty="0" err="1">
                <a:solidFill>
                  <a:srgbClr val="0000FF"/>
                </a:solidFill>
              </a:rPr>
              <a:t>tklib</a:t>
            </a:r>
            <a:r>
              <a:rPr kumimoji="1" lang="en-US" altLang="ja-JP" sz="2000" dirty="0">
                <a:solidFill>
                  <a:srgbClr val="0000FF"/>
                </a:solidFill>
              </a:rPr>
              <a:t>:</a:t>
            </a:r>
          </a:p>
          <a:p>
            <a:pPr marL="285750" indent="-285750">
              <a:spcAft>
                <a:spcPts val="600"/>
              </a:spcAft>
              <a:buFont typeface="Arial" panose="020B0604020202020204" pitchFamily="34" charset="0"/>
              <a:buChar char="•"/>
            </a:pPr>
            <a:r>
              <a:rPr kumimoji="1" lang="ja-JP" altLang="en-US" sz="2000" dirty="0"/>
              <a:t>再利用・再配布してかまいません。</a:t>
            </a:r>
            <a:endParaRPr kumimoji="1" lang="en-US" altLang="ja-JP" sz="2000" dirty="0"/>
          </a:p>
          <a:p>
            <a:pPr marL="285750" indent="-285750">
              <a:spcAft>
                <a:spcPts val="600"/>
              </a:spcAft>
              <a:buFont typeface="Arial" panose="020B0604020202020204" pitchFamily="34" charset="0"/>
              <a:buChar char="•"/>
            </a:pPr>
            <a:r>
              <a:rPr kumimoji="1" lang="ja-JP" altLang="en-US" sz="2000" dirty="0"/>
              <a:t>動作の正確さ・安全性を保証するものではありません。使用者の判断と責任でお使いください。</a:t>
            </a:r>
            <a:endParaRPr kumimoji="1" lang="en-US" altLang="ja-JP" sz="2000" dirty="0"/>
          </a:p>
          <a:p>
            <a:pPr marL="285750" indent="-285750">
              <a:spcAft>
                <a:spcPts val="600"/>
              </a:spcAft>
              <a:buFont typeface="Arial" panose="020B0604020202020204" pitchFamily="34" charset="0"/>
              <a:buChar char="•"/>
            </a:pPr>
            <a:r>
              <a:rPr kumimoji="1" lang="ja-JP" altLang="en-US" sz="2000" dirty="0"/>
              <a:t>ネットワークに接続するなどの動作は含まれておりません。</a:t>
            </a:r>
            <a:endParaRPr kumimoji="1" lang="en-US" altLang="ja-JP" sz="2000" dirty="0"/>
          </a:p>
          <a:p>
            <a:pPr marL="285750" indent="-285750">
              <a:spcAft>
                <a:spcPts val="600"/>
              </a:spcAft>
              <a:buFont typeface="Arial" panose="020B0604020202020204" pitchFamily="34" charset="0"/>
              <a:buChar char="•"/>
            </a:pPr>
            <a:r>
              <a:rPr kumimoji="1" lang="en-US" altLang="ja-JP" sz="2000" dirty="0"/>
              <a:t>PC,</a:t>
            </a:r>
            <a:r>
              <a:rPr kumimoji="1" lang="ja-JP" altLang="en-US" sz="2000" dirty="0"/>
              <a:t> 個人等の情報を収集するなど、セキュリティに問題を発生させる可能性がある動作は含まれておりません</a:t>
            </a:r>
            <a:endParaRPr kumimoji="1" lang="en-US" altLang="ja-JP" sz="2000" dirty="0"/>
          </a:p>
          <a:p>
            <a:pPr marL="285750" indent="-285750">
              <a:spcAft>
                <a:spcPts val="600"/>
              </a:spcAft>
              <a:buFont typeface="Arial" panose="020B0604020202020204" pitchFamily="34" charset="0"/>
              <a:buChar char="•"/>
            </a:pPr>
            <a:r>
              <a:rPr kumimoji="1" lang="en-US" altLang="ja-JP" sz="2000" dirty="0"/>
              <a:t>Python</a:t>
            </a:r>
            <a:r>
              <a:rPr kumimoji="1" lang="ja-JP" altLang="en-US" sz="2000" dirty="0"/>
              <a:t>のみで書かれています。ソースコードを配布していますので、</a:t>
            </a:r>
            <a:br>
              <a:rPr kumimoji="1" lang="en-US" altLang="ja-JP" sz="2000" dirty="0"/>
            </a:br>
            <a:r>
              <a:rPr kumimoji="1" lang="ja-JP" altLang="en-US" sz="2000" dirty="0"/>
              <a:t>必要があれば、使用者側で正確性・安全性の確認をしてください</a:t>
            </a:r>
            <a:endParaRPr kumimoji="1" lang="en-US" altLang="ja-JP" sz="2000" dirty="0"/>
          </a:p>
          <a:p>
            <a:pPr marL="285750" indent="-285750">
              <a:spcAft>
                <a:spcPts val="600"/>
              </a:spcAft>
              <a:buFont typeface="Arial" panose="020B0604020202020204" pitchFamily="34" charset="0"/>
              <a:buChar char="•"/>
            </a:pPr>
            <a:r>
              <a:rPr kumimoji="1" lang="ja-JP" altLang="en-US" sz="2000" dirty="0"/>
              <a:t>バグ修正、機能追加等の要望を受け付けます</a:t>
            </a:r>
            <a:endParaRPr kumimoji="1" lang="en-US" altLang="ja-JP" sz="2000" dirty="0"/>
          </a:p>
        </p:txBody>
      </p:sp>
    </p:spTree>
    <p:extLst>
      <p:ext uri="{BB962C8B-B14F-4D97-AF65-F5344CB8AC3E}">
        <p14:creationId xmlns:p14="http://schemas.microsoft.com/office/powerpoint/2010/main" val="1413916146"/>
      </p:ext>
    </p:extLst>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8C9628C7-1038-433F-BD64-C9A466AA15CB}"/>
              </a:ext>
            </a:extLst>
          </p:cNvPr>
          <p:cNvSpPr>
            <a:spLocks noGrp="1"/>
          </p:cNvSpPr>
          <p:nvPr>
            <p:ph type="title"/>
          </p:nvPr>
        </p:nvSpPr>
        <p:spPr/>
        <p:txBody>
          <a:bodyPr>
            <a:noAutofit/>
          </a:bodyPr>
          <a:lstStyle/>
          <a:p>
            <a:r>
              <a:rPr lang="ja-JP" altLang="en-US" b="1" dirty="0">
                <a:solidFill>
                  <a:schemeClr val="tx1"/>
                </a:solidFill>
                <a:latin typeface="Meiryo" panose="020B0604030504040204" pitchFamily="34" charset="-128"/>
                <a:ea typeface="Meiryo" panose="020B0604030504040204" pitchFamily="34" charset="-128"/>
              </a:rPr>
              <a:t>エレクトロニクス</a:t>
            </a:r>
            <a:r>
              <a:rPr lang="en-US" altLang="ja-JP" b="1" dirty="0">
                <a:solidFill>
                  <a:schemeClr val="tx1"/>
                </a:solidFill>
                <a:latin typeface="Meiryo" panose="020B0604030504040204" pitchFamily="34" charset="-128"/>
                <a:ea typeface="Meiryo" panose="020B0604030504040204" pitchFamily="34" charset="-128"/>
              </a:rPr>
              <a:t>D</a:t>
            </a:r>
            <a:r>
              <a:rPr lang="en-US" altLang="ja-JP" b="1" baseline="30000" dirty="0">
                <a:solidFill>
                  <a:schemeClr val="tx1"/>
                </a:solidFill>
                <a:latin typeface="Meiryo" panose="020B0604030504040204" pitchFamily="34" charset="-128"/>
                <a:ea typeface="Meiryo" panose="020B0604030504040204" pitchFamily="34" charset="-128"/>
              </a:rPr>
              <a:t>2</a:t>
            </a:r>
            <a:r>
              <a:rPr lang="ja-JP" altLang="en-US" b="1" dirty="0">
                <a:solidFill>
                  <a:schemeClr val="tx1"/>
                </a:solidFill>
                <a:latin typeface="Meiryo" panose="020B0604030504040204" pitchFamily="34" charset="-128"/>
                <a:ea typeface="Meiryo" panose="020B0604030504040204" pitchFamily="34" charset="-128"/>
              </a:rPr>
              <a:t>材料開発フォーラム</a:t>
            </a:r>
            <a:endParaRPr lang="ja-JP" altLang="en-US" b="1" dirty="0">
              <a:solidFill>
                <a:schemeClr val="tx1"/>
              </a:solidFill>
              <a:latin typeface="Hiragino Kaku Gothic ProN W6" panose="020B0300000000000000" pitchFamily="34" charset="-128"/>
              <a:ea typeface="Hiragino Kaku Gothic ProN W6" panose="020B0300000000000000" pitchFamily="34" charset="-128"/>
            </a:endParaRPr>
          </a:p>
        </p:txBody>
      </p:sp>
      <p:sp>
        <p:nvSpPr>
          <p:cNvPr id="13" name="テキスト ボックス 12">
            <a:extLst>
              <a:ext uri="{FF2B5EF4-FFF2-40B4-BE49-F238E27FC236}">
                <a16:creationId xmlns:a16="http://schemas.microsoft.com/office/drawing/2014/main" id="{C6811DBC-9EAD-4A80-E7C5-2FDB1F9392AC}"/>
              </a:ext>
            </a:extLst>
          </p:cNvPr>
          <p:cNvSpPr txBox="1"/>
          <p:nvPr/>
        </p:nvSpPr>
        <p:spPr>
          <a:xfrm>
            <a:off x="169813" y="2026147"/>
            <a:ext cx="9154715" cy="3693319"/>
          </a:xfrm>
          <a:prstGeom prst="rect">
            <a:avLst/>
          </a:prstGeom>
          <a:noFill/>
        </p:spPr>
        <p:txBody>
          <a:bodyPr wrap="square">
            <a:spAutoFit/>
          </a:bodyPr>
          <a:lstStyle/>
          <a:p>
            <a:pPr defTabSz="685800">
              <a:defRPr/>
            </a:pPr>
            <a:r>
              <a:rPr kumimoji="1" lang="ja-JP" altLang="en-US" b="1" dirty="0">
                <a:solidFill>
                  <a:prstClr val="black"/>
                </a:solidFill>
                <a:latin typeface="Verdana"/>
                <a:ea typeface="メイリオ"/>
              </a:rPr>
              <a:t>会員募集</a:t>
            </a:r>
            <a:endParaRPr kumimoji="1" lang="en-US" altLang="ja-JP" b="1" dirty="0">
              <a:solidFill>
                <a:prstClr val="black"/>
              </a:solidFill>
              <a:latin typeface="Verdana"/>
              <a:ea typeface="メイリオ"/>
            </a:endParaRPr>
          </a:p>
          <a:p>
            <a:pPr marL="214313" indent="-214313" defTabSz="685800">
              <a:buFont typeface="Arial" panose="020B0604020202020204" pitchFamily="34" charset="0"/>
              <a:buChar char="•"/>
              <a:defRPr/>
            </a:pPr>
            <a:r>
              <a:rPr kumimoji="1" lang="ja-JP" altLang="en-US" dirty="0">
                <a:solidFill>
                  <a:prstClr val="black"/>
                </a:solidFill>
                <a:latin typeface="Verdana"/>
                <a:ea typeface="メイリオ"/>
              </a:rPr>
              <a:t>産業界会員</a:t>
            </a:r>
            <a:endParaRPr kumimoji="1" lang="en-US" altLang="ja-JP" dirty="0">
              <a:solidFill>
                <a:prstClr val="black"/>
              </a:solidFill>
              <a:latin typeface="Verdana"/>
              <a:ea typeface="メイリオ"/>
            </a:endParaRPr>
          </a:p>
          <a:p>
            <a:pPr marL="214313" indent="-214313" defTabSz="685800">
              <a:buFont typeface="Arial" panose="020B0604020202020204" pitchFamily="34" charset="0"/>
              <a:buChar char="•"/>
              <a:defRPr/>
            </a:pPr>
            <a:r>
              <a:rPr kumimoji="1" lang="ja-JP" altLang="en-US" dirty="0">
                <a:solidFill>
                  <a:prstClr val="black"/>
                </a:solidFill>
                <a:latin typeface="Verdana"/>
                <a:ea typeface="メイリオ"/>
              </a:rPr>
              <a:t>個人学界会員</a:t>
            </a:r>
            <a:endParaRPr kumimoji="1" lang="en-US" altLang="ja-JP" dirty="0">
              <a:solidFill>
                <a:prstClr val="black"/>
              </a:solidFill>
              <a:latin typeface="Verdana"/>
              <a:ea typeface="メイリオ"/>
            </a:endParaRPr>
          </a:p>
          <a:p>
            <a:pPr marL="214313" indent="-214313" defTabSz="685800">
              <a:buFont typeface="Arial" panose="020B0604020202020204" pitchFamily="34" charset="0"/>
              <a:buChar char="•"/>
              <a:defRPr/>
            </a:pPr>
            <a:r>
              <a:rPr kumimoji="1" lang="en-US" altLang="ja-JP" dirty="0">
                <a:solidFill>
                  <a:prstClr val="black"/>
                </a:solidFill>
                <a:latin typeface="Verdana"/>
                <a:ea typeface="メイリオ"/>
              </a:rPr>
              <a:t>2025</a:t>
            </a:r>
            <a:r>
              <a:rPr kumimoji="1" lang="ja-JP" altLang="en-US" dirty="0">
                <a:solidFill>
                  <a:prstClr val="black"/>
                </a:solidFill>
                <a:latin typeface="Verdana"/>
                <a:ea typeface="メイリオ"/>
              </a:rPr>
              <a:t>年</a:t>
            </a:r>
            <a:r>
              <a:rPr kumimoji="1" lang="en-US" altLang="ja-JP" dirty="0">
                <a:solidFill>
                  <a:prstClr val="black"/>
                </a:solidFill>
                <a:latin typeface="Verdana"/>
                <a:ea typeface="メイリオ"/>
              </a:rPr>
              <a:t>3</a:t>
            </a:r>
            <a:r>
              <a:rPr kumimoji="1" lang="ja-JP" altLang="en-US" dirty="0">
                <a:solidFill>
                  <a:prstClr val="black"/>
                </a:solidFill>
                <a:latin typeface="Verdana"/>
                <a:ea typeface="メイリオ"/>
              </a:rPr>
              <a:t>月末までは会費無料 </a:t>
            </a:r>
            <a:r>
              <a:rPr kumimoji="1" lang="en-US" altLang="ja-JP" dirty="0">
                <a:solidFill>
                  <a:prstClr val="black"/>
                </a:solidFill>
                <a:latin typeface="Verdana"/>
                <a:ea typeface="メイリオ"/>
              </a:rPr>
              <a:t>(</a:t>
            </a:r>
            <a:r>
              <a:rPr kumimoji="1" lang="ja-JP" altLang="en-US" dirty="0">
                <a:solidFill>
                  <a:prstClr val="black"/>
                </a:solidFill>
                <a:latin typeface="Verdana"/>
                <a:ea typeface="メイリオ"/>
              </a:rPr>
              <a:t>その後は会員を含めて意見交換、検討を行う</a:t>
            </a:r>
            <a:r>
              <a:rPr kumimoji="1" lang="en-US" altLang="ja-JP" dirty="0">
                <a:solidFill>
                  <a:prstClr val="black"/>
                </a:solidFill>
                <a:latin typeface="Verdana"/>
                <a:ea typeface="メイリオ"/>
              </a:rPr>
              <a:t>)</a:t>
            </a:r>
          </a:p>
          <a:p>
            <a:pPr defTabSz="685800">
              <a:defRPr/>
            </a:pPr>
            <a:endParaRPr kumimoji="1" lang="en-US" altLang="ja-JP" dirty="0">
              <a:solidFill>
                <a:prstClr val="black"/>
              </a:solidFill>
              <a:latin typeface="Verdana"/>
              <a:ea typeface="メイリオ"/>
            </a:endParaRPr>
          </a:p>
          <a:p>
            <a:pPr defTabSz="685800">
              <a:defRPr/>
            </a:pPr>
            <a:r>
              <a:rPr kumimoji="1" lang="ja-JP" altLang="en-US" b="1" dirty="0">
                <a:solidFill>
                  <a:prstClr val="black"/>
                </a:solidFill>
                <a:latin typeface="Verdana"/>
                <a:ea typeface="メイリオ"/>
              </a:rPr>
              <a:t>活動・サービス</a:t>
            </a:r>
            <a:endParaRPr kumimoji="1" lang="en-US" altLang="ja-JP" b="1" dirty="0">
              <a:solidFill>
                <a:prstClr val="black"/>
              </a:solidFill>
              <a:latin typeface="Verdana"/>
              <a:ea typeface="メイリオ"/>
            </a:endParaRPr>
          </a:p>
          <a:p>
            <a:pPr defTabSz="685800">
              <a:defRPr/>
            </a:pPr>
            <a:r>
              <a:rPr kumimoji="1" lang="ja-JP" altLang="en-US" dirty="0">
                <a:solidFill>
                  <a:prstClr val="black"/>
                </a:solidFill>
                <a:latin typeface="Verdana"/>
                <a:ea typeface="メイリオ"/>
              </a:rPr>
              <a:t>・</a:t>
            </a:r>
            <a:r>
              <a:rPr kumimoji="1" lang="en-US" altLang="ja-JP" dirty="0">
                <a:solidFill>
                  <a:prstClr val="black"/>
                </a:solidFill>
                <a:latin typeface="Verdana"/>
                <a:ea typeface="メイリオ"/>
              </a:rPr>
              <a:t>D</a:t>
            </a:r>
            <a:r>
              <a:rPr kumimoji="1" lang="en-US" altLang="ja-JP" baseline="30000" dirty="0">
                <a:solidFill>
                  <a:prstClr val="black"/>
                </a:solidFill>
                <a:latin typeface="Verdana"/>
                <a:ea typeface="メイリオ"/>
              </a:rPr>
              <a:t>2</a:t>
            </a:r>
            <a:r>
              <a:rPr kumimoji="1" lang="en-US" altLang="ja-JP" dirty="0">
                <a:solidFill>
                  <a:prstClr val="black"/>
                </a:solidFill>
                <a:latin typeface="Verdana"/>
                <a:ea typeface="メイリオ"/>
              </a:rPr>
              <a:t>MatE</a:t>
            </a:r>
            <a:r>
              <a:rPr kumimoji="1" lang="ja-JP" altLang="en-US" dirty="0">
                <a:solidFill>
                  <a:prstClr val="black"/>
                </a:solidFill>
                <a:latin typeface="Verdana"/>
                <a:ea typeface="メイリオ"/>
              </a:rPr>
              <a:t>拠点の研究テーマ、開発システム・プログラム情報の共有</a:t>
            </a:r>
            <a:endParaRPr kumimoji="1" lang="en-US" altLang="ja-JP" dirty="0">
              <a:solidFill>
                <a:prstClr val="black"/>
              </a:solidFill>
              <a:latin typeface="Verdana"/>
              <a:ea typeface="メイリオ"/>
            </a:endParaRPr>
          </a:p>
          <a:p>
            <a:pPr defTabSz="685800">
              <a:defRPr/>
            </a:pPr>
            <a:r>
              <a:rPr kumimoji="1" lang="ja-JP" altLang="en-US" dirty="0">
                <a:solidFill>
                  <a:prstClr val="black"/>
                </a:solidFill>
                <a:latin typeface="Verdana"/>
                <a:ea typeface="メイリオ"/>
              </a:rPr>
              <a:t>・　　同　萬相談 </a:t>
            </a:r>
            <a:r>
              <a:rPr kumimoji="1" lang="en-US" altLang="ja-JP" dirty="0">
                <a:solidFill>
                  <a:prstClr val="black"/>
                </a:solidFill>
                <a:latin typeface="Verdana"/>
                <a:ea typeface="メイリオ"/>
              </a:rPr>
              <a:t>(</a:t>
            </a:r>
            <a:r>
              <a:rPr kumimoji="1" lang="ja-JP" altLang="en-US" dirty="0">
                <a:solidFill>
                  <a:prstClr val="black"/>
                </a:solidFill>
                <a:latin typeface="Verdana"/>
                <a:ea typeface="メイリオ"/>
              </a:rPr>
              <a:t>共同研究等まで進む必要がない件</a:t>
            </a:r>
            <a:r>
              <a:rPr kumimoji="1" lang="en-US" altLang="ja-JP" dirty="0">
                <a:solidFill>
                  <a:prstClr val="black"/>
                </a:solidFill>
                <a:latin typeface="Verdana"/>
                <a:ea typeface="メイリオ"/>
              </a:rPr>
              <a:t>)</a:t>
            </a:r>
          </a:p>
          <a:p>
            <a:pPr defTabSz="685800">
              <a:defRPr/>
            </a:pPr>
            <a:r>
              <a:rPr kumimoji="1" lang="ja-JP" altLang="en-US" dirty="0">
                <a:solidFill>
                  <a:prstClr val="black"/>
                </a:solidFill>
                <a:latin typeface="Verdana"/>
                <a:ea typeface="メイリオ"/>
              </a:rPr>
              <a:t>・拠点主催・共催講演会・チュートリアル等の情報共有</a:t>
            </a:r>
            <a:endParaRPr kumimoji="1" lang="en-US" altLang="ja-JP" dirty="0">
              <a:solidFill>
                <a:prstClr val="black"/>
              </a:solidFill>
              <a:latin typeface="Verdana"/>
              <a:ea typeface="メイリオ"/>
            </a:endParaRPr>
          </a:p>
          <a:p>
            <a:pPr defTabSz="685800">
              <a:defRPr/>
            </a:pPr>
            <a:r>
              <a:rPr kumimoji="1" lang="ja-JP" altLang="en-US" dirty="0">
                <a:solidFill>
                  <a:prstClr val="black"/>
                </a:solidFill>
                <a:latin typeface="Verdana"/>
                <a:ea typeface="メイリオ"/>
              </a:rPr>
              <a:t>　　</a:t>
            </a:r>
            <a:r>
              <a:rPr kumimoji="1" lang="en-US" altLang="ja-JP" dirty="0">
                <a:solidFill>
                  <a:prstClr val="black"/>
                </a:solidFill>
                <a:latin typeface="Verdana"/>
                <a:ea typeface="メイリオ"/>
              </a:rPr>
              <a:t>1/17</a:t>
            </a:r>
            <a:r>
              <a:rPr kumimoji="1" lang="ja-JP" altLang="en-US" dirty="0">
                <a:solidFill>
                  <a:prstClr val="black"/>
                </a:solidFill>
                <a:latin typeface="Verdana"/>
                <a:ea typeface="メイリオ"/>
              </a:rPr>
              <a:t>より「材料計算科学・データ解析チュートリアルコース」を開催</a:t>
            </a:r>
            <a:endParaRPr kumimoji="1" lang="en-US" altLang="ja-JP" dirty="0">
              <a:solidFill>
                <a:prstClr val="black"/>
              </a:solidFill>
              <a:latin typeface="Verdana"/>
              <a:ea typeface="メイリオ"/>
            </a:endParaRPr>
          </a:p>
          <a:p>
            <a:pPr defTabSz="685800">
              <a:defRPr/>
            </a:pPr>
            <a:r>
              <a:rPr kumimoji="1" lang="ja-JP" altLang="en-US" dirty="0">
                <a:solidFill>
                  <a:prstClr val="black"/>
                </a:solidFill>
                <a:latin typeface="Verdana"/>
                <a:ea typeface="メイリオ"/>
              </a:rPr>
              <a:t>・要相談</a:t>
            </a:r>
            <a:r>
              <a:rPr kumimoji="1" lang="en-US" altLang="ja-JP" dirty="0">
                <a:solidFill>
                  <a:prstClr val="black"/>
                </a:solidFill>
                <a:latin typeface="Verdana"/>
                <a:ea typeface="メイリオ"/>
              </a:rPr>
              <a:t>:</a:t>
            </a:r>
            <a:r>
              <a:rPr kumimoji="1" lang="ja-JP" altLang="en-US" dirty="0">
                <a:solidFill>
                  <a:prstClr val="black"/>
                </a:solidFill>
                <a:latin typeface="Verdana"/>
                <a:ea typeface="メイリオ"/>
              </a:rPr>
              <a:t> 非公開開発システム・プログラムの利用</a:t>
            </a:r>
            <a:br>
              <a:rPr kumimoji="1" lang="en-US" altLang="ja-JP" dirty="0">
                <a:solidFill>
                  <a:prstClr val="black"/>
                </a:solidFill>
                <a:latin typeface="Verdana"/>
                <a:ea typeface="メイリオ"/>
              </a:rPr>
            </a:br>
            <a:r>
              <a:rPr kumimoji="1" lang="ja-JP" altLang="en-US" dirty="0">
                <a:solidFill>
                  <a:prstClr val="black"/>
                </a:solidFill>
                <a:latin typeface="Verdana"/>
                <a:ea typeface="メイリオ"/>
              </a:rPr>
              <a:t>　　　　　共同研究の検討に必要な情報の共有</a:t>
            </a:r>
            <a:endParaRPr kumimoji="1" lang="en-US" altLang="ja-JP" dirty="0">
              <a:solidFill>
                <a:prstClr val="black"/>
              </a:solidFill>
              <a:latin typeface="Verdana"/>
              <a:ea typeface="メイリオ"/>
            </a:endParaRPr>
          </a:p>
          <a:p>
            <a:pPr defTabSz="685800">
              <a:defRPr/>
            </a:pPr>
            <a:endParaRPr kumimoji="1" lang="en-US" altLang="ja-JP" dirty="0">
              <a:solidFill>
                <a:prstClr val="black"/>
              </a:solidFill>
              <a:latin typeface="Verdana"/>
              <a:ea typeface="メイリオ"/>
            </a:endParaRPr>
          </a:p>
        </p:txBody>
      </p:sp>
      <p:sp>
        <p:nvSpPr>
          <p:cNvPr id="2" name="テキスト ボックス 1">
            <a:extLst>
              <a:ext uri="{FF2B5EF4-FFF2-40B4-BE49-F238E27FC236}">
                <a16:creationId xmlns:a16="http://schemas.microsoft.com/office/drawing/2014/main" id="{16570417-D90A-06C6-DB12-F18D063BD9BD}"/>
              </a:ext>
            </a:extLst>
          </p:cNvPr>
          <p:cNvSpPr txBox="1"/>
          <p:nvPr/>
        </p:nvSpPr>
        <p:spPr>
          <a:xfrm>
            <a:off x="8335" y="1084734"/>
            <a:ext cx="9154715" cy="784830"/>
          </a:xfrm>
          <a:prstGeom prst="rect">
            <a:avLst/>
          </a:prstGeom>
          <a:noFill/>
        </p:spPr>
        <p:txBody>
          <a:bodyPr wrap="square">
            <a:spAutoFit/>
          </a:bodyPr>
          <a:lstStyle/>
          <a:p>
            <a:pPr defTabSz="685800">
              <a:defRPr/>
            </a:pPr>
            <a:r>
              <a:rPr kumimoji="1" lang="en-US" altLang="ja-JP" sz="1500" dirty="0">
                <a:solidFill>
                  <a:prstClr val="black"/>
                </a:solidFill>
                <a:latin typeface="Verdana"/>
                <a:ea typeface="メイリオ"/>
              </a:rPr>
              <a:t>D</a:t>
            </a:r>
            <a:r>
              <a:rPr kumimoji="1" lang="en-US" altLang="ja-JP" sz="1500" baseline="30000" dirty="0">
                <a:solidFill>
                  <a:prstClr val="black"/>
                </a:solidFill>
                <a:latin typeface="Verdana"/>
                <a:ea typeface="メイリオ"/>
              </a:rPr>
              <a:t>2</a:t>
            </a:r>
            <a:r>
              <a:rPr kumimoji="1" lang="en-US" altLang="ja-JP" sz="1500" dirty="0">
                <a:solidFill>
                  <a:prstClr val="black"/>
                </a:solidFill>
                <a:latin typeface="Verdana"/>
                <a:ea typeface="メイリオ"/>
              </a:rPr>
              <a:t>MatE</a:t>
            </a:r>
            <a:r>
              <a:rPr kumimoji="1" lang="ja-JP" altLang="en-US" sz="1500" dirty="0">
                <a:solidFill>
                  <a:prstClr val="black"/>
                </a:solidFill>
                <a:latin typeface="Verdana"/>
                <a:ea typeface="メイリオ"/>
              </a:rPr>
              <a:t> </a:t>
            </a:r>
            <a:r>
              <a:rPr kumimoji="1" lang="en-US" altLang="ja-JP" sz="1500" dirty="0">
                <a:solidFill>
                  <a:prstClr val="black"/>
                </a:solidFill>
                <a:latin typeface="Verdana"/>
                <a:ea typeface="メイリオ"/>
              </a:rPr>
              <a:t>Web:</a:t>
            </a:r>
            <a:r>
              <a:rPr kumimoji="1" lang="ja-JP" altLang="en-US" sz="1500" dirty="0">
                <a:solidFill>
                  <a:prstClr val="black"/>
                </a:solidFill>
                <a:latin typeface="Verdana"/>
                <a:ea typeface="メイリオ"/>
              </a:rPr>
              <a:t> </a:t>
            </a:r>
            <a:r>
              <a:rPr kumimoji="1" lang="en-US" altLang="ja-JP" sz="1500" dirty="0">
                <a:solidFill>
                  <a:prstClr val="black"/>
                </a:solidFill>
                <a:latin typeface="Verdana"/>
                <a:ea typeface="メイリオ"/>
                <a:hlinkClick r:id="rId2"/>
              </a:rPr>
              <a:t>https://www.d2mate.titech.ac.jp/</a:t>
            </a:r>
            <a:endParaRPr kumimoji="1" lang="en-US" altLang="ja-JP" sz="1500" dirty="0">
              <a:solidFill>
                <a:prstClr val="black"/>
              </a:solidFill>
              <a:latin typeface="Verdana"/>
              <a:ea typeface="メイリオ"/>
            </a:endParaRPr>
          </a:p>
          <a:p>
            <a:pPr defTabSz="685800">
              <a:defRPr/>
            </a:pPr>
            <a:r>
              <a:rPr kumimoji="1" lang="ja-JP" altLang="en-US" sz="1500" b="1" dirty="0">
                <a:solidFill>
                  <a:prstClr val="black"/>
                </a:solidFill>
                <a:latin typeface="Verdana"/>
                <a:ea typeface="メイリオ"/>
              </a:rPr>
              <a:t>エレクトロニクス</a:t>
            </a:r>
            <a:r>
              <a:rPr kumimoji="1" lang="en-US" altLang="ja-JP" sz="1500" b="1" dirty="0">
                <a:solidFill>
                  <a:prstClr val="black"/>
                </a:solidFill>
                <a:latin typeface="Verdana"/>
                <a:ea typeface="メイリオ"/>
              </a:rPr>
              <a:t>D</a:t>
            </a:r>
            <a:r>
              <a:rPr kumimoji="1" lang="en-US" altLang="ja-JP" sz="1500" b="1" baseline="30000" dirty="0">
                <a:solidFill>
                  <a:prstClr val="black"/>
                </a:solidFill>
                <a:latin typeface="Verdana"/>
                <a:ea typeface="メイリオ"/>
              </a:rPr>
              <a:t>2</a:t>
            </a:r>
            <a:r>
              <a:rPr kumimoji="1" lang="ja-JP" altLang="en-US" sz="1500" b="1" dirty="0">
                <a:solidFill>
                  <a:prstClr val="black"/>
                </a:solidFill>
                <a:latin typeface="Verdana"/>
                <a:ea typeface="メイリオ"/>
              </a:rPr>
              <a:t>材料開発フォーラムページ</a:t>
            </a:r>
            <a:r>
              <a:rPr kumimoji="1" lang="en-US" altLang="ja-JP" sz="1500" b="1" dirty="0">
                <a:solidFill>
                  <a:prstClr val="black"/>
                </a:solidFill>
                <a:latin typeface="Verdana"/>
                <a:ea typeface="メイリオ"/>
              </a:rPr>
              <a:t>:</a:t>
            </a:r>
            <a:br>
              <a:rPr kumimoji="1" lang="en-US" altLang="ja-JP" sz="1500" b="1" dirty="0">
                <a:solidFill>
                  <a:prstClr val="black"/>
                </a:solidFill>
                <a:latin typeface="Verdana"/>
                <a:ea typeface="メイリオ"/>
              </a:rPr>
            </a:br>
            <a:r>
              <a:rPr kumimoji="1" lang="ja-JP" altLang="en-US" sz="1500" b="1" dirty="0">
                <a:solidFill>
                  <a:prstClr val="black"/>
                </a:solidFill>
                <a:latin typeface="Verdana"/>
                <a:ea typeface="メイリオ"/>
              </a:rPr>
              <a:t>　　　　　　  </a:t>
            </a:r>
            <a:r>
              <a:rPr kumimoji="1" lang="ja-JP" altLang="en-US" sz="1500" dirty="0">
                <a:solidFill>
                  <a:prstClr val="black"/>
                </a:solidFill>
                <a:latin typeface="Verdana"/>
                <a:ea typeface="メイリオ"/>
              </a:rPr>
              <a:t> </a:t>
            </a:r>
            <a:r>
              <a:rPr kumimoji="1" lang="en-US" altLang="ja-JP" sz="1500" dirty="0">
                <a:solidFill>
                  <a:prstClr val="black"/>
                </a:solidFill>
                <a:latin typeface="Verdana"/>
                <a:ea typeface="メイリオ"/>
                <a:hlinkClick r:id="rId3"/>
              </a:rPr>
              <a:t>https://www.d2mate.titech.ac.jp/organization/forum.html</a:t>
            </a:r>
            <a:endParaRPr kumimoji="1" lang="en-US" altLang="ja-JP" sz="1500" dirty="0">
              <a:solidFill>
                <a:prstClr val="black"/>
              </a:solidFill>
              <a:latin typeface="Verdana"/>
              <a:ea typeface="メイリオ"/>
            </a:endParaRPr>
          </a:p>
        </p:txBody>
      </p:sp>
    </p:spTree>
    <p:extLst>
      <p:ext uri="{BB962C8B-B14F-4D97-AF65-F5344CB8AC3E}">
        <p14:creationId xmlns:p14="http://schemas.microsoft.com/office/powerpoint/2010/main" val="36210448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B0EFC6AF-2E51-4DFE-B04A-5D8DA249BBF0}"/>
              </a:ext>
            </a:extLst>
          </p:cNvPr>
          <p:cNvSpPr/>
          <p:nvPr/>
        </p:nvSpPr>
        <p:spPr>
          <a:xfrm>
            <a:off x="0" y="0"/>
            <a:ext cx="9144000" cy="6858000"/>
          </a:xfrm>
          <a:prstGeom prst="rect">
            <a:avLst/>
          </a:prstGeom>
          <a:solidFill>
            <a:srgbClr val="B7F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3954" name="Rectangle 2"/>
          <p:cNvSpPr>
            <a:spLocks noGrp="1" noChangeArrowheads="1"/>
          </p:cNvSpPr>
          <p:nvPr>
            <p:ph type="title"/>
          </p:nvPr>
        </p:nvSpPr>
        <p:spPr>
          <a:xfrm>
            <a:off x="0" y="0"/>
            <a:ext cx="9144000" cy="6858000"/>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eaLnBrk="1" hangingPunct="1"/>
            <a:r>
              <a:rPr lang="en-US" altLang="ja-JP" sz="3600" b="1" dirty="0">
                <a:solidFill>
                  <a:srgbClr val="0000FF"/>
                </a:solidFill>
              </a:rPr>
              <a:t>Theory</a:t>
            </a:r>
          </a:p>
        </p:txBody>
      </p:sp>
    </p:spTree>
    <p:extLst>
      <p:ext uri="{BB962C8B-B14F-4D97-AF65-F5344CB8AC3E}">
        <p14:creationId xmlns:p14="http://schemas.microsoft.com/office/powerpoint/2010/main" val="1944251222"/>
      </p:ext>
    </p:extLst>
  </p:cSld>
  <p:clrMapOvr>
    <a:masterClrMapping/>
  </p:clrMapOv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37218" name="Object 2"/>
              <p:cNvSpPr txBox="1"/>
              <p:nvPr/>
            </p:nvSpPr>
            <p:spPr bwMode="auto">
              <a:xfrm>
                <a:off x="136977" y="763742"/>
                <a:ext cx="8976543" cy="5896138"/>
              </a:xfrm>
              <a:prstGeom prst="rect">
                <a:avLst/>
              </a:prstGeom>
              <a:noFill/>
              <a:ln>
                <a:noFill/>
              </a:ln>
              <a:effectLst/>
            </p:spPr>
            <p:txBody>
              <a:bodyPr>
                <a:noAutofit/>
              </a:bodyPr>
              <a:lstStyle/>
              <a:p>
                <a:pPr lvl="0" defTabSz="914400">
                  <a:spcAft>
                    <a:spcPts val="600"/>
                  </a:spcAft>
                  <a:defRPr/>
                </a:pPr>
                <a:r>
                  <a:rPr kumimoji="1" lang="ja-JP" altLang="en-US" sz="2800" b="0" i="0" u="none" strike="noStrike" kern="1200" cap="none" spc="0" normalizeH="0" baseline="0" noProof="0" dirty="0">
                    <a:ln>
                      <a:noFill/>
                    </a:ln>
                    <a:solidFill>
                      <a:schemeClr val="tx1"/>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強化学習の１つとして使われる</a:t>
                </a:r>
                <a:endParaRPr kumimoji="1" lang="en-US" altLang="ja-JP" sz="2800" b="0" i="0" u="none" strike="noStrike" kern="1200" cap="none" spc="0" normalizeH="0" baseline="0" noProof="0" dirty="0">
                  <a:ln>
                    <a:noFill/>
                  </a:ln>
                  <a:solidFill>
                    <a:schemeClr val="tx1"/>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endParaRPr>
              </a:p>
              <a:p>
                <a:pPr lvl="0" defTabSz="914400">
                  <a:spcAft>
                    <a:spcPts val="600"/>
                  </a:spcAft>
                  <a:defRPr/>
                </a:pPr>
                <a:r>
                  <a:rPr kumimoji="1" lang="ja-JP" altLang="en-US" sz="2800" dirty="0">
                    <a:latin typeface="Times New Roman" panose="02020603050405020304" pitchFamily="18" charset="0"/>
                    <a:ea typeface="ＭＳ Ｐゴシック" panose="020B0600070205080204" pitchFamily="50" charset="-128"/>
                    <a:cs typeface="Times New Roman" panose="02020603050405020304" pitchFamily="18" charset="0"/>
                  </a:rPr>
                  <a:t>　ガウス過程にベイズ推定を取り込み、最適化に利用</a:t>
                </a:r>
                <a:endParaRPr kumimoji="1" lang="en-US" altLang="ja-JP" sz="2800" b="0" i="0" u="none" strike="noStrike" kern="1200" cap="none" spc="0" normalizeH="0" baseline="0" noProof="0" dirty="0">
                  <a:ln>
                    <a:noFill/>
                  </a:ln>
                  <a:solidFill>
                    <a:schemeClr val="tx1"/>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endParaRPr>
              </a:p>
              <a:p>
                <a:pPr lvl="0" defTabSz="914400">
                  <a:spcAft>
                    <a:spcPts val="600"/>
                  </a:spcAft>
                  <a:defRPr/>
                </a:pPr>
                <a:endParaRPr kumimoji="1" lang="en-US" altLang="ja-JP" sz="2800" dirty="0">
                  <a:latin typeface="Times New Roman" panose="02020603050405020304" pitchFamily="18" charset="0"/>
                  <a:ea typeface="ＭＳ Ｐゴシック" panose="020B0600070205080204" pitchFamily="50" charset="-128"/>
                  <a:cs typeface="Times New Roman" panose="02020603050405020304" pitchFamily="18" charset="0"/>
                </a:endParaRPr>
              </a:p>
              <a:p>
                <a:pPr lvl="0" defTabSz="914400">
                  <a:spcAft>
                    <a:spcPts val="600"/>
                  </a:spcAft>
                  <a:defRPr/>
                </a:pPr>
                <a:r>
                  <a:rPr kumimoji="1" lang="ja-JP" altLang="en-US" sz="2400" b="0" i="0" u="none" strike="noStrike" kern="1200" cap="none" spc="0" normalizeH="0" baseline="0" noProof="0" dirty="0">
                    <a:ln>
                      <a:noFill/>
                    </a:ln>
                    <a:solidFill>
                      <a:schemeClr val="tx1"/>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観測データ </a:t>
                </a:r>
                <a:r>
                  <a:rPr kumimoji="1" lang="en-US" altLang="ja-JP" sz="2400" b="0" i="0" u="none" strike="noStrike" kern="1200" cap="none" spc="0" normalizeH="0" baseline="0" noProof="0" dirty="0">
                    <a:ln>
                      <a:noFill/>
                    </a:ln>
                    <a:solidFill>
                      <a:schemeClr val="tx1"/>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a:t>
                </a:r>
                <a:r>
                  <a:rPr kumimoji="1" lang="en-US" altLang="ja-JP" sz="2400" b="0" i="1" u="none" strike="noStrike" kern="1200" cap="none" spc="0" normalizeH="0" baseline="0" noProof="0" dirty="0" err="1">
                    <a:ln>
                      <a:noFill/>
                    </a:ln>
                    <a:solidFill>
                      <a:schemeClr val="tx1"/>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X’</a:t>
                </a:r>
                <a:r>
                  <a:rPr kumimoji="1" lang="en-US" altLang="ja-JP" sz="2400" b="0" i="1" u="none" strike="noStrike" kern="1200" cap="none" spc="0" normalizeH="0" baseline="-25000" noProof="0" dirty="0" err="1">
                    <a:ln>
                      <a:noFill/>
                    </a:ln>
                    <a:solidFill>
                      <a:schemeClr val="tx1"/>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i</a:t>
                </a:r>
                <a:r>
                  <a:rPr kumimoji="1" lang="en-US" altLang="ja-JP" sz="2400"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a:t>
                </a:r>
                <a:r>
                  <a:rPr kumimoji="1" lang="en-US" altLang="ja-JP" sz="2400" b="0" i="1" u="none" strike="noStrike" kern="1200" cap="none" spc="0" normalizeH="0" baseline="-25000" noProof="0" dirty="0">
                    <a:ln>
                      <a:noFill/>
                    </a:ln>
                    <a:solidFill>
                      <a:schemeClr val="tx1"/>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2400" i="1" dirty="0" err="1">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y</a:t>
                </a:r>
                <a:r>
                  <a:rPr kumimoji="1" lang="en-US" altLang="ja-JP" sz="2400" i="1" baseline="-25000" dirty="0" err="1">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i</a:t>
                </a:r>
                <a:r>
                  <a:rPr kumimoji="1" lang="en-US" altLang="ja-JP" sz="2400" b="0" i="0" u="none" strike="noStrike" kern="1200" cap="none" spc="0" normalizeH="0" baseline="0" noProof="0" dirty="0">
                    <a:ln>
                      <a:noFill/>
                    </a:ln>
                    <a:solidFill>
                      <a:schemeClr val="tx1"/>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a:t>
                </a:r>
                <a:r>
                  <a:rPr kumimoji="1" lang="ja-JP" altLang="en-US" sz="2400" b="0" i="0" u="none" strike="noStrike" kern="1200" cap="none" spc="0" normalizeH="0" baseline="0" noProof="0" dirty="0">
                    <a:ln>
                      <a:noFill/>
                    </a:ln>
                    <a:solidFill>
                      <a:schemeClr val="tx1"/>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a:t>
                </a:r>
                <a:r>
                  <a:rPr kumimoji="1" lang="ja-JP" altLang="en-US" sz="2400" dirty="0">
                    <a:latin typeface="Times New Roman" panose="02020603050405020304" pitchFamily="18" charset="0"/>
                    <a:ea typeface="ＭＳ Ｐゴシック" panose="020B0600070205080204" pitchFamily="50" charset="-128"/>
                    <a:cs typeface="Times New Roman" panose="02020603050405020304" pitchFamily="18" charset="0"/>
                  </a:rPr>
                  <a:t>誤差 </a:t>
                </a:r>
                <a14:m>
                  <m:oMath xmlns:m="http://schemas.openxmlformats.org/officeDocument/2006/math">
                    <m:sSub>
                      <m:sSubPr>
                        <m:ctrlPr>
                          <a:rPr kumimoji="1" lang="en-US" altLang="ja-JP" sz="2400" i="1" smtClean="0">
                            <a:solidFill>
                              <a:schemeClr val="tx1"/>
                            </a:solidFill>
                            <a:latin typeface="Cambria Math" panose="02040503050406030204" pitchFamily="18" charset="0"/>
                          </a:rPr>
                        </m:ctrlPr>
                      </m:sSubPr>
                      <m:e>
                        <m:r>
                          <a:rPr kumimoji="1" lang="ja-JP" altLang="en-US" sz="2400" i="1" smtClean="0">
                            <a:solidFill>
                              <a:schemeClr val="tx1"/>
                            </a:solidFill>
                            <a:latin typeface="Cambria Math" panose="02040503050406030204" pitchFamily="18" charset="0"/>
                          </a:rPr>
                          <m:t>𝜀</m:t>
                        </m:r>
                      </m:e>
                      <m:sub>
                        <m:r>
                          <a:rPr kumimoji="1" lang="en-US" altLang="ja-JP" sz="2400" b="0" i="1" smtClean="0">
                            <a:solidFill>
                              <a:schemeClr val="tx1"/>
                            </a:solidFill>
                            <a:latin typeface="Cambria Math" panose="02040503050406030204" pitchFamily="18" charset="0"/>
                          </a:rPr>
                          <m:t>𝑖</m:t>
                        </m:r>
                      </m:sub>
                    </m:sSub>
                  </m:oMath>
                </a14:m>
                <a:r>
                  <a:rPr kumimoji="1" lang="ja-JP" altLang="en-US" sz="2400" dirty="0">
                    <a:latin typeface="Times New Roman" panose="02020603050405020304" pitchFamily="18" charset="0"/>
                    <a:ea typeface="ＭＳ Ｐゴシック" panose="020B0600070205080204" pitchFamily="50" charset="-128"/>
                    <a:cs typeface="Times New Roman" panose="02020603050405020304" pitchFamily="18" charset="0"/>
                  </a:rPr>
                  <a:t> が正規分布に従うとする</a:t>
                </a:r>
                <a:endParaRPr kumimoji="1" lang="en-US" altLang="ja-JP" sz="2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defTabSz="914400">
                  <a:spcAft>
                    <a:spcPts val="600"/>
                  </a:spcAft>
                  <a:defRPr/>
                </a:pPr>
                <a:r>
                  <a:rPr kumimoji="1" lang="ja-JP" altLang="en-US" sz="2400" dirty="0">
                    <a:latin typeface="Times New Roman" panose="02020603050405020304" pitchFamily="18" charset="0"/>
                    <a:ea typeface="ＭＳ Ｐゴシック" panose="020B0600070205080204" pitchFamily="50" charset="-128"/>
                    <a:cs typeface="Times New Roman" panose="02020603050405020304" pitchFamily="18" charset="0"/>
                  </a:rPr>
                  <a:t>・ 予測値をガウス基底で展開</a:t>
                </a:r>
                <a:endParaRPr kumimoji="1" lang="en-US" altLang="ja-JP" sz="2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lvl="0" defTabSz="914400">
                  <a:spcAft>
                    <a:spcPts val="600"/>
                  </a:spcAft>
                  <a:defRPr/>
                </a:pPr>
                <a:r>
                  <a:rPr kumimoji="1" lang="ja-JP" altLang="en-US" sz="2400" b="0" u="none" strike="noStrike" kern="1200" cap="none" spc="0" normalizeH="0" baseline="0" noProof="0" dirty="0">
                    <a:ln>
                      <a:noFill/>
                    </a:ln>
                    <a:solidFill>
                      <a:schemeClr val="tx1"/>
                    </a:solidFill>
                    <a:effectLst/>
                    <a:uLnTx/>
                    <a:uFillTx/>
                  </a:rPr>
                  <a:t>　　　</a:t>
                </a:r>
                <a14:m>
                  <m:oMath xmlns:m="http://schemas.openxmlformats.org/officeDocument/2006/math">
                    <m:sSub>
                      <m:sSubPr>
                        <m:ctrlPr>
                          <a:rPr kumimoji="1" lang="en-US" altLang="ja-JP" sz="2400" i="1">
                            <a:solidFill>
                              <a:srgbClr val="000000"/>
                            </a:solidFill>
                            <a:latin typeface="Cambria Math" panose="02040503050406030204" pitchFamily="18" charset="0"/>
                          </a:rPr>
                        </m:ctrlPr>
                      </m:sSubPr>
                      <m:e>
                        <m:r>
                          <a:rPr kumimoji="1" lang="en-US" altLang="ja-JP" sz="2400" b="0" i="1" smtClean="0">
                            <a:solidFill>
                              <a:srgbClr val="000000"/>
                            </a:solidFill>
                            <a:latin typeface="Cambria Math" panose="02040503050406030204" pitchFamily="18" charset="0"/>
                          </a:rPr>
                          <m:t>𝑡</m:t>
                        </m:r>
                      </m:e>
                      <m:sub>
                        <m:r>
                          <a:rPr kumimoji="1" lang="en-US" altLang="ja-JP" sz="2400" i="1">
                            <a:solidFill>
                              <a:srgbClr val="000000"/>
                            </a:solidFill>
                            <a:latin typeface="Cambria Math" panose="02040503050406030204" pitchFamily="18" charset="0"/>
                          </a:rPr>
                          <m:t>𝑖</m:t>
                        </m:r>
                      </m:sub>
                    </m:sSub>
                    <m:r>
                      <a:rPr kumimoji="1" lang="en-US" altLang="ja-JP" sz="2400" b="0" i="0" u="none" strike="noStrike" kern="1200" cap="none" spc="0" normalizeH="0" baseline="0" noProof="0" smtClean="0">
                        <a:ln>
                          <a:noFill/>
                        </a:ln>
                        <a:solidFill>
                          <a:schemeClr val="tx1"/>
                        </a:solidFill>
                        <a:effectLst/>
                        <a:uLnTx/>
                        <a:uFillTx/>
                        <a:latin typeface="Cambria Math" panose="02040503050406030204" pitchFamily="18" charset="0"/>
                      </a:rPr>
                      <m:t>=</m:t>
                    </m:r>
                    <m:nary>
                      <m:naryPr>
                        <m:chr m:val="∑"/>
                        <m:limLoc m:val="subSup"/>
                        <m:supHide m:val="on"/>
                        <m:ctrlPr>
                          <a:rPr kumimoji="1" lang="en-US" altLang="ja-JP" sz="2400" b="0" i="1" u="none" strike="noStrike" kern="1200" cap="none" spc="0" normalizeH="0" baseline="0" noProof="0" smtClean="0">
                            <a:ln>
                              <a:noFill/>
                            </a:ln>
                            <a:solidFill>
                              <a:schemeClr val="tx1"/>
                            </a:solidFill>
                            <a:effectLst/>
                            <a:uLnTx/>
                            <a:uFillTx/>
                            <a:latin typeface="Cambria Math" panose="02040503050406030204" pitchFamily="18" charset="0"/>
                          </a:rPr>
                        </m:ctrlPr>
                      </m:naryPr>
                      <m:sub>
                        <m:r>
                          <a:rPr kumimoji="1" lang="en-US" altLang="ja-JP" sz="2400" b="0" i="1" u="none" strike="noStrike" kern="1200" cap="none" spc="0" normalizeH="0" baseline="0" noProof="0" smtClean="0">
                            <a:ln>
                              <a:noFill/>
                            </a:ln>
                            <a:solidFill>
                              <a:schemeClr val="tx1"/>
                            </a:solidFill>
                            <a:effectLst/>
                            <a:uLnTx/>
                            <a:uFillTx/>
                            <a:latin typeface="Cambria Math" panose="02040503050406030204" pitchFamily="18" charset="0"/>
                          </a:rPr>
                          <m:t>𝑘</m:t>
                        </m:r>
                      </m:sub>
                      <m:sup/>
                      <m:e>
                        <m:sSub>
                          <m:sSubPr>
                            <m:ctrlPr>
                              <a:rPr kumimoji="1" lang="en-US" altLang="ja-JP" sz="2400" i="1">
                                <a:solidFill>
                                  <a:schemeClr val="tx1"/>
                                </a:solidFill>
                                <a:latin typeface="Cambria Math" panose="02040503050406030204" pitchFamily="18" charset="0"/>
                              </a:rPr>
                            </m:ctrlPr>
                          </m:sSubPr>
                          <m:e>
                            <m:r>
                              <a:rPr kumimoji="1" lang="en-US" altLang="ja-JP" sz="2400" b="0" i="1" smtClean="0">
                                <a:solidFill>
                                  <a:schemeClr val="tx1"/>
                                </a:solidFill>
                                <a:latin typeface="Cambria Math" panose="02040503050406030204" pitchFamily="18" charset="0"/>
                              </a:rPr>
                              <m:t>𝑤</m:t>
                            </m:r>
                          </m:e>
                          <m:sub>
                            <m:r>
                              <a:rPr kumimoji="1" lang="en-US" altLang="ja-JP" sz="2400" b="0" i="1" smtClean="0">
                                <a:solidFill>
                                  <a:schemeClr val="tx1"/>
                                </a:solidFill>
                                <a:latin typeface="Cambria Math" panose="02040503050406030204" pitchFamily="18" charset="0"/>
                              </a:rPr>
                              <m:t>𝑘</m:t>
                            </m:r>
                          </m:sub>
                        </m:sSub>
                        <m:func>
                          <m:funcPr>
                            <m:ctrlPr>
                              <a:rPr kumimoji="1" lang="en-US" altLang="ja-JP" sz="2400" i="1">
                                <a:solidFill>
                                  <a:srgbClr val="000000"/>
                                </a:solidFill>
                                <a:latin typeface="Cambria Math" panose="02040503050406030204" pitchFamily="18" charset="0"/>
                              </a:rPr>
                            </m:ctrlPr>
                          </m:funcPr>
                          <m:fName>
                            <m:r>
                              <m:rPr>
                                <m:sty m:val="p"/>
                              </m:rPr>
                              <a:rPr kumimoji="1" lang="en-US" altLang="ja-JP" sz="2400">
                                <a:solidFill>
                                  <a:srgbClr val="000000"/>
                                </a:solidFill>
                                <a:latin typeface="Cambria Math" panose="02040503050406030204" pitchFamily="18" charset="0"/>
                              </a:rPr>
                              <m:t>exp</m:t>
                            </m:r>
                          </m:fName>
                          <m:e>
                            <m:d>
                              <m:dPr>
                                <m:ctrlPr>
                                  <a:rPr kumimoji="1" lang="en-US" altLang="ja-JP" sz="2400" i="1">
                                    <a:solidFill>
                                      <a:srgbClr val="000000"/>
                                    </a:solidFill>
                                    <a:latin typeface="Cambria Math" panose="02040503050406030204" pitchFamily="18" charset="0"/>
                                  </a:rPr>
                                </m:ctrlPr>
                              </m:dPr>
                              <m:e>
                                <m:r>
                                  <a:rPr kumimoji="1" lang="en-US" altLang="ja-JP" sz="2400" i="1">
                                    <a:solidFill>
                                      <a:srgbClr val="000000"/>
                                    </a:solidFill>
                                    <a:latin typeface="Cambria Math" panose="02040503050406030204" pitchFamily="18" charset="0"/>
                                  </a:rPr>
                                  <m:t>−</m:t>
                                </m:r>
                                <m:nary>
                                  <m:naryPr>
                                    <m:chr m:val="∑"/>
                                    <m:limLoc m:val="subSup"/>
                                    <m:supHide m:val="on"/>
                                    <m:ctrlPr>
                                      <a:rPr kumimoji="1" lang="en-US" altLang="ja-JP" sz="2400" i="1" smtClean="0">
                                        <a:solidFill>
                                          <a:srgbClr val="000000"/>
                                        </a:solidFill>
                                        <a:latin typeface="Cambria Math" panose="02040503050406030204" pitchFamily="18" charset="0"/>
                                      </a:rPr>
                                    </m:ctrlPr>
                                  </m:naryPr>
                                  <m:sub>
                                    <m:sSup>
                                      <m:sSupPr>
                                        <m:ctrlPr>
                                          <a:rPr kumimoji="1" lang="en-US" altLang="ja-JP" sz="2400" b="0" i="1" smtClean="0">
                                            <a:solidFill>
                                              <a:srgbClr val="000000"/>
                                            </a:solidFill>
                                            <a:latin typeface="Cambria Math" panose="02040503050406030204" pitchFamily="18" charset="0"/>
                                          </a:rPr>
                                        </m:ctrlPr>
                                      </m:sSupPr>
                                      <m:e>
                                        <m:r>
                                          <m:rPr>
                                            <m:brk m:alnAt="9"/>
                                          </m:rPr>
                                          <a:rPr kumimoji="1" lang="en-US" altLang="ja-JP" sz="2400" b="0" i="1" smtClean="0">
                                            <a:solidFill>
                                              <a:srgbClr val="000000"/>
                                            </a:solidFill>
                                            <a:latin typeface="Cambria Math" panose="02040503050406030204" pitchFamily="18" charset="0"/>
                                          </a:rPr>
                                          <m:t>𝑘</m:t>
                                        </m:r>
                                      </m:e>
                                      <m:sup>
                                        <m:r>
                                          <a:rPr kumimoji="1" lang="en-US" altLang="ja-JP" sz="2400" b="0" i="1" smtClean="0">
                                            <a:solidFill>
                                              <a:srgbClr val="000000"/>
                                            </a:solidFill>
                                            <a:latin typeface="Cambria Math" panose="02040503050406030204" pitchFamily="18" charset="0"/>
                                          </a:rPr>
                                          <m:t>′</m:t>
                                        </m:r>
                                      </m:sup>
                                    </m:sSup>
                                    <m:r>
                                      <m:rPr>
                                        <m:brk m:alnAt="9"/>
                                      </m:rPr>
                                      <a:rPr kumimoji="1" lang="en-US" altLang="ja-JP" sz="2400" b="0" i="1" smtClean="0">
                                        <a:solidFill>
                                          <a:srgbClr val="000000"/>
                                        </a:solidFill>
                                        <a:latin typeface="Cambria Math" panose="02040503050406030204" pitchFamily="18" charset="0"/>
                                      </a:rPr>
                                      <m:t>,</m:t>
                                    </m:r>
                                    <m:sSup>
                                      <m:sSupPr>
                                        <m:ctrlPr>
                                          <a:rPr kumimoji="1" lang="en-US" altLang="ja-JP" sz="2400" b="0" i="1" smtClean="0">
                                            <a:solidFill>
                                              <a:srgbClr val="000000"/>
                                            </a:solidFill>
                                            <a:latin typeface="Cambria Math" panose="02040503050406030204" pitchFamily="18" charset="0"/>
                                          </a:rPr>
                                        </m:ctrlPr>
                                      </m:sSupPr>
                                      <m:e>
                                        <m:r>
                                          <m:rPr>
                                            <m:brk m:alnAt="9"/>
                                          </m:rPr>
                                          <a:rPr kumimoji="1" lang="en-US" altLang="ja-JP" sz="2400" b="0" i="1" smtClean="0">
                                            <a:solidFill>
                                              <a:srgbClr val="000000"/>
                                            </a:solidFill>
                                            <a:latin typeface="Cambria Math" panose="02040503050406030204" pitchFamily="18" charset="0"/>
                                          </a:rPr>
                                          <m:t>𝑘</m:t>
                                        </m:r>
                                      </m:e>
                                      <m:sup>
                                        <m:r>
                                          <a:rPr kumimoji="1" lang="en-US" altLang="ja-JP" sz="2400" b="0" i="1" smtClean="0">
                                            <a:solidFill>
                                              <a:srgbClr val="000000"/>
                                            </a:solidFill>
                                            <a:latin typeface="Cambria Math" panose="02040503050406030204" pitchFamily="18" charset="0"/>
                                          </a:rPr>
                                          <m:t>′</m:t>
                                        </m:r>
                                        <m:r>
                                          <m:rPr>
                                            <m:brk m:alnAt="9"/>
                                          </m:rPr>
                                          <a:rPr kumimoji="1" lang="en-US" altLang="ja-JP" sz="2400" b="0" i="1" smtClean="0">
                                            <a:solidFill>
                                              <a:srgbClr val="000000"/>
                                            </a:solidFill>
                                            <a:latin typeface="Cambria Math" panose="02040503050406030204" pitchFamily="18" charset="0"/>
                                          </a:rPr>
                                          <m:t>′</m:t>
                                        </m:r>
                                      </m:sup>
                                    </m:sSup>
                                  </m:sub>
                                  <m:sup/>
                                  <m:e>
                                    <m:sSub>
                                      <m:sSubPr>
                                        <m:ctrlPr>
                                          <a:rPr kumimoji="1" lang="en-US" altLang="ja-JP" sz="2400" i="1">
                                            <a:solidFill>
                                              <a:srgbClr val="000000"/>
                                            </a:solidFill>
                                            <a:latin typeface="Cambria Math" panose="02040503050406030204" pitchFamily="18" charset="0"/>
                                          </a:rPr>
                                        </m:ctrlPr>
                                      </m:sSubPr>
                                      <m:e>
                                        <m:r>
                                          <a:rPr kumimoji="1" lang="en-US" altLang="ja-JP" sz="2400" i="1">
                                            <a:solidFill>
                                              <a:srgbClr val="000000"/>
                                            </a:solidFill>
                                            <a:latin typeface="Cambria Math" panose="02040503050406030204" pitchFamily="18" charset="0"/>
                                          </a:rPr>
                                          <m:t>𝐴</m:t>
                                        </m:r>
                                      </m:e>
                                      <m:sub>
                                        <m:r>
                                          <a:rPr kumimoji="1" lang="en-US" altLang="ja-JP" sz="2400" b="0" i="1" smtClean="0">
                                            <a:solidFill>
                                              <a:srgbClr val="000000"/>
                                            </a:solidFill>
                                            <a:latin typeface="Cambria Math" panose="02040503050406030204" pitchFamily="18" charset="0"/>
                                          </a:rPr>
                                          <m:t>𝑘</m:t>
                                        </m:r>
                                        <m:r>
                                          <a:rPr kumimoji="1" lang="en-US" altLang="ja-JP" sz="2400" b="0" i="1" smtClean="0">
                                            <a:solidFill>
                                              <a:srgbClr val="000000"/>
                                            </a:solidFill>
                                            <a:latin typeface="Cambria Math" panose="02040503050406030204" pitchFamily="18" charset="0"/>
                                          </a:rPr>
                                          <m:t>,</m:t>
                                        </m:r>
                                        <m:r>
                                          <a:rPr kumimoji="1" lang="en-US" altLang="ja-JP" sz="2400" i="1">
                                            <a:solidFill>
                                              <a:srgbClr val="000000"/>
                                            </a:solidFill>
                                            <a:latin typeface="Cambria Math" panose="02040503050406030204" pitchFamily="18" charset="0"/>
                                          </a:rPr>
                                          <m:t>𝑘</m:t>
                                        </m:r>
                                        <m:r>
                                          <a:rPr kumimoji="1" lang="en-US" altLang="ja-JP" sz="2400" b="0" i="1" smtClean="0">
                                            <a:solidFill>
                                              <a:srgbClr val="000000"/>
                                            </a:solidFill>
                                            <a:latin typeface="Cambria Math" panose="02040503050406030204" pitchFamily="18" charset="0"/>
                                          </a:rPr>
                                          <m:t>′</m:t>
                                        </m:r>
                                        <m:r>
                                          <a:rPr kumimoji="1" lang="en-US" altLang="ja-JP" sz="2400" i="1">
                                            <a:solidFill>
                                              <a:srgbClr val="000000"/>
                                            </a:solidFill>
                                            <a:latin typeface="Cambria Math" panose="02040503050406030204" pitchFamily="18" charset="0"/>
                                          </a:rPr>
                                          <m:t>,</m:t>
                                        </m:r>
                                        <m:r>
                                          <a:rPr kumimoji="1" lang="en-US" altLang="ja-JP" sz="2400" i="1">
                                            <a:solidFill>
                                              <a:srgbClr val="000000"/>
                                            </a:solidFill>
                                            <a:latin typeface="Cambria Math" panose="02040503050406030204" pitchFamily="18" charset="0"/>
                                          </a:rPr>
                                          <m:t>𝑘</m:t>
                                        </m:r>
                                        <m:r>
                                          <a:rPr kumimoji="1" lang="en-US" altLang="ja-JP" sz="2400" i="1">
                                            <a:solidFill>
                                              <a:srgbClr val="000000"/>
                                            </a:solidFill>
                                            <a:latin typeface="Cambria Math" panose="02040503050406030204" pitchFamily="18" charset="0"/>
                                          </a:rPr>
                                          <m:t>′′</m:t>
                                        </m:r>
                                      </m:sub>
                                    </m:sSub>
                                    <m:d>
                                      <m:dPr>
                                        <m:ctrlPr>
                                          <a:rPr kumimoji="1" lang="en-US" altLang="ja-JP" sz="2400" i="1">
                                            <a:solidFill>
                                              <a:srgbClr val="000000"/>
                                            </a:solidFill>
                                            <a:latin typeface="Cambria Math" panose="02040503050406030204" pitchFamily="18" charset="0"/>
                                          </a:rPr>
                                        </m:ctrlPr>
                                      </m:dPr>
                                      <m:e>
                                        <m:sSub>
                                          <m:sSubPr>
                                            <m:ctrlPr>
                                              <a:rPr kumimoji="1" lang="en-US" altLang="ja-JP" sz="2400" i="1">
                                                <a:solidFill>
                                                  <a:srgbClr val="000000"/>
                                                </a:solidFill>
                                                <a:latin typeface="Cambria Math" panose="02040503050406030204" pitchFamily="18" charset="0"/>
                                              </a:rPr>
                                            </m:ctrlPr>
                                          </m:sSubPr>
                                          <m:e>
                                            <m:r>
                                              <a:rPr kumimoji="1" lang="en-US" altLang="ja-JP" sz="2400" i="1">
                                                <a:solidFill>
                                                  <a:srgbClr val="000000"/>
                                                </a:solidFill>
                                                <a:latin typeface="Cambria Math" panose="02040503050406030204" pitchFamily="18" charset="0"/>
                                              </a:rPr>
                                              <m:t>𝑥</m:t>
                                            </m:r>
                                          </m:e>
                                          <m:sub>
                                            <m:r>
                                              <a:rPr kumimoji="1" lang="en-US" altLang="ja-JP" sz="2400" i="1">
                                                <a:solidFill>
                                                  <a:srgbClr val="000000"/>
                                                </a:solidFill>
                                                <a:latin typeface="Cambria Math" panose="02040503050406030204" pitchFamily="18" charset="0"/>
                                              </a:rPr>
                                              <m:t>𝑖</m:t>
                                            </m:r>
                                            <m:r>
                                              <a:rPr kumimoji="1" lang="en-US" altLang="ja-JP" sz="2400" i="1">
                                                <a:solidFill>
                                                  <a:srgbClr val="000000"/>
                                                </a:solidFill>
                                                <a:latin typeface="Cambria Math" panose="02040503050406030204" pitchFamily="18" charset="0"/>
                                              </a:rPr>
                                              <m:t>,</m:t>
                                            </m:r>
                                            <m:sSup>
                                              <m:sSupPr>
                                                <m:ctrlPr>
                                                  <a:rPr kumimoji="1" lang="en-US" altLang="ja-JP" sz="2400" b="0" i="1" smtClean="0">
                                                    <a:solidFill>
                                                      <a:srgbClr val="000000"/>
                                                    </a:solidFill>
                                                    <a:latin typeface="Cambria Math" panose="02040503050406030204" pitchFamily="18" charset="0"/>
                                                  </a:rPr>
                                                </m:ctrlPr>
                                              </m:sSupPr>
                                              <m:e>
                                                <m:r>
                                                  <a:rPr kumimoji="1" lang="en-US" altLang="ja-JP" sz="2400" i="1">
                                                    <a:solidFill>
                                                      <a:srgbClr val="000000"/>
                                                    </a:solidFill>
                                                    <a:latin typeface="Cambria Math" panose="02040503050406030204" pitchFamily="18" charset="0"/>
                                                  </a:rPr>
                                                  <m:t>𝑘</m:t>
                                                </m:r>
                                              </m:e>
                                              <m:sup>
                                                <m:r>
                                                  <a:rPr kumimoji="1" lang="en-US" altLang="ja-JP" sz="2400" b="0" i="1" smtClean="0">
                                                    <a:solidFill>
                                                      <a:srgbClr val="000000"/>
                                                    </a:solidFill>
                                                    <a:latin typeface="Cambria Math" panose="02040503050406030204" pitchFamily="18" charset="0"/>
                                                  </a:rPr>
                                                  <m:t>′</m:t>
                                                </m:r>
                                              </m:sup>
                                            </m:sSup>
                                          </m:sub>
                                        </m:sSub>
                                        <m:r>
                                          <a:rPr kumimoji="1" lang="en-US" altLang="ja-JP" sz="2400" i="1">
                                            <a:solidFill>
                                              <a:srgbClr val="000000"/>
                                            </a:solidFill>
                                            <a:latin typeface="Cambria Math" panose="02040503050406030204" pitchFamily="18" charset="0"/>
                                          </a:rPr>
                                          <m:t>−</m:t>
                                        </m:r>
                                        <m:sSub>
                                          <m:sSubPr>
                                            <m:ctrlPr>
                                              <a:rPr kumimoji="1" lang="en-US" altLang="ja-JP" sz="2400" i="1">
                                                <a:solidFill>
                                                  <a:srgbClr val="000000"/>
                                                </a:solidFill>
                                                <a:latin typeface="Cambria Math" panose="02040503050406030204" pitchFamily="18" charset="0"/>
                                              </a:rPr>
                                            </m:ctrlPr>
                                          </m:sSubPr>
                                          <m:e>
                                            <m:r>
                                              <a:rPr kumimoji="1" lang="ja-JP" altLang="en-US" sz="2400" i="1">
                                                <a:solidFill>
                                                  <a:srgbClr val="000000"/>
                                                </a:solidFill>
                                                <a:latin typeface="Cambria Math" panose="02040503050406030204" pitchFamily="18" charset="0"/>
                                              </a:rPr>
                                              <m:t>𝜇</m:t>
                                            </m:r>
                                          </m:e>
                                          <m:sub>
                                            <m:r>
                                              <a:rPr kumimoji="1" lang="en-US" altLang="ja-JP" sz="2400" b="0" i="1" smtClean="0">
                                                <a:solidFill>
                                                  <a:srgbClr val="000000"/>
                                                </a:solidFill>
                                                <a:latin typeface="Cambria Math" panose="02040503050406030204" pitchFamily="18" charset="0"/>
                                              </a:rPr>
                                              <m:t>𝑘</m:t>
                                            </m:r>
                                            <m:r>
                                              <a:rPr kumimoji="1" lang="en-US" altLang="ja-JP" sz="2400" i="1">
                                                <a:solidFill>
                                                  <a:srgbClr val="000000"/>
                                                </a:solidFill>
                                                <a:latin typeface="Cambria Math" panose="02040503050406030204" pitchFamily="18" charset="0"/>
                                              </a:rPr>
                                              <m:t>,</m:t>
                                            </m:r>
                                            <m:sSup>
                                              <m:sSupPr>
                                                <m:ctrlPr>
                                                  <a:rPr kumimoji="1" lang="en-US" altLang="ja-JP" sz="2400" b="0" i="1" smtClean="0">
                                                    <a:solidFill>
                                                      <a:srgbClr val="000000"/>
                                                    </a:solidFill>
                                                    <a:latin typeface="Cambria Math" panose="02040503050406030204" pitchFamily="18" charset="0"/>
                                                  </a:rPr>
                                                </m:ctrlPr>
                                              </m:sSupPr>
                                              <m:e>
                                                <m:r>
                                                  <a:rPr kumimoji="1" lang="en-US" altLang="ja-JP" sz="2400" i="1">
                                                    <a:solidFill>
                                                      <a:srgbClr val="000000"/>
                                                    </a:solidFill>
                                                    <a:latin typeface="Cambria Math" panose="02040503050406030204" pitchFamily="18" charset="0"/>
                                                  </a:rPr>
                                                  <m:t>𝑘</m:t>
                                                </m:r>
                                              </m:e>
                                              <m:sup>
                                                <m:r>
                                                  <a:rPr kumimoji="1" lang="en-US" altLang="ja-JP" sz="2400" b="0" i="1" smtClean="0">
                                                    <a:solidFill>
                                                      <a:srgbClr val="000000"/>
                                                    </a:solidFill>
                                                    <a:latin typeface="Cambria Math" panose="02040503050406030204" pitchFamily="18" charset="0"/>
                                                  </a:rPr>
                                                  <m:t>′</m:t>
                                                </m:r>
                                              </m:sup>
                                            </m:sSup>
                                          </m:sub>
                                        </m:sSub>
                                      </m:e>
                                    </m:d>
                                    <m:d>
                                      <m:dPr>
                                        <m:ctrlPr>
                                          <a:rPr kumimoji="1" lang="en-US" altLang="ja-JP" sz="2400" i="1">
                                            <a:solidFill>
                                              <a:srgbClr val="000000"/>
                                            </a:solidFill>
                                            <a:latin typeface="Cambria Math" panose="02040503050406030204" pitchFamily="18" charset="0"/>
                                          </a:rPr>
                                        </m:ctrlPr>
                                      </m:dPr>
                                      <m:e>
                                        <m:sSub>
                                          <m:sSubPr>
                                            <m:ctrlPr>
                                              <a:rPr kumimoji="1" lang="en-US" altLang="ja-JP" sz="2400" i="1">
                                                <a:solidFill>
                                                  <a:srgbClr val="000000"/>
                                                </a:solidFill>
                                                <a:latin typeface="Cambria Math" panose="02040503050406030204" pitchFamily="18" charset="0"/>
                                              </a:rPr>
                                            </m:ctrlPr>
                                          </m:sSubPr>
                                          <m:e>
                                            <m:r>
                                              <a:rPr kumimoji="1" lang="en-US" altLang="ja-JP" sz="2400" i="1">
                                                <a:solidFill>
                                                  <a:srgbClr val="000000"/>
                                                </a:solidFill>
                                                <a:latin typeface="Cambria Math" panose="02040503050406030204" pitchFamily="18" charset="0"/>
                                              </a:rPr>
                                              <m:t>𝑥</m:t>
                                            </m:r>
                                          </m:e>
                                          <m:sub>
                                            <m:r>
                                              <a:rPr kumimoji="1" lang="en-US" altLang="ja-JP" sz="2400" i="1">
                                                <a:solidFill>
                                                  <a:srgbClr val="000000"/>
                                                </a:solidFill>
                                                <a:latin typeface="Cambria Math" panose="02040503050406030204" pitchFamily="18" charset="0"/>
                                              </a:rPr>
                                              <m:t>𝑖</m:t>
                                            </m:r>
                                            <m:r>
                                              <a:rPr kumimoji="1" lang="en-US" altLang="ja-JP" sz="2400" i="1">
                                                <a:solidFill>
                                                  <a:srgbClr val="000000"/>
                                                </a:solidFill>
                                                <a:latin typeface="Cambria Math" panose="02040503050406030204" pitchFamily="18" charset="0"/>
                                              </a:rPr>
                                              <m:t>,</m:t>
                                            </m:r>
                                            <m:sSup>
                                              <m:sSupPr>
                                                <m:ctrlPr>
                                                  <a:rPr kumimoji="1" lang="en-US" altLang="ja-JP" sz="2400" i="1">
                                                    <a:solidFill>
                                                      <a:srgbClr val="000000"/>
                                                    </a:solidFill>
                                                    <a:latin typeface="Cambria Math" panose="02040503050406030204" pitchFamily="18" charset="0"/>
                                                  </a:rPr>
                                                </m:ctrlPr>
                                              </m:sSupPr>
                                              <m:e>
                                                <m:r>
                                                  <a:rPr kumimoji="1" lang="en-US" altLang="ja-JP" sz="2400" i="1">
                                                    <a:solidFill>
                                                      <a:srgbClr val="000000"/>
                                                    </a:solidFill>
                                                    <a:latin typeface="Cambria Math" panose="02040503050406030204" pitchFamily="18" charset="0"/>
                                                  </a:rPr>
                                                  <m:t>𝑘</m:t>
                                                </m:r>
                                              </m:e>
                                              <m:sup>
                                                <m:r>
                                                  <a:rPr kumimoji="1" lang="en-US" altLang="ja-JP" sz="2400" i="1">
                                                    <a:solidFill>
                                                      <a:srgbClr val="000000"/>
                                                    </a:solidFill>
                                                    <a:latin typeface="Cambria Math" panose="02040503050406030204" pitchFamily="18" charset="0"/>
                                                  </a:rPr>
                                                  <m:t>′</m:t>
                                                </m:r>
                                                <m:r>
                                                  <a:rPr kumimoji="1" lang="en-US" altLang="ja-JP" sz="2400" b="0" i="1" smtClean="0">
                                                    <a:solidFill>
                                                      <a:srgbClr val="000000"/>
                                                    </a:solidFill>
                                                    <a:latin typeface="Cambria Math" panose="02040503050406030204" pitchFamily="18" charset="0"/>
                                                  </a:rPr>
                                                  <m:t>′</m:t>
                                                </m:r>
                                              </m:sup>
                                            </m:sSup>
                                          </m:sub>
                                        </m:sSub>
                                        <m:r>
                                          <a:rPr kumimoji="1" lang="en-US" altLang="ja-JP" sz="2400" i="1">
                                            <a:solidFill>
                                              <a:srgbClr val="000000"/>
                                            </a:solidFill>
                                            <a:latin typeface="Cambria Math" panose="02040503050406030204" pitchFamily="18" charset="0"/>
                                          </a:rPr>
                                          <m:t>−</m:t>
                                        </m:r>
                                        <m:sSub>
                                          <m:sSubPr>
                                            <m:ctrlPr>
                                              <a:rPr kumimoji="1" lang="en-US" altLang="ja-JP" sz="2400" i="1">
                                                <a:solidFill>
                                                  <a:srgbClr val="000000"/>
                                                </a:solidFill>
                                                <a:latin typeface="Cambria Math" panose="02040503050406030204" pitchFamily="18" charset="0"/>
                                              </a:rPr>
                                            </m:ctrlPr>
                                          </m:sSubPr>
                                          <m:e>
                                            <m:r>
                                              <a:rPr kumimoji="1" lang="ja-JP" altLang="en-US" sz="2400" i="1">
                                                <a:solidFill>
                                                  <a:srgbClr val="000000"/>
                                                </a:solidFill>
                                                <a:latin typeface="Cambria Math" panose="02040503050406030204" pitchFamily="18" charset="0"/>
                                              </a:rPr>
                                              <m:t>𝜇</m:t>
                                            </m:r>
                                          </m:e>
                                          <m:sub>
                                            <m:r>
                                              <a:rPr kumimoji="1" lang="en-US" altLang="ja-JP" sz="2400" b="0" i="1" smtClean="0">
                                                <a:solidFill>
                                                  <a:srgbClr val="000000"/>
                                                </a:solidFill>
                                                <a:latin typeface="Cambria Math" panose="02040503050406030204" pitchFamily="18" charset="0"/>
                                              </a:rPr>
                                              <m:t>𝑘</m:t>
                                            </m:r>
                                            <m:r>
                                              <a:rPr kumimoji="1" lang="en-US" altLang="ja-JP" sz="2400" i="1">
                                                <a:solidFill>
                                                  <a:srgbClr val="000000"/>
                                                </a:solidFill>
                                                <a:latin typeface="Cambria Math" panose="02040503050406030204" pitchFamily="18" charset="0"/>
                                              </a:rPr>
                                              <m:t>,</m:t>
                                            </m:r>
                                            <m:sSup>
                                              <m:sSupPr>
                                                <m:ctrlPr>
                                                  <a:rPr kumimoji="1" lang="en-US" altLang="ja-JP" sz="2400" i="1">
                                                    <a:solidFill>
                                                      <a:srgbClr val="000000"/>
                                                    </a:solidFill>
                                                    <a:latin typeface="Cambria Math" panose="02040503050406030204" pitchFamily="18" charset="0"/>
                                                  </a:rPr>
                                                </m:ctrlPr>
                                              </m:sSupPr>
                                              <m:e>
                                                <m:r>
                                                  <a:rPr kumimoji="1" lang="en-US" altLang="ja-JP" sz="2400" i="1">
                                                    <a:solidFill>
                                                      <a:srgbClr val="000000"/>
                                                    </a:solidFill>
                                                    <a:latin typeface="Cambria Math" panose="02040503050406030204" pitchFamily="18" charset="0"/>
                                                  </a:rPr>
                                                  <m:t>𝑘</m:t>
                                                </m:r>
                                              </m:e>
                                              <m:sup>
                                                <m:r>
                                                  <a:rPr kumimoji="1" lang="en-US" altLang="ja-JP" sz="2400" i="1">
                                                    <a:solidFill>
                                                      <a:srgbClr val="000000"/>
                                                    </a:solidFill>
                                                    <a:latin typeface="Cambria Math" panose="02040503050406030204" pitchFamily="18" charset="0"/>
                                                  </a:rPr>
                                                  <m:t>′</m:t>
                                                </m:r>
                                                <m:r>
                                                  <a:rPr kumimoji="1" lang="en-US" altLang="ja-JP" sz="2400" b="0" i="1" smtClean="0">
                                                    <a:solidFill>
                                                      <a:srgbClr val="000000"/>
                                                    </a:solidFill>
                                                    <a:latin typeface="Cambria Math" panose="02040503050406030204" pitchFamily="18" charset="0"/>
                                                  </a:rPr>
                                                  <m:t>′</m:t>
                                                </m:r>
                                              </m:sup>
                                            </m:sSup>
                                          </m:sub>
                                        </m:sSub>
                                      </m:e>
                                    </m:d>
                                  </m:e>
                                </m:nary>
                              </m:e>
                            </m:d>
                          </m:e>
                        </m:func>
                      </m:e>
                    </m:nary>
                  </m:oMath>
                </a14:m>
                <a:endParaRPr kumimoji="1" lang="en-US" altLang="ja-JP" sz="2400" b="0" dirty="0">
                  <a:solidFill>
                    <a:srgbClr val="0000FF"/>
                  </a:solidFill>
                </a:endParaRPr>
              </a:p>
              <a:p>
                <a:pPr lvl="0" defTabSz="914400">
                  <a:spcAft>
                    <a:spcPts val="600"/>
                  </a:spcAft>
                  <a:defRPr/>
                </a:pPr>
                <a:r>
                  <a:rPr kumimoji="1" lang="ja-JP" altLang="en-US" b="0" i="1" u="none" strike="noStrike" kern="1200" cap="none" spc="0" normalizeH="0" baseline="0" noProof="0" dirty="0">
                    <a:ln>
                      <a:noFill/>
                    </a:ln>
                    <a:solidFill>
                      <a:schemeClr val="tx1"/>
                    </a:solidFill>
                    <a:effectLst/>
                    <a:uLnTx/>
                    <a:uFillTx/>
                    <a:latin typeface="Cambria Math" panose="02040503050406030204" pitchFamily="18" charset="0"/>
                  </a:rPr>
                  <a:t>　　　　　　</a:t>
                </a:r>
                <a:r>
                  <a:rPr kumimoji="1" lang="en-US" altLang="ja-JP" b="0" i="1" u="none" strike="noStrike" kern="1200" cap="none" spc="0" normalizeH="0" baseline="0" noProof="0" dirty="0">
                    <a:ln>
                      <a:noFill/>
                    </a:ln>
                    <a:solidFill>
                      <a:schemeClr val="tx1"/>
                    </a:solidFill>
                    <a:effectLst/>
                    <a:uLnTx/>
                    <a:uFillTx/>
                    <a:latin typeface="Cambria Math" panose="02040503050406030204" pitchFamily="18" charset="0"/>
                  </a:rPr>
                  <a:t> </a:t>
                </a:r>
                <a14:m>
                  <m:oMath xmlns:m="http://schemas.openxmlformats.org/officeDocument/2006/math">
                    <m:sSub>
                      <m:sSubPr>
                        <m:ctrlPr>
                          <a:rPr kumimoji="1" lang="en-US" altLang="ja-JP" i="1" smtClean="0">
                            <a:solidFill>
                              <a:srgbClr val="000000"/>
                            </a:solidFill>
                            <a:latin typeface="Cambria Math" panose="02040503050406030204" pitchFamily="18" charset="0"/>
                          </a:rPr>
                        </m:ctrlPr>
                      </m:sSubPr>
                      <m:e>
                        <m:r>
                          <a:rPr kumimoji="1" lang="en-US" altLang="ja-JP" b="0" i="1" smtClean="0">
                            <a:solidFill>
                              <a:srgbClr val="000000"/>
                            </a:solidFill>
                            <a:latin typeface="Cambria Math" panose="02040503050406030204" pitchFamily="18" charset="0"/>
                          </a:rPr>
                          <m:t>𝐴</m:t>
                        </m:r>
                      </m:e>
                      <m:sub>
                        <m:r>
                          <a:rPr kumimoji="1" lang="en-US" altLang="ja-JP" b="0" i="1" smtClean="0">
                            <a:solidFill>
                              <a:srgbClr val="000000"/>
                            </a:solidFill>
                            <a:latin typeface="Cambria Math" panose="02040503050406030204" pitchFamily="18" charset="0"/>
                          </a:rPr>
                          <m:t>𝑘</m:t>
                        </m:r>
                        <m:r>
                          <a:rPr kumimoji="1" lang="en-US" altLang="ja-JP" b="0" i="1" smtClean="0">
                            <a:solidFill>
                              <a:srgbClr val="000000"/>
                            </a:solidFill>
                            <a:latin typeface="Cambria Math" panose="02040503050406030204" pitchFamily="18" charset="0"/>
                          </a:rPr>
                          <m:t>,</m:t>
                        </m:r>
                        <m:r>
                          <a:rPr kumimoji="1" lang="en-US" altLang="ja-JP" b="0" i="1" smtClean="0">
                            <a:solidFill>
                              <a:srgbClr val="000000"/>
                            </a:solidFill>
                            <a:latin typeface="Cambria Math" panose="02040503050406030204" pitchFamily="18" charset="0"/>
                          </a:rPr>
                          <m:t>𝑘</m:t>
                        </m:r>
                        <m:r>
                          <a:rPr kumimoji="1" lang="en-US" altLang="ja-JP" b="0" i="1" smtClean="0">
                            <a:solidFill>
                              <a:srgbClr val="000000"/>
                            </a:solidFill>
                            <a:latin typeface="Cambria Math" panose="02040503050406030204" pitchFamily="18" charset="0"/>
                          </a:rPr>
                          <m:t>,</m:t>
                        </m:r>
                        <m:r>
                          <a:rPr kumimoji="1" lang="en-US" altLang="ja-JP" b="0" i="1" smtClean="0">
                            <a:solidFill>
                              <a:srgbClr val="000000"/>
                            </a:solidFill>
                            <a:latin typeface="Cambria Math" panose="02040503050406030204" pitchFamily="18" charset="0"/>
                          </a:rPr>
                          <m:t>𝑘</m:t>
                        </m:r>
                        <m:r>
                          <a:rPr kumimoji="1" lang="en-US" altLang="ja-JP" b="0" i="1" smtClean="0">
                            <a:solidFill>
                              <a:srgbClr val="000000"/>
                            </a:solidFill>
                            <a:latin typeface="Cambria Math" panose="02040503050406030204" pitchFamily="18" charset="0"/>
                          </a:rPr>
                          <m:t>′</m:t>
                        </m:r>
                      </m:sub>
                    </m:sSub>
                    <m:r>
                      <a:rPr kumimoji="1" lang="en-US" altLang="ja-JP" b="0" i="1" smtClean="0">
                        <a:solidFill>
                          <a:srgbClr val="000000"/>
                        </a:solidFill>
                        <a:latin typeface="Cambria Math" panose="02040503050406030204" pitchFamily="18" charset="0"/>
                      </a:rPr>
                      <m:t>=</m:t>
                    </m:r>
                    <m:f>
                      <m:fPr>
                        <m:ctrlPr>
                          <a:rPr kumimoji="1" lang="en-US" altLang="ja-JP" i="1">
                            <a:solidFill>
                              <a:srgbClr val="000000"/>
                            </a:solidFill>
                            <a:latin typeface="Cambria Math" panose="02040503050406030204" pitchFamily="18" charset="0"/>
                          </a:rPr>
                        </m:ctrlPr>
                      </m:fPr>
                      <m:num>
                        <m:r>
                          <a:rPr kumimoji="1" lang="en-US" altLang="ja-JP" b="0" i="1" smtClean="0">
                            <a:solidFill>
                              <a:srgbClr val="000000"/>
                            </a:solidFill>
                            <a:latin typeface="Cambria Math" panose="02040503050406030204" pitchFamily="18" charset="0"/>
                          </a:rPr>
                          <m:t>1</m:t>
                        </m:r>
                      </m:num>
                      <m:den>
                        <m:r>
                          <a:rPr kumimoji="1" lang="en-US" altLang="ja-JP" i="1">
                            <a:solidFill>
                              <a:srgbClr val="000000"/>
                            </a:solidFill>
                            <a:latin typeface="Cambria Math" panose="02040503050406030204" pitchFamily="18" charset="0"/>
                          </a:rPr>
                          <m:t>2</m:t>
                        </m:r>
                        <m:sSup>
                          <m:sSupPr>
                            <m:ctrlPr>
                              <a:rPr kumimoji="1" lang="en-US" altLang="ja-JP" i="1">
                                <a:solidFill>
                                  <a:srgbClr val="000000"/>
                                </a:solidFill>
                                <a:latin typeface="Cambria Math" panose="02040503050406030204" pitchFamily="18" charset="0"/>
                              </a:rPr>
                            </m:ctrlPr>
                          </m:sSupPr>
                          <m:e>
                            <m:sSub>
                              <m:sSubPr>
                                <m:ctrlPr>
                                  <a:rPr kumimoji="1" lang="en-US" altLang="ja-JP" i="1" smtClean="0">
                                    <a:solidFill>
                                      <a:srgbClr val="000000"/>
                                    </a:solidFill>
                                    <a:latin typeface="Cambria Math" panose="02040503050406030204" pitchFamily="18" charset="0"/>
                                  </a:rPr>
                                </m:ctrlPr>
                              </m:sSubPr>
                              <m:e>
                                <m:r>
                                  <a:rPr kumimoji="1" lang="ja-JP" altLang="en-US" i="1">
                                    <a:solidFill>
                                      <a:srgbClr val="000000"/>
                                    </a:solidFill>
                                    <a:latin typeface="Cambria Math" panose="02040503050406030204" pitchFamily="18" charset="0"/>
                                  </a:rPr>
                                  <m:t>𝜎</m:t>
                                </m:r>
                              </m:e>
                              <m:sub>
                                <m:r>
                                  <a:rPr kumimoji="1" lang="en-US" altLang="ja-JP" b="0" i="1" smtClean="0">
                                    <a:solidFill>
                                      <a:srgbClr val="000000"/>
                                    </a:solidFill>
                                    <a:latin typeface="Cambria Math" panose="02040503050406030204" pitchFamily="18" charset="0"/>
                                  </a:rPr>
                                  <m:t>𝑘</m:t>
                                </m:r>
                                <m:r>
                                  <a:rPr kumimoji="1" lang="en-US" altLang="ja-JP" b="0" i="1" smtClean="0">
                                    <a:solidFill>
                                      <a:srgbClr val="000000"/>
                                    </a:solidFill>
                                    <a:latin typeface="Cambria Math" panose="02040503050406030204" pitchFamily="18" charset="0"/>
                                  </a:rPr>
                                  <m:t>,</m:t>
                                </m:r>
                                <m:sSup>
                                  <m:sSupPr>
                                    <m:ctrlPr>
                                      <a:rPr kumimoji="1" lang="en-US" altLang="ja-JP" b="0" i="1" smtClean="0">
                                        <a:solidFill>
                                          <a:srgbClr val="000000"/>
                                        </a:solidFill>
                                        <a:latin typeface="Cambria Math" panose="02040503050406030204" pitchFamily="18" charset="0"/>
                                      </a:rPr>
                                    </m:ctrlPr>
                                  </m:sSupPr>
                                  <m:e>
                                    <m:r>
                                      <a:rPr kumimoji="1" lang="en-US" altLang="ja-JP" b="0" i="1" smtClean="0">
                                        <a:solidFill>
                                          <a:srgbClr val="000000"/>
                                        </a:solidFill>
                                        <a:latin typeface="Cambria Math" panose="02040503050406030204" pitchFamily="18" charset="0"/>
                                      </a:rPr>
                                      <m:t>𝑘</m:t>
                                    </m:r>
                                  </m:e>
                                  <m:sup>
                                    <m:r>
                                      <a:rPr kumimoji="1" lang="en-US" altLang="ja-JP" b="0" i="1" smtClean="0">
                                        <a:solidFill>
                                          <a:srgbClr val="000000"/>
                                        </a:solidFill>
                                        <a:latin typeface="Cambria Math" panose="02040503050406030204" pitchFamily="18" charset="0"/>
                                      </a:rPr>
                                      <m:t>′</m:t>
                                    </m:r>
                                  </m:sup>
                                </m:sSup>
                                <m:r>
                                  <a:rPr kumimoji="1" lang="en-US" altLang="ja-JP" b="0" i="1" smtClean="0">
                                    <a:solidFill>
                                      <a:srgbClr val="000000"/>
                                    </a:solidFill>
                                    <a:latin typeface="Cambria Math" panose="02040503050406030204" pitchFamily="18" charset="0"/>
                                  </a:rPr>
                                  <m:t>,</m:t>
                                </m:r>
                                <m:sSup>
                                  <m:sSupPr>
                                    <m:ctrlPr>
                                      <a:rPr kumimoji="1" lang="en-US" altLang="ja-JP" b="0" i="1" smtClean="0">
                                        <a:solidFill>
                                          <a:srgbClr val="000000"/>
                                        </a:solidFill>
                                        <a:latin typeface="Cambria Math" panose="02040503050406030204" pitchFamily="18" charset="0"/>
                                      </a:rPr>
                                    </m:ctrlPr>
                                  </m:sSupPr>
                                  <m:e>
                                    <m:r>
                                      <a:rPr kumimoji="1" lang="en-US" altLang="ja-JP" b="0" i="1" smtClean="0">
                                        <a:solidFill>
                                          <a:srgbClr val="000000"/>
                                        </a:solidFill>
                                        <a:latin typeface="Cambria Math" panose="02040503050406030204" pitchFamily="18" charset="0"/>
                                      </a:rPr>
                                      <m:t>𝑘</m:t>
                                    </m:r>
                                  </m:e>
                                  <m:sup>
                                    <m:r>
                                      <a:rPr kumimoji="1" lang="en-US" altLang="ja-JP" b="0" i="1" smtClean="0">
                                        <a:solidFill>
                                          <a:srgbClr val="000000"/>
                                        </a:solidFill>
                                        <a:latin typeface="Cambria Math" panose="02040503050406030204" pitchFamily="18" charset="0"/>
                                      </a:rPr>
                                      <m:t>′′</m:t>
                                    </m:r>
                                  </m:sup>
                                </m:sSup>
                              </m:sub>
                            </m:sSub>
                          </m:e>
                          <m:sup>
                            <m:r>
                              <a:rPr kumimoji="1" lang="en-US" altLang="ja-JP" i="1">
                                <a:solidFill>
                                  <a:srgbClr val="000000"/>
                                </a:solidFill>
                                <a:latin typeface="Cambria Math" panose="02040503050406030204" pitchFamily="18" charset="0"/>
                              </a:rPr>
                              <m:t>2</m:t>
                            </m:r>
                          </m:sup>
                        </m:sSup>
                      </m:den>
                    </m:f>
                  </m:oMath>
                </a14:m>
                <a:r>
                  <a:rPr kumimoji="1" lang="en-US" altLang="ja-JP" b="0" i="1" u="none" strike="noStrike" kern="1200" cap="none" spc="0" normalizeH="0" baseline="0" noProof="0" dirty="0">
                    <a:ln>
                      <a:noFill/>
                    </a:ln>
                    <a:solidFill>
                      <a:schemeClr val="tx1"/>
                    </a:solidFill>
                    <a:effectLst/>
                    <a:uLnTx/>
                    <a:uFillTx/>
                    <a:latin typeface="Cambria Math" panose="02040503050406030204" pitchFamily="18" charset="0"/>
                  </a:rPr>
                  <a:t> </a:t>
                </a:r>
                <a:r>
                  <a:rPr kumimoji="1" lang="ja-JP" altLang="en-US" b="0" i="1" u="none" strike="noStrike" kern="1200" cap="none" spc="0" normalizeH="0" baseline="0" noProof="0" dirty="0">
                    <a:ln>
                      <a:noFill/>
                    </a:ln>
                    <a:solidFill>
                      <a:schemeClr val="tx1"/>
                    </a:solidFill>
                    <a:effectLst/>
                    <a:uLnTx/>
                    <a:uFillTx/>
                    <a:latin typeface="Cambria Math" panose="02040503050406030204" pitchFamily="18" charset="0"/>
                  </a:rPr>
                  <a:t>　　　</a:t>
                </a:r>
                <a:r>
                  <a:rPr kumimoji="1" lang="en-US" altLang="ja-JP" b="0" i="1" u="none" strike="noStrike" kern="1200" cap="none" spc="0" normalizeH="0" baseline="0" noProof="0" dirty="0">
                    <a:ln>
                      <a:noFill/>
                    </a:ln>
                    <a:solidFill>
                      <a:schemeClr val="tx1"/>
                    </a:solidFill>
                    <a:effectLst/>
                    <a:uLnTx/>
                    <a:uFillTx/>
                    <a:latin typeface="Cambria Math" panose="02040503050406030204" pitchFamily="18" charset="0"/>
                  </a:rPr>
                  <a:t>  </a:t>
                </a:r>
                <a14:m>
                  <m:oMath xmlns:m="http://schemas.openxmlformats.org/officeDocument/2006/math">
                    <m:sSub>
                      <m:sSubPr>
                        <m:ctrlPr>
                          <a:rPr kumimoji="1" lang="en-US" altLang="ja-JP" i="1">
                            <a:solidFill>
                              <a:srgbClr val="000000"/>
                            </a:solidFill>
                            <a:latin typeface="Cambria Math" panose="02040503050406030204" pitchFamily="18" charset="0"/>
                          </a:rPr>
                        </m:ctrlPr>
                      </m:sSubPr>
                      <m:e>
                        <m:r>
                          <a:rPr kumimoji="1" lang="ja-JP" altLang="en-US" i="1">
                            <a:solidFill>
                              <a:srgbClr val="000000"/>
                            </a:solidFill>
                            <a:latin typeface="Cambria Math" panose="02040503050406030204" pitchFamily="18" charset="0"/>
                          </a:rPr>
                          <m:t>𝜇</m:t>
                        </m:r>
                      </m:e>
                      <m:sub>
                        <m:r>
                          <a:rPr kumimoji="1" lang="en-US" altLang="ja-JP" i="1">
                            <a:solidFill>
                              <a:srgbClr val="000000"/>
                            </a:solidFill>
                            <a:latin typeface="Cambria Math" panose="02040503050406030204" pitchFamily="18" charset="0"/>
                          </a:rPr>
                          <m:t>𝑘</m:t>
                        </m:r>
                        <m:r>
                          <a:rPr kumimoji="1" lang="en-US" altLang="ja-JP" i="1">
                            <a:solidFill>
                              <a:srgbClr val="000000"/>
                            </a:solidFill>
                            <a:latin typeface="Cambria Math" panose="02040503050406030204" pitchFamily="18" charset="0"/>
                          </a:rPr>
                          <m:t>,</m:t>
                        </m:r>
                        <m:sSup>
                          <m:sSupPr>
                            <m:ctrlPr>
                              <a:rPr kumimoji="1" lang="en-US" altLang="ja-JP" i="1">
                                <a:solidFill>
                                  <a:srgbClr val="000000"/>
                                </a:solidFill>
                                <a:latin typeface="Cambria Math" panose="02040503050406030204" pitchFamily="18" charset="0"/>
                              </a:rPr>
                            </m:ctrlPr>
                          </m:sSupPr>
                          <m:e>
                            <m:r>
                              <a:rPr kumimoji="1" lang="en-US" altLang="ja-JP" i="1">
                                <a:solidFill>
                                  <a:srgbClr val="000000"/>
                                </a:solidFill>
                                <a:latin typeface="Cambria Math" panose="02040503050406030204" pitchFamily="18" charset="0"/>
                              </a:rPr>
                              <m:t>𝑘</m:t>
                            </m:r>
                          </m:e>
                          <m:sup>
                            <m:r>
                              <a:rPr kumimoji="1" lang="en-US" altLang="ja-JP" i="1">
                                <a:solidFill>
                                  <a:srgbClr val="000000"/>
                                </a:solidFill>
                                <a:latin typeface="Cambria Math" panose="02040503050406030204" pitchFamily="18" charset="0"/>
                              </a:rPr>
                              <m:t>′</m:t>
                            </m:r>
                          </m:sup>
                        </m:sSup>
                      </m:sub>
                    </m:sSub>
                    <m:r>
                      <a:rPr kumimoji="1" lang="en-US" altLang="ja-JP" i="1">
                        <a:solidFill>
                          <a:srgbClr val="000000"/>
                        </a:solidFill>
                        <a:latin typeface="Cambria Math" panose="02040503050406030204" pitchFamily="18" charset="0"/>
                      </a:rPr>
                      <m:t> </m:t>
                    </m:r>
                  </m:oMath>
                </a14:m>
                <a:r>
                  <a:rPr kumimoji="1" lang="en-US" altLang="ja-JP" i="1" dirty="0">
                    <a:solidFill>
                      <a:srgbClr val="000000"/>
                    </a:solidFill>
                    <a:latin typeface="Cambria Math" panose="02040503050406030204" pitchFamily="18" charset="0"/>
                  </a:rPr>
                  <a:t>, </a:t>
                </a:r>
                <a14:m>
                  <m:oMath xmlns:m="http://schemas.openxmlformats.org/officeDocument/2006/math">
                    <m:sSup>
                      <m:sSupPr>
                        <m:ctrlPr>
                          <a:rPr kumimoji="1" lang="en-US" altLang="ja-JP" i="1">
                            <a:solidFill>
                              <a:srgbClr val="000000"/>
                            </a:solidFill>
                            <a:latin typeface="Cambria Math" panose="02040503050406030204" pitchFamily="18" charset="0"/>
                          </a:rPr>
                        </m:ctrlPr>
                      </m:sSupPr>
                      <m:e>
                        <m:sSub>
                          <m:sSubPr>
                            <m:ctrlPr>
                              <a:rPr kumimoji="1" lang="en-US" altLang="ja-JP" i="1">
                                <a:solidFill>
                                  <a:srgbClr val="000000"/>
                                </a:solidFill>
                                <a:latin typeface="Cambria Math" panose="02040503050406030204" pitchFamily="18" charset="0"/>
                              </a:rPr>
                            </m:ctrlPr>
                          </m:sSubPr>
                          <m:e>
                            <m:r>
                              <a:rPr kumimoji="1" lang="ja-JP" altLang="en-US" i="1">
                                <a:solidFill>
                                  <a:srgbClr val="000000"/>
                                </a:solidFill>
                                <a:latin typeface="Cambria Math" panose="02040503050406030204" pitchFamily="18" charset="0"/>
                              </a:rPr>
                              <m:t>𝜎</m:t>
                            </m:r>
                          </m:e>
                          <m:sub>
                            <m:r>
                              <a:rPr kumimoji="1" lang="en-US" altLang="ja-JP" i="1">
                                <a:solidFill>
                                  <a:srgbClr val="000000"/>
                                </a:solidFill>
                                <a:latin typeface="Cambria Math" panose="02040503050406030204" pitchFamily="18" charset="0"/>
                              </a:rPr>
                              <m:t>𝑘</m:t>
                            </m:r>
                            <m:r>
                              <a:rPr kumimoji="1" lang="en-US" altLang="ja-JP" i="1">
                                <a:solidFill>
                                  <a:srgbClr val="000000"/>
                                </a:solidFill>
                                <a:latin typeface="Cambria Math" panose="02040503050406030204" pitchFamily="18" charset="0"/>
                              </a:rPr>
                              <m:t>,</m:t>
                            </m:r>
                            <m:sSup>
                              <m:sSupPr>
                                <m:ctrlPr>
                                  <a:rPr kumimoji="1" lang="en-US" altLang="ja-JP" i="1">
                                    <a:solidFill>
                                      <a:srgbClr val="000000"/>
                                    </a:solidFill>
                                    <a:latin typeface="Cambria Math" panose="02040503050406030204" pitchFamily="18" charset="0"/>
                                  </a:rPr>
                                </m:ctrlPr>
                              </m:sSupPr>
                              <m:e>
                                <m:r>
                                  <a:rPr kumimoji="1" lang="en-US" altLang="ja-JP" i="1">
                                    <a:solidFill>
                                      <a:srgbClr val="000000"/>
                                    </a:solidFill>
                                    <a:latin typeface="Cambria Math" panose="02040503050406030204" pitchFamily="18" charset="0"/>
                                  </a:rPr>
                                  <m:t>𝑘</m:t>
                                </m:r>
                              </m:e>
                              <m:sup>
                                <m:r>
                                  <a:rPr kumimoji="1" lang="en-US" altLang="ja-JP" i="1">
                                    <a:solidFill>
                                      <a:srgbClr val="000000"/>
                                    </a:solidFill>
                                    <a:latin typeface="Cambria Math" panose="02040503050406030204" pitchFamily="18" charset="0"/>
                                  </a:rPr>
                                  <m:t>′</m:t>
                                </m:r>
                              </m:sup>
                            </m:sSup>
                            <m:r>
                              <a:rPr kumimoji="1" lang="en-US" altLang="ja-JP" b="0" i="1" smtClean="0">
                                <a:solidFill>
                                  <a:srgbClr val="000000"/>
                                </a:solidFill>
                                <a:latin typeface="Cambria Math" panose="02040503050406030204" pitchFamily="18" charset="0"/>
                              </a:rPr>
                              <m:t>,</m:t>
                            </m:r>
                            <m:sSup>
                              <m:sSupPr>
                                <m:ctrlPr>
                                  <a:rPr kumimoji="1" lang="en-US" altLang="ja-JP" b="0" i="1" smtClean="0">
                                    <a:solidFill>
                                      <a:srgbClr val="000000"/>
                                    </a:solidFill>
                                    <a:latin typeface="Cambria Math" panose="02040503050406030204" pitchFamily="18" charset="0"/>
                                  </a:rPr>
                                </m:ctrlPr>
                              </m:sSupPr>
                              <m:e>
                                <m:r>
                                  <a:rPr kumimoji="1" lang="en-US" altLang="ja-JP" b="0" i="1" smtClean="0">
                                    <a:solidFill>
                                      <a:srgbClr val="000000"/>
                                    </a:solidFill>
                                    <a:latin typeface="Cambria Math" panose="02040503050406030204" pitchFamily="18" charset="0"/>
                                  </a:rPr>
                                  <m:t>𝑘</m:t>
                                </m:r>
                              </m:e>
                              <m:sup>
                                <m:r>
                                  <a:rPr kumimoji="1" lang="en-US" altLang="ja-JP" b="0" i="1" smtClean="0">
                                    <a:solidFill>
                                      <a:srgbClr val="000000"/>
                                    </a:solidFill>
                                    <a:latin typeface="Cambria Math" panose="02040503050406030204" pitchFamily="18" charset="0"/>
                                  </a:rPr>
                                  <m:t>′′</m:t>
                                </m:r>
                              </m:sup>
                            </m:sSup>
                          </m:sub>
                        </m:sSub>
                      </m:e>
                      <m:sup>
                        <m:r>
                          <a:rPr kumimoji="1" lang="en-US" altLang="ja-JP" i="1">
                            <a:solidFill>
                              <a:srgbClr val="000000"/>
                            </a:solidFill>
                            <a:latin typeface="Cambria Math" panose="02040503050406030204" pitchFamily="18" charset="0"/>
                          </a:rPr>
                          <m:t>2</m:t>
                        </m:r>
                      </m:sup>
                    </m:sSup>
                  </m:oMath>
                </a14:m>
                <a:r>
                  <a:rPr kumimoji="1" lang="en-US" altLang="ja-JP" b="0" u="none" strike="noStrike" kern="1200" cap="none" spc="0" normalizeH="0" baseline="0" noProof="0" dirty="0">
                    <a:ln>
                      <a:noFill/>
                    </a:ln>
                    <a:solidFill>
                      <a:schemeClr val="tx1"/>
                    </a:solidFill>
                    <a:effectLst/>
                    <a:uLnTx/>
                    <a:uFillTx/>
                    <a:latin typeface="Cambria Math" panose="02040503050406030204" pitchFamily="18" charset="0"/>
                  </a:rPr>
                  <a:t>: </a:t>
                </a:r>
                <a:r>
                  <a:rPr kumimoji="1" lang="en-US" altLang="ja-JP" b="0" i="1" u="none" strike="noStrike" kern="1200" cap="none" spc="0" normalizeH="0" baseline="0" noProof="0" dirty="0">
                    <a:ln>
                      <a:noFill/>
                    </a:ln>
                    <a:solidFill>
                      <a:schemeClr val="tx1"/>
                    </a:solidFill>
                    <a:effectLst/>
                    <a:uLnTx/>
                    <a:uFillTx/>
                    <a:latin typeface="Cambria Math" panose="02040503050406030204" pitchFamily="18" charset="0"/>
                  </a:rPr>
                  <a:t>k</a:t>
                </a:r>
                <a:r>
                  <a:rPr kumimoji="1" lang="ja-JP" altLang="en-US" b="0" u="none" strike="noStrike" kern="1200" cap="none" spc="0" normalizeH="0" baseline="0" noProof="0" dirty="0">
                    <a:ln>
                      <a:noFill/>
                    </a:ln>
                    <a:solidFill>
                      <a:schemeClr val="tx1"/>
                    </a:solidFill>
                    <a:effectLst/>
                    <a:uLnTx/>
                    <a:uFillTx/>
                    <a:latin typeface="Cambria Math" panose="02040503050406030204" pitchFamily="18" charset="0"/>
                  </a:rPr>
                  <a:t>番目の基底の平均と共分散行列</a:t>
                </a:r>
                <a:endParaRPr kumimoji="1" lang="en-US" altLang="ja-JP" b="0" u="none" strike="noStrike" kern="1200" cap="none" spc="0" normalizeH="0" baseline="0" noProof="0" dirty="0">
                  <a:ln>
                    <a:noFill/>
                  </a:ln>
                  <a:solidFill>
                    <a:schemeClr val="tx1"/>
                  </a:solidFill>
                  <a:effectLst/>
                  <a:uLnTx/>
                  <a:uFillTx/>
                  <a:latin typeface="Cambria Math" panose="02040503050406030204" pitchFamily="18" charset="0"/>
                </a:endParaRPr>
              </a:p>
              <a:p>
                <a:pPr defTabSz="914400">
                  <a:spcAft>
                    <a:spcPts val="600"/>
                  </a:spcAft>
                  <a:defRPr/>
                </a:pPr>
                <a:r>
                  <a:rPr kumimoji="1" lang="ja-JP" altLang="en-US" sz="2400" dirty="0">
                    <a:latin typeface="Times New Roman" panose="02020603050405020304" pitchFamily="18" charset="0"/>
                    <a:ea typeface="ＭＳ Ｐゴシック" panose="020B0600070205080204" pitchFamily="50" charset="-128"/>
                    <a:cs typeface="Times New Roman" panose="02020603050405020304" pitchFamily="18" charset="0"/>
                  </a:rPr>
                  <a:t>・ </a:t>
                </a:r>
                <a14:m>
                  <m:oMath xmlns:m="http://schemas.openxmlformats.org/officeDocument/2006/math">
                    <m:sSub>
                      <m:sSubPr>
                        <m:ctrlPr>
                          <a:rPr kumimoji="1" lang="en-US" altLang="ja-JP" sz="2400" i="1" smtClean="0">
                            <a:solidFill>
                              <a:schemeClr val="tx1"/>
                            </a:solidFill>
                            <a:latin typeface="Cambria Math" panose="02040503050406030204" pitchFamily="18" charset="0"/>
                          </a:rPr>
                        </m:ctrlPr>
                      </m:sSubPr>
                      <m:e>
                        <m:r>
                          <a:rPr kumimoji="1" lang="en-US" altLang="ja-JP" sz="2400" b="0" i="1" smtClean="0">
                            <a:solidFill>
                              <a:schemeClr val="tx1"/>
                            </a:solidFill>
                            <a:latin typeface="Cambria Math" panose="02040503050406030204" pitchFamily="18" charset="0"/>
                          </a:rPr>
                          <m:t>𝑤</m:t>
                        </m:r>
                      </m:e>
                      <m:sub>
                        <m:r>
                          <a:rPr kumimoji="1" lang="en-US" altLang="ja-JP" sz="2400" b="0" i="1" smtClean="0">
                            <a:solidFill>
                              <a:schemeClr val="tx1"/>
                            </a:solidFill>
                            <a:latin typeface="Cambria Math" panose="02040503050406030204" pitchFamily="18" charset="0"/>
                          </a:rPr>
                          <m:t>𝑘</m:t>
                        </m:r>
                      </m:sub>
                    </m:sSub>
                  </m:oMath>
                </a14:m>
                <a:r>
                  <a:rPr kumimoji="1" lang="ja-JP" altLang="en-US" sz="2400" dirty="0">
                    <a:latin typeface="Times New Roman" panose="02020603050405020304" pitchFamily="18" charset="0"/>
                    <a:ea typeface="ＭＳ Ｐゴシック" panose="020B0600070205080204" pitchFamily="50" charset="-128"/>
                    <a:cs typeface="Times New Roman" panose="02020603050405020304" pitchFamily="18" charset="0"/>
                  </a:rPr>
                  <a:t>が正規分布に従うと仮定</a:t>
                </a:r>
                <a:endParaRPr kumimoji="1" lang="en-US" altLang="ja-JP" sz="2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defTabSz="914400">
                  <a:spcAft>
                    <a:spcPts val="600"/>
                  </a:spcAft>
                  <a:defRPr/>
                </a:pPr>
                <a:r>
                  <a:rPr kumimoji="1" lang="ja-JP" altLang="en-US" sz="2400" dirty="0">
                    <a:latin typeface="Times New Roman" panose="02020603050405020304" pitchFamily="18" charset="0"/>
                    <a:ea typeface="ＭＳ Ｐゴシック" panose="020B0600070205080204" pitchFamily="50" charset="-128"/>
                    <a:cs typeface="Times New Roman" panose="02020603050405020304" pitchFamily="18" charset="0"/>
                  </a:rPr>
                  <a:t>・ ベイズ推定により、 </a:t>
                </a:r>
                <a14:m>
                  <m:oMath xmlns:m="http://schemas.openxmlformats.org/officeDocument/2006/math">
                    <m:sSub>
                      <m:sSubPr>
                        <m:ctrlPr>
                          <a:rPr kumimoji="1" lang="en-US" altLang="ja-JP" sz="2400" i="1" smtClean="0">
                            <a:solidFill>
                              <a:schemeClr val="tx1"/>
                            </a:solidFill>
                            <a:latin typeface="Cambria Math" panose="02040503050406030204" pitchFamily="18" charset="0"/>
                          </a:rPr>
                        </m:ctrlPr>
                      </m:sSubPr>
                      <m:e>
                        <m:r>
                          <a:rPr kumimoji="1" lang="en-US" altLang="ja-JP" sz="2400" b="0" i="1" smtClean="0">
                            <a:solidFill>
                              <a:schemeClr val="tx1"/>
                            </a:solidFill>
                            <a:latin typeface="Cambria Math" panose="02040503050406030204" pitchFamily="18" charset="0"/>
                          </a:rPr>
                          <m:t>𝑤</m:t>
                        </m:r>
                      </m:e>
                      <m:sub>
                        <m:r>
                          <a:rPr kumimoji="1" lang="en-US" altLang="ja-JP" sz="2400" b="0" i="1" smtClean="0">
                            <a:solidFill>
                              <a:schemeClr val="tx1"/>
                            </a:solidFill>
                            <a:latin typeface="Cambria Math" panose="02040503050406030204" pitchFamily="18" charset="0"/>
                          </a:rPr>
                          <m:t>𝑘</m:t>
                        </m:r>
                      </m:sub>
                    </m:sSub>
                  </m:oMath>
                </a14:m>
                <a:r>
                  <a:rPr kumimoji="1" lang="ja-JP" altLang="en-US" sz="2400" dirty="0">
                    <a:latin typeface="Times New Roman" panose="02020603050405020304" pitchFamily="18" charset="0"/>
                    <a:ea typeface="ＭＳ Ｐゴシック" panose="020B0600070205080204" pitchFamily="50" charset="-128"/>
                    <a:cs typeface="Times New Roman" panose="02020603050405020304" pitchFamily="18" charset="0"/>
                  </a:rPr>
                  <a:t>の平均、分散が求まる</a:t>
                </a:r>
                <a:endParaRPr kumimoji="1" lang="en-US" altLang="ja-JP" sz="2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lvl="0" defTabSz="914400">
                  <a:spcAft>
                    <a:spcPts val="600"/>
                  </a:spcAft>
                  <a:defRPr/>
                </a:pPr>
                <a:r>
                  <a:rPr kumimoji="1" lang="ja-JP" altLang="en-US" sz="2400" b="0" u="none" strike="noStrike" kern="1200" cap="none" spc="0" normalizeH="0" baseline="0" noProof="0" dirty="0">
                    <a:ln>
                      <a:noFill/>
                    </a:ln>
                    <a:solidFill>
                      <a:schemeClr val="tx1"/>
                    </a:solidFill>
                    <a:effectLst/>
                    <a:uLnTx/>
                    <a:uFillTx/>
                    <a:latin typeface="Cambria Math" panose="02040503050406030204" pitchFamily="18" charset="0"/>
                  </a:rPr>
                  <a:t>＝＞ 予測値 </a:t>
                </a:r>
                <a14:m>
                  <m:oMath xmlns:m="http://schemas.openxmlformats.org/officeDocument/2006/math">
                    <m:sSub>
                      <m:sSubPr>
                        <m:ctrlPr>
                          <a:rPr kumimoji="1" lang="en-US" altLang="ja-JP" sz="2400" i="1" smtClean="0">
                            <a:solidFill>
                              <a:srgbClr val="000000"/>
                            </a:solidFill>
                            <a:latin typeface="Cambria Math" panose="02040503050406030204" pitchFamily="18" charset="0"/>
                          </a:rPr>
                        </m:ctrlPr>
                      </m:sSubPr>
                      <m:e>
                        <m:r>
                          <a:rPr kumimoji="1" lang="en-US" altLang="ja-JP" sz="2400" b="0" i="1" smtClean="0">
                            <a:solidFill>
                              <a:srgbClr val="000000"/>
                            </a:solidFill>
                            <a:latin typeface="Cambria Math" panose="02040503050406030204" pitchFamily="18" charset="0"/>
                          </a:rPr>
                          <m:t>𝑡</m:t>
                        </m:r>
                      </m:e>
                      <m:sub>
                        <m:r>
                          <a:rPr kumimoji="1" lang="en-US" altLang="ja-JP" sz="2400" i="1">
                            <a:solidFill>
                              <a:srgbClr val="000000"/>
                            </a:solidFill>
                            <a:latin typeface="Cambria Math" panose="02040503050406030204" pitchFamily="18" charset="0"/>
                          </a:rPr>
                          <m:t>𝑖</m:t>
                        </m:r>
                      </m:sub>
                    </m:sSub>
                  </m:oMath>
                </a14:m>
                <a:r>
                  <a:rPr kumimoji="1" lang="en-US" altLang="ja-JP" sz="2400" b="0" u="none" strike="noStrike" kern="1200" cap="none" spc="0" normalizeH="0" baseline="0" noProof="0" dirty="0">
                    <a:ln>
                      <a:noFill/>
                    </a:ln>
                    <a:solidFill>
                      <a:schemeClr val="tx1"/>
                    </a:solidFill>
                    <a:effectLst/>
                    <a:uLnTx/>
                    <a:uFillTx/>
                    <a:latin typeface="Cambria Math" panose="02040503050406030204" pitchFamily="18" charset="0"/>
                  </a:rPr>
                  <a:t> </a:t>
                </a:r>
                <a:r>
                  <a:rPr kumimoji="1" lang="ja-JP" altLang="en-US" sz="2400" b="0" u="none" strike="noStrike" kern="1200" cap="none" spc="0" normalizeH="0" baseline="0" noProof="0" dirty="0">
                    <a:ln>
                      <a:noFill/>
                    </a:ln>
                    <a:solidFill>
                      <a:schemeClr val="tx1"/>
                    </a:solidFill>
                    <a:effectLst/>
                    <a:uLnTx/>
                    <a:uFillTx/>
                    <a:latin typeface="Cambria Math" panose="02040503050406030204" pitchFamily="18" charset="0"/>
                  </a:rPr>
                  <a:t>も正規分布に従う </a:t>
                </a:r>
                <a:endParaRPr kumimoji="1" lang="en-US" altLang="ja-JP" sz="2400" b="0" u="none" strike="noStrike" kern="1200" cap="none" spc="0" normalizeH="0" baseline="0" noProof="0" dirty="0">
                  <a:ln>
                    <a:noFill/>
                  </a:ln>
                  <a:solidFill>
                    <a:schemeClr val="tx1"/>
                  </a:solidFill>
                  <a:effectLst/>
                  <a:uLnTx/>
                  <a:uFillTx/>
                  <a:latin typeface="Cambria Math" panose="02040503050406030204" pitchFamily="18" charset="0"/>
                </a:endParaRPr>
              </a:p>
              <a:p>
                <a:pPr lvl="0" defTabSz="914400">
                  <a:spcAft>
                    <a:spcPts val="600"/>
                  </a:spcAft>
                  <a:defRPr/>
                </a:pPr>
                <a:r>
                  <a:rPr kumimoji="1" lang="ja-JP" altLang="en-US" sz="2400" dirty="0">
                    <a:latin typeface="Cambria Math" panose="02040503050406030204" pitchFamily="18" charset="0"/>
                  </a:rPr>
                  <a:t>・ ガウス過程であれば、</a:t>
                </a:r>
                <a:r>
                  <a:rPr kumimoji="1" lang="ja-JP" altLang="en-US" sz="2400" b="0" u="none" strike="noStrike" kern="1200" cap="none" spc="0" normalizeH="0" baseline="0" noProof="0" dirty="0">
                    <a:ln>
                      <a:noFill/>
                    </a:ln>
                    <a:solidFill>
                      <a:schemeClr val="tx1"/>
                    </a:solidFill>
                    <a:effectLst/>
                    <a:uLnTx/>
                    <a:uFillTx/>
                    <a:latin typeface="Cambria Math" panose="02040503050406030204" pitchFamily="18" charset="0"/>
                  </a:rPr>
                  <a:t>カーネルトリックを利用して</a:t>
                </a:r>
                <a:endParaRPr kumimoji="1" lang="en-US" altLang="ja-JP" sz="2400" b="0" u="none" strike="noStrike" kern="1200" cap="none" spc="0" normalizeH="0" baseline="0" noProof="0" dirty="0">
                  <a:ln>
                    <a:noFill/>
                  </a:ln>
                  <a:solidFill>
                    <a:schemeClr val="tx1"/>
                  </a:solidFill>
                  <a:effectLst/>
                  <a:uLnTx/>
                  <a:uFillTx/>
                  <a:latin typeface="Cambria Math" panose="02040503050406030204" pitchFamily="18" charset="0"/>
                </a:endParaRPr>
              </a:p>
              <a:p>
                <a:pPr lvl="0" defTabSz="914400">
                  <a:spcAft>
                    <a:spcPts val="600"/>
                  </a:spcAft>
                  <a:defRPr/>
                </a:pPr>
                <a:r>
                  <a:rPr kumimoji="1" lang="ja-JP" altLang="en-US" sz="2400" dirty="0">
                    <a:latin typeface="Cambria Math" panose="02040503050406030204" pitchFamily="18" charset="0"/>
                  </a:rPr>
                  <a:t>　</a:t>
                </a:r>
                <a:r>
                  <a:rPr kumimoji="1" lang="ja-JP" altLang="en-US" sz="2400" b="0" u="none" strike="noStrike" kern="1200" cap="none" spc="0" normalizeH="0" baseline="0" noProof="0" dirty="0">
                    <a:ln>
                      <a:noFill/>
                    </a:ln>
                    <a:solidFill>
                      <a:schemeClr val="tx1"/>
                    </a:solidFill>
                    <a:effectLst/>
                    <a:uLnTx/>
                    <a:uFillTx/>
                    <a:latin typeface="Cambria Math" panose="02040503050406030204" pitchFamily="18" charset="0"/>
                  </a:rPr>
                  <a:t> </a:t>
                </a:r>
                <a14:m>
                  <m:oMath xmlns:m="http://schemas.openxmlformats.org/officeDocument/2006/math">
                    <m:sSub>
                      <m:sSubPr>
                        <m:ctrlPr>
                          <a:rPr kumimoji="1" lang="en-US" altLang="ja-JP" sz="2400" i="1" smtClean="0">
                            <a:solidFill>
                              <a:srgbClr val="000000"/>
                            </a:solidFill>
                            <a:latin typeface="Cambria Math" panose="02040503050406030204" pitchFamily="18" charset="0"/>
                          </a:rPr>
                        </m:ctrlPr>
                      </m:sSubPr>
                      <m:e>
                        <m:r>
                          <a:rPr kumimoji="1" lang="en-US" altLang="ja-JP" sz="2400" b="0" i="1" smtClean="0">
                            <a:solidFill>
                              <a:srgbClr val="000000"/>
                            </a:solidFill>
                            <a:latin typeface="Cambria Math" panose="02040503050406030204" pitchFamily="18" charset="0"/>
                          </a:rPr>
                          <m:t>𝑡</m:t>
                        </m:r>
                      </m:e>
                      <m:sub>
                        <m:r>
                          <a:rPr kumimoji="1" lang="en-US" altLang="ja-JP" sz="2400" i="1">
                            <a:solidFill>
                              <a:srgbClr val="000000"/>
                            </a:solidFill>
                            <a:latin typeface="Cambria Math" panose="02040503050406030204" pitchFamily="18" charset="0"/>
                          </a:rPr>
                          <m:t>𝑖</m:t>
                        </m:r>
                      </m:sub>
                    </m:sSub>
                  </m:oMath>
                </a14:m>
                <a:r>
                  <a:rPr kumimoji="1" lang="ja-JP" altLang="en-US" sz="2400" b="0" u="none" strike="noStrike" kern="1200" cap="none" spc="0" normalizeH="0" baseline="0" noProof="0" dirty="0">
                    <a:ln>
                      <a:noFill/>
                    </a:ln>
                    <a:solidFill>
                      <a:schemeClr val="tx1"/>
                    </a:solidFill>
                    <a:effectLst/>
                    <a:uLnTx/>
                    <a:uFillTx/>
                    <a:latin typeface="Cambria Math" panose="02040503050406030204" pitchFamily="18" charset="0"/>
                  </a:rPr>
                  <a:t> の</a:t>
                </a:r>
                <a:r>
                  <a:rPr kumimoji="1" lang="ja-JP" altLang="en-US" sz="2400" dirty="0">
                    <a:latin typeface="Times New Roman" panose="02020603050405020304" pitchFamily="18" charset="0"/>
                    <a:ea typeface="ＭＳ Ｐゴシック" panose="020B0600070205080204" pitchFamily="50" charset="-128"/>
                    <a:cs typeface="Times New Roman" panose="02020603050405020304" pitchFamily="18" charset="0"/>
                  </a:rPr>
                  <a:t>平均、分散を（比較的）簡単に求めることができる</a:t>
                </a:r>
                <a:endParaRPr kumimoji="1" lang="en-US" altLang="ja-JP" sz="2400" b="0" u="none" strike="noStrike" kern="1200" cap="none" spc="0" normalizeH="0" baseline="0" noProof="0" dirty="0">
                  <a:ln>
                    <a:noFill/>
                  </a:ln>
                  <a:solidFill>
                    <a:schemeClr val="tx1"/>
                  </a:solidFill>
                  <a:effectLst/>
                  <a:uLnTx/>
                  <a:uFillTx/>
                  <a:latin typeface="Cambria Math" panose="02040503050406030204" pitchFamily="18" charset="0"/>
                </a:endParaRPr>
              </a:p>
            </p:txBody>
          </p:sp>
        </mc:Choice>
        <mc:Fallback xmlns="">
          <p:sp>
            <p:nvSpPr>
              <p:cNvPr id="137218" name="Object 2"/>
              <p:cNvSpPr txBox="1">
                <a:spLocks noRot="1" noChangeAspect="1" noMove="1" noResize="1" noEditPoints="1" noAdjustHandles="1" noChangeArrowheads="1" noChangeShapeType="1" noTextEdit="1"/>
              </p:cNvSpPr>
              <p:nvPr/>
            </p:nvSpPr>
            <p:spPr bwMode="auto">
              <a:xfrm>
                <a:off x="136977" y="763742"/>
                <a:ext cx="8976543" cy="5896138"/>
              </a:xfrm>
              <a:prstGeom prst="rect">
                <a:avLst/>
              </a:prstGeom>
              <a:blipFill>
                <a:blip r:embed="rId3"/>
                <a:stretch>
                  <a:fillRect l="-1358" t="-1343"/>
                </a:stretch>
              </a:blipFill>
              <a:ln>
                <a:noFill/>
              </a:ln>
              <a:effectLst/>
            </p:spPr>
            <p:txBody>
              <a:bodyPr/>
              <a:lstStyle/>
              <a:p>
                <a:r>
                  <a:rPr lang="ja-JP" altLang="en-US">
                    <a:noFill/>
                  </a:rPr>
                  <a:t> </a:t>
                </a:r>
              </a:p>
            </p:txBody>
          </p:sp>
        </mc:Fallback>
      </mc:AlternateContent>
      <p:sp>
        <p:nvSpPr>
          <p:cNvPr id="137228" name="Rectangle 12"/>
          <p:cNvSpPr>
            <a:spLocks noGrp="1" noChangeArrowheads="1"/>
          </p:cNvSpPr>
          <p:nvPr>
            <p:ph type="title"/>
          </p:nvPr>
        </p:nvSpPr>
        <p:spPr>
          <a:xfrm>
            <a:off x="0" y="0"/>
            <a:ext cx="9144000" cy="762000"/>
          </a:xfrm>
        </p:spPr>
        <p:txBody>
          <a:bodyPr/>
          <a:lstStyle/>
          <a:p>
            <a:pPr eaLnBrk="1" hangingPunct="1"/>
            <a:r>
              <a:rPr lang="ja-JP" altLang="en-US" sz="3600" b="1" dirty="0">
                <a:solidFill>
                  <a:srgbClr val="0000FF"/>
                </a:solidFill>
              </a:rPr>
              <a:t>ベイズ推定・ベイズ最適化</a:t>
            </a:r>
            <a:endParaRPr lang="ja-JP" altLang="en-US" sz="3600" dirty="0"/>
          </a:p>
        </p:txBody>
      </p:sp>
    </p:spTree>
    <p:extLst>
      <p:ext uri="{BB962C8B-B14F-4D97-AF65-F5344CB8AC3E}">
        <p14:creationId xmlns:p14="http://schemas.microsoft.com/office/powerpoint/2010/main" val="86007782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37218" name="Object 2"/>
              <p:cNvSpPr txBox="1"/>
              <p:nvPr/>
            </p:nvSpPr>
            <p:spPr bwMode="auto">
              <a:xfrm>
                <a:off x="167457" y="840071"/>
                <a:ext cx="8976543" cy="6025678"/>
              </a:xfrm>
              <a:prstGeom prst="rect">
                <a:avLst/>
              </a:prstGeom>
              <a:noFill/>
              <a:ln>
                <a:noFill/>
              </a:ln>
              <a:effectLst/>
            </p:spPr>
            <p:txBody>
              <a:bodyPr>
                <a:noAutofit/>
              </a:bodyPr>
              <a:lstStyle/>
              <a:p>
                <a:pPr lvl="0" defTabSz="914400">
                  <a:spcAft>
                    <a:spcPts val="1200"/>
                  </a:spcAft>
                  <a:defRPr/>
                </a:pPr>
                <a:r>
                  <a:rPr kumimoji="1" lang="ja-JP" altLang="en-US" sz="2800" b="0" i="0" u="none" strike="noStrike" kern="1200" cap="none" spc="0" normalizeH="0" baseline="0" noProof="0" dirty="0">
                    <a:ln>
                      <a:noFill/>
                    </a:ln>
                    <a:solidFill>
                      <a:schemeClr val="tx1"/>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観測データ </a:t>
                </a:r>
                <a:r>
                  <a:rPr kumimoji="1" lang="en-US" altLang="ja-JP" sz="2800" b="0" i="0" u="none" strike="noStrike" kern="1200" cap="none" spc="0" normalizeH="0" baseline="0" noProof="0" dirty="0">
                    <a:ln>
                      <a:noFill/>
                    </a:ln>
                    <a:solidFill>
                      <a:schemeClr val="tx1"/>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a:t>
                </a:r>
                <a:r>
                  <a:rPr kumimoji="1" lang="en-US" altLang="ja-JP" sz="2800" b="0" i="1" u="none" strike="noStrike" kern="1200" cap="none" spc="0" normalizeH="0" baseline="0" noProof="0" dirty="0" err="1">
                    <a:ln>
                      <a:noFill/>
                    </a:ln>
                    <a:solidFill>
                      <a:schemeClr val="tx1"/>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X’</a:t>
                </a:r>
                <a:r>
                  <a:rPr kumimoji="1" lang="en-US" altLang="ja-JP" sz="2800" b="0" i="1" u="none" strike="noStrike" kern="1200" cap="none" spc="0" normalizeH="0" baseline="-25000" noProof="0" dirty="0" err="1">
                    <a:ln>
                      <a:noFill/>
                    </a:ln>
                    <a:solidFill>
                      <a:schemeClr val="tx1"/>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i</a:t>
                </a:r>
                <a:r>
                  <a:rPr kumimoji="1" lang="en-US" altLang="ja-JP" sz="2800"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a:t>
                </a:r>
                <a:r>
                  <a:rPr kumimoji="1" lang="en-US" altLang="ja-JP" sz="2800" b="0" i="1" u="none" strike="noStrike" kern="1200" cap="none" spc="0" normalizeH="0" baseline="-25000" noProof="0" dirty="0">
                    <a:ln>
                      <a:noFill/>
                    </a:ln>
                    <a:solidFill>
                      <a:schemeClr val="tx1"/>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2800" i="1" dirty="0" err="1">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y</a:t>
                </a:r>
                <a:r>
                  <a:rPr kumimoji="1" lang="en-US" altLang="ja-JP" sz="2800" i="1" baseline="-25000" dirty="0" err="1">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i</a:t>
                </a:r>
                <a:r>
                  <a:rPr kumimoji="1" lang="en-US" altLang="ja-JP" sz="2800" b="0" i="0" u="none" strike="noStrike" kern="1200" cap="none" spc="0" normalizeH="0" baseline="0" noProof="0" dirty="0">
                    <a:ln>
                      <a:noFill/>
                    </a:ln>
                    <a:solidFill>
                      <a:schemeClr val="tx1"/>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a:t>
                </a:r>
                <a:r>
                  <a:rPr kumimoji="1" lang="ja-JP" altLang="en-US" sz="2800" b="0" i="0" u="none" strike="noStrike" kern="1200" cap="none" spc="0" normalizeH="0" baseline="0" noProof="0" dirty="0">
                    <a:ln>
                      <a:noFill/>
                    </a:ln>
                    <a:solidFill>
                      <a:schemeClr val="tx1"/>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をガウス基底で展開</a:t>
                </a:r>
                <a:endParaRPr kumimoji="1" lang="en-US" altLang="ja-JP" sz="2800" b="0" i="0" u="none" strike="noStrike" kern="1200" cap="none" spc="0" normalizeH="0" baseline="0" noProof="0" dirty="0">
                  <a:ln>
                    <a:noFill/>
                  </a:ln>
                  <a:solidFill>
                    <a:schemeClr val="tx1"/>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endParaRPr>
              </a:p>
              <a:p>
                <a:pPr lvl="0" defTabSz="914400">
                  <a:spcAft>
                    <a:spcPts val="1200"/>
                  </a:spcAft>
                  <a:defRPr/>
                </a:pPr>
                <a:r>
                  <a:rPr kumimoji="1" lang="ja-JP" altLang="en-US" sz="2800" dirty="0">
                    <a:latin typeface="Times New Roman" panose="02020603050405020304" pitchFamily="18" charset="0"/>
                    <a:ea typeface="ＭＳ Ｐゴシック" panose="020B0600070205080204" pitchFamily="50" charset="-128"/>
                    <a:cs typeface="Times New Roman" panose="02020603050405020304" pitchFamily="18" charset="0"/>
                  </a:rPr>
                  <a:t>観測データに誤差 </a:t>
                </a:r>
                <a14:m>
                  <m:oMath xmlns:m="http://schemas.openxmlformats.org/officeDocument/2006/math">
                    <m:sSub>
                      <m:sSubPr>
                        <m:ctrlPr>
                          <a:rPr kumimoji="1" lang="en-US" altLang="ja-JP" sz="2800" i="1" smtClean="0">
                            <a:solidFill>
                              <a:schemeClr val="tx1"/>
                            </a:solidFill>
                            <a:latin typeface="Cambria Math" panose="02040503050406030204" pitchFamily="18" charset="0"/>
                          </a:rPr>
                        </m:ctrlPr>
                      </m:sSubPr>
                      <m:e>
                        <m:r>
                          <a:rPr kumimoji="1" lang="ja-JP" altLang="en-US" sz="2800" i="1" smtClean="0">
                            <a:solidFill>
                              <a:schemeClr val="tx1"/>
                            </a:solidFill>
                            <a:latin typeface="Cambria Math" panose="02040503050406030204" pitchFamily="18" charset="0"/>
                          </a:rPr>
                          <m:t>𝜀</m:t>
                        </m:r>
                      </m:e>
                      <m:sub>
                        <m:r>
                          <a:rPr kumimoji="1" lang="en-US" altLang="ja-JP" sz="2800" b="0" i="1" smtClean="0">
                            <a:solidFill>
                              <a:schemeClr val="tx1"/>
                            </a:solidFill>
                            <a:latin typeface="Cambria Math" panose="02040503050406030204" pitchFamily="18" charset="0"/>
                          </a:rPr>
                          <m:t>𝑖</m:t>
                        </m:r>
                      </m:sub>
                    </m:sSub>
                  </m:oMath>
                </a14:m>
                <a:r>
                  <a:rPr kumimoji="1" lang="ja-JP" altLang="en-US" sz="2800" dirty="0">
                    <a:latin typeface="Times New Roman" panose="02020603050405020304" pitchFamily="18" charset="0"/>
                    <a:ea typeface="ＭＳ Ｐゴシック" panose="020B0600070205080204" pitchFamily="50" charset="-128"/>
                    <a:cs typeface="Times New Roman" panose="02020603050405020304" pitchFamily="18" charset="0"/>
                  </a:rPr>
                  <a:t> があることを考慮すると、</a:t>
                </a:r>
                <a:endParaRPr kumimoji="1" lang="en-US" altLang="ja-JP" sz="2800" b="0" i="0" u="none" strike="noStrike" kern="1200" cap="none" spc="0" normalizeH="0" baseline="0" noProof="0" dirty="0">
                  <a:ln>
                    <a:noFill/>
                  </a:ln>
                  <a:solidFill>
                    <a:schemeClr val="tx1"/>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endParaRPr>
              </a:p>
              <a:p>
                <a:pPr defTabSz="914400">
                  <a:spcAft>
                    <a:spcPts val="1200"/>
                  </a:spcAft>
                  <a:defRPr/>
                </a:pPr>
                <a:r>
                  <a:rPr kumimoji="1" lang="ja-JP" altLang="en-US" sz="2800" dirty="0">
                    <a:latin typeface="Times New Roman" panose="02020603050405020304" pitchFamily="18" charset="0"/>
                    <a:ea typeface="ＭＳ Ｐゴシック" panose="020B0600070205080204" pitchFamily="50" charset="-128"/>
                    <a:cs typeface="Times New Roman" panose="02020603050405020304" pitchFamily="18" charset="0"/>
                  </a:rPr>
                  <a:t>　    </a:t>
                </a:r>
                <a14:m>
                  <m:oMath xmlns:m="http://schemas.openxmlformats.org/officeDocument/2006/math">
                    <m:sSub>
                      <m:sSubPr>
                        <m:ctrlPr>
                          <a:rPr kumimoji="1" lang="en-US" altLang="ja-JP" sz="2800" i="1">
                            <a:latin typeface="Cambria Math" panose="02040503050406030204" pitchFamily="18" charset="0"/>
                          </a:rPr>
                        </m:ctrlPr>
                      </m:sSubPr>
                      <m:e>
                        <m:r>
                          <a:rPr kumimoji="1" lang="en-US" altLang="ja-JP" sz="2800" b="0" i="1" smtClean="0">
                            <a:latin typeface="Cambria Math" panose="02040503050406030204" pitchFamily="18" charset="0"/>
                          </a:rPr>
                          <m:t>𝑡</m:t>
                        </m:r>
                      </m:e>
                      <m:sub>
                        <m:r>
                          <a:rPr kumimoji="1" lang="en-US" altLang="ja-JP" sz="2800" i="1">
                            <a:latin typeface="Cambria Math" panose="02040503050406030204" pitchFamily="18" charset="0"/>
                          </a:rPr>
                          <m:t>𝑖</m:t>
                        </m:r>
                      </m:sub>
                    </m:sSub>
                    <m:r>
                      <a:rPr kumimoji="1" lang="en-US" altLang="ja-JP" sz="2800" i="1">
                        <a:latin typeface="Cambria Math" panose="02040503050406030204" pitchFamily="18" charset="0"/>
                      </a:rPr>
                      <m:t>=</m:t>
                    </m:r>
                    <m:nary>
                      <m:naryPr>
                        <m:chr m:val="∑"/>
                        <m:limLoc m:val="subSup"/>
                        <m:supHide m:val="on"/>
                        <m:ctrlPr>
                          <a:rPr kumimoji="1" lang="en-US" altLang="ja-JP" sz="2800" i="1">
                            <a:latin typeface="Cambria Math" panose="02040503050406030204" pitchFamily="18" charset="0"/>
                          </a:rPr>
                        </m:ctrlPr>
                      </m:naryPr>
                      <m:sub>
                        <m:r>
                          <a:rPr kumimoji="1" lang="en-US" altLang="ja-JP" sz="2800" i="1">
                            <a:latin typeface="Cambria Math" panose="02040503050406030204" pitchFamily="18" charset="0"/>
                          </a:rPr>
                          <m:t>𝑘</m:t>
                        </m:r>
                      </m:sub>
                      <m:sup/>
                      <m:e>
                        <m:sSub>
                          <m:sSubPr>
                            <m:ctrlPr>
                              <a:rPr kumimoji="1" lang="en-US" altLang="ja-JP" sz="2800" i="1">
                                <a:latin typeface="Cambria Math" panose="02040503050406030204" pitchFamily="18" charset="0"/>
                              </a:rPr>
                            </m:ctrlPr>
                          </m:sSubPr>
                          <m:e>
                            <m:r>
                              <a:rPr kumimoji="1" lang="en-US" altLang="ja-JP" sz="2800" b="0" i="1" smtClean="0">
                                <a:latin typeface="Cambria Math" panose="02040503050406030204" pitchFamily="18" charset="0"/>
                              </a:rPr>
                              <m:t>𝑤</m:t>
                            </m:r>
                          </m:e>
                          <m:sub>
                            <m:r>
                              <a:rPr kumimoji="1" lang="en-US" altLang="ja-JP" sz="2800" i="1">
                                <a:latin typeface="Cambria Math" panose="02040503050406030204" pitchFamily="18" charset="0"/>
                              </a:rPr>
                              <m:t>𝑘</m:t>
                            </m:r>
                          </m:sub>
                        </m:sSub>
                        <m:sSub>
                          <m:sSubPr>
                            <m:ctrlPr>
                              <a:rPr kumimoji="1" lang="en-US" altLang="ja-JP" sz="2800" i="1">
                                <a:latin typeface="Cambria Math" panose="02040503050406030204" pitchFamily="18" charset="0"/>
                              </a:rPr>
                            </m:ctrlPr>
                          </m:sSubPr>
                          <m:e>
                            <m:r>
                              <a:rPr kumimoji="1" lang="ja-JP" altLang="en-US" sz="2800" i="1">
                                <a:latin typeface="Cambria Math" panose="02040503050406030204" pitchFamily="18" charset="0"/>
                              </a:rPr>
                              <m:t>𝜙</m:t>
                            </m:r>
                          </m:e>
                          <m:sub>
                            <m:r>
                              <a:rPr kumimoji="1" lang="en-US" altLang="ja-JP" sz="2800" i="1">
                                <a:latin typeface="Cambria Math" panose="02040503050406030204" pitchFamily="18" charset="0"/>
                              </a:rPr>
                              <m:t>𝑘</m:t>
                            </m:r>
                          </m:sub>
                        </m:sSub>
                        <m:r>
                          <a:rPr kumimoji="1" lang="en-US" altLang="ja-JP" sz="2800" b="0" i="1" smtClean="0">
                            <a:latin typeface="Cambria Math" panose="02040503050406030204" pitchFamily="18" charset="0"/>
                          </a:rPr>
                          <m:t>(</m:t>
                        </m:r>
                        <m:r>
                          <m:rPr>
                            <m:nor/>
                          </m:rPr>
                          <a:rPr kumimoji="1" lang="en-US" altLang="ja-JP" sz="2800" i="1" dirty="0">
                            <a:latin typeface="Times New Roman" panose="02020603050405020304" pitchFamily="18" charset="0"/>
                            <a:ea typeface="ＭＳ Ｐゴシック" panose="020B0600070205080204" pitchFamily="50" charset="-128"/>
                            <a:cs typeface="Times New Roman" panose="02020603050405020304" pitchFamily="18" charset="0"/>
                          </a:rPr>
                          <m:t>X</m:t>
                        </m:r>
                        <m:r>
                          <m:rPr>
                            <m:nor/>
                          </m:rPr>
                          <a:rPr kumimoji="1" lang="en-US" altLang="ja-JP" sz="2800" i="1" dirty="0">
                            <a:latin typeface="Times New Roman" panose="02020603050405020304" pitchFamily="18" charset="0"/>
                            <a:ea typeface="ＭＳ Ｐゴシック" panose="020B0600070205080204" pitchFamily="50" charset="-128"/>
                            <a:cs typeface="Times New Roman" panose="02020603050405020304" pitchFamily="18" charset="0"/>
                          </a:rPr>
                          <m:t>’</m:t>
                        </m:r>
                        <m:r>
                          <m:rPr>
                            <m:nor/>
                          </m:rPr>
                          <a:rPr kumimoji="1" lang="en-US" altLang="ja-JP" sz="2800" i="1" baseline="-25000" dirty="0">
                            <a:latin typeface="Times New Roman" panose="02020603050405020304" pitchFamily="18" charset="0"/>
                            <a:ea typeface="ＭＳ Ｐゴシック" panose="020B0600070205080204" pitchFamily="50" charset="-128"/>
                            <a:cs typeface="Times New Roman" panose="02020603050405020304" pitchFamily="18" charset="0"/>
                          </a:rPr>
                          <m:t>i</m:t>
                        </m:r>
                        <m:r>
                          <a:rPr kumimoji="1" lang="en-US" altLang="ja-JP" sz="2800" b="0" i="1" smtClean="0">
                            <a:latin typeface="Cambria Math" panose="02040503050406030204" pitchFamily="18" charset="0"/>
                          </a:rPr>
                          <m:t>)</m:t>
                        </m:r>
                      </m:e>
                    </m:nary>
                  </m:oMath>
                </a14:m>
                <a:endParaRPr kumimoji="1" lang="en-US" altLang="ja-JP" sz="2800" dirty="0">
                  <a:latin typeface="Cambria Math" panose="02040503050406030204" pitchFamily="18" charset="0"/>
                </a:endParaRPr>
              </a:p>
              <a:p>
                <a:pPr lvl="0" defTabSz="914400">
                  <a:spcAft>
                    <a:spcPts val="1200"/>
                  </a:spcAft>
                  <a:defRPr/>
                </a:pPr>
                <a:r>
                  <a:rPr kumimoji="1" lang="ja-JP" altLang="en-US" sz="2800" dirty="0">
                    <a:latin typeface="Times New Roman" panose="02020603050405020304" pitchFamily="18" charset="0"/>
                    <a:ea typeface="ＭＳ Ｐゴシック" panose="020B0600070205080204" pitchFamily="50" charset="-128"/>
                    <a:cs typeface="Times New Roman" panose="02020603050405020304" pitchFamily="18" charset="0"/>
                  </a:rPr>
                  <a:t>　    </a:t>
                </a:r>
                <a14:m>
                  <m:oMath xmlns:m="http://schemas.openxmlformats.org/officeDocument/2006/math">
                    <m:sSub>
                      <m:sSubPr>
                        <m:ctrlPr>
                          <a:rPr kumimoji="1" lang="en-US" altLang="ja-JP" sz="2800" i="1">
                            <a:latin typeface="Cambria Math" panose="02040503050406030204" pitchFamily="18" charset="0"/>
                          </a:rPr>
                        </m:ctrlPr>
                      </m:sSubPr>
                      <m:e>
                        <m:r>
                          <a:rPr kumimoji="1" lang="en-US" altLang="ja-JP" sz="2800" b="0" i="1" smtClean="0">
                            <a:latin typeface="Cambria Math" panose="02040503050406030204" pitchFamily="18" charset="0"/>
                          </a:rPr>
                          <m:t>𝑦</m:t>
                        </m:r>
                      </m:e>
                      <m:sub>
                        <m:r>
                          <a:rPr kumimoji="1" lang="en-US" altLang="ja-JP" sz="2800" i="1">
                            <a:latin typeface="Cambria Math" panose="02040503050406030204" pitchFamily="18" charset="0"/>
                          </a:rPr>
                          <m:t>𝑖</m:t>
                        </m:r>
                      </m:sub>
                    </m:sSub>
                    <m:r>
                      <a:rPr kumimoji="1" lang="en-US" altLang="ja-JP" sz="2800" b="0" i="1" smtClean="0">
                        <a:latin typeface="Cambria Math" panose="02040503050406030204" pitchFamily="18" charset="0"/>
                      </a:rPr>
                      <m:t>=</m:t>
                    </m:r>
                    <m:sSub>
                      <m:sSubPr>
                        <m:ctrlPr>
                          <a:rPr kumimoji="1" lang="en-US" altLang="ja-JP" sz="2800" i="1">
                            <a:latin typeface="Cambria Math" panose="02040503050406030204" pitchFamily="18" charset="0"/>
                          </a:rPr>
                        </m:ctrlPr>
                      </m:sSubPr>
                      <m:e>
                        <m:r>
                          <a:rPr kumimoji="1" lang="en-US" altLang="ja-JP" sz="2800" i="1">
                            <a:latin typeface="Cambria Math" panose="02040503050406030204" pitchFamily="18" charset="0"/>
                          </a:rPr>
                          <m:t>𝑡</m:t>
                        </m:r>
                      </m:e>
                      <m:sub>
                        <m:r>
                          <a:rPr kumimoji="1" lang="en-US" altLang="ja-JP" sz="2800" i="1">
                            <a:latin typeface="Cambria Math" panose="02040503050406030204" pitchFamily="18" charset="0"/>
                          </a:rPr>
                          <m:t>𝑖</m:t>
                        </m:r>
                      </m:sub>
                    </m:sSub>
                    <m:r>
                      <a:rPr kumimoji="1" lang="en-US" altLang="ja-JP" sz="2800" b="0" i="1" u="none" strike="noStrike" kern="1200" cap="none" spc="0" normalizeH="0" baseline="0" noProof="0" smtClean="0">
                        <a:ln>
                          <a:noFill/>
                        </a:ln>
                        <a:solidFill>
                          <a:schemeClr val="tx1"/>
                        </a:solidFill>
                        <a:effectLst/>
                        <a:uLnTx/>
                        <a:uFillTx/>
                        <a:latin typeface="Cambria Math" panose="02040503050406030204" pitchFamily="18" charset="0"/>
                      </a:rPr>
                      <m:t>+</m:t>
                    </m:r>
                    <m:sSub>
                      <m:sSubPr>
                        <m:ctrlPr>
                          <a:rPr kumimoji="1" lang="en-US" altLang="ja-JP" sz="2800" i="1">
                            <a:latin typeface="Cambria Math" panose="02040503050406030204" pitchFamily="18" charset="0"/>
                          </a:rPr>
                        </m:ctrlPr>
                      </m:sSubPr>
                      <m:e>
                        <m:r>
                          <a:rPr kumimoji="1" lang="ja-JP" altLang="en-US" sz="2800" i="1">
                            <a:latin typeface="Cambria Math" panose="02040503050406030204" pitchFamily="18" charset="0"/>
                          </a:rPr>
                          <m:t>𝜀</m:t>
                        </m:r>
                      </m:e>
                      <m:sub>
                        <m:r>
                          <a:rPr kumimoji="1" lang="en-US" altLang="ja-JP" sz="2800" i="1">
                            <a:latin typeface="Cambria Math" panose="02040503050406030204" pitchFamily="18" charset="0"/>
                          </a:rPr>
                          <m:t>𝑖</m:t>
                        </m:r>
                      </m:sub>
                    </m:sSub>
                  </m:oMath>
                </a14:m>
                <a:endParaRPr kumimoji="1" lang="en-US" altLang="ja-JP" sz="2800" b="0" u="none" strike="noStrike" kern="1200" cap="none" spc="0" normalizeH="0" baseline="0" noProof="0" dirty="0">
                  <a:ln>
                    <a:noFill/>
                  </a:ln>
                  <a:solidFill>
                    <a:schemeClr val="tx1"/>
                  </a:solidFill>
                  <a:effectLst/>
                  <a:uLnTx/>
                  <a:uFillTx/>
                  <a:latin typeface="Cambria Math" panose="02040503050406030204" pitchFamily="18" charset="0"/>
                </a:endParaRPr>
              </a:p>
              <a:p>
                <a:pPr lvl="0" defTabSz="914400">
                  <a:spcAft>
                    <a:spcPts val="1200"/>
                  </a:spcAft>
                  <a:defRPr/>
                </a:pPr>
                <a:r>
                  <a:rPr kumimoji="1" lang="ja-JP" altLang="en-US" sz="2800" dirty="0">
                    <a:latin typeface="Cambria Math" panose="02040503050406030204" pitchFamily="18" charset="0"/>
                  </a:rPr>
                  <a:t>とあらわされる。一連の関数 </a:t>
                </a:r>
                <a14:m>
                  <m:oMath xmlns:m="http://schemas.openxmlformats.org/officeDocument/2006/math">
                    <m:sSub>
                      <m:sSubPr>
                        <m:ctrlPr>
                          <a:rPr kumimoji="1" lang="en-US" altLang="ja-JP" sz="2800" i="1">
                            <a:latin typeface="Cambria Math" panose="02040503050406030204" pitchFamily="18" charset="0"/>
                          </a:rPr>
                        </m:ctrlPr>
                      </m:sSubPr>
                      <m:e>
                        <m:r>
                          <a:rPr kumimoji="1" lang="ja-JP" altLang="en-US" sz="2800" i="1">
                            <a:latin typeface="Cambria Math" panose="02040503050406030204" pitchFamily="18" charset="0"/>
                          </a:rPr>
                          <m:t>𝜙</m:t>
                        </m:r>
                      </m:e>
                      <m:sub>
                        <m:r>
                          <a:rPr kumimoji="1" lang="en-US" altLang="ja-JP" sz="2800" i="1">
                            <a:latin typeface="Cambria Math" panose="02040503050406030204" pitchFamily="18" charset="0"/>
                          </a:rPr>
                          <m:t>𝑘</m:t>
                        </m:r>
                      </m:sub>
                    </m:sSub>
                    <m:r>
                      <a:rPr kumimoji="1" lang="en-US" altLang="ja-JP" sz="2800" i="1">
                        <a:latin typeface="Cambria Math" panose="02040503050406030204" pitchFamily="18" charset="0"/>
                      </a:rPr>
                      <m:t>(</m:t>
                    </m:r>
                    <m:r>
                      <m:rPr>
                        <m:nor/>
                      </m:rPr>
                      <a:rPr kumimoji="1" lang="en-US" altLang="ja-JP" sz="2800" i="1" dirty="0">
                        <a:latin typeface="Times New Roman" panose="02020603050405020304" pitchFamily="18" charset="0"/>
                        <a:ea typeface="ＭＳ Ｐゴシック" panose="020B0600070205080204" pitchFamily="50" charset="-128"/>
                        <a:cs typeface="Times New Roman" panose="02020603050405020304" pitchFamily="18" charset="0"/>
                      </a:rPr>
                      <m:t>X</m:t>
                    </m:r>
                    <m:r>
                      <m:rPr>
                        <m:nor/>
                      </m:rPr>
                      <a:rPr kumimoji="1" lang="en-US" altLang="ja-JP" sz="2800" i="1" dirty="0">
                        <a:latin typeface="Times New Roman" panose="02020603050405020304" pitchFamily="18" charset="0"/>
                        <a:ea typeface="ＭＳ Ｐゴシック" panose="020B0600070205080204" pitchFamily="50" charset="-128"/>
                        <a:cs typeface="Times New Roman" panose="02020603050405020304" pitchFamily="18" charset="0"/>
                      </a:rPr>
                      <m:t>’</m:t>
                    </m:r>
                    <m:r>
                      <m:rPr>
                        <m:nor/>
                      </m:rPr>
                      <a:rPr kumimoji="1" lang="en-US" altLang="ja-JP" sz="2800" i="1" baseline="-25000" dirty="0">
                        <a:latin typeface="Times New Roman" panose="02020603050405020304" pitchFamily="18" charset="0"/>
                        <a:ea typeface="ＭＳ Ｐゴシック" panose="020B0600070205080204" pitchFamily="50" charset="-128"/>
                        <a:cs typeface="Times New Roman" panose="02020603050405020304" pitchFamily="18" charset="0"/>
                      </a:rPr>
                      <m:t>i</m:t>
                    </m:r>
                    <m:r>
                      <a:rPr kumimoji="1" lang="en-US" altLang="ja-JP" sz="2800" i="1">
                        <a:latin typeface="Cambria Math" panose="02040503050406030204" pitchFamily="18" charset="0"/>
                      </a:rPr>
                      <m:t>)</m:t>
                    </m:r>
                  </m:oMath>
                </a14:m>
                <a:r>
                  <a:rPr kumimoji="1" lang="ja-JP" altLang="en-US" sz="2800" dirty="0">
                    <a:latin typeface="Cambria Math" panose="02040503050406030204" pitchFamily="18" charset="0"/>
                  </a:rPr>
                  <a:t>、</a:t>
                </a:r>
                <a14:m>
                  <m:oMath xmlns:m="http://schemas.openxmlformats.org/officeDocument/2006/math">
                    <m:sSub>
                      <m:sSubPr>
                        <m:ctrlPr>
                          <a:rPr kumimoji="1" lang="en-US" altLang="ja-JP" sz="2800" i="1">
                            <a:latin typeface="Cambria Math" panose="02040503050406030204" pitchFamily="18" charset="0"/>
                          </a:rPr>
                        </m:ctrlPr>
                      </m:sSubPr>
                      <m:e>
                        <m:r>
                          <a:rPr kumimoji="1" lang="ja-JP" altLang="en-US" sz="2800" i="1">
                            <a:latin typeface="Cambria Math" panose="02040503050406030204" pitchFamily="18" charset="0"/>
                          </a:rPr>
                          <m:t>𝜀</m:t>
                        </m:r>
                      </m:e>
                      <m:sub>
                        <m:r>
                          <a:rPr kumimoji="1" lang="en-US" altLang="ja-JP" sz="2800" i="1">
                            <a:latin typeface="Cambria Math" panose="02040503050406030204" pitchFamily="18" charset="0"/>
                          </a:rPr>
                          <m:t>𝑖</m:t>
                        </m:r>
                      </m:sub>
                    </m:sSub>
                  </m:oMath>
                </a14:m>
                <a:r>
                  <a:rPr kumimoji="1" lang="ja-JP" altLang="en-US" sz="2800" dirty="0">
                    <a:latin typeface="Cambria Math" panose="02040503050406030204" pitchFamily="18" charset="0"/>
                  </a:rPr>
                  <a:t>、</a:t>
                </a:r>
                <a14:m>
                  <m:oMath xmlns:m="http://schemas.openxmlformats.org/officeDocument/2006/math">
                    <m:sSub>
                      <m:sSubPr>
                        <m:ctrlPr>
                          <a:rPr kumimoji="1" lang="en-US" altLang="ja-JP" sz="2800" i="1">
                            <a:latin typeface="Cambria Math" panose="02040503050406030204" pitchFamily="18" charset="0"/>
                          </a:rPr>
                        </m:ctrlPr>
                      </m:sSubPr>
                      <m:e>
                        <m:r>
                          <a:rPr kumimoji="1" lang="en-US" altLang="ja-JP" sz="2800" i="1">
                            <a:latin typeface="Cambria Math" panose="02040503050406030204" pitchFamily="18" charset="0"/>
                          </a:rPr>
                          <m:t>𝑦</m:t>
                        </m:r>
                      </m:e>
                      <m:sub>
                        <m:r>
                          <a:rPr kumimoji="1" lang="en-US" altLang="ja-JP" sz="2800" i="1">
                            <a:latin typeface="Cambria Math" panose="02040503050406030204" pitchFamily="18" charset="0"/>
                          </a:rPr>
                          <m:t>𝑖</m:t>
                        </m:r>
                      </m:sub>
                    </m:sSub>
                  </m:oMath>
                </a14:m>
                <a:r>
                  <a:rPr kumimoji="1" lang="ja-JP" altLang="en-US" sz="2800" dirty="0">
                    <a:latin typeface="Cambria Math" panose="02040503050406030204" pitchFamily="18" charset="0"/>
                  </a:rPr>
                  <a:t> 、</a:t>
                </a:r>
                <a14:m>
                  <m:oMath xmlns:m="http://schemas.openxmlformats.org/officeDocument/2006/math">
                    <m:sSub>
                      <m:sSubPr>
                        <m:ctrlPr>
                          <a:rPr kumimoji="1" lang="en-US" altLang="ja-JP" sz="2800" i="1">
                            <a:latin typeface="Cambria Math" panose="02040503050406030204" pitchFamily="18" charset="0"/>
                          </a:rPr>
                        </m:ctrlPr>
                      </m:sSubPr>
                      <m:e>
                        <m:r>
                          <a:rPr kumimoji="1" lang="en-US" altLang="ja-JP" sz="2800" i="1">
                            <a:latin typeface="Cambria Math" panose="02040503050406030204" pitchFamily="18" charset="0"/>
                          </a:rPr>
                          <m:t>𝑤</m:t>
                        </m:r>
                      </m:e>
                      <m:sub>
                        <m:r>
                          <a:rPr kumimoji="1" lang="en-US" altLang="ja-JP" sz="2800" i="1">
                            <a:latin typeface="Cambria Math" panose="02040503050406030204" pitchFamily="18" charset="0"/>
                          </a:rPr>
                          <m:t>𝑘</m:t>
                        </m:r>
                      </m:sub>
                    </m:sSub>
                  </m:oMath>
                </a14:m>
                <a:r>
                  <a:rPr kumimoji="1" lang="ja-JP" altLang="en-US" sz="2800" dirty="0">
                    <a:latin typeface="Cambria Math" panose="02040503050406030204" pitchFamily="18" charset="0"/>
                  </a:rPr>
                  <a:t>、</a:t>
                </a:r>
                <a14:m>
                  <m:oMath xmlns:m="http://schemas.openxmlformats.org/officeDocument/2006/math">
                    <m:sSub>
                      <m:sSubPr>
                        <m:ctrlPr>
                          <a:rPr kumimoji="1" lang="en-US" altLang="ja-JP" sz="2800" i="1">
                            <a:latin typeface="Cambria Math" panose="02040503050406030204" pitchFamily="18" charset="0"/>
                          </a:rPr>
                        </m:ctrlPr>
                      </m:sSubPr>
                      <m:e>
                        <m:r>
                          <a:rPr kumimoji="1" lang="en-US" altLang="ja-JP" sz="2800" i="1">
                            <a:latin typeface="Cambria Math" panose="02040503050406030204" pitchFamily="18" charset="0"/>
                          </a:rPr>
                          <m:t>𝑡</m:t>
                        </m:r>
                      </m:e>
                      <m:sub>
                        <m:r>
                          <a:rPr kumimoji="1" lang="en-US" altLang="ja-JP" sz="2800" i="1">
                            <a:latin typeface="Cambria Math" panose="02040503050406030204" pitchFamily="18" charset="0"/>
                          </a:rPr>
                          <m:t>𝑖</m:t>
                        </m:r>
                      </m:sub>
                    </m:sSub>
                  </m:oMath>
                </a14:m>
                <a:r>
                  <a:rPr kumimoji="1" lang="ja-JP" altLang="en-US" sz="2800" dirty="0">
                    <a:latin typeface="Cambria Math" panose="02040503050406030204" pitchFamily="18" charset="0"/>
                  </a:rPr>
                  <a:t> が</a:t>
                </a:r>
                <a:br>
                  <a:rPr kumimoji="1" lang="en-US" altLang="ja-JP" sz="2800" dirty="0">
                    <a:latin typeface="Cambria Math" panose="02040503050406030204" pitchFamily="18" charset="0"/>
                  </a:rPr>
                </a:br>
                <a:r>
                  <a:rPr kumimoji="1" lang="ja-JP" altLang="en-US" sz="2800" dirty="0">
                    <a:latin typeface="Cambria Math" panose="02040503050406030204" pitchFamily="18" charset="0"/>
                  </a:rPr>
                  <a:t>正規分布に従うとき、これを</a:t>
                </a:r>
                <a:r>
                  <a:rPr kumimoji="1" lang="ja-JP" altLang="en-US" sz="2800" dirty="0">
                    <a:solidFill>
                      <a:srgbClr val="FF0000"/>
                    </a:solidFill>
                    <a:latin typeface="Cambria Math" panose="02040503050406030204" pitchFamily="18" charset="0"/>
                  </a:rPr>
                  <a:t>ガウス過程</a:t>
                </a:r>
                <a:r>
                  <a:rPr kumimoji="1" lang="ja-JP" altLang="en-US" sz="2800" dirty="0">
                    <a:latin typeface="Cambria Math" panose="02040503050406030204" pitchFamily="18" charset="0"/>
                  </a:rPr>
                  <a:t>と呼ぶ</a:t>
                </a:r>
                <a:endParaRPr kumimoji="1" lang="en-US" altLang="ja-JP" sz="2800" dirty="0">
                  <a:latin typeface="Cambria Math" panose="02040503050406030204" pitchFamily="18" charset="0"/>
                </a:endParaRPr>
              </a:p>
              <a:p>
                <a:pPr lvl="0" defTabSz="914400">
                  <a:spcAft>
                    <a:spcPts val="1200"/>
                  </a:spcAft>
                  <a:defRPr/>
                </a:pPr>
                <a:endParaRPr kumimoji="1" lang="en-US" altLang="ja-JP" sz="2000" i="1" dirty="0">
                  <a:latin typeface="Cambria Math" panose="02040503050406030204" pitchFamily="18" charset="0"/>
                </a:endParaRPr>
              </a:p>
              <a:p>
                <a:pPr lvl="0" defTabSz="914400">
                  <a:spcAft>
                    <a:spcPts val="1200"/>
                  </a:spcAft>
                  <a:defRPr/>
                </a:pPr>
                <a:r>
                  <a:rPr kumimoji="1" lang="en-US" altLang="ja-JP" sz="2000" i="1" dirty="0">
                    <a:latin typeface="Cambria Math" panose="02040503050406030204" pitchFamily="18" charset="0"/>
                  </a:rPr>
                  <a:t>Wikipedia:</a:t>
                </a:r>
                <a:br>
                  <a:rPr kumimoji="1" lang="en-US" altLang="ja-JP" sz="2000" i="1" dirty="0">
                    <a:latin typeface="Cambria Math" panose="02040503050406030204" pitchFamily="18" charset="0"/>
                  </a:rPr>
                </a:br>
                <a:r>
                  <a:rPr kumimoji="1" lang="ja-JP" altLang="en-US" sz="2000" i="1" dirty="0">
                    <a:latin typeface="Cambria Math" panose="02040503050406030204" pitchFamily="18" charset="0"/>
                  </a:rPr>
                  <a:t>　確率過程 </a:t>
                </a:r>
                <a:r>
                  <a:rPr kumimoji="1" lang="en-US" altLang="ja-JP" sz="2000" i="1" dirty="0">
                    <a:latin typeface="Cambria Math" panose="02040503050406030204" pitchFamily="18" charset="0"/>
                  </a:rPr>
                  <a:t>{</a:t>
                </a:r>
                <a:r>
                  <a:rPr kumimoji="1" lang="en-US" altLang="ja-JP" sz="2000" i="1" dirty="0" err="1">
                    <a:latin typeface="Cambria Math" panose="02040503050406030204" pitchFamily="18" charset="0"/>
                  </a:rPr>
                  <a:t>X</a:t>
                </a:r>
                <a:r>
                  <a:rPr kumimoji="1" lang="en-US" altLang="ja-JP" sz="2000" i="1" baseline="-25000" dirty="0" err="1">
                    <a:latin typeface="Cambria Math" panose="02040503050406030204" pitchFamily="18" charset="0"/>
                  </a:rPr>
                  <a:t>t</a:t>
                </a:r>
                <a:r>
                  <a:rPr kumimoji="1" lang="en-US" altLang="ja-JP" sz="2000" i="1" dirty="0">
                    <a:latin typeface="Cambria Math" panose="02040503050406030204" pitchFamily="18" charset="0"/>
                  </a:rPr>
                  <a:t>}</a:t>
                </a:r>
                <a:r>
                  <a:rPr kumimoji="1" lang="en-US" altLang="ja-JP" sz="2000" i="1" baseline="-25000" dirty="0" err="1">
                    <a:latin typeface="Cambria Math" panose="02040503050406030204" pitchFamily="18" charset="0"/>
                  </a:rPr>
                  <a:t>t∈T</a:t>
                </a:r>
                <a:r>
                  <a:rPr kumimoji="1" lang="en-US" altLang="ja-JP" sz="2000" i="1" dirty="0">
                    <a:latin typeface="Cambria Math" panose="02040503050406030204" pitchFamily="18" charset="0"/>
                  </a:rPr>
                  <a:t> </a:t>
                </a:r>
                <a:r>
                  <a:rPr kumimoji="1" lang="ja-JP" altLang="en-US" sz="2000" i="1" dirty="0">
                    <a:latin typeface="Cambria Math" panose="02040503050406030204" pitchFamily="18" charset="0"/>
                  </a:rPr>
                  <a:t>は、任意に（有限個の）</a:t>
                </a:r>
                <a:r>
                  <a:rPr kumimoji="1" lang="en-US" altLang="ja-JP" sz="2000" i="1" dirty="0">
                    <a:latin typeface="Cambria Math" panose="02040503050406030204" pitchFamily="18" charset="0"/>
                  </a:rPr>
                  <a:t>X</a:t>
                </a:r>
                <a:r>
                  <a:rPr kumimoji="1" lang="en-US" altLang="ja-JP" sz="2000" i="1" baseline="-25000" dirty="0">
                    <a:latin typeface="Cambria Math" panose="02040503050406030204" pitchFamily="18" charset="0"/>
                  </a:rPr>
                  <a:t>t1</a:t>
                </a:r>
                <a:r>
                  <a:rPr kumimoji="1" lang="en-US" altLang="ja-JP" sz="2000" i="1" dirty="0">
                    <a:latin typeface="Cambria Math" panose="02040503050406030204" pitchFamily="18" charset="0"/>
                  </a:rPr>
                  <a:t>, ..., </a:t>
                </a:r>
                <a:r>
                  <a:rPr kumimoji="1" lang="en-US" altLang="ja-JP" sz="2000" i="1" dirty="0" err="1">
                    <a:latin typeface="Cambria Math" panose="02040503050406030204" pitchFamily="18" charset="0"/>
                  </a:rPr>
                  <a:t>X</a:t>
                </a:r>
                <a:r>
                  <a:rPr kumimoji="1" lang="en-US" altLang="ja-JP" sz="2000" i="1" baseline="-25000" dirty="0" err="1">
                    <a:latin typeface="Cambria Math" panose="02040503050406030204" pitchFamily="18" charset="0"/>
                  </a:rPr>
                  <a:t>tk</a:t>
                </a:r>
                <a:r>
                  <a:rPr kumimoji="1" lang="en-US" altLang="ja-JP" sz="2000" i="1" dirty="0">
                    <a:latin typeface="Cambria Math" panose="02040503050406030204" pitchFamily="18" charset="0"/>
                  </a:rPr>
                  <a:t> </a:t>
                </a:r>
                <a:r>
                  <a:rPr kumimoji="1" lang="ja-JP" altLang="en-US" sz="2000" i="1" dirty="0">
                    <a:latin typeface="Cambria Math" panose="02040503050406030204" pitchFamily="18" charset="0"/>
                  </a:rPr>
                  <a:t>を選んで作った</a:t>
                </a:r>
                <a:br>
                  <a:rPr kumimoji="1" lang="en-US" altLang="ja-JP" sz="2000" i="1" dirty="0">
                    <a:latin typeface="Cambria Math" panose="02040503050406030204" pitchFamily="18" charset="0"/>
                  </a:rPr>
                </a:br>
                <a:r>
                  <a:rPr kumimoji="1" lang="ja-JP" altLang="en-US" sz="2000" i="1" dirty="0">
                    <a:latin typeface="Cambria Math" panose="02040503050406030204" pitchFamily="18" charset="0"/>
                  </a:rPr>
                  <a:t>　線型結合（あるいはより一般に、</a:t>
                </a:r>
                <a:r>
                  <a:rPr kumimoji="1" lang="en-US" altLang="ja-JP" sz="2000" i="1" dirty="0">
                    <a:latin typeface="Cambria Math" panose="02040503050406030204" pitchFamily="18" charset="0"/>
                  </a:rPr>
                  <a:t>{</a:t>
                </a:r>
                <a:r>
                  <a:rPr kumimoji="1" lang="en-US" altLang="ja-JP" sz="2000" i="1" dirty="0" err="1">
                    <a:latin typeface="Cambria Math" panose="02040503050406030204" pitchFamily="18" charset="0"/>
                  </a:rPr>
                  <a:t>X</a:t>
                </a:r>
                <a:r>
                  <a:rPr kumimoji="1" lang="en-US" altLang="ja-JP" sz="2000" i="1" baseline="-25000" dirty="0" err="1">
                    <a:latin typeface="Cambria Math" panose="02040503050406030204" pitchFamily="18" charset="0"/>
                  </a:rPr>
                  <a:t>t</a:t>
                </a:r>
                <a:r>
                  <a:rPr kumimoji="1" lang="en-US" altLang="ja-JP" sz="2000" i="1" dirty="0">
                    <a:latin typeface="Cambria Math" panose="02040503050406030204" pitchFamily="18" charset="0"/>
                  </a:rPr>
                  <a:t>}</a:t>
                </a:r>
                <a:r>
                  <a:rPr kumimoji="1" lang="en-US" altLang="ja-JP" sz="2000" i="1" baseline="-25000" dirty="0" err="1">
                    <a:latin typeface="Cambria Math" panose="02040503050406030204" pitchFamily="18" charset="0"/>
                  </a:rPr>
                  <a:t>t∈T</a:t>
                </a:r>
                <a:r>
                  <a:rPr kumimoji="1" lang="en-US" altLang="ja-JP" sz="2000" i="1" dirty="0">
                    <a:latin typeface="Cambria Math" panose="02040503050406030204" pitchFamily="18" charset="0"/>
                  </a:rPr>
                  <a:t> </a:t>
                </a:r>
                <a:r>
                  <a:rPr kumimoji="1" lang="ja-JP" altLang="en-US" sz="2000" i="1" dirty="0">
                    <a:latin typeface="Cambria Math" panose="02040503050406030204" pitchFamily="18" charset="0"/>
                  </a:rPr>
                  <a:t>を標本関数 </a:t>
                </a:r>
                <a:r>
                  <a:rPr kumimoji="1" lang="en-US" altLang="ja-JP" sz="2000" i="1" dirty="0" err="1">
                    <a:latin typeface="Cambria Math" panose="02040503050406030204" pitchFamily="18" charset="0"/>
                  </a:rPr>
                  <a:t>X</a:t>
                </a:r>
                <a:r>
                  <a:rPr kumimoji="1" lang="en-US" altLang="ja-JP" sz="2000" i="1" baseline="-25000" dirty="0" err="1">
                    <a:latin typeface="Cambria Math" panose="02040503050406030204" pitchFamily="18" charset="0"/>
                  </a:rPr>
                  <a:t>t</a:t>
                </a:r>
                <a:r>
                  <a:rPr kumimoji="1" lang="en-US" altLang="ja-JP" sz="2000" i="1" dirty="0">
                    <a:latin typeface="Cambria Math" panose="02040503050406030204" pitchFamily="18" charset="0"/>
                  </a:rPr>
                  <a:t> </a:t>
                </a:r>
                <a:r>
                  <a:rPr kumimoji="1" lang="ja-JP" altLang="en-US" sz="2000" i="1" dirty="0">
                    <a:latin typeface="Cambria Math" panose="02040503050406030204" pitchFamily="18" charset="0"/>
                  </a:rPr>
                  <a:t>全体からなる</a:t>
                </a:r>
                <a:br>
                  <a:rPr kumimoji="1" lang="en-US" altLang="ja-JP" sz="2000" i="1" dirty="0">
                    <a:latin typeface="Cambria Math" panose="02040503050406030204" pitchFamily="18" charset="0"/>
                  </a:rPr>
                </a:br>
                <a:r>
                  <a:rPr kumimoji="1" lang="ja-JP" altLang="en-US" sz="2000" i="1" dirty="0">
                    <a:latin typeface="Cambria Math" panose="02040503050406030204" pitchFamily="18" charset="0"/>
                  </a:rPr>
                  <a:t>　</a:t>
                </a:r>
                <a:r>
                  <a:rPr kumimoji="1" lang="ja-JP" altLang="en-US" sz="2000" i="1" dirty="0">
                    <a:solidFill>
                      <a:srgbClr val="0000FF"/>
                    </a:solidFill>
                    <a:latin typeface="Cambria Math" panose="02040503050406030204" pitchFamily="18" charset="0"/>
                  </a:rPr>
                  <a:t>連続濃度の函数</a:t>
                </a:r>
                <a:r>
                  <a:rPr kumimoji="1" lang="ja-JP" altLang="en-US" sz="2000" i="1" dirty="0">
                    <a:latin typeface="Cambria Math" panose="02040503050406030204" pitchFamily="18" charset="0"/>
                  </a:rPr>
                  <a:t>空間と見たときの、</a:t>
                </a:r>
                <a:r>
                  <a:rPr kumimoji="1" lang="ja-JP" altLang="en-US" sz="2000" i="1" dirty="0">
                    <a:solidFill>
                      <a:srgbClr val="0000FF"/>
                    </a:solidFill>
                    <a:latin typeface="Cambria Math" panose="02040503050406030204" pitchFamily="18" charset="0"/>
                  </a:rPr>
                  <a:t>任意の線型汎関数</a:t>
                </a:r>
                <a:r>
                  <a:rPr kumimoji="1" lang="ja-JP" altLang="en-US" sz="2000" i="1" dirty="0">
                    <a:latin typeface="Cambria Math" panose="02040503050406030204" pitchFamily="18" charset="0"/>
                  </a:rPr>
                  <a:t>）が</a:t>
                </a:r>
                <a:r>
                  <a:rPr kumimoji="1" lang="ja-JP" altLang="en-US" sz="2000" i="1" dirty="0">
                    <a:solidFill>
                      <a:srgbClr val="FF0000"/>
                    </a:solidFill>
                    <a:latin typeface="Cambria Math" panose="02040503050406030204" pitchFamily="18" charset="0"/>
                  </a:rPr>
                  <a:t>正規分布に従うとき、 </a:t>
                </a:r>
                <a:br>
                  <a:rPr kumimoji="1" lang="en-US" altLang="ja-JP" sz="2000" i="1" dirty="0">
                    <a:solidFill>
                      <a:srgbClr val="FF0000"/>
                    </a:solidFill>
                    <a:latin typeface="Cambria Math" panose="02040503050406030204" pitchFamily="18" charset="0"/>
                  </a:rPr>
                </a:br>
                <a:r>
                  <a:rPr kumimoji="1" lang="ja-JP" altLang="en-US" sz="2000" i="1" dirty="0">
                    <a:solidFill>
                      <a:srgbClr val="FF0000"/>
                    </a:solidFill>
                    <a:latin typeface="Cambria Math" panose="02040503050406030204" pitchFamily="18" charset="0"/>
                  </a:rPr>
                  <a:t>　ガウス過程</a:t>
                </a:r>
                <a:r>
                  <a:rPr kumimoji="1" lang="ja-JP" altLang="en-US" sz="2000" i="1" dirty="0">
                    <a:latin typeface="Cambria Math" panose="02040503050406030204" pitchFamily="18" charset="0"/>
                  </a:rPr>
                  <a:t>という。</a:t>
                </a:r>
                <a:endParaRPr kumimoji="1" lang="en-US" altLang="ja-JP" sz="2800" dirty="0">
                  <a:latin typeface="Cambria Math" panose="02040503050406030204" pitchFamily="18" charset="0"/>
                </a:endParaRPr>
              </a:p>
              <a:p>
                <a:pPr lvl="0" defTabSz="914400">
                  <a:spcAft>
                    <a:spcPts val="1200"/>
                  </a:spcAft>
                  <a:defRPr/>
                </a:pPr>
                <a:endParaRPr kumimoji="1" lang="en-US" altLang="ja-JP" sz="2800" dirty="0">
                  <a:latin typeface="Cambria Math" panose="02040503050406030204" pitchFamily="18" charset="0"/>
                </a:endParaRPr>
              </a:p>
              <a:p>
                <a:pPr defTabSz="914400">
                  <a:spcAft>
                    <a:spcPts val="1200"/>
                  </a:spcAft>
                  <a:defRPr/>
                </a:pPr>
                <a:endParaRPr kumimoji="1" lang="en-US" altLang="ja-JP" sz="2800" b="0" u="none" strike="noStrike" kern="1200" cap="none" spc="0" normalizeH="0" baseline="0" noProof="0" dirty="0">
                  <a:ln>
                    <a:noFill/>
                  </a:ln>
                  <a:solidFill>
                    <a:schemeClr val="tx1"/>
                  </a:solidFill>
                  <a:effectLst/>
                  <a:uLnTx/>
                  <a:uFillTx/>
                  <a:latin typeface="Cambria Math" panose="02040503050406030204" pitchFamily="18" charset="0"/>
                </a:endParaRPr>
              </a:p>
              <a:p>
                <a:pPr defTabSz="914400">
                  <a:spcAft>
                    <a:spcPts val="1200"/>
                  </a:spcAft>
                  <a:defRPr/>
                </a:pPr>
                <a:endParaRPr kumimoji="1" lang="en-US" altLang="ja-JP" sz="2800" b="0" u="none" strike="noStrike" kern="1200" cap="none" spc="0" normalizeH="0" baseline="0" noProof="0" dirty="0">
                  <a:ln>
                    <a:noFill/>
                  </a:ln>
                  <a:solidFill>
                    <a:schemeClr val="tx1"/>
                  </a:solidFill>
                  <a:effectLst/>
                  <a:uLnTx/>
                  <a:uFillTx/>
                  <a:latin typeface="Cambria Math" panose="02040503050406030204" pitchFamily="18" charset="0"/>
                </a:endParaRPr>
              </a:p>
              <a:p>
                <a:pPr lvl="0" defTabSz="914400">
                  <a:spcAft>
                    <a:spcPts val="1200"/>
                  </a:spcAft>
                  <a:defRPr/>
                </a:pPr>
                <a:endParaRPr kumimoji="1" lang="en-US" altLang="ja-JP" sz="2800" b="0" i="0" u="none" strike="noStrike" kern="1200" cap="none" spc="0" normalizeH="0" baseline="0" noProof="0" dirty="0">
                  <a:ln>
                    <a:noFill/>
                  </a:ln>
                  <a:solidFill>
                    <a:schemeClr val="tx1"/>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endParaRPr>
              </a:p>
            </p:txBody>
          </p:sp>
        </mc:Choice>
        <mc:Fallback xmlns="">
          <p:sp>
            <p:nvSpPr>
              <p:cNvPr id="137218" name="Object 2"/>
              <p:cNvSpPr txBox="1">
                <a:spLocks noRot="1" noChangeAspect="1" noMove="1" noResize="1" noEditPoints="1" noAdjustHandles="1" noChangeArrowheads="1" noChangeShapeType="1" noTextEdit="1"/>
              </p:cNvSpPr>
              <p:nvPr/>
            </p:nvSpPr>
            <p:spPr bwMode="auto">
              <a:xfrm>
                <a:off x="167457" y="840071"/>
                <a:ext cx="8976543" cy="6025678"/>
              </a:xfrm>
              <a:prstGeom prst="rect">
                <a:avLst/>
              </a:prstGeom>
              <a:blipFill>
                <a:blip r:embed="rId3"/>
                <a:stretch>
                  <a:fillRect l="-1358" t="-1417"/>
                </a:stretch>
              </a:blipFill>
              <a:ln>
                <a:noFill/>
              </a:ln>
              <a:effectLst/>
            </p:spPr>
            <p:txBody>
              <a:bodyPr/>
              <a:lstStyle/>
              <a:p>
                <a:r>
                  <a:rPr lang="ja-JP" altLang="en-US">
                    <a:noFill/>
                  </a:rPr>
                  <a:t> </a:t>
                </a:r>
              </a:p>
            </p:txBody>
          </p:sp>
        </mc:Fallback>
      </mc:AlternateContent>
      <p:sp>
        <p:nvSpPr>
          <p:cNvPr id="137228" name="Rectangle 12"/>
          <p:cNvSpPr>
            <a:spLocks noGrp="1" noChangeArrowheads="1"/>
          </p:cNvSpPr>
          <p:nvPr>
            <p:ph type="title"/>
          </p:nvPr>
        </p:nvSpPr>
        <p:spPr>
          <a:xfrm>
            <a:off x="0" y="0"/>
            <a:ext cx="9144000" cy="762000"/>
          </a:xfrm>
        </p:spPr>
        <p:txBody>
          <a:bodyPr/>
          <a:lstStyle/>
          <a:p>
            <a:pPr eaLnBrk="1" hangingPunct="1"/>
            <a:r>
              <a:rPr lang="ja-JP" altLang="en-US" sz="3600" b="1" dirty="0">
                <a:solidFill>
                  <a:srgbClr val="0000FF"/>
                </a:solidFill>
              </a:rPr>
              <a:t>ガウス過程 </a:t>
            </a:r>
            <a:r>
              <a:rPr lang="en-US" altLang="ja-JP" sz="3600" b="1" dirty="0">
                <a:solidFill>
                  <a:srgbClr val="0000FF"/>
                </a:solidFill>
              </a:rPr>
              <a:t>(Gauss process)</a:t>
            </a:r>
            <a:endParaRPr lang="ja-JP" altLang="en-US" sz="3600" dirty="0"/>
          </a:p>
        </p:txBody>
      </p:sp>
    </p:spTree>
    <p:extLst>
      <p:ext uri="{BB962C8B-B14F-4D97-AF65-F5344CB8AC3E}">
        <p14:creationId xmlns:p14="http://schemas.microsoft.com/office/powerpoint/2010/main" val="417287497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28" name="Rectangle 12"/>
          <p:cNvSpPr>
            <a:spLocks noGrp="1" noChangeArrowheads="1"/>
          </p:cNvSpPr>
          <p:nvPr>
            <p:ph type="title"/>
          </p:nvPr>
        </p:nvSpPr>
        <p:spPr>
          <a:xfrm>
            <a:off x="0" y="0"/>
            <a:ext cx="9144000" cy="762000"/>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rmAutofit fontScale="97500"/>
          </a:bodyPr>
          <a:lstStyle/>
          <a:p>
            <a:pPr eaLnBrk="1" hangingPunct="1"/>
            <a:r>
              <a:rPr lang="ja-JP" altLang="en-US" sz="3600" b="1" kern="1200" dirty="0">
                <a:solidFill>
                  <a:srgbClr val="0000FF"/>
                </a:solidFill>
                <a:latin typeface="Times New Roman"/>
                <a:ea typeface="ＭＳ Ｐゴシック"/>
              </a:rPr>
              <a:t>統計学</a:t>
            </a:r>
          </a:p>
        </p:txBody>
      </p:sp>
      <p:sp>
        <p:nvSpPr>
          <p:cNvPr id="7" name="Object 2">
            <a:extLst>
              <a:ext uri="{FF2B5EF4-FFF2-40B4-BE49-F238E27FC236}">
                <a16:creationId xmlns:a16="http://schemas.microsoft.com/office/drawing/2014/main" id="{138E9308-8FFB-4112-9FA0-E7DA76996541}"/>
              </a:ext>
            </a:extLst>
          </p:cNvPr>
          <p:cNvSpPr txBox="1"/>
          <p:nvPr/>
        </p:nvSpPr>
        <p:spPr bwMode="auto">
          <a:xfrm>
            <a:off x="380296" y="698064"/>
            <a:ext cx="8616503" cy="5307066"/>
          </a:xfrm>
          <a:prstGeom prst="rect">
            <a:avLst/>
          </a:prstGeom>
          <a:noFill/>
          <a:ln>
            <a:noFill/>
          </a:ln>
          <a:effectLst/>
        </p:spPr>
        <p:txBody>
          <a:bodyPr>
            <a:no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1" lang="ja-JP" altLang="en-US" sz="2800" b="0" i="0" u="none" strike="noStrike" kern="1200" cap="none" spc="0" normalizeH="0" baseline="0" noProof="0" dirty="0">
                <a:ln>
                  <a:noFill/>
                </a:ln>
                <a:solidFill>
                  <a:srgbClr val="FF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頻度主義 </a:t>
            </a:r>
            <a:r>
              <a:rPr kumimoji="1" lang="en-US" altLang="ja-JP" sz="2800" b="0" i="0" u="none" strike="noStrike" kern="1200" cap="none" spc="0" normalizeH="0" baseline="0" noProof="0" dirty="0">
                <a:ln>
                  <a:noFill/>
                </a:ln>
                <a:solidFill>
                  <a:srgbClr val="FF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(frequentism) </a:t>
            </a:r>
            <a:r>
              <a:rPr kumimoji="1" lang="ja-JP" altLang="en-US" sz="2800" b="0" i="0" u="none" strike="noStrike" kern="1200" cap="none" spc="0" normalizeH="0" baseline="0" noProof="0" dirty="0">
                <a:ln>
                  <a:noFill/>
                </a:ln>
                <a:solidFill>
                  <a:srgbClr val="FF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統計学</a:t>
            </a:r>
            <a:br>
              <a:rPr kumimoji="1" lang="en-US" altLang="ja-JP" sz="2800" b="0"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br>
            <a:r>
              <a:rPr kumimoji="1" lang="ja-JP" altLang="en-US" sz="2800" dirty="0">
                <a:solidFill>
                  <a:srgbClr val="000000"/>
                </a:solidFill>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ja-JP" altLang="en-US" sz="2800" b="0" i="0" u="none" strike="noStrike" kern="1200" cap="none" spc="0" normalizeH="0" baseline="0" noProof="0" dirty="0">
                <a:ln>
                  <a:noFill/>
                </a:ln>
                <a:solidFill>
                  <a:srgbClr val="000000"/>
                </a:solidFill>
                <a:effectLst/>
                <a:uLnTx/>
                <a:uFillTx/>
                <a:latin typeface="Times New Roman"/>
                <a:ea typeface="ＭＳ Ｐゴシック"/>
                <a:cs typeface="+mn-cs"/>
              </a:rPr>
              <a:t>確率が結果 </a:t>
            </a:r>
            <a:r>
              <a:rPr kumimoji="1" lang="en-US" altLang="ja-JP" sz="2800" b="0" i="0" u="none" strike="noStrike" kern="1200" cap="none" spc="0" normalizeH="0" baseline="0" noProof="0" dirty="0">
                <a:ln>
                  <a:noFill/>
                </a:ln>
                <a:solidFill>
                  <a:srgbClr val="000000"/>
                </a:solidFill>
                <a:effectLst/>
                <a:uLnTx/>
                <a:uFillTx/>
                <a:latin typeface="Times New Roman"/>
                <a:ea typeface="ＭＳ Ｐゴシック"/>
                <a:cs typeface="+mn-cs"/>
              </a:rPr>
              <a:t>(</a:t>
            </a:r>
            <a:r>
              <a:rPr kumimoji="1" lang="ja-JP" altLang="en-US" sz="2800" b="0" i="0" u="none" strike="noStrike" kern="1200" cap="none" spc="0" normalizeH="0" baseline="0" noProof="0" dirty="0">
                <a:ln>
                  <a:noFill/>
                </a:ln>
                <a:solidFill>
                  <a:srgbClr val="000000"/>
                </a:solidFill>
                <a:effectLst/>
                <a:uLnTx/>
                <a:uFillTx/>
                <a:latin typeface="Times New Roman"/>
                <a:ea typeface="ＭＳ Ｐゴシック"/>
                <a:cs typeface="+mn-cs"/>
              </a:rPr>
              <a:t>データ</a:t>
            </a:r>
            <a:r>
              <a:rPr kumimoji="1" lang="en-US" altLang="ja-JP" sz="2800" b="0" i="0" u="none" strike="noStrike" kern="1200" cap="none" spc="0" normalizeH="0" baseline="0" noProof="0" dirty="0">
                <a:ln>
                  <a:noFill/>
                </a:ln>
                <a:solidFill>
                  <a:srgbClr val="000000"/>
                </a:solidFill>
                <a:effectLst/>
                <a:uLnTx/>
                <a:uFillTx/>
                <a:latin typeface="Times New Roman"/>
                <a:ea typeface="ＭＳ Ｐゴシック"/>
                <a:cs typeface="+mn-cs"/>
              </a:rPr>
              <a:t>)</a:t>
            </a:r>
            <a:r>
              <a:rPr kumimoji="1" lang="ja-JP" altLang="en-US" sz="2800" b="0" i="0" u="none" strike="noStrike" kern="1200" cap="none" spc="0" normalizeH="0" baseline="0" noProof="0" dirty="0">
                <a:ln>
                  <a:noFill/>
                </a:ln>
                <a:solidFill>
                  <a:srgbClr val="000000"/>
                </a:solidFill>
                <a:effectLst/>
                <a:uLnTx/>
                <a:uFillTx/>
                <a:latin typeface="Times New Roman"/>
                <a:ea typeface="ＭＳ Ｐゴシック"/>
                <a:cs typeface="+mn-cs"/>
              </a:rPr>
              <a:t> を決める</a:t>
            </a:r>
            <a:endParaRPr kumimoji="1" lang="en-US" altLang="ja-JP" sz="2800" b="0" i="0" u="none" strike="noStrike" kern="1200" cap="none" spc="0" normalizeH="0" baseline="0" noProof="0" dirty="0">
              <a:ln>
                <a:noFill/>
              </a:ln>
              <a:solidFill>
                <a:srgbClr val="000000"/>
              </a:solidFill>
              <a:effectLst/>
              <a:uLnTx/>
              <a:uFillTx/>
              <a:latin typeface="Times New Roman"/>
              <a:ea typeface="ＭＳ Ｐゴシック"/>
              <a:cs typeface="+mn-cs"/>
            </a:endParaRPr>
          </a:p>
          <a:p>
            <a:pPr marL="0" marR="0" lvl="0" indent="0" algn="l" defTabSz="914400" rtl="0" eaLnBrk="1" fontAlgn="auto" latinLnBrk="0" hangingPunct="1">
              <a:lnSpc>
                <a:spcPct val="120000"/>
              </a:lnSpc>
              <a:spcBef>
                <a:spcPts val="0"/>
              </a:spcBef>
              <a:spcAft>
                <a:spcPts val="0"/>
              </a:spcAft>
              <a:buClrTx/>
              <a:buSzTx/>
              <a:buFontTx/>
              <a:buNone/>
              <a:tabLst/>
              <a:defRPr/>
            </a:pPr>
            <a:r>
              <a:rPr kumimoji="1" lang="ja-JP" altLang="en-US" sz="2800" b="0" i="0" u="none" strike="noStrike" kern="1200" cap="none" spc="0" normalizeH="0" baseline="0" noProof="0" dirty="0">
                <a:ln>
                  <a:noFill/>
                </a:ln>
                <a:solidFill>
                  <a:srgbClr val="FF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ベイズ主義 </a:t>
            </a:r>
            <a:r>
              <a:rPr kumimoji="1" lang="en-US" altLang="ja-JP" sz="2800" b="0" i="0" u="none" strike="noStrike" kern="1200" cap="none" spc="0" normalizeH="0" baseline="0" noProof="0" dirty="0">
                <a:ln>
                  <a:noFill/>
                </a:ln>
                <a:solidFill>
                  <a:srgbClr val="FF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a:t>
            </a:r>
            <a:r>
              <a:rPr kumimoji="1" lang="en-US" altLang="ja-JP" sz="2800" b="0" i="0" u="none" strike="noStrike" kern="1200" cap="none" spc="0" normalizeH="0" baseline="0" noProof="0" dirty="0" err="1">
                <a:ln>
                  <a:noFill/>
                </a:ln>
                <a:solidFill>
                  <a:srgbClr val="FF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Bayesianism</a:t>
            </a:r>
            <a:r>
              <a:rPr kumimoji="1" lang="en-US" altLang="ja-JP" sz="2800" b="0" i="0" u="none" strike="noStrike" kern="1200" cap="none" spc="0" normalizeH="0" baseline="0" noProof="0" dirty="0">
                <a:ln>
                  <a:noFill/>
                </a:ln>
                <a:solidFill>
                  <a:srgbClr val="FF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ja-JP" altLang="en-US" sz="2800" b="0" i="0" u="none" strike="noStrike" kern="1200" cap="none" spc="0" normalizeH="0" baseline="0" noProof="0" dirty="0">
                <a:ln>
                  <a:noFill/>
                </a:ln>
                <a:solidFill>
                  <a:srgbClr val="FF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統計学</a:t>
            </a:r>
            <a:endParaRPr kumimoji="1" lang="en-US" altLang="ja-JP" sz="2800" b="0" i="0" u="none" strike="noStrike" kern="1200" cap="none" spc="0" normalizeH="0" baseline="0" noProof="0" dirty="0">
              <a:ln>
                <a:noFill/>
              </a:ln>
              <a:solidFill>
                <a:srgbClr val="FF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endParaRPr>
          </a:p>
          <a:p>
            <a:pPr marL="0" marR="0" lvl="0" indent="0" algn="l" defTabSz="914400" rtl="0" eaLnBrk="1" fontAlgn="auto" latinLnBrk="0" hangingPunct="1">
              <a:lnSpc>
                <a:spcPct val="120000"/>
              </a:lnSpc>
              <a:spcBef>
                <a:spcPts val="0"/>
              </a:spcBef>
              <a:spcAft>
                <a:spcPts val="0"/>
              </a:spcAft>
              <a:buClrTx/>
              <a:buSzTx/>
              <a:buFontTx/>
              <a:buNone/>
              <a:tabLst/>
              <a:defRPr/>
            </a:pPr>
            <a:r>
              <a:rPr kumimoji="1" lang="ja-JP" altLang="en-US" sz="2800" b="0"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データは定数、確率分布 </a:t>
            </a:r>
            <a:r>
              <a:rPr kumimoji="1" lang="en-US" altLang="ja-JP" sz="2800" b="0"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a:t>
            </a:r>
            <a:r>
              <a:rPr kumimoji="1" lang="ja-JP" altLang="en-US" sz="2800" b="0"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確率分布関数に含まれる</a:t>
            </a:r>
            <a:br>
              <a:rPr kumimoji="1" lang="en-US" altLang="ja-JP" sz="2800" b="0"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br>
            <a:r>
              <a:rPr kumimoji="1" lang="ja-JP" altLang="en-US" sz="2800" b="0"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定数</a:t>
            </a:r>
            <a:r>
              <a:rPr kumimoji="1" lang="en-US" altLang="ja-JP" sz="2800" b="0"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a:t>
            </a:r>
            <a:r>
              <a:rPr kumimoji="1" lang="ja-JP" altLang="en-US" sz="2800" b="0"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が分布をもつ</a:t>
            </a:r>
            <a:endParaRPr kumimoji="1" lang="en-US" altLang="ja-JP" sz="2800" b="0"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endParaRPr>
          </a:p>
          <a:p>
            <a:pPr marL="0" marR="0" lvl="0" indent="0" algn="l" defTabSz="914400" rtl="0" eaLnBrk="1" fontAlgn="auto" latinLnBrk="0" hangingPunct="1">
              <a:lnSpc>
                <a:spcPct val="120000"/>
              </a:lnSpc>
              <a:spcBef>
                <a:spcPts val="0"/>
              </a:spcBef>
              <a:spcAft>
                <a:spcPts val="0"/>
              </a:spcAft>
              <a:buClrTx/>
              <a:buSzTx/>
              <a:buFontTx/>
              <a:buNone/>
              <a:tabLst/>
              <a:defRPr/>
            </a:pPr>
            <a:endParaRPr kumimoji="1" lang="en-US" altLang="ja-JP" sz="2800" dirty="0">
              <a:solidFill>
                <a:srgbClr val="000000"/>
              </a:solidFill>
              <a:latin typeface="Times New Roman" panose="02020603050405020304" pitchFamily="18" charset="0"/>
              <a:ea typeface="ＭＳ Ｐゴシック" panose="020B0600070205080204" pitchFamily="50" charset="-128"/>
              <a:cs typeface="Times New Roman" panose="02020603050405020304" pitchFamily="18" charset="0"/>
            </a:endParaRPr>
          </a:p>
          <a:p>
            <a:pPr marL="0" marR="0" lvl="0" indent="0" algn="l" defTabSz="914400" rtl="0" eaLnBrk="1" fontAlgn="auto" latinLnBrk="0" hangingPunct="1">
              <a:lnSpc>
                <a:spcPct val="120000"/>
              </a:lnSpc>
              <a:spcBef>
                <a:spcPts val="0"/>
              </a:spcBef>
              <a:spcAft>
                <a:spcPts val="0"/>
              </a:spcAft>
              <a:buClrTx/>
              <a:buSzTx/>
              <a:buFontTx/>
              <a:buNone/>
              <a:tabLst/>
              <a:defRPr/>
            </a:pPr>
            <a:r>
              <a:rPr kumimoji="1" lang="ja-JP" altLang="en-US" sz="2800" b="0"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客観確率 </a:t>
            </a:r>
            <a:r>
              <a:rPr kumimoji="1" lang="en-US" altLang="ja-JP" sz="2800" b="0"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(objective probability)</a:t>
            </a:r>
          </a:p>
          <a:p>
            <a:pPr marL="0" marR="0" lvl="0" indent="0" algn="l" defTabSz="914400" rtl="0" eaLnBrk="1" fontAlgn="auto" latinLnBrk="0" hangingPunct="1">
              <a:lnSpc>
                <a:spcPct val="120000"/>
              </a:lnSpc>
              <a:spcBef>
                <a:spcPts val="0"/>
              </a:spcBef>
              <a:spcAft>
                <a:spcPts val="0"/>
              </a:spcAft>
              <a:buClrTx/>
              <a:buSzTx/>
              <a:buFontTx/>
              <a:buNone/>
              <a:tabLst/>
              <a:defRPr/>
            </a:pPr>
            <a:r>
              <a:rPr kumimoji="1" lang="ja-JP" altLang="en-US" sz="2400" b="0"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実験または理論的考察（思考実験）から求められ、客観的な観測結果と比較できるランダムな事象についての確率</a:t>
            </a:r>
            <a:endParaRPr kumimoji="1" lang="en-US" altLang="ja-JP" sz="2400" b="0"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endParaRPr>
          </a:p>
          <a:p>
            <a:pPr marL="0" marR="0" lvl="0" indent="0" algn="l" defTabSz="914400" rtl="0" eaLnBrk="1" fontAlgn="auto" latinLnBrk="0" hangingPunct="1">
              <a:lnSpc>
                <a:spcPct val="120000"/>
              </a:lnSpc>
              <a:spcBef>
                <a:spcPts val="0"/>
              </a:spcBef>
              <a:spcAft>
                <a:spcPts val="0"/>
              </a:spcAft>
              <a:buClrTx/>
              <a:buSzTx/>
              <a:buFontTx/>
              <a:buNone/>
              <a:tabLst/>
              <a:defRPr/>
            </a:pPr>
            <a:endParaRPr kumimoji="1" lang="en-US" altLang="ja-JP" sz="2800" b="0"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endParaRPr>
          </a:p>
          <a:p>
            <a:pPr marL="0" marR="0" lvl="0" indent="0" algn="l" defTabSz="914400" rtl="0" eaLnBrk="1" fontAlgn="auto" latinLnBrk="0" hangingPunct="1">
              <a:lnSpc>
                <a:spcPct val="120000"/>
              </a:lnSpc>
              <a:spcBef>
                <a:spcPts val="0"/>
              </a:spcBef>
              <a:spcAft>
                <a:spcPts val="0"/>
              </a:spcAft>
              <a:buClrTx/>
              <a:buSzTx/>
              <a:buFontTx/>
              <a:buNone/>
              <a:tabLst/>
              <a:defRPr/>
            </a:pPr>
            <a:r>
              <a:rPr kumimoji="1" lang="ja-JP" altLang="en-US" sz="2800" b="0"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主観確率 </a:t>
            </a:r>
            <a:r>
              <a:rPr kumimoji="1" lang="en-US" altLang="ja-JP" sz="2800" b="0"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(subjective probability)</a:t>
            </a:r>
          </a:p>
          <a:p>
            <a:pPr marL="0" marR="0" lvl="0" indent="0" algn="l" defTabSz="914400" rtl="0" eaLnBrk="1" fontAlgn="auto" latinLnBrk="0" hangingPunct="1">
              <a:lnSpc>
                <a:spcPct val="120000"/>
              </a:lnSpc>
              <a:spcBef>
                <a:spcPts val="0"/>
              </a:spcBef>
              <a:spcAft>
                <a:spcPts val="0"/>
              </a:spcAft>
              <a:buClrTx/>
              <a:buSzTx/>
              <a:buFontTx/>
              <a:buNone/>
              <a:tabLst/>
              <a:defRPr/>
            </a:pPr>
            <a:r>
              <a:rPr kumimoji="1" lang="ja-JP" altLang="en-US" sz="2400" dirty="0">
                <a:solidFill>
                  <a:srgbClr val="000000"/>
                </a:solidFill>
                <a:latin typeface="Times New Roman" panose="02020603050405020304" pitchFamily="18" charset="0"/>
                <a:ea typeface="ＭＳ Ｐゴシック" panose="020B0600070205080204" pitchFamily="50" charset="-128"/>
                <a:cs typeface="Times New Roman" panose="02020603050405020304" pitchFamily="18" charset="0"/>
              </a:rPr>
              <a:t>　人間の主観的な信念あるいは信頼の度合</a:t>
            </a:r>
            <a:endParaRPr kumimoji="1" lang="en-US" altLang="ja-JP" sz="2400" b="0"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endParaRPr>
          </a:p>
          <a:p>
            <a:pPr marL="0" marR="0" lvl="0" indent="0" algn="l" defTabSz="914400" rtl="0" eaLnBrk="1" fontAlgn="auto" latinLnBrk="0" hangingPunct="1">
              <a:lnSpc>
                <a:spcPct val="120000"/>
              </a:lnSpc>
              <a:spcBef>
                <a:spcPts val="0"/>
              </a:spcBef>
              <a:spcAft>
                <a:spcPts val="0"/>
              </a:spcAft>
              <a:buClrTx/>
              <a:buSzTx/>
              <a:buFontTx/>
              <a:buNone/>
              <a:tabLst/>
              <a:defRPr/>
            </a:pPr>
            <a:endParaRPr kumimoji="1" lang="en-US" altLang="ja-JP" sz="2800" b="0"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endParaRPr>
          </a:p>
          <a:p>
            <a:pPr marL="0" marR="0" lvl="0" indent="0" algn="l" defTabSz="914400" rtl="0" eaLnBrk="1" fontAlgn="auto" latinLnBrk="0" hangingPunct="1">
              <a:lnSpc>
                <a:spcPct val="120000"/>
              </a:lnSpc>
              <a:spcBef>
                <a:spcPts val="0"/>
              </a:spcBef>
              <a:spcAft>
                <a:spcPts val="0"/>
              </a:spcAft>
              <a:buClrTx/>
              <a:buSzTx/>
              <a:buFontTx/>
              <a:buNone/>
              <a:tabLst/>
              <a:defRPr/>
            </a:pPr>
            <a:endParaRPr kumimoji="1" lang="en-US" altLang="ja-JP" sz="2800" b="0"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endParaRPr>
          </a:p>
          <a:p>
            <a:pPr marL="0" marR="0" lvl="0" indent="0" algn="l" defTabSz="914400" rtl="0" eaLnBrk="1" fontAlgn="auto" latinLnBrk="0" hangingPunct="1">
              <a:lnSpc>
                <a:spcPct val="120000"/>
              </a:lnSpc>
              <a:spcBef>
                <a:spcPts val="0"/>
              </a:spcBef>
              <a:spcAft>
                <a:spcPts val="0"/>
              </a:spcAft>
              <a:buClrTx/>
              <a:buSzTx/>
              <a:buFontTx/>
              <a:buNone/>
              <a:tabLst/>
              <a:defRPr/>
            </a:pPr>
            <a:endParaRPr kumimoji="1" lang="en-US" altLang="ja-JP" sz="2800" b="0"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endParaRPr>
          </a:p>
          <a:p>
            <a:pPr marL="0" marR="0" lvl="0" indent="0" algn="l" defTabSz="914400" rtl="0" eaLnBrk="1" fontAlgn="auto" latinLnBrk="0" hangingPunct="1">
              <a:lnSpc>
                <a:spcPct val="120000"/>
              </a:lnSpc>
              <a:spcBef>
                <a:spcPts val="0"/>
              </a:spcBef>
              <a:spcAft>
                <a:spcPts val="0"/>
              </a:spcAft>
              <a:buClrTx/>
              <a:buSzTx/>
              <a:buFontTx/>
              <a:buNone/>
              <a:tabLst/>
              <a:defRPr/>
            </a:pPr>
            <a:endParaRPr kumimoji="1" lang="en-US" altLang="ja-JP" sz="2800" b="0"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endParaRPr>
          </a:p>
          <a:p>
            <a:pPr marL="400050" marR="0" lvl="0" indent="-400050" algn="l" defTabSz="914400" rtl="0" eaLnBrk="1" fontAlgn="auto" latinLnBrk="0" hangingPunct="1">
              <a:lnSpc>
                <a:spcPct val="120000"/>
              </a:lnSpc>
              <a:spcBef>
                <a:spcPts val="0"/>
              </a:spcBef>
              <a:spcAft>
                <a:spcPts val="0"/>
              </a:spcAft>
              <a:buClrTx/>
              <a:buSzTx/>
              <a:buFontTx/>
              <a:buAutoNum type="romanLcParenBoth"/>
              <a:tabLst/>
              <a:defRPr/>
            </a:pPr>
            <a:endParaRPr kumimoji="1" lang="ja-JP" altLang="en-US" sz="2800" b="0"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endParaRPr>
          </a:p>
        </p:txBody>
      </p:sp>
    </p:spTree>
    <p:extLst>
      <p:ext uri="{BB962C8B-B14F-4D97-AF65-F5344CB8AC3E}">
        <p14:creationId xmlns:p14="http://schemas.microsoft.com/office/powerpoint/2010/main" val="156746958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12">
            <a:extLst>
              <a:ext uri="{FF2B5EF4-FFF2-40B4-BE49-F238E27FC236}">
                <a16:creationId xmlns:a16="http://schemas.microsoft.com/office/drawing/2014/main" id="{CC467CD6-89AC-4553-8CCA-83E14BCE3C78}"/>
              </a:ext>
            </a:extLst>
          </p:cNvPr>
          <p:cNvSpPr txBox="1">
            <a:spLocks noChangeArrowheads="1"/>
          </p:cNvSpPr>
          <p:nvPr/>
        </p:nvSpPr>
        <p:spPr bwMode="auto">
          <a:xfrm>
            <a:off x="0" y="0"/>
            <a:ext cx="91440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rmAutofit fontScale="97500"/>
          </a:bodyPr>
          <a:lst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Times New Roman" pitchFamily="18"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Times New Roman" pitchFamily="18"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Times New Roman" pitchFamily="18"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Times New Roman" pitchFamily="18" charset="0"/>
                <a:ea typeface="ＭＳ Ｐゴシック" pitchFamily="50" charset="-128"/>
              </a:defRPr>
            </a:lvl5pPr>
            <a:lvl6pPr marL="457200" algn="ctr" rtl="0" fontAlgn="base">
              <a:spcBef>
                <a:spcPct val="0"/>
              </a:spcBef>
              <a:spcAft>
                <a:spcPct val="0"/>
              </a:spcAft>
              <a:defRPr kumimoji="1" sz="4400">
                <a:solidFill>
                  <a:schemeClr val="tx2"/>
                </a:solidFill>
                <a:latin typeface="Times New Roman" pitchFamily="18" charset="0"/>
                <a:ea typeface="ＭＳ Ｐゴシック" pitchFamily="50" charset="-128"/>
              </a:defRPr>
            </a:lvl6pPr>
            <a:lvl7pPr marL="914400" algn="ctr" rtl="0" fontAlgn="base">
              <a:spcBef>
                <a:spcPct val="0"/>
              </a:spcBef>
              <a:spcAft>
                <a:spcPct val="0"/>
              </a:spcAft>
              <a:defRPr kumimoji="1" sz="4400">
                <a:solidFill>
                  <a:schemeClr val="tx2"/>
                </a:solidFill>
                <a:latin typeface="Times New Roman" pitchFamily="18" charset="0"/>
                <a:ea typeface="ＭＳ Ｐゴシック" pitchFamily="50" charset="-128"/>
              </a:defRPr>
            </a:lvl7pPr>
            <a:lvl8pPr marL="1371600" algn="ctr" rtl="0" fontAlgn="base">
              <a:spcBef>
                <a:spcPct val="0"/>
              </a:spcBef>
              <a:spcAft>
                <a:spcPct val="0"/>
              </a:spcAft>
              <a:defRPr kumimoji="1" sz="4400">
                <a:solidFill>
                  <a:schemeClr val="tx2"/>
                </a:solidFill>
                <a:latin typeface="Times New Roman" pitchFamily="18" charset="0"/>
                <a:ea typeface="ＭＳ Ｐゴシック" pitchFamily="50" charset="-128"/>
              </a:defRPr>
            </a:lvl8pPr>
            <a:lvl9pPr marL="1828800" algn="ctr" rtl="0" fontAlgn="base">
              <a:spcBef>
                <a:spcPct val="0"/>
              </a:spcBef>
              <a:spcAft>
                <a:spcPct val="0"/>
              </a:spcAft>
              <a:defRPr kumimoji="1" sz="4400">
                <a:solidFill>
                  <a:schemeClr val="tx2"/>
                </a:solidFill>
                <a:latin typeface="Times New Roman" pitchFamily="18"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3600" b="1" i="0" u="none" strike="noStrike" kern="1200" cap="none" spc="0" normalizeH="0" baseline="0" noProof="0" dirty="0">
                <a:ln>
                  <a:noFill/>
                </a:ln>
                <a:solidFill>
                  <a:srgbClr val="0000FF"/>
                </a:solidFill>
                <a:effectLst/>
                <a:uLnTx/>
                <a:uFillTx/>
                <a:latin typeface="Times New Roman"/>
                <a:ea typeface="ＭＳ Ｐゴシック"/>
                <a:cs typeface="+mj-cs"/>
              </a:rPr>
              <a:t>確率に関するベイズの定理</a:t>
            </a:r>
            <a:endParaRPr kumimoji="1" lang="ja-JP" altLang="en-US" sz="3600" b="0" i="0" u="none" strike="noStrike" kern="0" cap="none" spc="0" normalizeH="0" baseline="0" noProof="0" dirty="0">
              <a:ln>
                <a:noFill/>
              </a:ln>
              <a:solidFill>
                <a:srgbClr val="000000"/>
              </a:solidFill>
              <a:effectLst/>
              <a:uLnTx/>
              <a:uFillTx/>
              <a:latin typeface="Times New Roman" panose="02020603050405020304" pitchFamily="18" charset="0"/>
              <a:ea typeface="ＭＳ Ｐゴシック"/>
              <a:cs typeface="Times New Roman" panose="02020603050405020304" pitchFamily="18" charset="0"/>
            </a:endParaRPr>
          </a:p>
        </p:txBody>
      </p:sp>
      <mc:AlternateContent xmlns:mc="http://schemas.openxmlformats.org/markup-compatibility/2006" xmlns:a14="http://schemas.microsoft.com/office/drawing/2010/main">
        <mc:Choice Requires="a14">
          <p:sp>
            <p:nvSpPr>
              <p:cNvPr id="2" name="楕円 1"/>
              <p:cNvSpPr/>
              <p:nvPr/>
            </p:nvSpPr>
            <p:spPr>
              <a:xfrm>
                <a:off x="40638" y="1741112"/>
                <a:ext cx="3685024" cy="3685024"/>
              </a:xfrm>
              <a:prstGeom prst="ellipse">
                <a:avLst/>
              </a:pr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kumimoji="1" lang="en-US" altLang="ja-JP" sz="1800" b="0" i="1" u="none" strike="noStrike" kern="1200" cap="none" spc="0" normalizeH="0" baseline="0" noProof="0" smtClean="0">
                          <a:ln>
                            <a:noFill/>
                          </a:ln>
                          <a:solidFill>
                            <a:srgbClr val="FFFFFF"/>
                          </a:solidFill>
                          <a:effectLst/>
                          <a:uLnTx/>
                          <a:uFillTx/>
                          <a:latin typeface="Cambria Math" panose="02040503050406030204" pitchFamily="18" charset="0"/>
                          <a:cs typeface="+mn-cs"/>
                        </a:rPr>
                        <m:t>𝐴</m:t>
                      </m:r>
                      <m:r>
                        <a:rPr kumimoji="1" lang="en-US" altLang="ja-JP" sz="1800" b="0" i="1" u="none" strike="noStrike" kern="1200" cap="none" spc="0" normalizeH="0" baseline="0" noProof="0" smtClean="0">
                          <a:ln>
                            <a:noFill/>
                          </a:ln>
                          <a:solidFill>
                            <a:srgbClr val="FFFFFF"/>
                          </a:solidFill>
                          <a:effectLst/>
                          <a:uLnTx/>
                          <a:uFillTx/>
                          <a:latin typeface="Cambria Math" panose="02040503050406030204" pitchFamily="18" charset="0"/>
                          <a:cs typeface="+mn-cs"/>
                        </a:rPr>
                        <m:t>=</m:t>
                      </m:r>
                      <m:r>
                        <a:rPr kumimoji="1" lang="el-GR" altLang="ja-JP" sz="1800" b="0" i="1" u="none" strike="noStrike" kern="1200" cap="none" spc="0" normalizeH="0" baseline="0" noProof="0" smtClean="0">
                          <a:ln>
                            <a:noFill/>
                          </a:ln>
                          <a:solidFill>
                            <a:srgbClr val="FFFFFF"/>
                          </a:solidFill>
                          <a:effectLst/>
                          <a:uLnTx/>
                          <a:uFillTx/>
                          <a:latin typeface="Cambria Math" panose="02040503050406030204" pitchFamily="18" charset="0"/>
                          <a:cs typeface="+mn-cs"/>
                        </a:rPr>
                        <m:t>𝜋</m:t>
                      </m:r>
                      <m:sSup>
                        <m:sSupPr>
                          <m:ctrlPr>
                            <a:rPr kumimoji="1" lang="en-US" altLang="ja-JP" sz="1800" b="0" i="1" u="none" strike="noStrike" kern="1200" cap="none" spc="0" normalizeH="0" baseline="0" noProof="0" smtClean="0">
                              <a:ln>
                                <a:noFill/>
                              </a:ln>
                              <a:solidFill>
                                <a:srgbClr val="FFFFFF"/>
                              </a:solidFill>
                              <a:effectLst/>
                              <a:uLnTx/>
                              <a:uFillTx/>
                              <a:latin typeface="Cambria Math" panose="02040503050406030204" pitchFamily="18" charset="0"/>
                              <a:cs typeface="+mn-cs"/>
                            </a:rPr>
                          </m:ctrlPr>
                        </m:sSupPr>
                        <m:e>
                          <m:r>
                            <a:rPr kumimoji="1" lang="en-US" altLang="ja-JP" sz="1800" b="0" i="1" u="none" strike="noStrike" kern="1200" cap="none" spc="0" normalizeH="0" baseline="0" noProof="0" smtClean="0">
                              <a:ln>
                                <a:noFill/>
                              </a:ln>
                              <a:solidFill>
                                <a:srgbClr val="FFFFFF"/>
                              </a:solidFill>
                              <a:effectLst/>
                              <a:uLnTx/>
                              <a:uFillTx/>
                              <a:latin typeface="Cambria Math" panose="02040503050406030204" pitchFamily="18" charset="0"/>
                              <a:cs typeface="+mn-cs"/>
                            </a:rPr>
                            <m:t>𝑟</m:t>
                          </m:r>
                        </m:e>
                        <m:sup>
                          <m:r>
                            <a:rPr kumimoji="1" lang="en-US" altLang="ja-JP" sz="1800" b="0" i="1" u="none" strike="noStrike" kern="1200" cap="none" spc="0" normalizeH="0" baseline="0" noProof="0" smtClean="0">
                              <a:ln>
                                <a:noFill/>
                              </a:ln>
                              <a:solidFill>
                                <a:srgbClr val="FFFFFF"/>
                              </a:solidFill>
                              <a:effectLst/>
                              <a:uLnTx/>
                              <a:uFillTx/>
                              <a:latin typeface="Cambria Math" panose="02040503050406030204" pitchFamily="18" charset="0"/>
                              <a:cs typeface="+mn-cs"/>
                            </a:rPr>
                            <m:t>2</m:t>
                          </m:r>
                        </m:sup>
                      </m:sSup>
                    </m:oMath>
                  </m:oMathPara>
                </a14:m>
                <a:endParaRPr kumimoji="1" lang="ja-JP" altLang="en-US" sz="1800" b="0" i="0" u="none" strike="noStrike" kern="1200" cap="none" spc="0" normalizeH="0" baseline="0" noProof="0" dirty="0">
                  <a:ln>
                    <a:noFill/>
                  </a:ln>
                  <a:solidFill>
                    <a:srgbClr val="FFFFFF"/>
                  </a:solidFill>
                  <a:effectLst/>
                  <a:uLnTx/>
                  <a:uFillTx/>
                  <a:latin typeface="Times New Roman"/>
                  <a:ea typeface="ＭＳ Ｐゴシック"/>
                  <a:cs typeface="+mn-cs"/>
                </a:endParaRPr>
              </a:p>
            </p:txBody>
          </p:sp>
        </mc:Choice>
        <mc:Fallback xmlns="">
          <p:sp>
            <p:nvSpPr>
              <p:cNvPr id="2" name="楕円 1"/>
              <p:cNvSpPr>
                <a:spLocks noRot="1" noChangeAspect="1" noMove="1" noResize="1" noEditPoints="1" noAdjustHandles="1" noChangeArrowheads="1" noChangeShapeType="1" noTextEdit="1"/>
              </p:cNvSpPr>
              <p:nvPr/>
            </p:nvSpPr>
            <p:spPr>
              <a:xfrm>
                <a:off x="40638" y="1741112"/>
                <a:ext cx="3685024" cy="3685024"/>
              </a:xfrm>
              <a:prstGeom prst="ellipse">
                <a:avLst/>
              </a:prstGeom>
              <a:blipFill>
                <a:blip r:embed="rId3"/>
                <a:stretch>
                  <a:fillRect/>
                </a:stretch>
              </a:blipFill>
              <a:ln>
                <a:solidFill>
                  <a:srgbClr val="0000FF"/>
                </a:solidFill>
              </a:ln>
            </p:spPr>
            <p:txBody>
              <a:bodyPr/>
              <a:lstStyle/>
              <a:p>
                <a:r>
                  <a:rPr lang="ja-JP" altLang="en-US">
                    <a:noFill/>
                  </a:rPr>
                  <a:t> </a:t>
                </a:r>
              </a:p>
            </p:txBody>
          </p:sp>
        </mc:Fallback>
      </mc:AlternateContent>
      <p:sp>
        <p:nvSpPr>
          <p:cNvPr id="5" name="楕円 4"/>
          <p:cNvSpPr/>
          <p:nvPr/>
        </p:nvSpPr>
        <p:spPr>
          <a:xfrm>
            <a:off x="2415929" y="1760200"/>
            <a:ext cx="3685025" cy="368502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rgbClr val="FFFFFF"/>
              </a:solidFill>
              <a:effectLst/>
              <a:uLnTx/>
              <a:uFillTx/>
              <a:latin typeface="Times New Roman"/>
              <a:ea typeface="ＭＳ Ｐゴシック"/>
              <a:cs typeface="+mn-cs"/>
            </a:endParaRPr>
          </a:p>
        </p:txBody>
      </p:sp>
      <mc:AlternateContent xmlns:mc="http://schemas.openxmlformats.org/markup-compatibility/2006" xmlns:a14="http://schemas.microsoft.com/office/drawing/2010/main">
        <mc:Choice Requires="a14">
          <p:sp>
            <p:nvSpPr>
              <p:cNvPr id="3" name="テキスト ボックス 2"/>
              <p:cNvSpPr txBox="1"/>
              <p:nvPr/>
            </p:nvSpPr>
            <p:spPr>
              <a:xfrm>
                <a:off x="608109" y="3172679"/>
                <a:ext cx="934551" cy="123110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kumimoji="1" lang="en-US" altLang="ja-JP" sz="8000" b="1" i="1" u="none" strike="noStrike" kern="1200" cap="none" spc="0" normalizeH="0" baseline="0" noProof="0" smtClean="0">
                          <a:ln>
                            <a:noFill/>
                          </a:ln>
                          <a:solidFill>
                            <a:srgbClr val="0000FF"/>
                          </a:solidFill>
                          <a:effectLst/>
                          <a:uLnTx/>
                          <a:uFillTx/>
                          <a:latin typeface="Cambria Math" panose="02040503050406030204" pitchFamily="18" charset="0"/>
                          <a:cs typeface="+mn-cs"/>
                        </a:rPr>
                        <m:t>𝑨</m:t>
                      </m:r>
                    </m:oMath>
                  </m:oMathPara>
                </a14:m>
                <a:endParaRPr kumimoji="1" lang="ja-JP" altLang="en-US" sz="8000" b="1" i="0" u="none" strike="noStrike" kern="1200" cap="none" spc="0" normalizeH="0" baseline="0" noProof="0" dirty="0">
                  <a:ln>
                    <a:noFill/>
                  </a:ln>
                  <a:solidFill>
                    <a:srgbClr val="0000FF"/>
                  </a:solidFill>
                  <a:effectLst/>
                  <a:uLnTx/>
                  <a:uFillTx/>
                  <a:latin typeface="Times New Roman"/>
                  <a:ea typeface="ＭＳ Ｐゴシック"/>
                  <a:cs typeface="+mn-cs"/>
                </a:endParaRPr>
              </a:p>
            </p:txBody>
          </p:sp>
        </mc:Choice>
        <mc:Fallback xmlns="">
          <p:sp>
            <p:nvSpPr>
              <p:cNvPr id="3" name="テキスト ボックス 2"/>
              <p:cNvSpPr txBox="1">
                <a:spLocks noRot="1" noChangeAspect="1" noMove="1" noResize="1" noEditPoints="1" noAdjustHandles="1" noChangeArrowheads="1" noChangeShapeType="1" noTextEdit="1"/>
              </p:cNvSpPr>
              <p:nvPr/>
            </p:nvSpPr>
            <p:spPr>
              <a:xfrm>
                <a:off x="608109" y="3172679"/>
                <a:ext cx="934551" cy="1231106"/>
              </a:xfrm>
              <a:prstGeom prst="rect">
                <a:avLst/>
              </a:prstGeom>
              <a:blipFill>
                <a:blip r:embed="rId4"/>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0" name="テキスト ボックス 9"/>
              <p:cNvSpPr txBox="1"/>
              <p:nvPr/>
            </p:nvSpPr>
            <p:spPr>
              <a:xfrm>
                <a:off x="4422980" y="3244687"/>
                <a:ext cx="998671" cy="123110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kumimoji="1" lang="en-US" altLang="ja-JP" sz="8000" b="1" i="1" u="none" strike="noStrike" kern="1200" cap="none" spc="0" normalizeH="0" baseline="0" noProof="0" smtClean="0">
                          <a:ln>
                            <a:noFill/>
                          </a:ln>
                          <a:solidFill>
                            <a:srgbClr val="FF0000"/>
                          </a:solidFill>
                          <a:effectLst/>
                          <a:uLnTx/>
                          <a:uFillTx/>
                          <a:latin typeface="Cambria Math" panose="02040503050406030204" pitchFamily="18" charset="0"/>
                          <a:cs typeface="+mn-cs"/>
                        </a:rPr>
                        <m:t>𝑩</m:t>
                      </m:r>
                    </m:oMath>
                  </m:oMathPara>
                </a14:m>
                <a:endParaRPr kumimoji="1" lang="en-US" altLang="ja-JP" sz="8000" b="1" i="0" u="none" strike="noStrike" kern="1200" cap="none" spc="0" normalizeH="0" baseline="0" noProof="0" dirty="0">
                  <a:ln>
                    <a:noFill/>
                  </a:ln>
                  <a:solidFill>
                    <a:srgbClr val="FF0000"/>
                  </a:solidFill>
                  <a:effectLst/>
                  <a:uLnTx/>
                  <a:uFillTx/>
                  <a:latin typeface="Times New Roman"/>
                  <a:ea typeface="ＭＳ Ｐゴシック"/>
                  <a:cs typeface="+mn-cs"/>
                </a:endParaRPr>
              </a:p>
            </p:txBody>
          </p:sp>
        </mc:Choice>
        <mc:Fallback xmlns="">
          <p:sp>
            <p:nvSpPr>
              <p:cNvPr id="10" name="テキスト ボックス 9"/>
              <p:cNvSpPr txBox="1">
                <a:spLocks noRot="1" noChangeAspect="1" noMove="1" noResize="1" noEditPoints="1" noAdjustHandles="1" noChangeArrowheads="1" noChangeShapeType="1" noTextEdit="1"/>
              </p:cNvSpPr>
              <p:nvPr/>
            </p:nvSpPr>
            <p:spPr>
              <a:xfrm>
                <a:off x="4422980" y="3244687"/>
                <a:ext cx="998671" cy="1231106"/>
              </a:xfrm>
              <a:prstGeom prst="rect">
                <a:avLst/>
              </a:prstGeom>
              <a:blipFill>
                <a:blip r:embed="rId5"/>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1" name="テキスト ボックス 10"/>
              <p:cNvSpPr txBox="1"/>
              <p:nvPr/>
            </p:nvSpPr>
            <p:spPr>
              <a:xfrm>
                <a:off x="2250275" y="3460711"/>
                <a:ext cx="1598194" cy="110799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kumimoji="1" lang="en-US" altLang="ja-JP" sz="3600" b="1" i="1" u="none" strike="noStrike" kern="1200" cap="none" spc="0" normalizeH="0" baseline="0" noProof="0" smtClean="0">
                          <a:ln>
                            <a:noFill/>
                          </a:ln>
                          <a:solidFill>
                            <a:srgbClr val="0000FF"/>
                          </a:solidFill>
                          <a:effectLst/>
                          <a:uLnTx/>
                          <a:uFillTx/>
                          <a:latin typeface="Cambria Math" panose="02040503050406030204" pitchFamily="18" charset="0"/>
                          <a:cs typeface="+mn-cs"/>
                        </a:rPr>
                        <m:t>𝑨</m:t>
                      </m:r>
                      <m:r>
                        <a:rPr kumimoji="1" lang="en-US" altLang="ja-JP" sz="3600" b="1" i="1" u="none" strike="noStrike" kern="1200" cap="none" spc="0" normalizeH="0" baseline="0" noProof="0" smtClean="0">
                          <a:ln>
                            <a:noFill/>
                          </a:ln>
                          <a:solidFill>
                            <a:srgbClr val="FF0000"/>
                          </a:solidFill>
                          <a:effectLst/>
                          <a:uLnTx/>
                          <a:uFillTx/>
                          <a:latin typeface="Cambria Math" panose="02040503050406030204" pitchFamily="18" charset="0"/>
                          <a:ea typeface="Cambria Math" panose="02040503050406030204" pitchFamily="18" charset="0"/>
                          <a:cs typeface="+mn-cs"/>
                        </a:rPr>
                        <m:t>∩</m:t>
                      </m:r>
                      <m:r>
                        <a:rPr kumimoji="1" lang="en-US" altLang="ja-JP" sz="3600" b="1" i="1" u="none" strike="noStrike" kern="1200" cap="none" spc="0" normalizeH="0" baseline="0" noProof="0" smtClean="0">
                          <a:ln>
                            <a:noFill/>
                          </a:ln>
                          <a:solidFill>
                            <a:srgbClr val="FF0000"/>
                          </a:solidFill>
                          <a:effectLst/>
                          <a:uLnTx/>
                          <a:uFillTx/>
                          <a:latin typeface="Cambria Math" panose="02040503050406030204" pitchFamily="18" charset="0"/>
                          <a:ea typeface="Cambria Math" panose="02040503050406030204" pitchFamily="18" charset="0"/>
                          <a:cs typeface="+mn-cs"/>
                        </a:rPr>
                        <m:t>𝑩</m:t>
                      </m:r>
                    </m:oMath>
                  </m:oMathPara>
                </a14:m>
                <a:endParaRPr kumimoji="1" lang="en-US" altLang="ja-JP" sz="3600" b="1" i="1" u="none" strike="noStrike" kern="1200" cap="none" spc="0" normalizeH="0" baseline="0" noProof="0" dirty="0">
                  <a:ln>
                    <a:noFill/>
                  </a:ln>
                  <a:solidFill>
                    <a:srgbClr val="FF0000"/>
                  </a:solidFill>
                  <a:effectLst/>
                  <a:uLnTx/>
                  <a:uFillTx/>
                  <a:latin typeface="Cambria Math" panose="02040503050406030204" pitchFamily="18" charset="0"/>
                  <a:ea typeface="ＭＳ Ｐゴシック"/>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kumimoji="1" lang="en-US" altLang="ja-JP" sz="3600" b="1" i="1" u="none" strike="noStrike" kern="1200" cap="none" spc="0" normalizeH="0" baseline="0" noProof="0" smtClean="0">
                          <a:ln>
                            <a:noFill/>
                          </a:ln>
                          <a:solidFill>
                            <a:srgbClr val="FF0000"/>
                          </a:solidFill>
                          <a:effectLst/>
                          <a:uLnTx/>
                          <a:uFillTx/>
                          <a:latin typeface="Cambria Math" panose="02040503050406030204" pitchFamily="18" charset="0"/>
                          <a:cs typeface="+mn-cs"/>
                        </a:rPr>
                        <m:t>𝒑</m:t>
                      </m:r>
                      <m:r>
                        <a:rPr kumimoji="1" lang="en-US" altLang="ja-JP" sz="3600" b="1" i="1" u="none" strike="noStrike" kern="1200" cap="none" spc="0" normalizeH="0" baseline="0" noProof="0" smtClean="0">
                          <a:ln>
                            <a:noFill/>
                          </a:ln>
                          <a:solidFill>
                            <a:srgbClr val="FF0000"/>
                          </a:solidFill>
                          <a:effectLst/>
                          <a:uLnTx/>
                          <a:uFillTx/>
                          <a:latin typeface="Cambria Math" panose="02040503050406030204" pitchFamily="18" charset="0"/>
                          <a:cs typeface="+mn-cs"/>
                        </a:rPr>
                        <m:t>(</m:t>
                      </m:r>
                      <m:r>
                        <a:rPr kumimoji="1" lang="en-US" altLang="ja-JP" sz="3600" b="1" i="1" u="none" strike="noStrike" kern="1200" cap="none" spc="0" normalizeH="0" baseline="0" noProof="0">
                          <a:ln>
                            <a:noFill/>
                          </a:ln>
                          <a:solidFill>
                            <a:srgbClr val="0000FF"/>
                          </a:solidFill>
                          <a:effectLst/>
                          <a:uLnTx/>
                          <a:uFillTx/>
                          <a:latin typeface="Cambria Math" panose="02040503050406030204" pitchFamily="18" charset="0"/>
                          <a:cs typeface="+mn-cs"/>
                        </a:rPr>
                        <m:t>𝑨</m:t>
                      </m:r>
                      <m:r>
                        <a:rPr kumimoji="1" lang="en-US" altLang="ja-JP" sz="3600" b="1" i="1" u="none" strike="noStrike" kern="1200" cap="none" spc="0" normalizeH="0" baseline="0" noProof="0" smtClean="0">
                          <a:ln>
                            <a:noFill/>
                          </a:ln>
                          <a:solidFill>
                            <a:srgbClr val="FF0000"/>
                          </a:solidFill>
                          <a:effectLst/>
                          <a:uLnTx/>
                          <a:uFillTx/>
                          <a:latin typeface="Cambria Math" panose="02040503050406030204" pitchFamily="18" charset="0"/>
                          <a:cs typeface="+mn-cs"/>
                        </a:rPr>
                        <m:t>,</m:t>
                      </m:r>
                      <m:r>
                        <a:rPr kumimoji="1" lang="en-US" altLang="ja-JP" sz="3600" b="1" i="1" u="none" strike="noStrike" kern="1200" cap="none" spc="0" normalizeH="0" baseline="0" noProof="0" smtClean="0">
                          <a:ln>
                            <a:noFill/>
                          </a:ln>
                          <a:solidFill>
                            <a:srgbClr val="FF0000"/>
                          </a:solidFill>
                          <a:effectLst/>
                          <a:uLnTx/>
                          <a:uFillTx/>
                          <a:latin typeface="Cambria Math" panose="02040503050406030204" pitchFamily="18" charset="0"/>
                          <a:cs typeface="+mn-cs"/>
                        </a:rPr>
                        <m:t>𝑩</m:t>
                      </m:r>
                      <m:r>
                        <a:rPr kumimoji="1" lang="en-US" altLang="ja-JP" sz="3600" b="1" i="1" u="none" strike="noStrike" kern="1200" cap="none" spc="0" normalizeH="0" baseline="0" noProof="0" smtClean="0">
                          <a:ln>
                            <a:noFill/>
                          </a:ln>
                          <a:solidFill>
                            <a:srgbClr val="FF0000"/>
                          </a:solidFill>
                          <a:effectLst/>
                          <a:uLnTx/>
                          <a:uFillTx/>
                          <a:latin typeface="Cambria Math" panose="02040503050406030204" pitchFamily="18" charset="0"/>
                          <a:cs typeface="+mn-cs"/>
                        </a:rPr>
                        <m:t>)</m:t>
                      </m:r>
                    </m:oMath>
                  </m:oMathPara>
                </a14:m>
                <a:endParaRPr kumimoji="1" lang="en-US" altLang="ja-JP" sz="3600" b="1" i="0" u="none" strike="noStrike" kern="1200" cap="none" spc="0" normalizeH="0" baseline="0" noProof="0" dirty="0">
                  <a:ln>
                    <a:noFill/>
                  </a:ln>
                  <a:solidFill>
                    <a:srgbClr val="FF0000"/>
                  </a:solidFill>
                  <a:effectLst/>
                  <a:uLnTx/>
                  <a:uFillTx/>
                  <a:latin typeface="Times New Roman"/>
                  <a:ea typeface="ＭＳ Ｐゴシック"/>
                  <a:cs typeface="+mn-cs"/>
                </a:endParaRPr>
              </a:p>
            </p:txBody>
          </p:sp>
        </mc:Choice>
        <mc:Fallback xmlns="">
          <p:sp>
            <p:nvSpPr>
              <p:cNvPr id="11" name="テキスト ボックス 10"/>
              <p:cNvSpPr txBox="1">
                <a:spLocks noRot="1" noChangeAspect="1" noMove="1" noResize="1" noEditPoints="1" noAdjustHandles="1" noChangeArrowheads="1" noChangeShapeType="1" noTextEdit="1"/>
              </p:cNvSpPr>
              <p:nvPr/>
            </p:nvSpPr>
            <p:spPr>
              <a:xfrm>
                <a:off x="2250275" y="3460711"/>
                <a:ext cx="1598194" cy="1107996"/>
              </a:xfrm>
              <a:prstGeom prst="rect">
                <a:avLst/>
              </a:prstGeom>
              <a:blipFill>
                <a:blip r:embed="rId6"/>
                <a:stretch>
                  <a:fillRect/>
                </a:stretch>
              </a:blipFill>
            </p:spPr>
            <p:txBody>
              <a:bodyPr/>
              <a:lstStyle/>
              <a:p>
                <a:r>
                  <a:rPr lang="ja-JP" altLang="en-US">
                    <a:noFill/>
                  </a:rPr>
                  <a:t> </a:t>
                </a:r>
              </a:p>
            </p:txBody>
          </p:sp>
        </mc:Fallback>
      </mc:AlternateContent>
      <p:sp>
        <p:nvSpPr>
          <p:cNvPr id="4" name="右矢印 3"/>
          <p:cNvSpPr/>
          <p:nvPr/>
        </p:nvSpPr>
        <p:spPr>
          <a:xfrm rot="13575504" flipV="1">
            <a:off x="1210709" y="4690302"/>
            <a:ext cx="1881225" cy="34375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1" i="0" u="none" strike="noStrike" kern="1200" cap="none" spc="0" normalizeH="0" baseline="0" noProof="0">
              <a:ln>
                <a:noFill/>
              </a:ln>
              <a:solidFill>
                <a:srgbClr val="FFFFFF"/>
              </a:solidFill>
              <a:effectLst/>
              <a:uLnTx/>
              <a:uFillTx/>
              <a:latin typeface="Times New Roman"/>
              <a:ea typeface="ＭＳ Ｐゴシック"/>
              <a:cs typeface="+mn-cs"/>
            </a:endParaRPr>
          </a:p>
        </p:txBody>
      </p:sp>
      <p:sp>
        <p:nvSpPr>
          <p:cNvPr id="12" name="右矢印 11"/>
          <p:cNvSpPr/>
          <p:nvPr/>
        </p:nvSpPr>
        <p:spPr>
          <a:xfrm rot="18647944">
            <a:off x="2997367" y="4687781"/>
            <a:ext cx="1850324" cy="31022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1" i="0" u="none" strike="noStrike" kern="1200" cap="none" spc="0" normalizeH="0" baseline="0" noProof="0">
              <a:ln>
                <a:noFill/>
              </a:ln>
              <a:solidFill>
                <a:srgbClr val="FFFFFF"/>
              </a:solidFill>
              <a:effectLst/>
              <a:uLnTx/>
              <a:uFillTx/>
              <a:latin typeface="Times New Roman"/>
              <a:ea typeface="ＭＳ Ｐゴシック"/>
              <a:cs typeface="+mn-cs"/>
            </a:endParaRPr>
          </a:p>
        </p:txBody>
      </p:sp>
      <mc:AlternateContent xmlns:mc="http://schemas.openxmlformats.org/markup-compatibility/2006" xmlns:a14="http://schemas.microsoft.com/office/drawing/2010/main">
        <mc:Choice Requires="a14">
          <p:sp>
            <p:nvSpPr>
              <p:cNvPr id="13" name="テキスト ボックス 12"/>
              <p:cNvSpPr txBox="1"/>
              <p:nvPr/>
            </p:nvSpPr>
            <p:spPr>
              <a:xfrm>
                <a:off x="3434131" y="5367597"/>
                <a:ext cx="1120500" cy="553998"/>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kumimoji="1" lang="en-US" altLang="ja-JP" sz="3600" b="1" i="1" u="none" strike="noStrike" kern="1200" cap="none" spc="0" normalizeH="0" baseline="0" noProof="0" smtClean="0">
                          <a:ln>
                            <a:noFill/>
                          </a:ln>
                          <a:solidFill>
                            <a:srgbClr val="FF0000"/>
                          </a:solidFill>
                          <a:effectLst/>
                          <a:uLnTx/>
                          <a:uFillTx/>
                          <a:latin typeface="Cambria Math" panose="02040503050406030204" pitchFamily="18" charset="0"/>
                          <a:cs typeface="+mn-cs"/>
                        </a:rPr>
                        <m:t>𝒑</m:t>
                      </m:r>
                      <m:r>
                        <a:rPr kumimoji="1" lang="en-US" altLang="ja-JP" sz="3600" b="1" i="1" u="none" strike="noStrike" kern="1200" cap="none" spc="0" normalizeH="0" baseline="0" noProof="0" smtClean="0">
                          <a:ln>
                            <a:noFill/>
                          </a:ln>
                          <a:solidFill>
                            <a:srgbClr val="FF0000"/>
                          </a:solidFill>
                          <a:effectLst/>
                          <a:uLnTx/>
                          <a:uFillTx/>
                          <a:latin typeface="Cambria Math" panose="02040503050406030204" pitchFamily="18" charset="0"/>
                          <a:cs typeface="+mn-cs"/>
                        </a:rPr>
                        <m:t>(</m:t>
                      </m:r>
                      <m:r>
                        <a:rPr kumimoji="1" lang="en-US" altLang="ja-JP" sz="3600" b="1" i="1" u="none" strike="noStrike" kern="1200" cap="none" spc="0" normalizeH="0" baseline="0" noProof="0" smtClean="0">
                          <a:ln>
                            <a:noFill/>
                          </a:ln>
                          <a:solidFill>
                            <a:srgbClr val="FF0000"/>
                          </a:solidFill>
                          <a:effectLst/>
                          <a:uLnTx/>
                          <a:uFillTx/>
                          <a:latin typeface="Cambria Math" panose="02040503050406030204" pitchFamily="18" charset="0"/>
                          <a:cs typeface="+mn-cs"/>
                        </a:rPr>
                        <m:t>𝑩</m:t>
                      </m:r>
                      <m:r>
                        <a:rPr kumimoji="1" lang="en-US" altLang="ja-JP" sz="3600" b="1" i="1" u="none" strike="noStrike" kern="1200" cap="none" spc="0" normalizeH="0" baseline="0" noProof="0" smtClean="0">
                          <a:ln>
                            <a:noFill/>
                          </a:ln>
                          <a:solidFill>
                            <a:srgbClr val="FF0000"/>
                          </a:solidFill>
                          <a:effectLst/>
                          <a:uLnTx/>
                          <a:uFillTx/>
                          <a:latin typeface="Cambria Math" panose="02040503050406030204" pitchFamily="18" charset="0"/>
                          <a:cs typeface="+mn-cs"/>
                        </a:rPr>
                        <m:t>)</m:t>
                      </m:r>
                    </m:oMath>
                  </m:oMathPara>
                </a14:m>
                <a:endParaRPr kumimoji="1" lang="en-US" altLang="ja-JP" sz="3600" b="1" i="0" u="none" strike="noStrike" kern="1200" cap="none" spc="0" normalizeH="0" baseline="0" noProof="0" dirty="0">
                  <a:ln>
                    <a:noFill/>
                  </a:ln>
                  <a:solidFill>
                    <a:srgbClr val="FF0000"/>
                  </a:solidFill>
                  <a:effectLst/>
                  <a:uLnTx/>
                  <a:uFillTx/>
                  <a:latin typeface="Times New Roman"/>
                  <a:ea typeface="ＭＳ Ｐゴシック"/>
                  <a:cs typeface="+mn-cs"/>
                </a:endParaRPr>
              </a:p>
            </p:txBody>
          </p:sp>
        </mc:Choice>
        <mc:Fallback xmlns="">
          <p:sp>
            <p:nvSpPr>
              <p:cNvPr id="13" name="テキスト ボックス 12"/>
              <p:cNvSpPr txBox="1">
                <a:spLocks noRot="1" noChangeAspect="1" noMove="1" noResize="1" noEditPoints="1" noAdjustHandles="1" noChangeArrowheads="1" noChangeShapeType="1" noTextEdit="1"/>
              </p:cNvSpPr>
              <p:nvPr/>
            </p:nvSpPr>
            <p:spPr>
              <a:xfrm>
                <a:off x="3434131" y="5367597"/>
                <a:ext cx="1120500" cy="553998"/>
              </a:xfrm>
              <a:prstGeom prst="rect">
                <a:avLst/>
              </a:prstGeom>
              <a:blipFill>
                <a:blip r:embed="rId7"/>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4" name="テキスト ボックス 13"/>
              <p:cNvSpPr txBox="1"/>
              <p:nvPr/>
            </p:nvSpPr>
            <p:spPr>
              <a:xfrm>
                <a:off x="1453034" y="5328306"/>
                <a:ext cx="1120500" cy="553998"/>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kumimoji="1" lang="en-US" altLang="ja-JP" sz="3600" b="1" i="1" u="none" strike="noStrike" kern="1200" cap="none" spc="0" normalizeH="0" baseline="0" noProof="0" smtClean="0">
                          <a:ln>
                            <a:noFill/>
                          </a:ln>
                          <a:solidFill>
                            <a:srgbClr val="0000FF"/>
                          </a:solidFill>
                          <a:effectLst/>
                          <a:uLnTx/>
                          <a:uFillTx/>
                          <a:latin typeface="Cambria Math" panose="02040503050406030204" pitchFamily="18" charset="0"/>
                          <a:cs typeface="+mn-cs"/>
                        </a:rPr>
                        <m:t>𝒑</m:t>
                      </m:r>
                      <m:r>
                        <a:rPr kumimoji="1" lang="en-US" altLang="ja-JP" sz="3600" b="1" i="1" u="none" strike="noStrike" kern="1200" cap="none" spc="0" normalizeH="0" baseline="0" noProof="0" smtClean="0">
                          <a:ln>
                            <a:noFill/>
                          </a:ln>
                          <a:solidFill>
                            <a:srgbClr val="0000FF"/>
                          </a:solidFill>
                          <a:effectLst/>
                          <a:uLnTx/>
                          <a:uFillTx/>
                          <a:latin typeface="Cambria Math" panose="02040503050406030204" pitchFamily="18" charset="0"/>
                          <a:cs typeface="+mn-cs"/>
                        </a:rPr>
                        <m:t>(</m:t>
                      </m:r>
                      <m:r>
                        <a:rPr kumimoji="1" lang="en-US" altLang="ja-JP" sz="3600" b="1" i="1" u="none" strike="noStrike" kern="1200" cap="none" spc="0" normalizeH="0" baseline="0" noProof="0" smtClean="0">
                          <a:ln>
                            <a:noFill/>
                          </a:ln>
                          <a:solidFill>
                            <a:srgbClr val="0000FF"/>
                          </a:solidFill>
                          <a:effectLst/>
                          <a:uLnTx/>
                          <a:uFillTx/>
                          <a:latin typeface="Cambria Math" panose="02040503050406030204" pitchFamily="18" charset="0"/>
                          <a:cs typeface="+mn-cs"/>
                        </a:rPr>
                        <m:t>𝑨</m:t>
                      </m:r>
                      <m:r>
                        <a:rPr kumimoji="1" lang="en-US" altLang="ja-JP" sz="3600" b="1" i="1" u="none" strike="noStrike" kern="1200" cap="none" spc="0" normalizeH="0" baseline="0" noProof="0" smtClean="0">
                          <a:ln>
                            <a:noFill/>
                          </a:ln>
                          <a:solidFill>
                            <a:srgbClr val="0000FF"/>
                          </a:solidFill>
                          <a:effectLst/>
                          <a:uLnTx/>
                          <a:uFillTx/>
                          <a:latin typeface="Cambria Math" panose="02040503050406030204" pitchFamily="18" charset="0"/>
                          <a:cs typeface="+mn-cs"/>
                        </a:rPr>
                        <m:t>)</m:t>
                      </m:r>
                    </m:oMath>
                  </m:oMathPara>
                </a14:m>
                <a:endParaRPr kumimoji="1" lang="en-US" altLang="ja-JP" sz="3600" b="1" i="0" u="none" strike="noStrike" kern="1200" cap="none" spc="0" normalizeH="0" baseline="0" noProof="0" dirty="0">
                  <a:ln>
                    <a:noFill/>
                  </a:ln>
                  <a:solidFill>
                    <a:srgbClr val="0000FF"/>
                  </a:solidFill>
                  <a:effectLst/>
                  <a:uLnTx/>
                  <a:uFillTx/>
                  <a:latin typeface="Times New Roman"/>
                  <a:ea typeface="ＭＳ Ｐゴシック"/>
                  <a:cs typeface="+mn-cs"/>
                </a:endParaRPr>
              </a:p>
            </p:txBody>
          </p:sp>
        </mc:Choice>
        <mc:Fallback xmlns="">
          <p:sp>
            <p:nvSpPr>
              <p:cNvPr id="14" name="テキスト ボックス 13"/>
              <p:cNvSpPr txBox="1">
                <a:spLocks noRot="1" noChangeAspect="1" noMove="1" noResize="1" noEditPoints="1" noAdjustHandles="1" noChangeArrowheads="1" noChangeShapeType="1" noTextEdit="1"/>
              </p:cNvSpPr>
              <p:nvPr/>
            </p:nvSpPr>
            <p:spPr>
              <a:xfrm>
                <a:off x="1453034" y="5328306"/>
                <a:ext cx="1120500" cy="553998"/>
              </a:xfrm>
              <a:prstGeom prst="rect">
                <a:avLst/>
              </a:prstGeom>
              <a:blipFill>
                <a:blip r:embed="rId8"/>
                <a:stretch>
                  <a:fillRect/>
                </a:stretch>
              </a:blipFill>
            </p:spPr>
            <p:txBody>
              <a:bodyPr/>
              <a:lstStyle/>
              <a:p>
                <a:r>
                  <a:rPr lang="ja-JP" altLang="en-US">
                    <a:noFill/>
                  </a:rPr>
                  <a:t> </a:t>
                </a:r>
              </a:p>
            </p:txBody>
          </p:sp>
        </mc:Fallback>
      </mc:AlternateContent>
      <p:sp>
        <p:nvSpPr>
          <p:cNvPr id="7" name="上カーブ矢印 6"/>
          <p:cNvSpPr/>
          <p:nvPr/>
        </p:nvSpPr>
        <p:spPr>
          <a:xfrm flipH="1" flipV="1">
            <a:off x="3209911" y="2996749"/>
            <a:ext cx="1667167" cy="463962"/>
          </a:xfrm>
          <a:prstGeom prst="curvedUpArrow">
            <a:avLst/>
          </a:prstGeom>
          <a:gradFill flip="none" rotWithShape="1">
            <a:gsLst>
              <a:gs pos="0">
                <a:srgbClr val="0000FF"/>
              </a:gs>
              <a:gs pos="100000">
                <a:srgbClr val="FF0000"/>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Times New Roman"/>
              <a:ea typeface="ＭＳ Ｐゴシック"/>
              <a:cs typeface="+mn-cs"/>
            </a:endParaRPr>
          </a:p>
        </p:txBody>
      </p:sp>
      <p:sp>
        <p:nvSpPr>
          <p:cNvPr id="15" name="上カーブ矢印 14"/>
          <p:cNvSpPr/>
          <p:nvPr/>
        </p:nvSpPr>
        <p:spPr>
          <a:xfrm flipV="1">
            <a:off x="1003134" y="2988569"/>
            <a:ext cx="1981239" cy="472142"/>
          </a:xfrm>
          <a:prstGeom prst="curvedUpArrow">
            <a:avLst/>
          </a:prstGeom>
          <a:gradFill flip="none" rotWithShape="1">
            <a:gsLst>
              <a:gs pos="0">
                <a:srgbClr val="0000FF"/>
              </a:gs>
              <a:gs pos="100000">
                <a:srgbClr val="FF0000"/>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Times New Roman"/>
              <a:ea typeface="ＭＳ Ｐゴシック"/>
              <a:cs typeface="+mn-cs"/>
            </a:endParaRPr>
          </a:p>
        </p:txBody>
      </p:sp>
      <mc:AlternateContent xmlns:mc="http://schemas.openxmlformats.org/markup-compatibility/2006" xmlns:a14="http://schemas.microsoft.com/office/drawing/2010/main">
        <mc:Choice Requires="a14">
          <p:sp>
            <p:nvSpPr>
              <p:cNvPr id="16" name="テキスト ボックス 15"/>
              <p:cNvSpPr txBox="1"/>
              <p:nvPr/>
            </p:nvSpPr>
            <p:spPr>
              <a:xfrm>
                <a:off x="550284" y="2402657"/>
                <a:ext cx="1572545" cy="553998"/>
              </a:xfrm>
              <a:prstGeom prst="rect">
                <a:avLst/>
              </a:prstGeom>
              <a:solidFill>
                <a:schemeClr val="bg1"/>
              </a:solid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kumimoji="1" lang="en-US" altLang="ja-JP" sz="3600" b="1" i="1" u="none" strike="noStrike" kern="1200" cap="none" spc="0" normalizeH="0" baseline="0" noProof="0" smtClean="0">
                          <a:ln>
                            <a:noFill/>
                          </a:ln>
                          <a:solidFill>
                            <a:srgbClr val="FF0000"/>
                          </a:solidFill>
                          <a:effectLst/>
                          <a:uLnTx/>
                          <a:uFillTx/>
                          <a:latin typeface="Cambria Math" panose="02040503050406030204" pitchFamily="18" charset="0"/>
                          <a:cs typeface="+mn-cs"/>
                        </a:rPr>
                        <m:t>𝒑</m:t>
                      </m:r>
                      <m:r>
                        <a:rPr kumimoji="1" lang="en-US" altLang="ja-JP" sz="3600" b="1" i="1" u="none" strike="noStrike" kern="1200" cap="none" spc="0" normalizeH="0" baseline="0" noProof="0" smtClean="0">
                          <a:ln>
                            <a:noFill/>
                          </a:ln>
                          <a:solidFill>
                            <a:srgbClr val="FF0000"/>
                          </a:solidFill>
                          <a:effectLst/>
                          <a:uLnTx/>
                          <a:uFillTx/>
                          <a:latin typeface="Cambria Math" panose="02040503050406030204" pitchFamily="18" charset="0"/>
                          <a:cs typeface="+mn-cs"/>
                        </a:rPr>
                        <m:t>(</m:t>
                      </m:r>
                      <m:r>
                        <a:rPr kumimoji="1" lang="en-US" altLang="ja-JP" sz="3600" b="1" i="1" u="none" strike="noStrike" kern="1200" cap="none" spc="0" normalizeH="0" baseline="0" noProof="0" smtClean="0">
                          <a:ln>
                            <a:noFill/>
                          </a:ln>
                          <a:solidFill>
                            <a:srgbClr val="FF0000"/>
                          </a:solidFill>
                          <a:effectLst/>
                          <a:uLnTx/>
                          <a:uFillTx/>
                          <a:latin typeface="Cambria Math" panose="02040503050406030204" pitchFamily="18" charset="0"/>
                          <a:cs typeface="+mn-cs"/>
                        </a:rPr>
                        <m:t>𝑩</m:t>
                      </m:r>
                      <m:r>
                        <a:rPr kumimoji="1" lang="en-US" altLang="ja-JP" sz="3600" b="1" i="1" u="none" strike="noStrike" kern="1200" cap="none" spc="0" normalizeH="0" baseline="0" noProof="0" smtClean="0">
                          <a:ln>
                            <a:noFill/>
                          </a:ln>
                          <a:solidFill>
                            <a:srgbClr val="FF0000"/>
                          </a:solidFill>
                          <a:effectLst/>
                          <a:uLnTx/>
                          <a:uFillTx/>
                          <a:latin typeface="Cambria Math" panose="02040503050406030204" pitchFamily="18" charset="0"/>
                          <a:cs typeface="+mn-cs"/>
                        </a:rPr>
                        <m:t>|</m:t>
                      </m:r>
                      <m:r>
                        <a:rPr kumimoji="1" lang="en-US" altLang="ja-JP" sz="3600" b="1" i="1" u="none" strike="noStrike" kern="1200" cap="none" spc="0" normalizeH="0" baseline="0" noProof="0">
                          <a:ln>
                            <a:noFill/>
                          </a:ln>
                          <a:solidFill>
                            <a:srgbClr val="0000FF"/>
                          </a:solidFill>
                          <a:effectLst/>
                          <a:uLnTx/>
                          <a:uFillTx/>
                          <a:latin typeface="Cambria Math" panose="02040503050406030204" pitchFamily="18" charset="0"/>
                          <a:cs typeface="+mn-cs"/>
                        </a:rPr>
                        <m:t>𝑨</m:t>
                      </m:r>
                      <m:r>
                        <a:rPr kumimoji="1" lang="en-US" altLang="ja-JP" sz="3600" b="1" i="1" u="none" strike="noStrike" kern="1200" cap="none" spc="0" normalizeH="0" baseline="0" noProof="0" smtClean="0">
                          <a:ln>
                            <a:noFill/>
                          </a:ln>
                          <a:solidFill>
                            <a:srgbClr val="FF0000"/>
                          </a:solidFill>
                          <a:effectLst/>
                          <a:uLnTx/>
                          <a:uFillTx/>
                          <a:latin typeface="Cambria Math" panose="02040503050406030204" pitchFamily="18" charset="0"/>
                          <a:cs typeface="+mn-cs"/>
                        </a:rPr>
                        <m:t>)</m:t>
                      </m:r>
                    </m:oMath>
                  </m:oMathPara>
                </a14:m>
                <a:endParaRPr kumimoji="1" lang="en-US" altLang="ja-JP" sz="3600" b="1" i="0" u="none" strike="noStrike" kern="1200" cap="none" spc="0" normalizeH="0" baseline="0" noProof="0" dirty="0">
                  <a:ln>
                    <a:noFill/>
                  </a:ln>
                  <a:solidFill>
                    <a:srgbClr val="FF0000"/>
                  </a:solidFill>
                  <a:effectLst/>
                  <a:uLnTx/>
                  <a:uFillTx/>
                  <a:latin typeface="Times New Roman"/>
                  <a:ea typeface="ＭＳ Ｐゴシック"/>
                  <a:cs typeface="+mn-cs"/>
                </a:endParaRPr>
              </a:p>
            </p:txBody>
          </p:sp>
        </mc:Choice>
        <mc:Fallback xmlns="">
          <p:sp>
            <p:nvSpPr>
              <p:cNvPr id="16" name="テキスト ボックス 15"/>
              <p:cNvSpPr txBox="1">
                <a:spLocks noRot="1" noChangeAspect="1" noMove="1" noResize="1" noEditPoints="1" noAdjustHandles="1" noChangeArrowheads="1" noChangeShapeType="1" noTextEdit="1"/>
              </p:cNvSpPr>
              <p:nvPr/>
            </p:nvSpPr>
            <p:spPr>
              <a:xfrm>
                <a:off x="550284" y="2402657"/>
                <a:ext cx="1572545" cy="553998"/>
              </a:xfrm>
              <a:prstGeom prst="rect">
                <a:avLst/>
              </a:prstGeom>
              <a:blipFill>
                <a:blip r:embed="rId9"/>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7" name="テキスト ボックス 16"/>
              <p:cNvSpPr txBox="1"/>
              <p:nvPr/>
            </p:nvSpPr>
            <p:spPr>
              <a:xfrm>
                <a:off x="4264896" y="2402657"/>
                <a:ext cx="1599797" cy="553998"/>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kumimoji="1" lang="en-US" altLang="ja-JP" sz="3600" b="1" i="1" u="none" strike="noStrike" kern="1200" cap="none" spc="0" normalizeH="0" baseline="0" noProof="0" smtClean="0">
                          <a:ln>
                            <a:noFill/>
                          </a:ln>
                          <a:solidFill>
                            <a:srgbClr val="FF0000"/>
                          </a:solidFill>
                          <a:effectLst/>
                          <a:uLnTx/>
                          <a:uFillTx/>
                          <a:latin typeface="Cambria Math" panose="02040503050406030204" pitchFamily="18" charset="0"/>
                          <a:cs typeface="+mn-cs"/>
                        </a:rPr>
                        <m:t>𝒑</m:t>
                      </m:r>
                      <m:r>
                        <a:rPr kumimoji="1" lang="en-US" altLang="ja-JP" sz="3600" b="1" i="1" u="none" strike="noStrike" kern="1200" cap="none" spc="0" normalizeH="0" baseline="0" noProof="0" smtClean="0">
                          <a:ln>
                            <a:noFill/>
                          </a:ln>
                          <a:solidFill>
                            <a:srgbClr val="FF0000"/>
                          </a:solidFill>
                          <a:effectLst/>
                          <a:uLnTx/>
                          <a:uFillTx/>
                          <a:latin typeface="Cambria Math" panose="02040503050406030204" pitchFamily="18" charset="0"/>
                          <a:cs typeface="+mn-cs"/>
                        </a:rPr>
                        <m:t>(</m:t>
                      </m:r>
                      <m:r>
                        <a:rPr kumimoji="1" lang="en-US" altLang="ja-JP" sz="3600" b="1" i="1" u="none" strike="noStrike" kern="1200" cap="none" spc="0" normalizeH="0" baseline="0" noProof="0">
                          <a:ln>
                            <a:noFill/>
                          </a:ln>
                          <a:solidFill>
                            <a:srgbClr val="0000FF"/>
                          </a:solidFill>
                          <a:effectLst/>
                          <a:uLnTx/>
                          <a:uFillTx/>
                          <a:latin typeface="Cambria Math" panose="02040503050406030204" pitchFamily="18" charset="0"/>
                          <a:cs typeface="+mn-cs"/>
                        </a:rPr>
                        <m:t>𝑨</m:t>
                      </m:r>
                      <m:r>
                        <a:rPr kumimoji="1" lang="en-US" altLang="ja-JP" sz="3600" b="1" i="1" u="none" strike="noStrike" kern="1200" cap="none" spc="0" normalizeH="0" baseline="0" noProof="0" smtClean="0">
                          <a:ln>
                            <a:noFill/>
                          </a:ln>
                          <a:solidFill>
                            <a:srgbClr val="FF0000"/>
                          </a:solidFill>
                          <a:effectLst/>
                          <a:uLnTx/>
                          <a:uFillTx/>
                          <a:latin typeface="Cambria Math" panose="02040503050406030204" pitchFamily="18" charset="0"/>
                          <a:cs typeface="+mn-cs"/>
                        </a:rPr>
                        <m:t>|</m:t>
                      </m:r>
                      <m:r>
                        <a:rPr kumimoji="1" lang="en-US" altLang="ja-JP" sz="3600" b="1" i="1" u="none" strike="noStrike" kern="1200" cap="none" spc="0" normalizeH="0" baseline="0" noProof="0" smtClean="0">
                          <a:ln>
                            <a:noFill/>
                          </a:ln>
                          <a:solidFill>
                            <a:srgbClr val="FF0000"/>
                          </a:solidFill>
                          <a:effectLst/>
                          <a:uLnTx/>
                          <a:uFillTx/>
                          <a:latin typeface="Cambria Math" panose="02040503050406030204" pitchFamily="18" charset="0"/>
                          <a:cs typeface="+mn-cs"/>
                        </a:rPr>
                        <m:t>𝑩</m:t>
                      </m:r>
                      <m:r>
                        <a:rPr kumimoji="1" lang="en-US" altLang="ja-JP" sz="3600" b="1" i="1" u="none" strike="noStrike" kern="1200" cap="none" spc="0" normalizeH="0" baseline="0" noProof="0" smtClean="0">
                          <a:ln>
                            <a:noFill/>
                          </a:ln>
                          <a:solidFill>
                            <a:srgbClr val="FF0000"/>
                          </a:solidFill>
                          <a:effectLst/>
                          <a:uLnTx/>
                          <a:uFillTx/>
                          <a:latin typeface="Cambria Math" panose="02040503050406030204" pitchFamily="18" charset="0"/>
                          <a:cs typeface="+mn-cs"/>
                        </a:rPr>
                        <m:t>)</m:t>
                      </m:r>
                    </m:oMath>
                  </m:oMathPara>
                </a14:m>
                <a:endParaRPr kumimoji="1" lang="en-US" altLang="ja-JP" sz="3600" b="1" i="0" u="none" strike="noStrike" kern="1200" cap="none" spc="0" normalizeH="0" baseline="0" noProof="0" dirty="0">
                  <a:ln>
                    <a:noFill/>
                  </a:ln>
                  <a:solidFill>
                    <a:srgbClr val="FF0000"/>
                  </a:solidFill>
                  <a:effectLst/>
                  <a:uLnTx/>
                  <a:uFillTx/>
                  <a:latin typeface="Times New Roman"/>
                  <a:ea typeface="ＭＳ Ｐゴシック"/>
                  <a:cs typeface="+mn-cs"/>
                </a:endParaRPr>
              </a:p>
            </p:txBody>
          </p:sp>
        </mc:Choice>
        <mc:Fallback xmlns="">
          <p:sp>
            <p:nvSpPr>
              <p:cNvPr id="17" name="テキスト ボックス 16"/>
              <p:cNvSpPr txBox="1">
                <a:spLocks noRot="1" noChangeAspect="1" noMove="1" noResize="1" noEditPoints="1" noAdjustHandles="1" noChangeArrowheads="1" noChangeShapeType="1" noTextEdit="1"/>
              </p:cNvSpPr>
              <p:nvPr/>
            </p:nvSpPr>
            <p:spPr>
              <a:xfrm>
                <a:off x="4264896" y="2402657"/>
                <a:ext cx="1599797" cy="553998"/>
              </a:xfrm>
              <a:prstGeom prst="rect">
                <a:avLst/>
              </a:prstGeom>
              <a:blipFill>
                <a:blip r:embed="rId10"/>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6" name="正方形/長方形 5"/>
              <p:cNvSpPr/>
              <p:nvPr/>
            </p:nvSpPr>
            <p:spPr>
              <a:xfrm>
                <a:off x="378518" y="549708"/>
                <a:ext cx="8069710" cy="594971"/>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r>
                      <a:rPr kumimoji="1" lang="en-US" altLang="ja-JP" sz="2800" b="1" i="1" u="none" strike="noStrike" kern="1200" cap="none" spc="0" normalizeH="0" baseline="0" noProof="0" smtClean="0">
                        <a:ln>
                          <a:noFill/>
                        </a:ln>
                        <a:solidFill>
                          <a:srgbClr val="FF0000"/>
                        </a:solidFill>
                        <a:effectLst/>
                        <a:uLnTx/>
                        <a:uFillTx/>
                        <a:latin typeface="Cambria Math" panose="02040503050406030204" pitchFamily="18" charset="0"/>
                        <a:cs typeface="+mn-cs"/>
                      </a:rPr>
                      <m:t>𝒑</m:t>
                    </m:r>
                    <m:d>
                      <m:dPr>
                        <m:ctrlPr>
                          <a:rPr kumimoji="1" lang="en-US" altLang="ja-JP" sz="2800" b="1" i="1" u="none" strike="noStrike" kern="1200" cap="none" spc="0" normalizeH="0" baseline="0" noProof="0">
                            <a:ln>
                              <a:noFill/>
                            </a:ln>
                            <a:solidFill>
                              <a:srgbClr val="FF0000"/>
                            </a:solidFill>
                            <a:effectLst/>
                            <a:uLnTx/>
                            <a:uFillTx/>
                            <a:latin typeface="Cambria Math" panose="02040503050406030204" pitchFamily="18" charset="0"/>
                            <a:cs typeface="+mn-cs"/>
                          </a:rPr>
                        </m:ctrlPr>
                      </m:dPr>
                      <m:e>
                        <m:r>
                          <a:rPr kumimoji="1" lang="en-US" altLang="ja-JP" sz="2800" b="1" i="1" u="none" strike="noStrike" kern="1200" cap="none" spc="0" normalizeH="0" baseline="0" noProof="0">
                            <a:ln>
                              <a:noFill/>
                            </a:ln>
                            <a:solidFill>
                              <a:srgbClr val="0000FF"/>
                            </a:solidFill>
                            <a:effectLst/>
                            <a:uLnTx/>
                            <a:uFillTx/>
                            <a:latin typeface="Cambria Math" panose="02040503050406030204" pitchFamily="18" charset="0"/>
                            <a:cs typeface="+mn-cs"/>
                          </a:rPr>
                          <m:t>𝑨</m:t>
                        </m:r>
                        <m:r>
                          <a:rPr kumimoji="1" lang="en-US" altLang="ja-JP" sz="2800" b="1" i="1" u="none" strike="noStrike" kern="1200" cap="none" spc="0" normalizeH="0" baseline="0" noProof="0">
                            <a:ln>
                              <a:noFill/>
                            </a:ln>
                            <a:solidFill>
                              <a:srgbClr val="FF0000"/>
                            </a:solidFill>
                            <a:effectLst/>
                            <a:uLnTx/>
                            <a:uFillTx/>
                            <a:latin typeface="Cambria Math" panose="02040503050406030204" pitchFamily="18" charset="0"/>
                            <a:cs typeface="+mn-cs"/>
                          </a:rPr>
                          <m:t>,</m:t>
                        </m:r>
                        <m:r>
                          <a:rPr kumimoji="1" lang="en-US" altLang="ja-JP" sz="2800" b="1" i="1" u="none" strike="noStrike" kern="1200" cap="none" spc="0" normalizeH="0" baseline="0" noProof="0">
                            <a:ln>
                              <a:noFill/>
                            </a:ln>
                            <a:solidFill>
                              <a:srgbClr val="FF0000"/>
                            </a:solidFill>
                            <a:effectLst/>
                            <a:uLnTx/>
                            <a:uFillTx/>
                            <a:latin typeface="Cambria Math" panose="02040503050406030204" pitchFamily="18" charset="0"/>
                            <a:cs typeface="+mn-cs"/>
                          </a:rPr>
                          <m:t>𝑩</m:t>
                        </m:r>
                      </m:e>
                    </m:d>
                    <m:r>
                      <a:rPr kumimoji="1" lang="ja-JP" altLang="en-US" sz="2800" b="1" i="1">
                        <a:solidFill>
                          <a:srgbClr val="FF0000"/>
                        </a:solidFill>
                        <a:latin typeface="Cambria Math" panose="02040503050406030204" pitchFamily="18" charset="0"/>
                      </a:rPr>
                      <m:t>　</m:t>
                    </m:r>
                    <m:r>
                      <a:rPr kumimoji="1" lang="en-US" altLang="ja-JP" sz="2800" b="1" i="1" u="none" strike="noStrike" kern="1200" cap="none" spc="0" normalizeH="0" baseline="0" noProof="0" smtClean="0">
                        <a:ln>
                          <a:noFill/>
                        </a:ln>
                        <a:solidFill>
                          <a:srgbClr val="FF0000"/>
                        </a:solidFill>
                        <a:effectLst/>
                        <a:uLnTx/>
                        <a:uFillTx/>
                        <a:latin typeface="Cambria Math" panose="02040503050406030204" pitchFamily="18" charset="0"/>
                        <a:cs typeface="+mn-cs"/>
                      </a:rPr>
                      <m:t>=</m:t>
                    </m:r>
                    <m:r>
                      <a:rPr kumimoji="1" lang="ja-JP" altLang="en-US" sz="2800" b="1" i="1">
                        <a:solidFill>
                          <a:srgbClr val="FF0000"/>
                        </a:solidFill>
                        <a:latin typeface="Cambria Math" panose="02040503050406030204" pitchFamily="18" charset="0"/>
                      </a:rPr>
                      <m:t>　　</m:t>
                    </m:r>
                    <m:r>
                      <a:rPr kumimoji="1" lang="en-US" altLang="ja-JP" sz="2800" b="1" i="1" u="none" strike="noStrike" kern="1200" cap="none" spc="0" normalizeH="0" baseline="0" noProof="0">
                        <a:ln>
                          <a:noFill/>
                        </a:ln>
                        <a:solidFill>
                          <a:srgbClr val="FF0000"/>
                        </a:solidFill>
                        <a:effectLst/>
                        <a:uLnTx/>
                        <a:uFillTx/>
                        <a:latin typeface="Cambria Math" panose="02040503050406030204" pitchFamily="18" charset="0"/>
                        <a:cs typeface="+mn-cs"/>
                      </a:rPr>
                      <m:t>𝒑</m:t>
                    </m:r>
                    <m:d>
                      <m:dPr>
                        <m:ctrlPr>
                          <a:rPr kumimoji="1" lang="en-US" altLang="ja-JP" sz="2800" b="1" i="1" u="none" strike="noStrike" kern="1200" cap="none" spc="0" normalizeH="0" baseline="0" noProof="0">
                            <a:ln>
                              <a:noFill/>
                            </a:ln>
                            <a:solidFill>
                              <a:srgbClr val="FF0000"/>
                            </a:solidFill>
                            <a:effectLst/>
                            <a:uLnTx/>
                            <a:uFillTx/>
                            <a:latin typeface="Cambria Math" panose="02040503050406030204" pitchFamily="18" charset="0"/>
                            <a:cs typeface="+mn-cs"/>
                          </a:rPr>
                        </m:ctrlPr>
                      </m:dPr>
                      <m:e>
                        <m:r>
                          <a:rPr kumimoji="1" lang="en-US" altLang="ja-JP" sz="2800" b="1" i="1" u="none" strike="noStrike" kern="1200" cap="none" spc="0" normalizeH="0" baseline="0" noProof="0">
                            <a:ln>
                              <a:noFill/>
                            </a:ln>
                            <a:solidFill>
                              <a:srgbClr val="FF0000"/>
                            </a:solidFill>
                            <a:effectLst/>
                            <a:uLnTx/>
                            <a:uFillTx/>
                            <a:latin typeface="Cambria Math" panose="02040503050406030204" pitchFamily="18" charset="0"/>
                            <a:cs typeface="+mn-cs"/>
                          </a:rPr>
                          <m:t>𝑩</m:t>
                        </m:r>
                      </m:e>
                      <m:e>
                        <m:r>
                          <a:rPr kumimoji="1" lang="en-US" altLang="ja-JP" sz="2800" b="1" i="1" u="none" strike="noStrike" kern="1200" cap="none" spc="0" normalizeH="0" baseline="0" noProof="0">
                            <a:ln>
                              <a:noFill/>
                            </a:ln>
                            <a:solidFill>
                              <a:srgbClr val="0000FF"/>
                            </a:solidFill>
                            <a:effectLst/>
                            <a:uLnTx/>
                            <a:uFillTx/>
                            <a:latin typeface="Cambria Math" panose="02040503050406030204" pitchFamily="18" charset="0"/>
                            <a:cs typeface="+mn-cs"/>
                          </a:rPr>
                          <m:t>𝑨</m:t>
                        </m:r>
                      </m:e>
                    </m:d>
                    <m:r>
                      <a:rPr kumimoji="1" lang="en-US" altLang="ja-JP" sz="2800" b="1" i="1" u="none" strike="noStrike" kern="1200" cap="none" spc="0" normalizeH="0" baseline="0" noProof="0">
                        <a:ln>
                          <a:noFill/>
                        </a:ln>
                        <a:solidFill>
                          <a:srgbClr val="0000FF"/>
                        </a:solidFill>
                        <a:effectLst/>
                        <a:uLnTx/>
                        <a:uFillTx/>
                        <a:latin typeface="Cambria Math" panose="02040503050406030204" pitchFamily="18" charset="0"/>
                        <a:cs typeface="+mn-cs"/>
                      </a:rPr>
                      <m:t>𝒑</m:t>
                    </m:r>
                    <m:d>
                      <m:dPr>
                        <m:ctrlPr>
                          <a:rPr kumimoji="1" lang="en-US" altLang="ja-JP" sz="2800" b="1" i="1" u="none" strike="noStrike" kern="1200" cap="none" spc="0" normalizeH="0" baseline="0" noProof="0">
                            <a:ln>
                              <a:noFill/>
                            </a:ln>
                            <a:solidFill>
                              <a:srgbClr val="0000FF"/>
                            </a:solidFill>
                            <a:effectLst/>
                            <a:uLnTx/>
                            <a:uFillTx/>
                            <a:latin typeface="Cambria Math" panose="02040503050406030204" pitchFamily="18" charset="0"/>
                            <a:cs typeface="+mn-cs"/>
                          </a:rPr>
                        </m:ctrlPr>
                      </m:dPr>
                      <m:e>
                        <m:r>
                          <a:rPr kumimoji="1" lang="en-US" altLang="ja-JP" sz="2800" b="1" i="1" u="none" strike="noStrike" kern="1200" cap="none" spc="0" normalizeH="0" baseline="0" noProof="0">
                            <a:ln>
                              <a:noFill/>
                            </a:ln>
                            <a:solidFill>
                              <a:srgbClr val="0000FF"/>
                            </a:solidFill>
                            <a:effectLst/>
                            <a:uLnTx/>
                            <a:uFillTx/>
                            <a:latin typeface="Cambria Math" panose="02040503050406030204" pitchFamily="18" charset="0"/>
                            <a:cs typeface="+mn-cs"/>
                          </a:rPr>
                          <m:t>𝑨</m:t>
                        </m:r>
                      </m:e>
                    </m:d>
                    <m:r>
                      <a:rPr kumimoji="1" lang="en-US" altLang="ja-JP" sz="2800" b="1" i="1" u="none" strike="noStrike" kern="1200" cap="none" spc="0" normalizeH="0" baseline="0" noProof="0" smtClean="0">
                        <a:ln>
                          <a:noFill/>
                        </a:ln>
                        <a:solidFill>
                          <a:srgbClr val="0000FF"/>
                        </a:solidFill>
                        <a:effectLst/>
                        <a:uLnTx/>
                        <a:uFillTx/>
                        <a:latin typeface="Cambria Math" panose="02040503050406030204" pitchFamily="18" charset="0"/>
                        <a:cs typeface="+mn-cs"/>
                      </a:rPr>
                      <m:t>   </m:t>
                    </m:r>
                    <m:r>
                      <a:rPr kumimoji="1" lang="ja-JP" altLang="en-US" sz="2800" b="1" i="1">
                        <a:solidFill>
                          <a:srgbClr val="0000FF"/>
                        </a:solidFill>
                        <a:latin typeface="Cambria Math" panose="02040503050406030204" pitchFamily="18" charset="0"/>
                      </a:rPr>
                      <m:t>　</m:t>
                    </m:r>
                    <m:r>
                      <a:rPr kumimoji="1" lang="ja-JP" altLang="en-US" sz="2800" b="1" i="1" smtClean="0">
                        <a:solidFill>
                          <a:srgbClr val="0000FF"/>
                        </a:solidFill>
                        <a:latin typeface="Cambria Math" panose="02040503050406030204" pitchFamily="18" charset="0"/>
                      </a:rPr>
                      <m:t>　</m:t>
                    </m:r>
                    <m:r>
                      <a:rPr kumimoji="1" lang="en-US" altLang="ja-JP" sz="2800" b="1" i="1" u="none" strike="noStrike" kern="1200" cap="none" spc="0" normalizeH="0" baseline="0" noProof="0" smtClean="0">
                        <a:ln>
                          <a:noFill/>
                        </a:ln>
                        <a:solidFill>
                          <a:srgbClr val="0000FF"/>
                        </a:solidFill>
                        <a:effectLst/>
                        <a:uLnTx/>
                        <a:uFillTx/>
                        <a:latin typeface="Cambria Math" panose="02040503050406030204" pitchFamily="18" charset="0"/>
                        <a:cs typeface="+mn-cs"/>
                      </a:rPr>
                      <m:t>=</m:t>
                    </m:r>
                    <m:r>
                      <a:rPr kumimoji="1" lang="ja-JP" altLang="en-US" sz="2800" b="1" i="1">
                        <a:solidFill>
                          <a:srgbClr val="0000FF"/>
                        </a:solidFill>
                        <a:latin typeface="Cambria Math" panose="02040503050406030204" pitchFamily="18" charset="0"/>
                      </a:rPr>
                      <m:t>　</m:t>
                    </m:r>
                    <m:r>
                      <a:rPr kumimoji="1" lang="ja-JP" altLang="en-US" sz="2800" b="1" i="1" smtClean="0">
                        <a:solidFill>
                          <a:srgbClr val="0000FF"/>
                        </a:solidFill>
                        <a:latin typeface="Cambria Math" panose="02040503050406030204" pitchFamily="18" charset="0"/>
                      </a:rPr>
                      <m:t>　</m:t>
                    </m:r>
                    <m:r>
                      <a:rPr kumimoji="1" lang="en-US" altLang="ja-JP" sz="2800" b="1" i="1" u="none" strike="noStrike" kern="1200" cap="none" spc="0" normalizeH="0" baseline="0" noProof="0">
                        <a:ln>
                          <a:noFill/>
                        </a:ln>
                        <a:solidFill>
                          <a:srgbClr val="FF0000"/>
                        </a:solidFill>
                        <a:effectLst/>
                        <a:uLnTx/>
                        <a:uFillTx/>
                        <a:latin typeface="Cambria Math" panose="02040503050406030204" pitchFamily="18" charset="0"/>
                        <a:cs typeface="+mn-cs"/>
                      </a:rPr>
                      <m:t>𝒑</m:t>
                    </m:r>
                    <m:r>
                      <a:rPr kumimoji="1" lang="en-US" altLang="ja-JP" sz="2800" b="1" i="1" u="none" strike="noStrike" kern="1200" cap="none" spc="0" normalizeH="0" baseline="0" noProof="0">
                        <a:ln>
                          <a:noFill/>
                        </a:ln>
                        <a:solidFill>
                          <a:srgbClr val="FF0000"/>
                        </a:solidFill>
                        <a:effectLst/>
                        <a:uLnTx/>
                        <a:uFillTx/>
                        <a:latin typeface="Cambria Math" panose="02040503050406030204" pitchFamily="18" charset="0"/>
                        <a:cs typeface="+mn-cs"/>
                      </a:rPr>
                      <m:t>(</m:t>
                    </m:r>
                    <m:r>
                      <a:rPr kumimoji="1" lang="en-US" altLang="ja-JP" sz="2800" b="1" i="1" u="none" strike="noStrike" kern="1200" cap="none" spc="0" normalizeH="0" baseline="0" noProof="0">
                        <a:ln>
                          <a:noFill/>
                        </a:ln>
                        <a:solidFill>
                          <a:srgbClr val="0000FF"/>
                        </a:solidFill>
                        <a:effectLst/>
                        <a:uLnTx/>
                        <a:uFillTx/>
                        <a:latin typeface="Cambria Math" panose="02040503050406030204" pitchFamily="18" charset="0"/>
                        <a:cs typeface="+mn-cs"/>
                      </a:rPr>
                      <m:t>𝑨</m:t>
                    </m:r>
                    <m:r>
                      <a:rPr kumimoji="1" lang="en-US" altLang="ja-JP" sz="2800" b="1" i="1" u="none" strike="noStrike" kern="1200" cap="none" spc="0" normalizeH="0" baseline="0" noProof="0">
                        <a:ln>
                          <a:noFill/>
                        </a:ln>
                        <a:solidFill>
                          <a:srgbClr val="FF0000"/>
                        </a:solidFill>
                        <a:effectLst/>
                        <a:uLnTx/>
                        <a:uFillTx/>
                        <a:latin typeface="Cambria Math" panose="02040503050406030204" pitchFamily="18" charset="0"/>
                        <a:cs typeface="+mn-cs"/>
                      </a:rPr>
                      <m:t>|</m:t>
                    </m:r>
                    <m:r>
                      <a:rPr kumimoji="1" lang="en-US" altLang="ja-JP" sz="2800" b="1" i="1" u="none" strike="noStrike" kern="1200" cap="none" spc="0" normalizeH="0" baseline="0" noProof="0">
                        <a:ln>
                          <a:noFill/>
                        </a:ln>
                        <a:solidFill>
                          <a:srgbClr val="FF0000"/>
                        </a:solidFill>
                        <a:effectLst/>
                        <a:uLnTx/>
                        <a:uFillTx/>
                        <a:latin typeface="Cambria Math" panose="02040503050406030204" pitchFamily="18" charset="0"/>
                        <a:cs typeface="+mn-cs"/>
                      </a:rPr>
                      <m:t>𝑩</m:t>
                    </m:r>
                    <m:r>
                      <a:rPr kumimoji="1" lang="en-US" altLang="ja-JP" sz="2800" b="1" i="1" u="none" strike="noStrike" kern="1200" cap="none" spc="0" normalizeH="0" baseline="0" noProof="0">
                        <a:ln>
                          <a:noFill/>
                        </a:ln>
                        <a:solidFill>
                          <a:srgbClr val="FF0000"/>
                        </a:solidFill>
                        <a:effectLst/>
                        <a:uLnTx/>
                        <a:uFillTx/>
                        <a:latin typeface="Cambria Math" panose="02040503050406030204" pitchFamily="18" charset="0"/>
                        <a:cs typeface="+mn-cs"/>
                      </a:rPr>
                      <m:t>)</m:t>
                    </m:r>
                    <m:r>
                      <a:rPr kumimoji="1" lang="en-US" altLang="ja-JP" sz="2800" b="1" i="1" u="none" strike="noStrike" kern="1200" cap="none" spc="0" normalizeH="0" baseline="0" noProof="0">
                        <a:ln>
                          <a:noFill/>
                        </a:ln>
                        <a:solidFill>
                          <a:srgbClr val="FF0000"/>
                        </a:solidFill>
                        <a:effectLst/>
                        <a:uLnTx/>
                        <a:uFillTx/>
                        <a:latin typeface="Cambria Math" panose="02040503050406030204" pitchFamily="18" charset="0"/>
                        <a:cs typeface="+mn-cs"/>
                      </a:rPr>
                      <m:t>𝒑</m:t>
                    </m:r>
                    <m:r>
                      <a:rPr kumimoji="1" lang="en-US" altLang="ja-JP" sz="2800" b="1" i="1" u="none" strike="noStrike" kern="1200" cap="none" spc="0" normalizeH="0" baseline="0" noProof="0">
                        <a:ln>
                          <a:noFill/>
                        </a:ln>
                        <a:solidFill>
                          <a:srgbClr val="FF0000"/>
                        </a:solidFill>
                        <a:effectLst/>
                        <a:uLnTx/>
                        <a:uFillTx/>
                        <a:latin typeface="Cambria Math" panose="02040503050406030204" pitchFamily="18" charset="0"/>
                        <a:cs typeface="+mn-cs"/>
                      </a:rPr>
                      <m:t>(</m:t>
                    </m:r>
                    <m:r>
                      <a:rPr kumimoji="1" lang="en-US" altLang="ja-JP" sz="2800" b="1" i="1" u="none" strike="noStrike" kern="1200" cap="none" spc="0" normalizeH="0" baseline="0" noProof="0">
                        <a:ln>
                          <a:noFill/>
                        </a:ln>
                        <a:solidFill>
                          <a:srgbClr val="FF0000"/>
                        </a:solidFill>
                        <a:effectLst/>
                        <a:uLnTx/>
                        <a:uFillTx/>
                        <a:latin typeface="Cambria Math" panose="02040503050406030204" pitchFamily="18" charset="0"/>
                        <a:cs typeface="+mn-cs"/>
                      </a:rPr>
                      <m:t>𝑩</m:t>
                    </m:r>
                    <m:r>
                      <a:rPr kumimoji="1" lang="en-US" altLang="ja-JP" sz="2800" b="1" i="1" u="none" strike="noStrike" kern="1200" cap="none" spc="0" normalizeH="0" baseline="0" noProof="0">
                        <a:ln>
                          <a:noFill/>
                        </a:ln>
                        <a:solidFill>
                          <a:srgbClr val="FF0000"/>
                        </a:solidFill>
                        <a:effectLst/>
                        <a:uLnTx/>
                        <a:uFillTx/>
                        <a:latin typeface="Cambria Math" panose="02040503050406030204" pitchFamily="18" charset="0"/>
                        <a:cs typeface="+mn-cs"/>
                      </a:rPr>
                      <m:t>)</m:t>
                    </m:r>
                  </m:oMath>
                </a14:m>
                <a:r>
                  <a:rPr kumimoji="1" lang="en-US" altLang="ja-JP" sz="2800" b="1" i="0" u="none" strike="noStrike" kern="1200" cap="none" spc="0" normalizeH="0" baseline="0" noProof="0" dirty="0">
                    <a:ln>
                      <a:noFill/>
                    </a:ln>
                    <a:solidFill>
                      <a:srgbClr val="0000FF"/>
                    </a:solidFill>
                    <a:effectLst/>
                    <a:uLnTx/>
                    <a:uFillTx/>
                    <a:latin typeface="Times New Roman"/>
                    <a:ea typeface="ＭＳ Ｐゴシック"/>
                    <a:cs typeface="+mn-cs"/>
                  </a:rPr>
                  <a:t> </a:t>
                </a:r>
              </a:p>
            </p:txBody>
          </p:sp>
        </mc:Choice>
        <mc:Fallback xmlns="">
          <p:sp>
            <p:nvSpPr>
              <p:cNvPr id="6" name="正方形/長方形 5"/>
              <p:cNvSpPr>
                <a:spLocks noRot="1" noChangeAspect="1" noMove="1" noResize="1" noEditPoints="1" noAdjustHandles="1" noChangeArrowheads="1" noChangeShapeType="1" noTextEdit="1"/>
              </p:cNvSpPr>
              <p:nvPr/>
            </p:nvSpPr>
            <p:spPr>
              <a:xfrm>
                <a:off x="378518" y="549708"/>
                <a:ext cx="8069710" cy="594971"/>
              </a:xfrm>
              <a:prstGeom prst="rect">
                <a:avLst/>
              </a:prstGeom>
              <a:blipFill>
                <a:blip r:embed="rId11"/>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9" name="正方形/長方形 8"/>
              <p:cNvSpPr/>
              <p:nvPr/>
            </p:nvSpPr>
            <p:spPr>
              <a:xfrm>
                <a:off x="1462986" y="6021288"/>
                <a:ext cx="6079100" cy="461665"/>
              </a:xfrm>
              <a:prstGeom prst="rect">
                <a:avLst/>
              </a:prstGeom>
              <a:solidFill>
                <a:srgbClr val="000099"/>
              </a:solid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400" b="1" i="0" u="none" strike="noStrike" kern="1200" cap="none" spc="0" normalizeH="0" baseline="0" noProof="0" dirty="0">
                    <a:ln>
                      <a:noFill/>
                    </a:ln>
                    <a:solidFill>
                      <a:srgbClr val="FFFF00"/>
                    </a:solidFill>
                    <a:effectLst/>
                    <a:uLnTx/>
                    <a:uFillTx/>
                    <a:latin typeface="Times New Roman"/>
                    <a:ea typeface="ＭＳ Ｐゴシック"/>
                    <a:cs typeface="+mn-cs"/>
                  </a:rPr>
                  <a:t> ベイズの定理： </a:t>
                </a:r>
                <a14:m>
                  <m:oMath xmlns:m="http://schemas.openxmlformats.org/officeDocument/2006/math">
                    <m:r>
                      <a:rPr kumimoji="1" lang="en-US" altLang="ja-JP" sz="2400" b="1" i="1" u="none" strike="noStrike" kern="1200" cap="none" spc="0" normalizeH="0" baseline="0" noProof="0">
                        <a:ln>
                          <a:noFill/>
                        </a:ln>
                        <a:solidFill>
                          <a:srgbClr val="FFFF00"/>
                        </a:solidFill>
                        <a:effectLst/>
                        <a:uLnTx/>
                        <a:uFillTx/>
                        <a:latin typeface="Cambria Math" panose="02040503050406030204" pitchFamily="18" charset="0"/>
                        <a:cs typeface="+mn-cs"/>
                      </a:rPr>
                      <m:t>𝒑</m:t>
                    </m:r>
                    <m:d>
                      <m:dPr>
                        <m:ctrlPr>
                          <a:rPr kumimoji="1" lang="en-US" altLang="ja-JP" sz="2400" b="1" i="1" u="none" strike="noStrike" kern="1200" cap="none" spc="0" normalizeH="0" baseline="0" noProof="0">
                            <a:ln>
                              <a:noFill/>
                            </a:ln>
                            <a:solidFill>
                              <a:srgbClr val="FFFF00"/>
                            </a:solidFill>
                            <a:effectLst/>
                            <a:uLnTx/>
                            <a:uFillTx/>
                            <a:latin typeface="Cambria Math" panose="02040503050406030204" pitchFamily="18" charset="0"/>
                            <a:cs typeface="+mn-cs"/>
                          </a:rPr>
                        </m:ctrlPr>
                      </m:dPr>
                      <m:e>
                        <m:r>
                          <a:rPr kumimoji="1" lang="en-US" altLang="ja-JP" sz="2400" b="1" i="1" u="none" strike="noStrike" kern="1200" cap="none" spc="0" normalizeH="0" baseline="0" noProof="0" smtClean="0">
                            <a:ln>
                              <a:noFill/>
                            </a:ln>
                            <a:solidFill>
                              <a:srgbClr val="FFFF00"/>
                            </a:solidFill>
                            <a:effectLst/>
                            <a:uLnTx/>
                            <a:uFillTx/>
                            <a:latin typeface="Cambria Math" panose="02040503050406030204" pitchFamily="18" charset="0"/>
                            <a:cs typeface="+mn-cs"/>
                          </a:rPr>
                          <m:t>𝑨</m:t>
                        </m:r>
                      </m:e>
                      <m:e>
                        <m:r>
                          <a:rPr kumimoji="1" lang="en-US" altLang="ja-JP" sz="2400" b="1" i="1" u="none" strike="noStrike" kern="1200" cap="none" spc="0" normalizeH="0" baseline="0" noProof="0" smtClean="0">
                            <a:ln>
                              <a:noFill/>
                            </a:ln>
                            <a:solidFill>
                              <a:srgbClr val="FFFF00"/>
                            </a:solidFill>
                            <a:effectLst/>
                            <a:uLnTx/>
                            <a:uFillTx/>
                            <a:latin typeface="Cambria Math" panose="02040503050406030204" pitchFamily="18" charset="0"/>
                            <a:cs typeface="+mn-cs"/>
                          </a:rPr>
                          <m:t>𝑩</m:t>
                        </m:r>
                      </m:e>
                    </m:d>
                    <m:r>
                      <a:rPr kumimoji="1" lang="en-US" altLang="ja-JP" sz="2400" b="1" i="1" u="none" strike="noStrike" kern="1200" cap="none" spc="0" normalizeH="0" baseline="0" noProof="0">
                        <a:ln>
                          <a:noFill/>
                        </a:ln>
                        <a:solidFill>
                          <a:srgbClr val="FFFF00"/>
                        </a:solidFill>
                        <a:effectLst/>
                        <a:uLnTx/>
                        <a:uFillTx/>
                        <a:latin typeface="Cambria Math" panose="02040503050406030204" pitchFamily="18" charset="0"/>
                        <a:cs typeface="+mn-cs"/>
                      </a:rPr>
                      <m:t>=</m:t>
                    </m:r>
                    <m:r>
                      <a:rPr kumimoji="1" lang="en-US" altLang="ja-JP" sz="2400" b="1" i="1" u="none" strike="noStrike" kern="1200" cap="none" spc="0" normalizeH="0" baseline="0" noProof="0">
                        <a:ln>
                          <a:noFill/>
                        </a:ln>
                        <a:solidFill>
                          <a:srgbClr val="FFFF00"/>
                        </a:solidFill>
                        <a:effectLst/>
                        <a:uLnTx/>
                        <a:uFillTx/>
                        <a:latin typeface="Cambria Math" panose="02040503050406030204" pitchFamily="18" charset="0"/>
                        <a:cs typeface="+mn-cs"/>
                      </a:rPr>
                      <m:t>𝒑</m:t>
                    </m:r>
                    <m:r>
                      <a:rPr kumimoji="1" lang="en-US" altLang="ja-JP" sz="2400" b="1" i="1" u="none" strike="noStrike" kern="1200" cap="none" spc="0" normalizeH="0" baseline="0" noProof="0">
                        <a:ln>
                          <a:noFill/>
                        </a:ln>
                        <a:solidFill>
                          <a:srgbClr val="FFFF00"/>
                        </a:solidFill>
                        <a:effectLst/>
                        <a:uLnTx/>
                        <a:uFillTx/>
                        <a:latin typeface="Cambria Math" panose="02040503050406030204" pitchFamily="18" charset="0"/>
                        <a:cs typeface="+mn-cs"/>
                      </a:rPr>
                      <m:t>(</m:t>
                    </m:r>
                    <m:r>
                      <a:rPr kumimoji="1" lang="en-US" altLang="ja-JP" sz="2400" b="1" i="1" u="none" strike="noStrike" kern="1200" cap="none" spc="0" normalizeH="0" baseline="0" noProof="0" smtClean="0">
                        <a:ln>
                          <a:noFill/>
                        </a:ln>
                        <a:solidFill>
                          <a:srgbClr val="FFFF00"/>
                        </a:solidFill>
                        <a:effectLst/>
                        <a:uLnTx/>
                        <a:uFillTx/>
                        <a:latin typeface="Cambria Math" panose="02040503050406030204" pitchFamily="18" charset="0"/>
                        <a:cs typeface="+mn-cs"/>
                      </a:rPr>
                      <m:t>𝑩</m:t>
                    </m:r>
                    <m:r>
                      <a:rPr kumimoji="1" lang="en-US" altLang="ja-JP" sz="2400" b="1" i="1" u="none" strike="noStrike" kern="1200" cap="none" spc="0" normalizeH="0" baseline="0" noProof="0">
                        <a:ln>
                          <a:noFill/>
                        </a:ln>
                        <a:solidFill>
                          <a:srgbClr val="FFFF00"/>
                        </a:solidFill>
                        <a:effectLst/>
                        <a:uLnTx/>
                        <a:uFillTx/>
                        <a:latin typeface="Cambria Math" panose="02040503050406030204" pitchFamily="18" charset="0"/>
                        <a:cs typeface="+mn-cs"/>
                      </a:rPr>
                      <m:t>|</m:t>
                    </m:r>
                    <m:r>
                      <a:rPr kumimoji="1" lang="en-US" altLang="ja-JP" sz="2400" b="1" i="1" u="none" strike="noStrike" kern="1200" cap="none" spc="0" normalizeH="0" baseline="0" noProof="0" smtClean="0">
                        <a:ln>
                          <a:noFill/>
                        </a:ln>
                        <a:solidFill>
                          <a:srgbClr val="FFFF00"/>
                        </a:solidFill>
                        <a:effectLst/>
                        <a:uLnTx/>
                        <a:uFillTx/>
                        <a:latin typeface="Cambria Math" panose="02040503050406030204" pitchFamily="18" charset="0"/>
                        <a:cs typeface="+mn-cs"/>
                      </a:rPr>
                      <m:t>𝑨</m:t>
                    </m:r>
                    <m:r>
                      <a:rPr kumimoji="1" lang="en-US" altLang="ja-JP" sz="2400" b="1" i="1" u="none" strike="noStrike" kern="1200" cap="none" spc="0" normalizeH="0" baseline="0" noProof="0">
                        <a:ln>
                          <a:noFill/>
                        </a:ln>
                        <a:solidFill>
                          <a:srgbClr val="FFFF00"/>
                        </a:solidFill>
                        <a:effectLst/>
                        <a:uLnTx/>
                        <a:uFillTx/>
                        <a:latin typeface="Cambria Math" panose="02040503050406030204" pitchFamily="18" charset="0"/>
                        <a:cs typeface="+mn-cs"/>
                      </a:rPr>
                      <m:t>)</m:t>
                    </m:r>
                    <m:r>
                      <a:rPr kumimoji="1" lang="en-US" altLang="ja-JP" sz="2400" b="1" i="1" u="none" strike="noStrike" kern="1200" cap="none" spc="0" normalizeH="0" baseline="0" noProof="0">
                        <a:ln>
                          <a:noFill/>
                        </a:ln>
                        <a:solidFill>
                          <a:srgbClr val="FFFF00"/>
                        </a:solidFill>
                        <a:effectLst/>
                        <a:uLnTx/>
                        <a:uFillTx/>
                        <a:latin typeface="Cambria Math" panose="02040503050406030204" pitchFamily="18" charset="0"/>
                        <a:cs typeface="+mn-cs"/>
                      </a:rPr>
                      <m:t>𝒑</m:t>
                    </m:r>
                    <m:r>
                      <a:rPr kumimoji="1" lang="en-US" altLang="ja-JP" sz="2400" b="1" i="1" u="none" strike="noStrike" kern="1200" cap="none" spc="0" normalizeH="0" baseline="0" noProof="0">
                        <a:ln>
                          <a:noFill/>
                        </a:ln>
                        <a:solidFill>
                          <a:srgbClr val="FFFF00"/>
                        </a:solidFill>
                        <a:effectLst/>
                        <a:uLnTx/>
                        <a:uFillTx/>
                        <a:latin typeface="Cambria Math" panose="02040503050406030204" pitchFamily="18" charset="0"/>
                        <a:cs typeface="+mn-cs"/>
                      </a:rPr>
                      <m:t>(</m:t>
                    </m:r>
                    <m:r>
                      <a:rPr kumimoji="1" lang="en-US" altLang="ja-JP" sz="2400" b="1" i="1" u="none" strike="noStrike" kern="1200" cap="none" spc="0" normalizeH="0" baseline="0" noProof="0" smtClean="0">
                        <a:ln>
                          <a:noFill/>
                        </a:ln>
                        <a:solidFill>
                          <a:srgbClr val="FFFF00"/>
                        </a:solidFill>
                        <a:effectLst/>
                        <a:uLnTx/>
                        <a:uFillTx/>
                        <a:latin typeface="Cambria Math" panose="02040503050406030204" pitchFamily="18" charset="0"/>
                        <a:cs typeface="+mn-cs"/>
                      </a:rPr>
                      <m:t>𝑨</m:t>
                    </m:r>
                    <m:r>
                      <a:rPr kumimoji="1" lang="en-US" altLang="ja-JP" sz="2400" b="1" i="1" u="none" strike="noStrike" kern="1200" cap="none" spc="0" normalizeH="0" baseline="0" noProof="0">
                        <a:ln>
                          <a:noFill/>
                        </a:ln>
                        <a:solidFill>
                          <a:srgbClr val="FFFF00"/>
                        </a:solidFill>
                        <a:effectLst/>
                        <a:uLnTx/>
                        <a:uFillTx/>
                        <a:latin typeface="Cambria Math" panose="02040503050406030204" pitchFamily="18" charset="0"/>
                        <a:cs typeface="+mn-cs"/>
                      </a:rPr>
                      <m:t>)/</m:t>
                    </m:r>
                    <m:r>
                      <a:rPr kumimoji="1" lang="en-US" altLang="ja-JP" sz="2400" b="1" i="1" u="none" strike="noStrike" kern="1200" cap="none" spc="0" normalizeH="0" baseline="0" noProof="0">
                        <a:ln>
                          <a:noFill/>
                        </a:ln>
                        <a:solidFill>
                          <a:srgbClr val="FFFF00"/>
                        </a:solidFill>
                        <a:effectLst/>
                        <a:uLnTx/>
                        <a:uFillTx/>
                        <a:latin typeface="Cambria Math" panose="02040503050406030204" pitchFamily="18" charset="0"/>
                        <a:cs typeface="+mn-cs"/>
                      </a:rPr>
                      <m:t>𝒑</m:t>
                    </m:r>
                    <m:d>
                      <m:dPr>
                        <m:ctrlPr>
                          <a:rPr kumimoji="1" lang="en-US" altLang="ja-JP" sz="2400" b="1" i="1" u="none" strike="noStrike" kern="1200" cap="none" spc="0" normalizeH="0" baseline="0" noProof="0">
                            <a:ln>
                              <a:noFill/>
                            </a:ln>
                            <a:solidFill>
                              <a:srgbClr val="FFFF00"/>
                            </a:solidFill>
                            <a:effectLst/>
                            <a:uLnTx/>
                            <a:uFillTx/>
                            <a:latin typeface="Cambria Math" panose="02040503050406030204" pitchFamily="18" charset="0"/>
                            <a:cs typeface="+mn-cs"/>
                          </a:rPr>
                        </m:ctrlPr>
                      </m:dPr>
                      <m:e>
                        <m:r>
                          <a:rPr kumimoji="1" lang="en-US" altLang="ja-JP" sz="2400" b="1" i="1" u="none" strike="noStrike" kern="1200" cap="none" spc="0" normalizeH="0" baseline="0" noProof="0" smtClean="0">
                            <a:ln>
                              <a:noFill/>
                            </a:ln>
                            <a:solidFill>
                              <a:srgbClr val="FFFF00"/>
                            </a:solidFill>
                            <a:effectLst/>
                            <a:uLnTx/>
                            <a:uFillTx/>
                            <a:latin typeface="Cambria Math" panose="02040503050406030204" pitchFamily="18" charset="0"/>
                            <a:cs typeface="+mn-cs"/>
                          </a:rPr>
                          <m:t>𝑩</m:t>
                        </m:r>
                      </m:e>
                    </m:d>
                  </m:oMath>
                </a14:m>
                <a:endParaRPr kumimoji="1" lang="ja-JP" altLang="en-US" sz="2400" b="0" i="0" u="none" strike="noStrike" kern="1200" cap="none" spc="0" normalizeH="0" baseline="0" noProof="0" dirty="0">
                  <a:ln>
                    <a:noFill/>
                  </a:ln>
                  <a:solidFill>
                    <a:srgbClr val="FFFF00"/>
                  </a:solidFill>
                  <a:effectLst/>
                  <a:uLnTx/>
                  <a:uFillTx/>
                  <a:latin typeface="Times New Roman"/>
                  <a:ea typeface="ＭＳ Ｐゴシック"/>
                  <a:cs typeface="+mn-cs"/>
                </a:endParaRPr>
              </a:p>
            </p:txBody>
          </p:sp>
        </mc:Choice>
        <mc:Fallback xmlns="">
          <p:sp>
            <p:nvSpPr>
              <p:cNvPr id="9" name="正方形/長方形 8"/>
              <p:cNvSpPr>
                <a:spLocks noRot="1" noChangeAspect="1" noMove="1" noResize="1" noEditPoints="1" noAdjustHandles="1" noChangeArrowheads="1" noChangeShapeType="1" noTextEdit="1"/>
              </p:cNvSpPr>
              <p:nvPr/>
            </p:nvSpPr>
            <p:spPr>
              <a:xfrm>
                <a:off x="1462986" y="6021288"/>
                <a:ext cx="6079100" cy="461665"/>
              </a:xfrm>
              <a:prstGeom prst="rect">
                <a:avLst/>
              </a:prstGeom>
              <a:blipFill>
                <a:blip r:embed="rId12"/>
                <a:stretch>
                  <a:fillRect l="-401" t="-14667" b="-26667"/>
                </a:stretch>
              </a:blipFill>
            </p:spPr>
            <p:txBody>
              <a:bodyPr/>
              <a:lstStyle/>
              <a:p>
                <a:r>
                  <a:rPr lang="ja-JP" altLang="en-US">
                    <a:noFill/>
                  </a:rPr>
                  <a:t> </a:t>
                </a:r>
              </a:p>
            </p:txBody>
          </p:sp>
        </mc:Fallback>
      </mc:AlternateContent>
      <p:sp>
        <p:nvSpPr>
          <p:cNvPr id="18" name="正方形/長方形 17"/>
          <p:cNvSpPr/>
          <p:nvPr/>
        </p:nvSpPr>
        <p:spPr>
          <a:xfrm>
            <a:off x="3407202" y="6423719"/>
            <a:ext cx="1422184" cy="461665"/>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400" b="1" i="0" u="none" strike="noStrike" kern="1200" cap="none" spc="0" normalizeH="0" baseline="0" noProof="0" dirty="0">
                <a:ln>
                  <a:noFill/>
                </a:ln>
                <a:solidFill>
                  <a:srgbClr val="FF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事後確率</a:t>
            </a:r>
            <a:endParaRPr kumimoji="1" lang="ja-JP" altLang="en-US" sz="2400" b="1" i="0" u="none" strike="noStrike" kern="1200" cap="none" spc="0" normalizeH="0" baseline="0" noProof="0" dirty="0">
              <a:ln>
                <a:noFill/>
              </a:ln>
              <a:solidFill>
                <a:srgbClr val="FF0000"/>
              </a:solidFill>
              <a:effectLst/>
              <a:uLnTx/>
              <a:uFillTx/>
              <a:latin typeface="Times New Roman"/>
              <a:ea typeface="ＭＳ Ｐゴシック"/>
              <a:cs typeface="+mn-cs"/>
            </a:endParaRPr>
          </a:p>
        </p:txBody>
      </p:sp>
      <p:sp>
        <p:nvSpPr>
          <p:cNvPr id="19" name="正方形/長方形 18"/>
          <p:cNvSpPr/>
          <p:nvPr/>
        </p:nvSpPr>
        <p:spPr>
          <a:xfrm>
            <a:off x="5585418" y="6423719"/>
            <a:ext cx="1422184" cy="461665"/>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400" b="1" i="0" u="none" strike="noStrike" kern="1200" cap="none" spc="0" normalizeH="0" baseline="0" noProof="0" dirty="0">
                <a:ln>
                  <a:noFill/>
                </a:ln>
                <a:solidFill>
                  <a:srgbClr val="FF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事前確率</a:t>
            </a:r>
            <a:endParaRPr kumimoji="1" lang="ja-JP" altLang="en-US" sz="2400" b="1" i="0" u="none" strike="noStrike" kern="1200" cap="none" spc="0" normalizeH="0" baseline="0" noProof="0" dirty="0">
              <a:ln>
                <a:noFill/>
              </a:ln>
              <a:solidFill>
                <a:srgbClr val="FF0000"/>
              </a:solidFill>
              <a:effectLst/>
              <a:uLnTx/>
              <a:uFillTx/>
              <a:latin typeface="Times New Roman"/>
              <a:ea typeface="ＭＳ Ｐゴシック"/>
              <a:cs typeface="+mn-cs"/>
            </a:endParaRPr>
          </a:p>
        </p:txBody>
      </p:sp>
      <p:sp>
        <p:nvSpPr>
          <p:cNvPr id="20" name="正方形/長方形 19">
            <a:extLst>
              <a:ext uri="{FF2B5EF4-FFF2-40B4-BE49-F238E27FC236}">
                <a16:creationId xmlns:a16="http://schemas.microsoft.com/office/drawing/2014/main" id="{22758B94-DF0D-804D-207A-6CDE59F65535}"/>
              </a:ext>
            </a:extLst>
          </p:cNvPr>
          <p:cNvSpPr/>
          <p:nvPr/>
        </p:nvSpPr>
        <p:spPr>
          <a:xfrm>
            <a:off x="-51186" y="1065722"/>
            <a:ext cx="2387192" cy="707886"/>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400" b="1" i="0" u="none" strike="noStrike" kern="1200" cap="none" spc="0" normalizeH="0" baseline="0" noProof="0" dirty="0">
                <a:ln>
                  <a:noFill/>
                </a:ln>
                <a:solidFill>
                  <a:srgbClr val="FF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同時確率</a:t>
            </a:r>
            <a:endParaRPr kumimoji="1" lang="en-US" altLang="ja-JP" sz="2400" b="1" i="0" u="none" strike="noStrike" kern="1200" cap="none" spc="0" normalizeH="0" baseline="0" noProof="0" dirty="0">
              <a:ln>
                <a:noFill/>
              </a:ln>
              <a:solidFill>
                <a:srgbClr val="FF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600" b="1" i="1" dirty="0">
                <a:solidFill>
                  <a:srgbClr val="0000FF"/>
                </a:solidFill>
                <a:latin typeface="Times New Roman" panose="02020603050405020304" pitchFamily="18" charset="0"/>
                <a:ea typeface="ＭＳ Ｐゴシック" panose="020B0600070205080204" pitchFamily="50" charset="-128"/>
                <a:cs typeface="Times New Roman" panose="02020603050405020304" pitchFamily="18" charset="0"/>
              </a:rPr>
              <a:t>A</a:t>
            </a:r>
            <a:r>
              <a:rPr kumimoji="1" lang="ja-JP" altLang="en-US" sz="1600" b="1" dirty="0">
                <a:solidFill>
                  <a:srgbClr val="FF0000"/>
                </a:solidFill>
                <a:latin typeface="Times New Roman" panose="02020603050405020304" pitchFamily="18" charset="0"/>
                <a:ea typeface="ＭＳ Ｐゴシック" panose="020B0600070205080204" pitchFamily="50" charset="-128"/>
                <a:cs typeface="Times New Roman" panose="02020603050405020304" pitchFamily="18" charset="0"/>
              </a:rPr>
              <a:t>と</a:t>
            </a:r>
            <a:r>
              <a:rPr kumimoji="1" lang="en-US" altLang="ja-JP" sz="1600" b="1" i="1" dirty="0">
                <a:solidFill>
                  <a:srgbClr val="FF0000"/>
                </a:solidFill>
                <a:latin typeface="Times New Roman" panose="02020603050405020304" pitchFamily="18" charset="0"/>
                <a:ea typeface="ＭＳ Ｐゴシック" panose="020B0600070205080204" pitchFamily="50" charset="-128"/>
                <a:cs typeface="Times New Roman" panose="02020603050405020304" pitchFamily="18" charset="0"/>
              </a:rPr>
              <a:t>B</a:t>
            </a:r>
            <a:r>
              <a:rPr kumimoji="1" lang="ja-JP" altLang="en-US" sz="1600" b="1" dirty="0">
                <a:solidFill>
                  <a:srgbClr val="FF0000"/>
                </a:solidFill>
                <a:latin typeface="Times New Roman" panose="02020603050405020304" pitchFamily="18" charset="0"/>
                <a:ea typeface="ＭＳ Ｐゴシック" panose="020B0600070205080204" pitchFamily="50" charset="-128"/>
                <a:cs typeface="Times New Roman" panose="02020603050405020304" pitchFamily="18" charset="0"/>
              </a:rPr>
              <a:t>が同時に生じる確率</a:t>
            </a:r>
            <a:endParaRPr kumimoji="1" lang="ja-JP" altLang="en-US" sz="1600" b="1" i="0" u="none" strike="noStrike" kern="1200" cap="none" spc="0" normalizeH="0" baseline="0" noProof="0" dirty="0">
              <a:ln>
                <a:noFill/>
              </a:ln>
              <a:solidFill>
                <a:srgbClr val="FF0000"/>
              </a:solidFill>
              <a:effectLst/>
              <a:uLnTx/>
              <a:uFillTx/>
              <a:latin typeface="Times New Roman"/>
              <a:ea typeface="ＭＳ Ｐゴシック"/>
              <a:cs typeface="+mn-cs"/>
            </a:endParaRPr>
          </a:p>
        </p:txBody>
      </p:sp>
      <p:sp>
        <p:nvSpPr>
          <p:cNvPr id="21" name="正方形/長方形 20">
            <a:extLst>
              <a:ext uri="{FF2B5EF4-FFF2-40B4-BE49-F238E27FC236}">
                <a16:creationId xmlns:a16="http://schemas.microsoft.com/office/drawing/2014/main" id="{7CA5D03D-CFAD-9928-6024-96FD0471B93B}"/>
              </a:ext>
            </a:extLst>
          </p:cNvPr>
          <p:cNvSpPr/>
          <p:nvPr/>
        </p:nvSpPr>
        <p:spPr>
          <a:xfrm>
            <a:off x="2321361" y="1055314"/>
            <a:ext cx="1704313" cy="954107"/>
          </a:xfrm>
          <a:prstGeom prst="rect">
            <a:avLst/>
          </a:prstGeom>
          <a:solidFill>
            <a:schemeClr val="bg1"/>
          </a:solid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400" b="1" i="0" u="none" strike="noStrike" kern="1200" cap="none" spc="0" normalizeH="0" baseline="0" noProof="0" dirty="0">
                <a:ln>
                  <a:noFill/>
                </a:ln>
                <a:solidFill>
                  <a:srgbClr val="FF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事後確率</a:t>
            </a:r>
            <a:br>
              <a:rPr kumimoji="1" lang="en-US" altLang="ja-JP" sz="2400" b="1" i="0" u="none" strike="noStrike" kern="1200" cap="none" spc="0" normalizeH="0" baseline="0" noProof="0" dirty="0">
                <a:ln>
                  <a:noFill/>
                </a:ln>
                <a:solidFill>
                  <a:srgbClr val="FF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br>
            <a:r>
              <a:rPr kumimoji="1" lang="en-US" altLang="ja-JP" sz="1600" b="1" i="1" u="none" strike="noStrike" kern="1200" cap="none" spc="0" normalizeH="0" baseline="0" noProof="0" dirty="0">
                <a:ln>
                  <a:noFill/>
                </a:ln>
                <a:solidFill>
                  <a:srgbClr val="0000FF"/>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A</a:t>
            </a:r>
            <a:r>
              <a:rPr kumimoji="1" lang="ja-JP" altLang="en-US" sz="1600" b="1" i="0" u="none" strike="noStrike" kern="1200" cap="none" spc="0" normalizeH="0" baseline="0" noProof="0" dirty="0">
                <a:ln>
                  <a:noFill/>
                </a:ln>
                <a:solidFill>
                  <a:srgbClr val="FF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が生じた場合に</a:t>
            </a:r>
            <a:br>
              <a:rPr kumimoji="1" lang="en-US" altLang="ja-JP" sz="1600" b="1" i="0" u="none" strike="noStrike" kern="1200" cap="none" spc="0" normalizeH="0" baseline="0" noProof="0" dirty="0">
                <a:ln>
                  <a:noFill/>
                </a:ln>
                <a:solidFill>
                  <a:srgbClr val="FF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br>
            <a:r>
              <a:rPr kumimoji="1" lang="en-US" altLang="ja-JP" sz="1600" b="1" i="1" u="none" strike="noStrike" kern="1200" cap="none" spc="0" normalizeH="0" baseline="0" noProof="0" dirty="0">
                <a:ln>
                  <a:noFill/>
                </a:ln>
                <a:solidFill>
                  <a:srgbClr val="FF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B</a:t>
            </a:r>
            <a:r>
              <a:rPr kumimoji="1" lang="ja-JP" altLang="en-US" sz="1600" b="1" i="0" u="none" strike="noStrike" kern="1200" cap="none" spc="0" normalizeH="0" baseline="0" noProof="0" dirty="0">
                <a:ln>
                  <a:noFill/>
                </a:ln>
                <a:solidFill>
                  <a:srgbClr val="FF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が生じる確率</a:t>
            </a:r>
            <a:endParaRPr kumimoji="1" lang="ja-JP" altLang="en-US" sz="2400" b="1" i="0" u="none" strike="noStrike" kern="1200" cap="none" spc="0" normalizeH="0" baseline="0" noProof="0" dirty="0">
              <a:ln>
                <a:noFill/>
              </a:ln>
              <a:solidFill>
                <a:srgbClr val="FF0000"/>
              </a:solidFill>
              <a:effectLst/>
              <a:uLnTx/>
              <a:uFillTx/>
              <a:latin typeface="Times New Roman"/>
              <a:ea typeface="ＭＳ Ｐゴシック"/>
              <a:cs typeface="+mn-cs"/>
            </a:endParaRPr>
          </a:p>
        </p:txBody>
      </p:sp>
      <p:sp>
        <p:nvSpPr>
          <p:cNvPr id="22" name="正方形/長方形 21">
            <a:extLst>
              <a:ext uri="{FF2B5EF4-FFF2-40B4-BE49-F238E27FC236}">
                <a16:creationId xmlns:a16="http://schemas.microsoft.com/office/drawing/2014/main" id="{8B6F187C-CFD7-89B9-84F1-81F92E3F108C}"/>
              </a:ext>
            </a:extLst>
          </p:cNvPr>
          <p:cNvSpPr/>
          <p:nvPr/>
        </p:nvSpPr>
        <p:spPr>
          <a:xfrm>
            <a:off x="3911547" y="1055314"/>
            <a:ext cx="1811714" cy="707886"/>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400" b="1" i="0" u="none" strike="noStrike" kern="1200" cap="none" spc="0" normalizeH="0" baseline="0" noProof="0" dirty="0">
                <a:ln>
                  <a:noFill/>
                </a:ln>
                <a:solidFill>
                  <a:srgbClr val="0000FF"/>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事前確率</a:t>
            </a:r>
            <a:br>
              <a:rPr kumimoji="1" lang="en-US" altLang="ja-JP" sz="1600" b="1" i="0" u="none" strike="noStrike" kern="1200" cap="none" spc="0" normalizeH="0" baseline="0" noProof="0" dirty="0">
                <a:ln>
                  <a:noFill/>
                </a:ln>
                <a:solidFill>
                  <a:srgbClr val="0000FF"/>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br>
            <a:r>
              <a:rPr kumimoji="1" lang="ja-JP" altLang="en-US" sz="1600" b="1" i="0" u="none" strike="noStrike" kern="1200" cap="none" spc="0" normalizeH="0" baseline="0" noProof="0" dirty="0">
                <a:ln>
                  <a:noFill/>
                </a:ln>
                <a:solidFill>
                  <a:srgbClr val="0000FF"/>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600" b="1" i="1" u="none" strike="noStrike" kern="1200" cap="none" spc="0" normalizeH="0" baseline="0" noProof="0" dirty="0">
                <a:ln>
                  <a:noFill/>
                </a:ln>
                <a:solidFill>
                  <a:srgbClr val="0000FF"/>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A</a:t>
            </a:r>
            <a:r>
              <a:rPr kumimoji="1" lang="ja-JP" altLang="en-US" sz="1600" b="1" i="0" u="none" strike="noStrike" kern="1200" cap="none" spc="0" normalizeH="0" baseline="0" noProof="0" dirty="0">
                <a:ln>
                  <a:noFill/>
                </a:ln>
                <a:solidFill>
                  <a:srgbClr val="0000FF"/>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が生じる確率</a:t>
            </a:r>
            <a:endParaRPr kumimoji="1" lang="ja-JP" altLang="en-US" sz="1600" b="1" i="0" u="none" strike="noStrike" kern="1200" cap="none" spc="0" normalizeH="0" baseline="0" noProof="0" dirty="0">
              <a:ln>
                <a:noFill/>
              </a:ln>
              <a:solidFill>
                <a:srgbClr val="0000FF"/>
              </a:solidFill>
              <a:effectLst/>
              <a:uLnTx/>
              <a:uFillTx/>
              <a:latin typeface="Times New Roman"/>
              <a:ea typeface="ＭＳ Ｐゴシック"/>
              <a:cs typeface="+mn-cs"/>
            </a:endParaRPr>
          </a:p>
        </p:txBody>
      </p:sp>
      <p:sp>
        <p:nvSpPr>
          <p:cNvPr id="24" name="テキスト ボックス 23">
            <a:extLst>
              <a:ext uri="{FF2B5EF4-FFF2-40B4-BE49-F238E27FC236}">
                <a16:creationId xmlns:a16="http://schemas.microsoft.com/office/drawing/2014/main" id="{3DE037B2-8CD4-34D1-B126-E61411AD4EEF}"/>
              </a:ext>
            </a:extLst>
          </p:cNvPr>
          <p:cNvSpPr txBox="1"/>
          <p:nvPr/>
        </p:nvSpPr>
        <p:spPr>
          <a:xfrm>
            <a:off x="5585418" y="1720106"/>
            <a:ext cx="3517944" cy="400110"/>
          </a:xfrm>
          <a:prstGeom prst="rect">
            <a:avLst/>
          </a:prstGeom>
          <a:solidFill>
            <a:srgbClr val="FFC000"/>
          </a:solidFill>
        </p:spPr>
        <p:txBody>
          <a:bodyPr wrap="square">
            <a:spAutoFit/>
          </a:bodyPr>
          <a:lstStyle/>
          <a:p>
            <a:r>
              <a:rPr kumimoji="1" lang="ja-JP" altLang="en-US" sz="2000" b="1" i="0" u="none" strike="noStrike" kern="1200" cap="none" spc="0" normalizeH="0" baseline="0" noProof="0" dirty="0">
                <a:ln>
                  <a:noFill/>
                </a:ln>
                <a:effectLst/>
                <a:uLnTx/>
                <a:uFillTx/>
                <a:cs typeface="Times New Roman" panose="02020603050405020304" pitchFamily="18" charset="0"/>
              </a:rPr>
              <a:t>事後確率 ＝ 条件付き確率</a:t>
            </a:r>
            <a:endParaRPr lang="ja-JP" altLang="en-US" sz="2000" dirty="0"/>
          </a:p>
        </p:txBody>
      </p:sp>
    </p:spTree>
    <p:extLst>
      <p:ext uri="{BB962C8B-B14F-4D97-AF65-F5344CB8AC3E}">
        <p14:creationId xmlns:p14="http://schemas.microsoft.com/office/powerpoint/2010/main" val="201095663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12">
            <a:extLst>
              <a:ext uri="{FF2B5EF4-FFF2-40B4-BE49-F238E27FC236}">
                <a16:creationId xmlns:a16="http://schemas.microsoft.com/office/drawing/2014/main" id="{CC467CD6-89AC-4553-8CCA-83E14BCE3C78}"/>
              </a:ext>
            </a:extLst>
          </p:cNvPr>
          <p:cNvSpPr txBox="1">
            <a:spLocks noChangeArrowheads="1"/>
          </p:cNvSpPr>
          <p:nvPr/>
        </p:nvSpPr>
        <p:spPr bwMode="auto">
          <a:xfrm>
            <a:off x="0" y="0"/>
            <a:ext cx="91440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rmAutofit fontScale="97500"/>
          </a:bodyPr>
          <a:lst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Times New Roman" pitchFamily="18"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Times New Roman" pitchFamily="18"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Times New Roman" pitchFamily="18"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Times New Roman" pitchFamily="18" charset="0"/>
                <a:ea typeface="ＭＳ Ｐゴシック" pitchFamily="50" charset="-128"/>
              </a:defRPr>
            </a:lvl5pPr>
            <a:lvl6pPr marL="457200" algn="ctr" rtl="0" fontAlgn="base">
              <a:spcBef>
                <a:spcPct val="0"/>
              </a:spcBef>
              <a:spcAft>
                <a:spcPct val="0"/>
              </a:spcAft>
              <a:defRPr kumimoji="1" sz="4400">
                <a:solidFill>
                  <a:schemeClr val="tx2"/>
                </a:solidFill>
                <a:latin typeface="Times New Roman" pitchFamily="18" charset="0"/>
                <a:ea typeface="ＭＳ Ｐゴシック" pitchFamily="50" charset="-128"/>
              </a:defRPr>
            </a:lvl6pPr>
            <a:lvl7pPr marL="914400" algn="ctr" rtl="0" fontAlgn="base">
              <a:spcBef>
                <a:spcPct val="0"/>
              </a:spcBef>
              <a:spcAft>
                <a:spcPct val="0"/>
              </a:spcAft>
              <a:defRPr kumimoji="1" sz="4400">
                <a:solidFill>
                  <a:schemeClr val="tx2"/>
                </a:solidFill>
                <a:latin typeface="Times New Roman" pitchFamily="18" charset="0"/>
                <a:ea typeface="ＭＳ Ｐゴシック" pitchFamily="50" charset="-128"/>
              </a:defRPr>
            </a:lvl7pPr>
            <a:lvl8pPr marL="1371600" algn="ctr" rtl="0" fontAlgn="base">
              <a:spcBef>
                <a:spcPct val="0"/>
              </a:spcBef>
              <a:spcAft>
                <a:spcPct val="0"/>
              </a:spcAft>
              <a:defRPr kumimoji="1" sz="4400">
                <a:solidFill>
                  <a:schemeClr val="tx2"/>
                </a:solidFill>
                <a:latin typeface="Times New Roman" pitchFamily="18" charset="0"/>
                <a:ea typeface="ＭＳ Ｐゴシック" pitchFamily="50" charset="-128"/>
              </a:defRPr>
            </a:lvl8pPr>
            <a:lvl9pPr marL="1828800" algn="ctr" rtl="0" fontAlgn="base">
              <a:spcBef>
                <a:spcPct val="0"/>
              </a:spcBef>
              <a:spcAft>
                <a:spcPct val="0"/>
              </a:spcAft>
              <a:defRPr kumimoji="1" sz="4400">
                <a:solidFill>
                  <a:schemeClr val="tx2"/>
                </a:solidFill>
                <a:latin typeface="Times New Roman" pitchFamily="18"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3600" b="1" i="0" u="none" strike="noStrike" kern="1200" cap="none" spc="0" normalizeH="0" baseline="0" noProof="0" dirty="0">
                <a:ln>
                  <a:noFill/>
                </a:ln>
                <a:solidFill>
                  <a:srgbClr val="0000FF"/>
                </a:solidFill>
                <a:effectLst/>
                <a:uLnTx/>
                <a:uFillTx/>
                <a:latin typeface="+mn-lt"/>
                <a:ea typeface="+mn-ea"/>
              </a:rPr>
              <a:t>ベイズの定理と材料研究</a:t>
            </a:r>
            <a:endParaRPr kumimoji="1" lang="ja-JP" altLang="en-US" sz="3600" b="0" i="0" u="none" strike="noStrike" kern="0" cap="none" spc="0" normalizeH="0" baseline="0" noProof="0" dirty="0">
              <a:ln>
                <a:noFill/>
              </a:ln>
              <a:solidFill>
                <a:srgbClr val="000000"/>
              </a:solidFill>
              <a:effectLst/>
              <a:uLnTx/>
              <a:uFillTx/>
              <a:latin typeface="+mn-lt"/>
              <a:ea typeface="+mn-ea"/>
              <a:cs typeface="Times New Roman" panose="02020603050405020304" pitchFamily="18" charset="0"/>
            </a:endParaRPr>
          </a:p>
        </p:txBody>
      </p:sp>
      <mc:AlternateContent xmlns:mc="http://schemas.openxmlformats.org/markup-compatibility/2006" xmlns:a14="http://schemas.microsoft.com/office/drawing/2010/main">
        <mc:Choice Requires="a14">
          <p:sp>
            <p:nvSpPr>
              <p:cNvPr id="6" name="正方形/長方形 5"/>
              <p:cNvSpPr/>
              <p:nvPr/>
            </p:nvSpPr>
            <p:spPr>
              <a:xfrm>
                <a:off x="378518" y="597333"/>
                <a:ext cx="8069710" cy="594971"/>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r>
                      <a:rPr kumimoji="1" lang="en-US" altLang="ja-JP" sz="2800" b="1" i="1" u="none" strike="noStrike" kern="1200" cap="none" spc="0" normalizeH="0" baseline="0" noProof="0" smtClean="0">
                        <a:ln>
                          <a:noFill/>
                        </a:ln>
                        <a:solidFill>
                          <a:srgbClr val="FF0000"/>
                        </a:solidFill>
                        <a:effectLst/>
                        <a:uLnTx/>
                        <a:uFillTx/>
                        <a:latin typeface="Cambria Math" panose="02040503050406030204" pitchFamily="18" charset="0"/>
                      </a:rPr>
                      <m:t>𝒑</m:t>
                    </m:r>
                    <m:d>
                      <m:dPr>
                        <m:ctrlPr>
                          <a:rPr kumimoji="1" lang="en-US" altLang="ja-JP" sz="2800" b="1" i="1" u="none" strike="noStrike" kern="1200" cap="none" spc="0" normalizeH="0" baseline="0" noProof="0">
                            <a:ln>
                              <a:noFill/>
                            </a:ln>
                            <a:solidFill>
                              <a:srgbClr val="FF0000"/>
                            </a:solidFill>
                            <a:effectLst/>
                            <a:uLnTx/>
                            <a:uFillTx/>
                            <a:latin typeface="Cambria Math" panose="02040503050406030204" pitchFamily="18" charset="0"/>
                          </a:rPr>
                        </m:ctrlPr>
                      </m:dPr>
                      <m:e>
                        <m:r>
                          <a:rPr kumimoji="1" lang="en-US" altLang="ja-JP" sz="2800" b="1" i="1" u="none" strike="noStrike" kern="1200" cap="none" spc="0" normalizeH="0" baseline="0" noProof="0">
                            <a:ln>
                              <a:noFill/>
                            </a:ln>
                            <a:solidFill>
                              <a:srgbClr val="0000FF"/>
                            </a:solidFill>
                            <a:effectLst/>
                            <a:uLnTx/>
                            <a:uFillTx/>
                            <a:latin typeface="Cambria Math" panose="02040503050406030204" pitchFamily="18" charset="0"/>
                          </a:rPr>
                          <m:t>𝑨</m:t>
                        </m:r>
                        <m:r>
                          <a:rPr kumimoji="1" lang="en-US" altLang="ja-JP" sz="2800" b="1" i="1" u="none" strike="noStrike" kern="1200" cap="none" spc="0" normalizeH="0" baseline="0" noProof="0">
                            <a:ln>
                              <a:noFill/>
                            </a:ln>
                            <a:solidFill>
                              <a:srgbClr val="FF0000"/>
                            </a:solidFill>
                            <a:effectLst/>
                            <a:uLnTx/>
                            <a:uFillTx/>
                            <a:latin typeface="Cambria Math" panose="02040503050406030204" pitchFamily="18" charset="0"/>
                          </a:rPr>
                          <m:t>,</m:t>
                        </m:r>
                        <m:r>
                          <a:rPr kumimoji="1" lang="en-US" altLang="ja-JP" sz="2800" b="1" i="1" u="none" strike="noStrike" kern="1200" cap="none" spc="0" normalizeH="0" baseline="0" noProof="0">
                            <a:ln>
                              <a:noFill/>
                            </a:ln>
                            <a:solidFill>
                              <a:srgbClr val="FF0000"/>
                            </a:solidFill>
                            <a:effectLst/>
                            <a:uLnTx/>
                            <a:uFillTx/>
                            <a:latin typeface="Cambria Math" panose="02040503050406030204" pitchFamily="18" charset="0"/>
                          </a:rPr>
                          <m:t>𝑩</m:t>
                        </m:r>
                      </m:e>
                    </m:d>
                    <m:r>
                      <a:rPr kumimoji="1" lang="ja-JP" altLang="en-US" sz="2800" b="1" i="1">
                        <a:solidFill>
                          <a:srgbClr val="FF0000"/>
                        </a:solidFill>
                        <a:latin typeface="Cambria Math" panose="02040503050406030204" pitchFamily="18" charset="0"/>
                      </a:rPr>
                      <m:t>　</m:t>
                    </m:r>
                    <m:r>
                      <a:rPr kumimoji="1" lang="en-US" altLang="ja-JP" sz="2800" b="1" i="1" u="none" strike="noStrike" kern="1200" cap="none" spc="0" normalizeH="0" baseline="0" noProof="0" smtClean="0">
                        <a:ln>
                          <a:noFill/>
                        </a:ln>
                        <a:solidFill>
                          <a:srgbClr val="FF0000"/>
                        </a:solidFill>
                        <a:effectLst/>
                        <a:uLnTx/>
                        <a:uFillTx/>
                        <a:latin typeface="Cambria Math" panose="02040503050406030204" pitchFamily="18" charset="0"/>
                      </a:rPr>
                      <m:t>=</m:t>
                    </m:r>
                    <m:r>
                      <a:rPr kumimoji="1" lang="ja-JP" altLang="en-US" sz="2800" b="1" i="1">
                        <a:solidFill>
                          <a:srgbClr val="FF0000"/>
                        </a:solidFill>
                        <a:latin typeface="Cambria Math" panose="02040503050406030204" pitchFamily="18" charset="0"/>
                      </a:rPr>
                      <m:t>　　</m:t>
                    </m:r>
                    <m:r>
                      <a:rPr kumimoji="1" lang="en-US" altLang="ja-JP" sz="2800" b="1" i="1" u="none" strike="noStrike" kern="1200" cap="none" spc="0" normalizeH="0" baseline="0" noProof="0">
                        <a:ln>
                          <a:noFill/>
                        </a:ln>
                        <a:solidFill>
                          <a:srgbClr val="FF0000"/>
                        </a:solidFill>
                        <a:effectLst/>
                        <a:uLnTx/>
                        <a:uFillTx/>
                        <a:latin typeface="Cambria Math" panose="02040503050406030204" pitchFamily="18" charset="0"/>
                      </a:rPr>
                      <m:t>𝒑</m:t>
                    </m:r>
                    <m:d>
                      <m:dPr>
                        <m:ctrlPr>
                          <a:rPr kumimoji="1" lang="en-US" altLang="ja-JP" sz="2800" b="1" i="1" u="none" strike="noStrike" kern="1200" cap="none" spc="0" normalizeH="0" baseline="0" noProof="0">
                            <a:ln>
                              <a:noFill/>
                            </a:ln>
                            <a:solidFill>
                              <a:srgbClr val="FF0000"/>
                            </a:solidFill>
                            <a:effectLst/>
                            <a:uLnTx/>
                            <a:uFillTx/>
                            <a:latin typeface="Cambria Math" panose="02040503050406030204" pitchFamily="18" charset="0"/>
                          </a:rPr>
                        </m:ctrlPr>
                      </m:dPr>
                      <m:e>
                        <m:r>
                          <a:rPr kumimoji="1" lang="en-US" altLang="ja-JP" sz="2800" b="1" i="1" u="none" strike="noStrike" kern="1200" cap="none" spc="0" normalizeH="0" baseline="0" noProof="0">
                            <a:ln>
                              <a:noFill/>
                            </a:ln>
                            <a:solidFill>
                              <a:srgbClr val="FF0000"/>
                            </a:solidFill>
                            <a:effectLst/>
                            <a:uLnTx/>
                            <a:uFillTx/>
                            <a:latin typeface="Cambria Math" panose="02040503050406030204" pitchFamily="18" charset="0"/>
                          </a:rPr>
                          <m:t>𝑩</m:t>
                        </m:r>
                      </m:e>
                      <m:e>
                        <m:r>
                          <a:rPr kumimoji="1" lang="en-US" altLang="ja-JP" sz="2800" b="1" i="1" u="none" strike="noStrike" kern="1200" cap="none" spc="0" normalizeH="0" baseline="0" noProof="0">
                            <a:ln>
                              <a:noFill/>
                            </a:ln>
                            <a:solidFill>
                              <a:srgbClr val="0000FF"/>
                            </a:solidFill>
                            <a:effectLst/>
                            <a:uLnTx/>
                            <a:uFillTx/>
                            <a:latin typeface="Cambria Math" panose="02040503050406030204" pitchFamily="18" charset="0"/>
                          </a:rPr>
                          <m:t>𝑨</m:t>
                        </m:r>
                      </m:e>
                    </m:d>
                    <m:r>
                      <a:rPr kumimoji="1" lang="en-US" altLang="ja-JP" sz="2800" b="1" i="1" u="none" strike="noStrike" kern="1200" cap="none" spc="0" normalizeH="0" baseline="0" noProof="0">
                        <a:ln>
                          <a:noFill/>
                        </a:ln>
                        <a:solidFill>
                          <a:srgbClr val="0000FF"/>
                        </a:solidFill>
                        <a:effectLst/>
                        <a:uLnTx/>
                        <a:uFillTx/>
                        <a:latin typeface="Cambria Math" panose="02040503050406030204" pitchFamily="18" charset="0"/>
                      </a:rPr>
                      <m:t>𝒑</m:t>
                    </m:r>
                    <m:d>
                      <m:dPr>
                        <m:ctrlPr>
                          <a:rPr kumimoji="1" lang="en-US" altLang="ja-JP" sz="2800" b="1" i="1" u="none" strike="noStrike" kern="1200" cap="none" spc="0" normalizeH="0" baseline="0" noProof="0">
                            <a:ln>
                              <a:noFill/>
                            </a:ln>
                            <a:solidFill>
                              <a:srgbClr val="0000FF"/>
                            </a:solidFill>
                            <a:effectLst/>
                            <a:uLnTx/>
                            <a:uFillTx/>
                            <a:latin typeface="Cambria Math" panose="02040503050406030204" pitchFamily="18" charset="0"/>
                          </a:rPr>
                        </m:ctrlPr>
                      </m:dPr>
                      <m:e>
                        <m:r>
                          <a:rPr kumimoji="1" lang="en-US" altLang="ja-JP" sz="2800" b="1" i="1" u="none" strike="noStrike" kern="1200" cap="none" spc="0" normalizeH="0" baseline="0" noProof="0">
                            <a:ln>
                              <a:noFill/>
                            </a:ln>
                            <a:solidFill>
                              <a:srgbClr val="0000FF"/>
                            </a:solidFill>
                            <a:effectLst/>
                            <a:uLnTx/>
                            <a:uFillTx/>
                            <a:latin typeface="Cambria Math" panose="02040503050406030204" pitchFamily="18" charset="0"/>
                          </a:rPr>
                          <m:t>𝑨</m:t>
                        </m:r>
                      </m:e>
                    </m:d>
                    <m:r>
                      <a:rPr kumimoji="1" lang="en-US" altLang="ja-JP" sz="2800" b="1" i="1" u="none" strike="noStrike" kern="1200" cap="none" spc="0" normalizeH="0" baseline="0" noProof="0" smtClean="0">
                        <a:ln>
                          <a:noFill/>
                        </a:ln>
                        <a:solidFill>
                          <a:srgbClr val="0000FF"/>
                        </a:solidFill>
                        <a:effectLst/>
                        <a:uLnTx/>
                        <a:uFillTx/>
                        <a:latin typeface="Cambria Math" panose="02040503050406030204" pitchFamily="18" charset="0"/>
                      </a:rPr>
                      <m:t>   </m:t>
                    </m:r>
                    <m:r>
                      <a:rPr kumimoji="1" lang="ja-JP" altLang="en-US" sz="2800" b="1" i="1">
                        <a:solidFill>
                          <a:srgbClr val="0000FF"/>
                        </a:solidFill>
                        <a:latin typeface="Cambria Math" panose="02040503050406030204" pitchFamily="18" charset="0"/>
                      </a:rPr>
                      <m:t>　</m:t>
                    </m:r>
                    <m:r>
                      <a:rPr kumimoji="1" lang="ja-JP" altLang="en-US" sz="2800" b="1" i="1" smtClean="0">
                        <a:solidFill>
                          <a:srgbClr val="0000FF"/>
                        </a:solidFill>
                        <a:latin typeface="Cambria Math" panose="02040503050406030204" pitchFamily="18" charset="0"/>
                      </a:rPr>
                      <m:t>　</m:t>
                    </m:r>
                    <m:r>
                      <a:rPr kumimoji="1" lang="en-US" altLang="ja-JP" sz="2800" b="1" i="1" u="none" strike="noStrike" kern="1200" cap="none" spc="0" normalizeH="0" baseline="0" noProof="0" smtClean="0">
                        <a:ln>
                          <a:noFill/>
                        </a:ln>
                        <a:solidFill>
                          <a:srgbClr val="0000FF"/>
                        </a:solidFill>
                        <a:effectLst/>
                        <a:uLnTx/>
                        <a:uFillTx/>
                        <a:latin typeface="Cambria Math" panose="02040503050406030204" pitchFamily="18" charset="0"/>
                      </a:rPr>
                      <m:t>=</m:t>
                    </m:r>
                    <m:r>
                      <a:rPr kumimoji="1" lang="ja-JP" altLang="en-US" sz="2800" b="1" i="1">
                        <a:solidFill>
                          <a:srgbClr val="0000FF"/>
                        </a:solidFill>
                        <a:latin typeface="Cambria Math" panose="02040503050406030204" pitchFamily="18" charset="0"/>
                      </a:rPr>
                      <m:t>　</m:t>
                    </m:r>
                    <m:r>
                      <a:rPr kumimoji="1" lang="ja-JP" altLang="en-US" sz="2800" b="1" i="1" smtClean="0">
                        <a:solidFill>
                          <a:srgbClr val="0000FF"/>
                        </a:solidFill>
                        <a:latin typeface="Cambria Math" panose="02040503050406030204" pitchFamily="18" charset="0"/>
                      </a:rPr>
                      <m:t>　</m:t>
                    </m:r>
                    <m:r>
                      <a:rPr kumimoji="1" lang="en-US" altLang="ja-JP" sz="2800" b="1" i="1" u="none" strike="noStrike" kern="1200" cap="none" spc="0" normalizeH="0" baseline="0" noProof="0">
                        <a:ln>
                          <a:noFill/>
                        </a:ln>
                        <a:solidFill>
                          <a:srgbClr val="FF0000"/>
                        </a:solidFill>
                        <a:effectLst/>
                        <a:uLnTx/>
                        <a:uFillTx/>
                        <a:latin typeface="Cambria Math" panose="02040503050406030204" pitchFamily="18" charset="0"/>
                      </a:rPr>
                      <m:t>𝒑</m:t>
                    </m:r>
                    <m:r>
                      <a:rPr kumimoji="1" lang="en-US" altLang="ja-JP" sz="2800" b="1" i="1" u="none" strike="noStrike" kern="1200" cap="none" spc="0" normalizeH="0" baseline="0" noProof="0">
                        <a:ln>
                          <a:noFill/>
                        </a:ln>
                        <a:solidFill>
                          <a:srgbClr val="FF0000"/>
                        </a:solidFill>
                        <a:effectLst/>
                        <a:uLnTx/>
                        <a:uFillTx/>
                        <a:latin typeface="Cambria Math" panose="02040503050406030204" pitchFamily="18" charset="0"/>
                      </a:rPr>
                      <m:t>(</m:t>
                    </m:r>
                    <m:r>
                      <a:rPr kumimoji="1" lang="en-US" altLang="ja-JP" sz="2800" b="1" i="1" u="none" strike="noStrike" kern="1200" cap="none" spc="0" normalizeH="0" baseline="0" noProof="0">
                        <a:ln>
                          <a:noFill/>
                        </a:ln>
                        <a:solidFill>
                          <a:srgbClr val="0000FF"/>
                        </a:solidFill>
                        <a:effectLst/>
                        <a:uLnTx/>
                        <a:uFillTx/>
                        <a:latin typeface="Cambria Math" panose="02040503050406030204" pitchFamily="18" charset="0"/>
                      </a:rPr>
                      <m:t>𝑨</m:t>
                    </m:r>
                    <m:r>
                      <a:rPr kumimoji="1" lang="en-US" altLang="ja-JP" sz="2800" b="1" i="1" u="none" strike="noStrike" kern="1200" cap="none" spc="0" normalizeH="0" baseline="0" noProof="0">
                        <a:ln>
                          <a:noFill/>
                        </a:ln>
                        <a:solidFill>
                          <a:srgbClr val="FF0000"/>
                        </a:solidFill>
                        <a:effectLst/>
                        <a:uLnTx/>
                        <a:uFillTx/>
                        <a:latin typeface="Cambria Math" panose="02040503050406030204" pitchFamily="18" charset="0"/>
                      </a:rPr>
                      <m:t>|</m:t>
                    </m:r>
                    <m:r>
                      <a:rPr kumimoji="1" lang="en-US" altLang="ja-JP" sz="2800" b="1" i="1" u="none" strike="noStrike" kern="1200" cap="none" spc="0" normalizeH="0" baseline="0" noProof="0">
                        <a:ln>
                          <a:noFill/>
                        </a:ln>
                        <a:solidFill>
                          <a:srgbClr val="FF0000"/>
                        </a:solidFill>
                        <a:effectLst/>
                        <a:uLnTx/>
                        <a:uFillTx/>
                        <a:latin typeface="Cambria Math" panose="02040503050406030204" pitchFamily="18" charset="0"/>
                      </a:rPr>
                      <m:t>𝑩</m:t>
                    </m:r>
                    <m:r>
                      <a:rPr kumimoji="1" lang="en-US" altLang="ja-JP" sz="2800" b="1" i="1" u="none" strike="noStrike" kern="1200" cap="none" spc="0" normalizeH="0" baseline="0" noProof="0">
                        <a:ln>
                          <a:noFill/>
                        </a:ln>
                        <a:solidFill>
                          <a:srgbClr val="FF0000"/>
                        </a:solidFill>
                        <a:effectLst/>
                        <a:uLnTx/>
                        <a:uFillTx/>
                        <a:latin typeface="Cambria Math" panose="02040503050406030204" pitchFamily="18" charset="0"/>
                      </a:rPr>
                      <m:t>)</m:t>
                    </m:r>
                    <m:r>
                      <a:rPr kumimoji="1" lang="en-US" altLang="ja-JP" sz="2800" b="1" i="1" u="none" strike="noStrike" kern="1200" cap="none" spc="0" normalizeH="0" baseline="0" noProof="0">
                        <a:ln>
                          <a:noFill/>
                        </a:ln>
                        <a:solidFill>
                          <a:srgbClr val="FF0000"/>
                        </a:solidFill>
                        <a:effectLst/>
                        <a:uLnTx/>
                        <a:uFillTx/>
                        <a:latin typeface="Cambria Math" panose="02040503050406030204" pitchFamily="18" charset="0"/>
                      </a:rPr>
                      <m:t>𝒑</m:t>
                    </m:r>
                    <m:r>
                      <a:rPr kumimoji="1" lang="en-US" altLang="ja-JP" sz="2800" b="1" i="1" u="none" strike="noStrike" kern="1200" cap="none" spc="0" normalizeH="0" baseline="0" noProof="0">
                        <a:ln>
                          <a:noFill/>
                        </a:ln>
                        <a:solidFill>
                          <a:srgbClr val="FF0000"/>
                        </a:solidFill>
                        <a:effectLst/>
                        <a:uLnTx/>
                        <a:uFillTx/>
                        <a:latin typeface="Cambria Math" panose="02040503050406030204" pitchFamily="18" charset="0"/>
                      </a:rPr>
                      <m:t>(</m:t>
                    </m:r>
                    <m:r>
                      <a:rPr kumimoji="1" lang="en-US" altLang="ja-JP" sz="2800" b="1" i="1" u="none" strike="noStrike" kern="1200" cap="none" spc="0" normalizeH="0" baseline="0" noProof="0">
                        <a:ln>
                          <a:noFill/>
                        </a:ln>
                        <a:solidFill>
                          <a:srgbClr val="FF0000"/>
                        </a:solidFill>
                        <a:effectLst/>
                        <a:uLnTx/>
                        <a:uFillTx/>
                        <a:latin typeface="Cambria Math" panose="02040503050406030204" pitchFamily="18" charset="0"/>
                      </a:rPr>
                      <m:t>𝑩</m:t>
                    </m:r>
                    <m:r>
                      <a:rPr kumimoji="1" lang="en-US" altLang="ja-JP" sz="2800" b="1" i="1" u="none" strike="noStrike" kern="1200" cap="none" spc="0" normalizeH="0" baseline="0" noProof="0">
                        <a:ln>
                          <a:noFill/>
                        </a:ln>
                        <a:solidFill>
                          <a:srgbClr val="FF0000"/>
                        </a:solidFill>
                        <a:effectLst/>
                        <a:uLnTx/>
                        <a:uFillTx/>
                        <a:latin typeface="Cambria Math" panose="02040503050406030204" pitchFamily="18" charset="0"/>
                      </a:rPr>
                      <m:t>)</m:t>
                    </m:r>
                  </m:oMath>
                </a14:m>
                <a:r>
                  <a:rPr kumimoji="1" lang="en-US" altLang="ja-JP" sz="2800" b="1" i="0" u="none" strike="noStrike" kern="1200" cap="none" spc="0" normalizeH="0" baseline="0" noProof="0" dirty="0">
                    <a:ln>
                      <a:noFill/>
                    </a:ln>
                    <a:solidFill>
                      <a:srgbClr val="0000FF"/>
                    </a:solidFill>
                    <a:effectLst/>
                    <a:uLnTx/>
                    <a:uFillTx/>
                  </a:rPr>
                  <a:t> </a:t>
                </a:r>
              </a:p>
            </p:txBody>
          </p:sp>
        </mc:Choice>
        <mc:Fallback xmlns="">
          <p:sp>
            <p:nvSpPr>
              <p:cNvPr id="6" name="正方形/長方形 5"/>
              <p:cNvSpPr>
                <a:spLocks noRot="1" noChangeAspect="1" noMove="1" noResize="1" noEditPoints="1" noAdjustHandles="1" noChangeArrowheads="1" noChangeShapeType="1" noTextEdit="1"/>
              </p:cNvSpPr>
              <p:nvPr/>
            </p:nvSpPr>
            <p:spPr>
              <a:xfrm>
                <a:off x="378518" y="597333"/>
                <a:ext cx="8069710" cy="594971"/>
              </a:xfrm>
              <a:prstGeom prst="rect">
                <a:avLst/>
              </a:prstGeom>
              <a:blipFill>
                <a:blip r:embed="rId3"/>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9" name="正方形/長方形 8"/>
              <p:cNvSpPr/>
              <p:nvPr/>
            </p:nvSpPr>
            <p:spPr>
              <a:xfrm>
                <a:off x="229274" y="1865376"/>
                <a:ext cx="8038098" cy="584775"/>
              </a:xfrm>
              <a:prstGeom prst="rect">
                <a:avLst/>
              </a:prstGeom>
              <a:solidFill>
                <a:srgbClr val="000099"/>
              </a:solid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3200" b="1" i="0" u="none" strike="noStrike" kern="1200" cap="none" spc="0" normalizeH="0" baseline="0" noProof="0" dirty="0">
                    <a:ln>
                      <a:noFill/>
                    </a:ln>
                    <a:solidFill>
                      <a:srgbClr val="FFFF00"/>
                    </a:solidFill>
                    <a:effectLst/>
                    <a:uLnTx/>
                    <a:uFillTx/>
                    <a:cs typeface="+mn-cs"/>
                  </a:rPr>
                  <a:t> ベイズの定理： </a:t>
                </a:r>
                <a14:m>
                  <m:oMath xmlns:m="http://schemas.openxmlformats.org/officeDocument/2006/math">
                    <m:r>
                      <a:rPr kumimoji="1" lang="en-US" altLang="ja-JP" sz="3200" b="1" i="1" u="none" strike="noStrike" kern="1200" cap="none" spc="0" normalizeH="0" baseline="0" noProof="0">
                        <a:ln>
                          <a:noFill/>
                        </a:ln>
                        <a:solidFill>
                          <a:srgbClr val="FFFF00"/>
                        </a:solidFill>
                        <a:effectLst/>
                        <a:uLnTx/>
                        <a:uFillTx/>
                        <a:latin typeface="Cambria Math" panose="02040503050406030204" pitchFamily="18" charset="0"/>
                        <a:cs typeface="+mn-cs"/>
                      </a:rPr>
                      <m:t>𝒑</m:t>
                    </m:r>
                    <m:d>
                      <m:dPr>
                        <m:ctrlPr>
                          <a:rPr kumimoji="1" lang="en-US" altLang="ja-JP" sz="3200" b="1" i="1" u="none" strike="noStrike" kern="1200" cap="none" spc="0" normalizeH="0" baseline="0" noProof="0">
                            <a:ln>
                              <a:noFill/>
                            </a:ln>
                            <a:solidFill>
                              <a:srgbClr val="FFFF00"/>
                            </a:solidFill>
                            <a:effectLst/>
                            <a:uLnTx/>
                            <a:uFillTx/>
                            <a:latin typeface="Cambria Math" panose="02040503050406030204" pitchFamily="18" charset="0"/>
                            <a:cs typeface="+mn-cs"/>
                          </a:rPr>
                        </m:ctrlPr>
                      </m:dPr>
                      <m:e>
                        <m:r>
                          <a:rPr kumimoji="1" lang="en-US" altLang="ja-JP" sz="3200" b="1" i="1" u="none" strike="noStrike" kern="1200" cap="none" spc="0" normalizeH="0" baseline="0" noProof="0" smtClean="0">
                            <a:ln>
                              <a:noFill/>
                            </a:ln>
                            <a:solidFill>
                              <a:srgbClr val="FFFF00"/>
                            </a:solidFill>
                            <a:effectLst/>
                            <a:uLnTx/>
                            <a:uFillTx/>
                            <a:latin typeface="Cambria Math" panose="02040503050406030204" pitchFamily="18" charset="0"/>
                            <a:cs typeface="+mn-cs"/>
                          </a:rPr>
                          <m:t>𝑨</m:t>
                        </m:r>
                      </m:e>
                      <m:e>
                        <m:r>
                          <a:rPr kumimoji="1" lang="en-US" altLang="ja-JP" sz="3200" b="1" i="1" u="none" strike="noStrike" kern="1200" cap="none" spc="0" normalizeH="0" baseline="0" noProof="0" smtClean="0">
                            <a:ln>
                              <a:noFill/>
                            </a:ln>
                            <a:solidFill>
                              <a:srgbClr val="FFFF00"/>
                            </a:solidFill>
                            <a:effectLst/>
                            <a:uLnTx/>
                            <a:uFillTx/>
                            <a:latin typeface="Cambria Math" panose="02040503050406030204" pitchFamily="18" charset="0"/>
                            <a:cs typeface="+mn-cs"/>
                          </a:rPr>
                          <m:t>𝑩</m:t>
                        </m:r>
                      </m:e>
                    </m:d>
                    <m:r>
                      <a:rPr kumimoji="1" lang="en-US" altLang="ja-JP" sz="3200" b="1" i="1" u="none" strike="noStrike" kern="1200" cap="none" spc="0" normalizeH="0" baseline="0" noProof="0">
                        <a:ln>
                          <a:noFill/>
                        </a:ln>
                        <a:solidFill>
                          <a:srgbClr val="FFFF00"/>
                        </a:solidFill>
                        <a:effectLst/>
                        <a:uLnTx/>
                        <a:uFillTx/>
                        <a:latin typeface="Cambria Math" panose="02040503050406030204" pitchFamily="18" charset="0"/>
                        <a:cs typeface="+mn-cs"/>
                      </a:rPr>
                      <m:t>=</m:t>
                    </m:r>
                    <m:r>
                      <a:rPr kumimoji="1" lang="en-US" altLang="ja-JP" sz="3200" b="1" i="1" u="none" strike="noStrike" kern="1200" cap="none" spc="0" normalizeH="0" baseline="0" noProof="0">
                        <a:ln>
                          <a:noFill/>
                        </a:ln>
                        <a:solidFill>
                          <a:srgbClr val="FFFF00"/>
                        </a:solidFill>
                        <a:effectLst/>
                        <a:uLnTx/>
                        <a:uFillTx/>
                        <a:latin typeface="Cambria Math" panose="02040503050406030204" pitchFamily="18" charset="0"/>
                        <a:cs typeface="+mn-cs"/>
                      </a:rPr>
                      <m:t>𝒑</m:t>
                    </m:r>
                    <m:r>
                      <a:rPr kumimoji="1" lang="en-US" altLang="ja-JP" sz="3200" b="1" i="1" u="none" strike="noStrike" kern="1200" cap="none" spc="0" normalizeH="0" baseline="0" noProof="0">
                        <a:ln>
                          <a:noFill/>
                        </a:ln>
                        <a:solidFill>
                          <a:srgbClr val="FFFF00"/>
                        </a:solidFill>
                        <a:effectLst/>
                        <a:uLnTx/>
                        <a:uFillTx/>
                        <a:latin typeface="Cambria Math" panose="02040503050406030204" pitchFamily="18" charset="0"/>
                        <a:cs typeface="+mn-cs"/>
                      </a:rPr>
                      <m:t>(</m:t>
                    </m:r>
                    <m:r>
                      <a:rPr kumimoji="1" lang="en-US" altLang="ja-JP" sz="3200" b="1" i="1" u="none" strike="noStrike" kern="1200" cap="none" spc="0" normalizeH="0" baseline="0" noProof="0" smtClean="0">
                        <a:ln>
                          <a:noFill/>
                        </a:ln>
                        <a:solidFill>
                          <a:srgbClr val="FFFF00"/>
                        </a:solidFill>
                        <a:effectLst/>
                        <a:uLnTx/>
                        <a:uFillTx/>
                        <a:latin typeface="Cambria Math" panose="02040503050406030204" pitchFamily="18" charset="0"/>
                        <a:cs typeface="+mn-cs"/>
                      </a:rPr>
                      <m:t>𝑩</m:t>
                    </m:r>
                    <m:r>
                      <a:rPr kumimoji="1" lang="en-US" altLang="ja-JP" sz="3200" b="1" i="1" u="none" strike="noStrike" kern="1200" cap="none" spc="0" normalizeH="0" baseline="0" noProof="0">
                        <a:ln>
                          <a:noFill/>
                        </a:ln>
                        <a:solidFill>
                          <a:srgbClr val="FFFF00"/>
                        </a:solidFill>
                        <a:effectLst/>
                        <a:uLnTx/>
                        <a:uFillTx/>
                        <a:latin typeface="Cambria Math" panose="02040503050406030204" pitchFamily="18" charset="0"/>
                        <a:cs typeface="+mn-cs"/>
                      </a:rPr>
                      <m:t>|</m:t>
                    </m:r>
                    <m:r>
                      <a:rPr kumimoji="1" lang="en-US" altLang="ja-JP" sz="3200" b="1" i="1" u="none" strike="noStrike" kern="1200" cap="none" spc="0" normalizeH="0" baseline="0" noProof="0" smtClean="0">
                        <a:ln>
                          <a:noFill/>
                        </a:ln>
                        <a:solidFill>
                          <a:srgbClr val="FFFF00"/>
                        </a:solidFill>
                        <a:effectLst/>
                        <a:uLnTx/>
                        <a:uFillTx/>
                        <a:latin typeface="Cambria Math" panose="02040503050406030204" pitchFamily="18" charset="0"/>
                        <a:cs typeface="+mn-cs"/>
                      </a:rPr>
                      <m:t>𝑨</m:t>
                    </m:r>
                    <m:r>
                      <a:rPr kumimoji="1" lang="en-US" altLang="ja-JP" sz="3200" b="1" i="1" u="none" strike="noStrike" kern="1200" cap="none" spc="0" normalizeH="0" baseline="0" noProof="0">
                        <a:ln>
                          <a:noFill/>
                        </a:ln>
                        <a:solidFill>
                          <a:srgbClr val="FFFF00"/>
                        </a:solidFill>
                        <a:effectLst/>
                        <a:uLnTx/>
                        <a:uFillTx/>
                        <a:latin typeface="Cambria Math" panose="02040503050406030204" pitchFamily="18" charset="0"/>
                        <a:cs typeface="+mn-cs"/>
                      </a:rPr>
                      <m:t>)</m:t>
                    </m:r>
                    <m:r>
                      <a:rPr kumimoji="1" lang="en-US" altLang="ja-JP" sz="3200" b="1" i="1" u="none" strike="noStrike" kern="1200" cap="none" spc="0" normalizeH="0" baseline="0" noProof="0">
                        <a:ln>
                          <a:noFill/>
                        </a:ln>
                        <a:solidFill>
                          <a:srgbClr val="FFFF00"/>
                        </a:solidFill>
                        <a:effectLst/>
                        <a:uLnTx/>
                        <a:uFillTx/>
                        <a:latin typeface="Cambria Math" panose="02040503050406030204" pitchFamily="18" charset="0"/>
                        <a:cs typeface="+mn-cs"/>
                      </a:rPr>
                      <m:t>𝒑</m:t>
                    </m:r>
                    <m:r>
                      <a:rPr kumimoji="1" lang="en-US" altLang="ja-JP" sz="3200" b="1" i="1" u="none" strike="noStrike" kern="1200" cap="none" spc="0" normalizeH="0" baseline="0" noProof="0">
                        <a:ln>
                          <a:noFill/>
                        </a:ln>
                        <a:solidFill>
                          <a:srgbClr val="FFFF00"/>
                        </a:solidFill>
                        <a:effectLst/>
                        <a:uLnTx/>
                        <a:uFillTx/>
                        <a:latin typeface="Cambria Math" panose="02040503050406030204" pitchFamily="18" charset="0"/>
                        <a:cs typeface="+mn-cs"/>
                      </a:rPr>
                      <m:t>(</m:t>
                    </m:r>
                    <m:r>
                      <a:rPr kumimoji="1" lang="en-US" altLang="ja-JP" sz="3200" b="1" i="1" u="none" strike="noStrike" kern="1200" cap="none" spc="0" normalizeH="0" baseline="0" noProof="0" smtClean="0">
                        <a:ln>
                          <a:noFill/>
                        </a:ln>
                        <a:solidFill>
                          <a:srgbClr val="FFFF00"/>
                        </a:solidFill>
                        <a:effectLst/>
                        <a:uLnTx/>
                        <a:uFillTx/>
                        <a:latin typeface="Cambria Math" panose="02040503050406030204" pitchFamily="18" charset="0"/>
                        <a:cs typeface="+mn-cs"/>
                      </a:rPr>
                      <m:t>𝑨</m:t>
                    </m:r>
                    <m:r>
                      <a:rPr kumimoji="1" lang="en-US" altLang="ja-JP" sz="3200" b="1" i="1" u="none" strike="noStrike" kern="1200" cap="none" spc="0" normalizeH="0" baseline="0" noProof="0">
                        <a:ln>
                          <a:noFill/>
                        </a:ln>
                        <a:solidFill>
                          <a:srgbClr val="FFFF00"/>
                        </a:solidFill>
                        <a:effectLst/>
                        <a:uLnTx/>
                        <a:uFillTx/>
                        <a:latin typeface="Cambria Math" panose="02040503050406030204" pitchFamily="18" charset="0"/>
                        <a:cs typeface="+mn-cs"/>
                      </a:rPr>
                      <m:t>)/</m:t>
                    </m:r>
                    <m:r>
                      <a:rPr kumimoji="1" lang="en-US" altLang="ja-JP" sz="3200" b="1" i="1" u="none" strike="noStrike" kern="1200" cap="none" spc="0" normalizeH="0" baseline="0" noProof="0">
                        <a:ln>
                          <a:noFill/>
                        </a:ln>
                        <a:solidFill>
                          <a:srgbClr val="FFFF00"/>
                        </a:solidFill>
                        <a:effectLst/>
                        <a:uLnTx/>
                        <a:uFillTx/>
                        <a:latin typeface="Cambria Math" panose="02040503050406030204" pitchFamily="18" charset="0"/>
                        <a:cs typeface="+mn-cs"/>
                      </a:rPr>
                      <m:t>𝒑</m:t>
                    </m:r>
                    <m:d>
                      <m:dPr>
                        <m:ctrlPr>
                          <a:rPr kumimoji="1" lang="en-US" altLang="ja-JP" sz="3200" b="1" i="1" u="none" strike="noStrike" kern="1200" cap="none" spc="0" normalizeH="0" baseline="0" noProof="0">
                            <a:ln>
                              <a:noFill/>
                            </a:ln>
                            <a:solidFill>
                              <a:srgbClr val="FFFF00"/>
                            </a:solidFill>
                            <a:effectLst/>
                            <a:uLnTx/>
                            <a:uFillTx/>
                            <a:latin typeface="Cambria Math" panose="02040503050406030204" pitchFamily="18" charset="0"/>
                            <a:cs typeface="+mn-cs"/>
                          </a:rPr>
                        </m:ctrlPr>
                      </m:dPr>
                      <m:e>
                        <m:r>
                          <a:rPr kumimoji="1" lang="en-US" altLang="ja-JP" sz="3200" b="1" i="1" u="none" strike="noStrike" kern="1200" cap="none" spc="0" normalizeH="0" baseline="0" noProof="0" smtClean="0">
                            <a:ln>
                              <a:noFill/>
                            </a:ln>
                            <a:solidFill>
                              <a:srgbClr val="FFFF00"/>
                            </a:solidFill>
                            <a:effectLst/>
                            <a:uLnTx/>
                            <a:uFillTx/>
                            <a:latin typeface="Cambria Math" panose="02040503050406030204" pitchFamily="18" charset="0"/>
                            <a:cs typeface="+mn-cs"/>
                          </a:rPr>
                          <m:t>𝑩</m:t>
                        </m:r>
                      </m:e>
                    </m:d>
                  </m:oMath>
                </a14:m>
                <a:endParaRPr kumimoji="1" lang="ja-JP" altLang="en-US" sz="3200" b="0" i="0" u="none" strike="noStrike" kern="1200" cap="none" spc="0" normalizeH="0" baseline="0" noProof="0" dirty="0">
                  <a:ln>
                    <a:noFill/>
                  </a:ln>
                  <a:solidFill>
                    <a:srgbClr val="FFFF00"/>
                  </a:solidFill>
                  <a:effectLst/>
                  <a:uLnTx/>
                  <a:uFillTx/>
                  <a:cs typeface="+mn-cs"/>
                </a:endParaRPr>
              </a:p>
            </p:txBody>
          </p:sp>
        </mc:Choice>
        <mc:Fallback xmlns="">
          <p:sp>
            <p:nvSpPr>
              <p:cNvPr id="9" name="正方形/長方形 8"/>
              <p:cNvSpPr>
                <a:spLocks noRot="1" noChangeAspect="1" noMove="1" noResize="1" noEditPoints="1" noAdjustHandles="1" noChangeArrowheads="1" noChangeShapeType="1" noTextEdit="1"/>
              </p:cNvSpPr>
              <p:nvPr/>
            </p:nvSpPr>
            <p:spPr>
              <a:xfrm>
                <a:off x="229274" y="1865376"/>
                <a:ext cx="8038098" cy="584775"/>
              </a:xfrm>
              <a:prstGeom prst="rect">
                <a:avLst/>
              </a:prstGeom>
              <a:blipFill>
                <a:blip r:embed="rId4"/>
                <a:stretch>
                  <a:fillRect l="-683" t="-17708" b="-29167"/>
                </a:stretch>
              </a:blipFill>
            </p:spPr>
            <p:txBody>
              <a:bodyPr/>
              <a:lstStyle/>
              <a:p>
                <a:r>
                  <a:rPr lang="ja-JP" altLang="en-US">
                    <a:noFill/>
                  </a:rPr>
                  <a:t> </a:t>
                </a:r>
              </a:p>
            </p:txBody>
          </p:sp>
        </mc:Fallback>
      </mc:AlternateContent>
      <p:sp>
        <p:nvSpPr>
          <p:cNvPr id="18" name="正方形/長方形 17"/>
          <p:cNvSpPr/>
          <p:nvPr/>
        </p:nvSpPr>
        <p:spPr>
          <a:xfrm>
            <a:off x="2686042" y="2465361"/>
            <a:ext cx="2518638" cy="830997"/>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400" b="1" i="1" u="none" strike="noStrike" kern="1200" cap="none" spc="0" normalizeH="0" baseline="0" noProof="0" dirty="0">
                <a:ln>
                  <a:noFill/>
                </a:ln>
                <a:solidFill>
                  <a:srgbClr val="FF0000"/>
                </a:solidFill>
                <a:effectLst/>
                <a:uLnTx/>
                <a:uFillTx/>
                <a:cs typeface="Times New Roman" panose="02020603050405020304" pitchFamily="18" charset="0"/>
              </a:rPr>
              <a:t>B </a:t>
            </a:r>
            <a:r>
              <a:rPr kumimoji="1" lang="ja-JP" altLang="en-US" sz="2400" b="1" i="0" u="none" strike="noStrike" kern="1200" cap="none" spc="0" normalizeH="0" baseline="0" noProof="0" dirty="0">
                <a:ln>
                  <a:noFill/>
                </a:ln>
                <a:solidFill>
                  <a:srgbClr val="FF0000"/>
                </a:solidFill>
                <a:effectLst/>
                <a:uLnTx/>
                <a:uFillTx/>
                <a:cs typeface="Times New Roman" panose="02020603050405020304" pitchFamily="18" charset="0"/>
              </a:rPr>
              <a:t>が生じた場合に</a:t>
            </a:r>
            <a:br>
              <a:rPr kumimoji="1" lang="en-US" altLang="ja-JP" sz="2400" b="1" i="0" u="none" strike="noStrike" kern="1200" cap="none" spc="0" normalizeH="0" baseline="0" noProof="0" dirty="0">
                <a:ln>
                  <a:noFill/>
                </a:ln>
                <a:solidFill>
                  <a:srgbClr val="FF0000"/>
                </a:solidFill>
                <a:effectLst/>
                <a:uLnTx/>
                <a:uFillTx/>
                <a:cs typeface="Times New Roman" panose="02020603050405020304" pitchFamily="18" charset="0"/>
              </a:rPr>
            </a:br>
            <a:r>
              <a:rPr kumimoji="1" lang="en-US" altLang="ja-JP" sz="2400" b="1" i="1" u="none" strike="noStrike" kern="1200" cap="none" spc="0" normalizeH="0" baseline="0" noProof="0" dirty="0">
                <a:ln>
                  <a:noFill/>
                </a:ln>
                <a:solidFill>
                  <a:srgbClr val="0000FF"/>
                </a:solidFill>
                <a:effectLst/>
                <a:uLnTx/>
                <a:uFillTx/>
                <a:cs typeface="Times New Roman" panose="02020603050405020304" pitchFamily="18" charset="0"/>
              </a:rPr>
              <a:t>A</a:t>
            </a:r>
            <a:r>
              <a:rPr kumimoji="1" lang="ja-JP" altLang="en-US" sz="2400" b="1" i="0" u="none" strike="noStrike" kern="1200" cap="none" spc="0" normalizeH="0" baseline="0" noProof="0" dirty="0">
                <a:ln>
                  <a:noFill/>
                </a:ln>
                <a:solidFill>
                  <a:srgbClr val="FF0000"/>
                </a:solidFill>
                <a:effectLst/>
                <a:uLnTx/>
                <a:uFillTx/>
                <a:cs typeface="Times New Roman" panose="02020603050405020304" pitchFamily="18" charset="0"/>
              </a:rPr>
              <a:t>が生じる確率</a:t>
            </a:r>
            <a:endParaRPr kumimoji="1" lang="ja-JP" altLang="en-US" sz="2400" b="1" i="0" u="none" strike="noStrike" kern="1200" cap="none" spc="0" normalizeH="0" baseline="0" noProof="0" dirty="0">
              <a:ln>
                <a:noFill/>
              </a:ln>
              <a:solidFill>
                <a:srgbClr val="FF0000"/>
              </a:solidFill>
              <a:effectLst/>
              <a:uLnTx/>
              <a:uFillTx/>
            </a:endParaRPr>
          </a:p>
        </p:txBody>
      </p:sp>
      <p:sp>
        <p:nvSpPr>
          <p:cNvPr id="19" name="正方形/長方形 18"/>
          <p:cNvSpPr/>
          <p:nvPr/>
        </p:nvSpPr>
        <p:spPr>
          <a:xfrm>
            <a:off x="6402032" y="2419089"/>
            <a:ext cx="1422184" cy="461665"/>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400" b="1" i="0" u="none" strike="noStrike" kern="1200" cap="none" spc="0" normalizeH="0" baseline="0" noProof="0" dirty="0">
                <a:ln>
                  <a:noFill/>
                </a:ln>
                <a:solidFill>
                  <a:srgbClr val="FF0000"/>
                </a:solidFill>
                <a:effectLst/>
                <a:uLnTx/>
                <a:uFillTx/>
                <a:cs typeface="Times New Roman" panose="02020603050405020304" pitchFamily="18" charset="0"/>
              </a:rPr>
              <a:t>事前確率</a:t>
            </a:r>
            <a:endParaRPr kumimoji="1" lang="ja-JP" altLang="en-US" sz="2400" b="1" i="0" u="none" strike="noStrike" kern="1200" cap="none" spc="0" normalizeH="0" baseline="0" noProof="0" dirty="0">
              <a:ln>
                <a:noFill/>
              </a:ln>
              <a:solidFill>
                <a:srgbClr val="FF0000"/>
              </a:solidFill>
              <a:effectLst/>
              <a:uLnTx/>
              <a:uFillTx/>
            </a:endParaRPr>
          </a:p>
        </p:txBody>
      </p:sp>
      <p:sp>
        <p:nvSpPr>
          <p:cNvPr id="20" name="正方形/長方形 19">
            <a:extLst>
              <a:ext uri="{FF2B5EF4-FFF2-40B4-BE49-F238E27FC236}">
                <a16:creationId xmlns:a16="http://schemas.microsoft.com/office/drawing/2014/main" id="{22758B94-DF0D-804D-207A-6CDE59F65535}"/>
              </a:ext>
            </a:extLst>
          </p:cNvPr>
          <p:cNvSpPr/>
          <p:nvPr/>
        </p:nvSpPr>
        <p:spPr>
          <a:xfrm>
            <a:off x="44191" y="1113347"/>
            <a:ext cx="2196435" cy="369332"/>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b="1" i="1" dirty="0">
                <a:solidFill>
                  <a:srgbClr val="0000FF"/>
                </a:solidFill>
                <a:cs typeface="Times New Roman" panose="02020603050405020304" pitchFamily="18" charset="0"/>
              </a:rPr>
              <a:t>A</a:t>
            </a:r>
            <a:r>
              <a:rPr kumimoji="1" lang="ja-JP" altLang="en-US" b="1" dirty="0">
                <a:solidFill>
                  <a:srgbClr val="FF0000"/>
                </a:solidFill>
                <a:cs typeface="Times New Roman" panose="02020603050405020304" pitchFamily="18" charset="0"/>
              </a:rPr>
              <a:t>と</a:t>
            </a:r>
            <a:r>
              <a:rPr kumimoji="1" lang="en-US" altLang="ja-JP" b="1" i="1" dirty="0">
                <a:solidFill>
                  <a:srgbClr val="FF0000"/>
                </a:solidFill>
                <a:cs typeface="Times New Roman" panose="02020603050405020304" pitchFamily="18" charset="0"/>
              </a:rPr>
              <a:t>B</a:t>
            </a:r>
            <a:r>
              <a:rPr kumimoji="1" lang="ja-JP" altLang="en-US" b="1" dirty="0">
                <a:solidFill>
                  <a:srgbClr val="FF0000"/>
                </a:solidFill>
                <a:cs typeface="Times New Roman" panose="02020603050405020304" pitchFamily="18" charset="0"/>
              </a:rPr>
              <a:t>が同時に生じる</a:t>
            </a:r>
            <a:endParaRPr kumimoji="1" lang="ja-JP" altLang="en-US" b="1" i="0" u="none" strike="noStrike" kern="1200" cap="none" spc="0" normalizeH="0" baseline="0" noProof="0" dirty="0">
              <a:ln>
                <a:noFill/>
              </a:ln>
              <a:solidFill>
                <a:srgbClr val="FF0000"/>
              </a:solidFill>
              <a:effectLst/>
              <a:uLnTx/>
              <a:uFillTx/>
            </a:endParaRPr>
          </a:p>
        </p:txBody>
      </p:sp>
      <p:sp>
        <p:nvSpPr>
          <p:cNvPr id="21" name="正方形/長方形 20">
            <a:extLst>
              <a:ext uri="{FF2B5EF4-FFF2-40B4-BE49-F238E27FC236}">
                <a16:creationId xmlns:a16="http://schemas.microsoft.com/office/drawing/2014/main" id="{7CA5D03D-CFAD-9928-6024-96FD0471B93B}"/>
              </a:ext>
            </a:extLst>
          </p:cNvPr>
          <p:cNvSpPr/>
          <p:nvPr/>
        </p:nvSpPr>
        <p:spPr>
          <a:xfrm>
            <a:off x="2243871" y="1102939"/>
            <a:ext cx="1691489" cy="584775"/>
          </a:xfrm>
          <a:prstGeom prst="rect">
            <a:avLst/>
          </a:prstGeom>
          <a:solidFill>
            <a:schemeClr val="bg1"/>
          </a:solid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600" b="1" i="1" u="none" strike="noStrike" kern="1200" cap="none" spc="0" normalizeH="0" baseline="0" noProof="0" dirty="0">
                <a:ln>
                  <a:noFill/>
                </a:ln>
                <a:solidFill>
                  <a:srgbClr val="0000FF"/>
                </a:solidFill>
                <a:effectLst/>
                <a:uLnTx/>
                <a:uFillTx/>
                <a:cs typeface="Times New Roman" panose="02020603050405020304" pitchFamily="18" charset="0"/>
              </a:rPr>
              <a:t>A</a:t>
            </a:r>
            <a:r>
              <a:rPr kumimoji="1" lang="ja-JP" altLang="en-US" sz="1600" b="1" i="0" u="none" strike="noStrike" kern="1200" cap="none" spc="0" normalizeH="0" baseline="0" noProof="0" dirty="0">
                <a:ln>
                  <a:noFill/>
                </a:ln>
                <a:solidFill>
                  <a:srgbClr val="FF0000"/>
                </a:solidFill>
                <a:effectLst/>
                <a:uLnTx/>
                <a:uFillTx/>
                <a:cs typeface="Times New Roman" panose="02020603050405020304" pitchFamily="18" charset="0"/>
              </a:rPr>
              <a:t>が生じた場合に</a:t>
            </a:r>
            <a:br>
              <a:rPr kumimoji="1" lang="en-US" altLang="ja-JP" sz="1600" b="1" i="0" u="none" strike="noStrike" kern="1200" cap="none" spc="0" normalizeH="0" baseline="0" noProof="0" dirty="0">
                <a:ln>
                  <a:noFill/>
                </a:ln>
                <a:solidFill>
                  <a:srgbClr val="FF0000"/>
                </a:solidFill>
                <a:effectLst/>
                <a:uLnTx/>
                <a:uFillTx/>
                <a:cs typeface="Times New Roman" panose="02020603050405020304" pitchFamily="18" charset="0"/>
              </a:rPr>
            </a:br>
            <a:r>
              <a:rPr kumimoji="1" lang="en-US" altLang="ja-JP" sz="1600" b="1" i="1" u="none" strike="noStrike" kern="1200" cap="none" spc="0" normalizeH="0" baseline="0" noProof="0" dirty="0">
                <a:ln>
                  <a:noFill/>
                </a:ln>
                <a:solidFill>
                  <a:srgbClr val="FF0000"/>
                </a:solidFill>
                <a:effectLst/>
                <a:uLnTx/>
                <a:uFillTx/>
                <a:cs typeface="Times New Roman" panose="02020603050405020304" pitchFamily="18" charset="0"/>
              </a:rPr>
              <a:t>B</a:t>
            </a:r>
            <a:r>
              <a:rPr kumimoji="1" lang="ja-JP" altLang="en-US" sz="1600" b="1" i="0" u="none" strike="noStrike" kern="1200" cap="none" spc="0" normalizeH="0" baseline="0" noProof="0" dirty="0">
                <a:ln>
                  <a:noFill/>
                </a:ln>
                <a:solidFill>
                  <a:srgbClr val="FF0000"/>
                </a:solidFill>
                <a:effectLst/>
                <a:uLnTx/>
                <a:uFillTx/>
                <a:cs typeface="Times New Roman" panose="02020603050405020304" pitchFamily="18" charset="0"/>
              </a:rPr>
              <a:t>が生じる確率</a:t>
            </a:r>
            <a:endParaRPr kumimoji="1" lang="ja-JP" altLang="en-US" sz="2400" b="1" i="0" u="none" strike="noStrike" kern="1200" cap="none" spc="0" normalizeH="0" baseline="0" noProof="0" dirty="0">
              <a:ln>
                <a:noFill/>
              </a:ln>
              <a:solidFill>
                <a:srgbClr val="FF0000"/>
              </a:solidFill>
              <a:effectLst/>
              <a:uLnTx/>
              <a:uFillTx/>
            </a:endParaRPr>
          </a:p>
        </p:txBody>
      </p:sp>
      <p:sp>
        <p:nvSpPr>
          <p:cNvPr id="22" name="正方形/長方形 21">
            <a:extLst>
              <a:ext uri="{FF2B5EF4-FFF2-40B4-BE49-F238E27FC236}">
                <a16:creationId xmlns:a16="http://schemas.microsoft.com/office/drawing/2014/main" id="{8B6F187C-CFD7-89B9-84F1-81F92E3F108C}"/>
              </a:ext>
            </a:extLst>
          </p:cNvPr>
          <p:cNvSpPr/>
          <p:nvPr/>
        </p:nvSpPr>
        <p:spPr>
          <a:xfrm>
            <a:off x="3934794" y="1102939"/>
            <a:ext cx="1484702" cy="338554"/>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600" b="1" i="1" u="none" strike="noStrike" kern="1200" cap="none" spc="0" normalizeH="0" baseline="0" noProof="0" dirty="0">
                <a:ln>
                  <a:noFill/>
                </a:ln>
                <a:solidFill>
                  <a:srgbClr val="0000FF"/>
                </a:solidFill>
                <a:effectLst/>
                <a:uLnTx/>
                <a:uFillTx/>
                <a:cs typeface="Times New Roman" panose="02020603050405020304" pitchFamily="18" charset="0"/>
              </a:rPr>
              <a:t>A</a:t>
            </a:r>
            <a:r>
              <a:rPr kumimoji="1" lang="ja-JP" altLang="en-US" sz="1600" b="1" i="0" u="none" strike="noStrike" kern="1200" cap="none" spc="0" normalizeH="0" baseline="0" noProof="0" dirty="0">
                <a:ln>
                  <a:noFill/>
                </a:ln>
                <a:solidFill>
                  <a:srgbClr val="0000FF"/>
                </a:solidFill>
                <a:effectLst/>
                <a:uLnTx/>
                <a:uFillTx/>
                <a:cs typeface="Times New Roman" panose="02020603050405020304" pitchFamily="18" charset="0"/>
              </a:rPr>
              <a:t>が生じる確率</a:t>
            </a:r>
            <a:endParaRPr kumimoji="1" lang="ja-JP" altLang="en-US" sz="1600" b="1" i="0" u="none" strike="noStrike" kern="1200" cap="none" spc="0" normalizeH="0" baseline="0" noProof="0" dirty="0">
              <a:ln>
                <a:noFill/>
              </a:ln>
              <a:solidFill>
                <a:srgbClr val="0000FF"/>
              </a:solidFill>
              <a:effectLst/>
              <a:uLnTx/>
              <a:uFillTx/>
            </a:endParaRPr>
          </a:p>
        </p:txBody>
      </p:sp>
      <mc:AlternateContent xmlns:mc="http://schemas.openxmlformats.org/markup-compatibility/2006" xmlns:a14="http://schemas.microsoft.com/office/drawing/2010/main">
        <mc:Choice Requires="a14">
          <p:sp>
            <p:nvSpPr>
              <p:cNvPr id="24" name="テキスト ボックス 23">
                <a:extLst>
                  <a:ext uri="{FF2B5EF4-FFF2-40B4-BE49-F238E27FC236}">
                    <a16:creationId xmlns:a16="http://schemas.microsoft.com/office/drawing/2014/main" id="{C14C5B29-FF6B-442D-1DEA-BDD917FF97B6}"/>
                  </a:ext>
                </a:extLst>
              </p:cNvPr>
              <p:cNvSpPr txBox="1"/>
              <p:nvPr/>
            </p:nvSpPr>
            <p:spPr>
              <a:xfrm>
                <a:off x="96417" y="3544633"/>
                <a:ext cx="9144000" cy="2985433"/>
              </a:xfrm>
              <a:prstGeom prst="rect">
                <a:avLst/>
              </a:prstGeom>
              <a:noFill/>
            </p:spPr>
            <p:txBody>
              <a:bodyPr wrap="square">
                <a:spAutoFit/>
              </a:bodyPr>
              <a:lstStyle/>
              <a:p>
                <a14:m>
                  <m:oMath xmlns:m="http://schemas.openxmlformats.org/officeDocument/2006/math">
                    <m:r>
                      <a:rPr kumimoji="1" lang="en-US" altLang="ja-JP" sz="2800" b="1" i="1" smtClean="0">
                        <a:solidFill>
                          <a:srgbClr val="0000FF"/>
                        </a:solidFill>
                        <a:latin typeface="Cambria Math" panose="02040503050406030204" pitchFamily="18" charset="0"/>
                      </a:rPr>
                      <m:t>𝑨</m:t>
                    </m:r>
                  </m:oMath>
                </a14:m>
                <a:r>
                  <a:rPr kumimoji="1" lang="en-US" altLang="ja-JP" sz="2800" b="1" u="none" strike="noStrike" kern="1200" cap="none" spc="0" normalizeH="0" baseline="0" noProof="0" dirty="0">
                    <a:ln>
                      <a:noFill/>
                    </a:ln>
                    <a:solidFill>
                      <a:srgbClr val="0000FF"/>
                    </a:solidFill>
                    <a:effectLst/>
                    <a:uLnTx/>
                    <a:uFillTx/>
                  </a:rPr>
                  <a:t>: </a:t>
                </a:r>
                <a:r>
                  <a:rPr kumimoji="1" lang="ja-JP" altLang="en-US" sz="2800" b="1" u="none" strike="noStrike" kern="1200" cap="none" spc="0" normalizeH="0" baseline="0" noProof="0" dirty="0">
                    <a:ln>
                      <a:noFill/>
                    </a:ln>
                    <a:solidFill>
                      <a:srgbClr val="0000FF"/>
                    </a:solidFill>
                    <a:effectLst/>
                    <a:uLnTx/>
                    <a:uFillTx/>
                  </a:rPr>
                  <a:t>実験条件　</a:t>
                </a:r>
                <a:r>
                  <a:rPr kumimoji="1" lang="en-US" altLang="ja-JP" sz="2800" b="1" i="1" u="none" strike="noStrike" kern="1200" cap="none" spc="0" normalizeH="0" baseline="0" noProof="0" dirty="0">
                    <a:ln>
                      <a:noFill/>
                    </a:ln>
                    <a:solidFill>
                      <a:srgbClr val="FF0000"/>
                    </a:solidFill>
                    <a:effectLst/>
                    <a:uLnTx/>
                    <a:uFillTx/>
                  </a:rPr>
                  <a:t>B</a:t>
                </a:r>
                <a:r>
                  <a:rPr kumimoji="1" lang="en-US" altLang="ja-JP" sz="2800" b="1" u="none" strike="noStrike" kern="1200" cap="none" spc="0" normalizeH="0" baseline="0" noProof="0" dirty="0">
                    <a:ln>
                      <a:noFill/>
                    </a:ln>
                    <a:solidFill>
                      <a:srgbClr val="FF0000"/>
                    </a:solidFill>
                    <a:effectLst/>
                    <a:uLnTx/>
                    <a:uFillTx/>
                  </a:rPr>
                  <a:t>:</a:t>
                </a:r>
                <a:r>
                  <a:rPr kumimoji="1" lang="ja-JP" altLang="en-US" sz="2800" b="1" u="none" strike="noStrike" kern="1200" cap="none" spc="0" normalizeH="0" baseline="0" noProof="0" dirty="0">
                    <a:ln>
                      <a:noFill/>
                    </a:ln>
                    <a:solidFill>
                      <a:srgbClr val="FF0000"/>
                    </a:solidFill>
                    <a:effectLst/>
                    <a:uLnTx/>
                    <a:uFillTx/>
                  </a:rPr>
                  <a:t> 測定結果　と考えると、</a:t>
                </a:r>
                <a:endParaRPr kumimoji="1" lang="en-US" altLang="ja-JP" sz="2800" b="1" u="none" strike="noStrike" kern="1200" cap="none" spc="0" normalizeH="0" baseline="0" noProof="0" dirty="0">
                  <a:ln>
                    <a:noFill/>
                  </a:ln>
                  <a:solidFill>
                    <a:srgbClr val="FF0000"/>
                  </a:solidFill>
                  <a:effectLst/>
                  <a:uLnTx/>
                  <a:uFillTx/>
                </a:endParaRPr>
              </a:p>
              <a:p>
                <a14:m>
                  <m:oMath xmlns:m="http://schemas.openxmlformats.org/officeDocument/2006/math">
                    <m:r>
                      <a:rPr kumimoji="1" lang="en-US" altLang="ja-JP" sz="2800" b="1" i="1">
                        <a:solidFill>
                          <a:srgbClr val="FF0000"/>
                        </a:solidFill>
                        <a:latin typeface="Cambria Math" panose="02040503050406030204" pitchFamily="18" charset="0"/>
                      </a:rPr>
                      <m:t>𝒑</m:t>
                    </m:r>
                    <m:d>
                      <m:dPr>
                        <m:ctrlPr>
                          <a:rPr kumimoji="1" lang="en-US" altLang="ja-JP" sz="2800" b="1" i="1">
                            <a:solidFill>
                              <a:srgbClr val="FF0000"/>
                            </a:solidFill>
                            <a:latin typeface="Cambria Math" panose="02040503050406030204" pitchFamily="18" charset="0"/>
                          </a:rPr>
                        </m:ctrlPr>
                      </m:dPr>
                      <m:e>
                        <m:r>
                          <a:rPr kumimoji="1" lang="en-US" altLang="ja-JP" sz="2800" b="1" i="1">
                            <a:solidFill>
                              <a:srgbClr val="FF0000"/>
                            </a:solidFill>
                            <a:latin typeface="Cambria Math" panose="02040503050406030204" pitchFamily="18" charset="0"/>
                          </a:rPr>
                          <m:t>𝑩</m:t>
                        </m:r>
                      </m:e>
                      <m:e>
                        <m:r>
                          <a:rPr kumimoji="1" lang="en-US" altLang="ja-JP" sz="2800" b="1" i="1">
                            <a:solidFill>
                              <a:srgbClr val="0000FF"/>
                            </a:solidFill>
                            <a:latin typeface="Cambria Math" panose="02040503050406030204" pitchFamily="18" charset="0"/>
                          </a:rPr>
                          <m:t>𝑨</m:t>
                        </m:r>
                      </m:e>
                    </m:d>
                  </m:oMath>
                </a14:m>
                <a:r>
                  <a:rPr kumimoji="1" lang="en-US" altLang="ja-JP" sz="2800" b="1" dirty="0">
                    <a:solidFill>
                      <a:srgbClr val="0000FF"/>
                    </a:solidFill>
                  </a:rPr>
                  <a:t>:</a:t>
                </a:r>
                <a:r>
                  <a:rPr kumimoji="1" lang="ja-JP" altLang="en-US" sz="2800" b="1" dirty="0">
                    <a:solidFill>
                      <a:srgbClr val="0000FF"/>
                    </a:solidFill>
                  </a:rPr>
                  <a:t> </a:t>
                </a:r>
                <a14:m>
                  <m:oMath xmlns:m="http://schemas.openxmlformats.org/officeDocument/2006/math">
                    <m:r>
                      <a:rPr kumimoji="1" lang="en-US" altLang="ja-JP" sz="2800" b="1" i="1">
                        <a:solidFill>
                          <a:srgbClr val="0000FF"/>
                        </a:solidFill>
                        <a:latin typeface="Cambria Math" panose="02040503050406030204" pitchFamily="18" charset="0"/>
                      </a:rPr>
                      <m:t>𝑨</m:t>
                    </m:r>
                  </m:oMath>
                </a14:m>
                <a:r>
                  <a:rPr kumimoji="1" lang="ja-JP" altLang="en-US" sz="2800" b="1" i="1" dirty="0">
                    <a:solidFill>
                      <a:srgbClr val="0000FF"/>
                    </a:solidFill>
                  </a:rPr>
                  <a:t> </a:t>
                </a:r>
                <a:r>
                  <a:rPr kumimoji="1" lang="ja-JP" altLang="en-US" sz="2800" b="1" dirty="0">
                    <a:solidFill>
                      <a:srgbClr val="0000FF"/>
                    </a:solidFill>
                  </a:rPr>
                  <a:t>の条件</a:t>
                </a:r>
                <a:r>
                  <a:rPr kumimoji="1" lang="ja-JP" altLang="en-US" sz="2800" b="1" dirty="0">
                    <a:solidFill>
                      <a:srgbClr val="FF0000"/>
                    </a:solidFill>
                  </a:rPr>
                  <a:t>で実験を行った結果、</a:t>
                </a:r>
                <a:r>
                  <a:rPr kumimoji="1" lang="en-US" altLang="ja-JP" sz="2800" b="1" i="1" dirty="0">
                    <a:solidFill>
                      <a:srgbClr val="FF0000"/>
                    </a:solidFill>
                  </a:rPr>
                  <a:t>B</a:t>
                </a:r>
                <a:r>
                  <a:rPr kumimoji="1" lang="ja-JP" altLang="en-US" sz="2800" b="1" i="1" dirty="0">
                    <a:solidFill>
                      <a:srgbClr val="FF0000"/>
                    </a:solidFill>
                  </a:rPr>
                  <a:t> </a:t>
                </a:r>
                <a:r>
                  <a:rPr kumimoji="1" lang="ja-JP" altLang="en-US" sz="2800" b="1" dirty="0">
                    <a:solidFill>
                      <a:srgbClr val="FF0000"/>
                    </a:solidFill>
                  </a:rPr>
                  <a:t>が得られる確率</a:t>
                </a:r>
                <a:endParaRPr kumimoji="1" lang="en-US" altLang="ja-JP" sz="2800" b="1" u="none" strike="noStrike" kern="1200" cap="none" spc="0" normalizeH="0" baseline="0" noProof="0" dirty="0">
                  <a:ln>
                    <a:noFill/>
                  </a:ln>
                  <a:solidFill>
                    <a:srgbClr val="FF0000"/>
                  </a:solidFill>
                  <a:effectLst/>
                  <a:uLnTx/>
                  <a:uFillTx/>
                </a:endParaRPr>
              </a:p>
              <a:p>
                <a:endParaRPr lang="en-US" altLang="ja-JP" sz="2800" dirty="0"/>
              </a:p>
              <a:p>
                <a:r>
                  <a:rPr lang="ja-JP" altLang="en-US" sz="2800" dirty="0"/>
                  <a:t>ベイズの定理により、</a:t>
                </a:r>
                <a:endParaRPr lang="en-US" altLang="ja-JP" sz="2800" dirty="0"/>
              </a:p>
              <a:p>
                <a:r>
                  <a:rPr kumimoji="1" lang="en-US" altLang="ja-JP" sz="2800" b="1" i="1" dirty="0">
                    <a:solidFill>
                      <a:srgbClr val="FF0000"/>
                    </a:solidFill>
                  </a:rPr>
                  <a:t>B</a:t>
                </a:r>
                <a:r>
                  <a:rPr kumimoji="1" lang="ja-JP" altLang="en-US" sz="2800" b="1" i="1" dirty="0">
                    <a:solidFill>
                      <a:srgbClr val="FF0000"/>
                    </a:solidFill>
                  </a:rPr>
                  <a:t> </a:t>
                </a:r>
                <a:r>
                  <a:rPr kumimoji="1" lang="ja-JP" altLang="en-US" sz="2800" b="1" dirty="0">
                    <a:solidFill>
                      <a:srgbClr val="FF0000"/>
                    </a:solidFill>
                  </a:rPr>
                  <a:t>が得られる確率の高い</a:t>
                </a:r>
                <a:r>
                  <a:rPr kumimoji="1" lang="ja-JP" altLang="en-US" sz="2800" b="1" dirty="0">
                    <a:solidFill>
                      <a:srgbClr val="0000FF"/>
                    </a:solidFill>
                  </a:rPr>
                  <a:t>条件</a:t>
                </a:r>
                <a:r>
                  <a:rPr kumimoji="1" lang="ja-JP" altLang="en-US" sz="2800" b="1" dirty="0">
                    <a:solidFill>
                      <a:srgbClr val="FF0000"/>
                    </a:solidFill>
                  </a:rPr>
                  <a:t> </a:t>
                </a:r>
                <a14:m>
                  <m:oMath xmlns:m="http://schemas.openxmlformats.org/officeDocument/2006/math">
                    <m:r>
                      <a:rPr kumimoji="1" lang="en-US" altLang="ja-JP" sz="2800" b="1" i="1" smtClean="0">
                        <a:solidFill>
                          <a:srgbClr val="0000FF"/>
                        </a:solidFill>
                        <a:latin typeface="Cambria Math" panose="02040503050406030204" pitchFamily="18" charset="0"/>
                      </a:rPr>
                      <m:t>𝑨</m:t>
                    </m:r>
                  </m:oMath>
                </a14:m>
                <a:r>
                  <a:rPr lang="ja-JP" altLang="en-US" sz="2800" dirty="0"/>
                  <a:t> を </a:t>
                </a:r>
                <a14:m>
                  <m:oMath xmlns:m="http://schemas.openxmlformats.org/officeDocument/2006/math">
                    <m:r>
                      <a:rPr kumimoji="1" lang="en-US" altLang="ja-JP" sz="2800" b="1" i="1">
                        <a:solidFill>
                          <a:srgbClr val="FF0000"/>
                        </a:solidFill>
                        <a:latin typeface="Cambria Math" panose="02040503050406030204" pitchFamily="18" charset="0"/>
                      </a:rPr>
                      <m:t>𝒑</m:t>
                    </m:r>
                    <m:d>
                      <m:dPr>
                        <m:ctrlPr>
                          <a:rPr kumimoji="1" lang="en-US" altLang="ja-JP" sz="2800" b="1" i="1">
                            <a:solidFill>
                              <a:srgbClr val="FF0000"/>
                            </a:solidFill>
                            <a:latin typeface="Cambria Math" panose="02040503050406030204" pitchFamily="18" charset="0"/>
                          </a:rPr>
                        </m:ctrlPr>
                      </m:dPr>
                      <m:e>
                        <m:r>
                          <a:rPr kumimoji="1" lang="en-US" altLang="ja-JP" sz="2800" b="1" i="1">
                            <a:solidFill>
                              <a:srgbClr val="0000FF"/>
                            </a:solidFill>
                            <a:latin typeface="Cambria Math" panose="02040503050406030204" pitchFamily="18" charset="0"/>
                          </a:rPr>
                          <m:t>𝑨</m:t>
                        </m:r>
                      </m:e>
                      <m:e>
                        <m:r>
                          <a:rPr kumimoji="1" lang="en-US" altLang="ja-JP" sz="2800" b="1" i="1">
                            <a:solidFill>
                              <a:srgbClr val="FF0000"/>
                            </a:solidFill>
                            <a:latin typeface="Cambria Math" panose="02040503050406030204" pitchFamily="18" charset="0"/>
                          </a:rPr>
                          <m:t>𝑩</m:t>
                        </m:r>
                      </m:e>
                    </m:d>
                  </m:oMath>
                </a14:m>
                <a:r>
                  <a:rPr lang="ja-JP" altLang="en-US" sz="2800" dirty="0"/>
                  <a:t> から推定できる</a:t>
                </a:r>
                <a:endParaRPr lang="en-US" altLang="ja-JP" sz="2800" dirty="0"/>
              </a:p>
              <a:p>
                <a:r>
                  <a:rPr lang="en-US" altLang="ja-JP" sz="2000" b="0" i="1" dirty="0"/>
                  <a:t> </a:t>
                </a:r>
                <a:r>
                  <a:rPr lang="ja-JP" altLang="en-US" sz="2000" b="0" i="1" dirty="0"/>
                  <a:t>　問題</a:t>
                </a:r>
                <a:r>
                  <a:rPr lang="en-US" altLang="ja-JP" sz="2000" b="0" i="1" dirty="0"/>
                  <a:t>: </a:t>
                </a:r>
                <a14:m>
                  <m:oMath xmlns:m="http://schemas.openxmlformats.org/officeDocument/2006/math">
                    <m:r>
                      <a:rPr lang="en-US" altLang="ja-JP" sz="2000" b="0" i="1" smtClean="0">
                        <a:latin typeface="Cambria Math" panose="02040503050406030204" pitchFamily="18" charset="0"/>
                      </a:rPr>
                      <m:t>𝑝</m:t>
                    </m:r>
                    <m:d>
                      <m:dPr>
                        <m:ctrlPr>
                          <a:rPr lang="en-US" altLang="ja-JP" sz="2000" b="0" i="1" smtClean="0">
                            <a:latin typeface="Cambria Math" panose="02040503050406030204" pitchFamily="18" charset="0"/>
                          </a:rPr>
                        </m:ctrlPr>
                      </m:dPr>
                      <m:e>
                        <m:r>
                          <a:rPr lang="en-US" altLang="ja-JP" sz="2000" b="0" i="1" smtClean="0">
                            <a:latin typeface="Cambria Math" panose="02040503050406030204" pitchFamily="18" charset="0"/>
                          </a:rPr>
                          <m:t>𝐵</m:t>
                        </m:r>
                      </m:e>
                    </m:d>
                    <m:r>
                      <a:rPr lang="en-US" altLang="ja-JP" sz="2000" b="0" i="1" smtClean="0">
                        <a:latin typeface="Cambria Math" panose="02040503050406030204" pitchFamily="18" charset="0"/>
                      </a:rPr>
                      <m:t>=</m:t>
                    </m:r>
                    <m:nary>
                      <m:naryPr>
                        <m:chr m:val="∑"/>
                        <m:limLoc m:val="subSup"/>
                        <m:supHide m:val="on"/>
                        <m:ctrlPr>
                          <a:rPr lang="en-US" altLang="ja-JP" sz="2000" b="0" i="1" smtClean="0">
                            <a:latin typeface="Cambria Math" panose="02040503050406030204" pitchFamily="18" charset="0"/>
                          </a:rPr>
                        </m:ctrlPr>
                      </m:naryPr>
                      <m:sub>
                        <m:r>
                          <m:rPr>
                            <m:brk m:alnAt="9"/>
                          </m:rPr>
                          <a:rPr lang="en-US" altLang="ja-JP" sz="2000" b="0" i="1" smtClean="0">
                            <a:latin typeface="Cambria Math" panose="02040503050406030204" pitchFamily="18" charset="0"/>
                          </a:rPr>
                          <m:t>𝐴</m:t>
                        </m:r>
                      </m:sub>
                      <m:sup/>
                      <m:e>
                        <m:r>
                          <a:rPr lang="en-US" altLang="ja-JP" sz="2000" b="0" i="1" smtClean="0">
                            <a:latin typeface="Cambria Math" panose="02040503050406030204" pitchFamily="18" charset="0"/>
                          </a:rPr>
                          <m:t>𝑝</m:t>
                        </m:r>
                        <m:r>
                          <a:rPr lang="en-US" altLang="ja-JP" sz="2000" b="0" i="1" smtClean="0">
                            <a:latin typeface="Cambria Math" panose="02040503050406030204" pitchFamily="18" charset="0"/>
                          </a:rPr>
                          <m:t>(</m:t>
                        </m:r>
                        <m:r>
                          <a:rPr lang="en-US" altLang="ja-JP" sz="2000" b="0" i="1" smtClean="0">
                            <a:latin typeface="Cambria Math" panose="02040503050406030204" pitchFamily="18" charset="0"/>
                          </a:rPr>
                          <m:t>𝐵</m:t>
                        </m:r>
                        <m:r>
                          <a:rPr lang="en-US" altLang="ja-JP" sz="2000" b="0" i="1" smtClean="0">
                            <a:latin typeface="Cambria Math" panose="02040503050406030204" pitchFamily="18" charset="0"/>
                          </a:rPr>
                          <m:t>|</m:t>
                        </m:r>
                        <m:r>
                          <a:rPr lang="en-US" altLang="ja-JP" sz="2000" b="0" i="1" smtClean="0">
                            <a:latin typeface="Cambria Math" panose="02040503050406030204" pitchFamily="18" charset="0"/>
                          </a:rPr>
                          <m:t>𝐴</m:t>
                        </m:r>
                        <m:r>
                          <a:rPr lang="en-US" altLang="ja-JP" sz="2000" b="0" i="1" smtClean="0">
                            <a:latin typeface="Cambria Math" panose="02040503050406030204" pitchFamily="18" charset="0"/>
                          </a:rPr>
                          <m:t>)</m:t>
                        </m:r>
                      </m:e>
                    </m:nary>
                  </m:oMath>
                </a14:m>
                <a:r>
                  <a:rPr lang="ja-JP" altLang="en-US" sz="2000" i="1" dirty="0"/>
                  <a:t> を決めるためにはすべての実験をやらないといけない</a:t>
                </a:r>
                <a:endParaRPr lang="en-US" altLang="ja-JP" sz="2000" i="1" dirty="0"/>
              </a:p>
              <a:p>
                <a:r>
                  <a:rPr lang="ja-JP" altLang="en-US" sz="2800" dirty="0"/>
                  <a:t>　　　　　↑今日はこの問題は忘れて説明を続ける</a:t>
                </a:r>
              </a:p>
            </p:txBody>
          </p:sp>
        </mc:Choice>
        <mc:Fallback xmlns="">
          <p:sp>
            <p:nvSpPr>
              <p:cNvPr id="24" name="テキスト ボックス 23">
                <a:extLst>
                  <a:ext uri="{FF2B5EF4-FFF2-40B4-BE49-F238E27FC236}">
                    <a16:creationId xmlns:a16="http://schemas.microsoft.com/office/drawing/2014/main" id="{C14C5B29-FF6B-442D-1DEA-BDD917FF97B6}"/>
                  </a:ext>
                </a:extLst>
              </p:cNvPr>
              <p:cNvSpPr txBox="1">
                <a:spLocks noRot="1" noChangeAspect="1" noMove="1" noResize="1" noEditPoints="1" noAdjustHandles="1" noChangeArrowheads="1" noChangeShapeType="1" noTextEdit="1"/>
              </p:cNvSpPr>
              <p:nvPr/>
            </p:nvSpPr>
            <p:spPr>
              <a:xfrm>
                <a:off x="96417" y="3544633"/>
                <a:ext cx="9144000" cy="2985433"/>
              </a:xfrm>
              <a:prstGeom prst="rect">
                <a:avLst/>
              </a:prstGeom>
              <a:blipFill>
                <a:blip r:embed="rId5"/>
                <a:stretch>
                  <a:fillRect l="-1400" t="-2653" b="-9796"/>
                </a:stretch>
              </a:blipFill>
            </p:spPr>
            <p:txBody>
              <a:bodyPr/>
              <a:lstStyle/>
              <a:p>
                <a:r>
                  <a:rPr lang="ja-JP" altLang="en-US">
                    <a:noFill/>
                  </a:rPr>
                  <a:t> </a:t>
                </a:r>
              </a:p>
            </p:txBody>
          </p:sp>
        </mc:Fallback>
      </mc:AlternateContent>
    </p:spTree>
    <p:extLst>
      <p:ext uri="{BB962C8B-B14F-4D97-AF65-F5344CB8AC3E}">
        <p14:creationId xmlns:p14="http://schemas.microsoft.com/office/powerpoint/2010/main" val="274069851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28" name="Rectangle 12"/>
          <p:cNvSpPr>
            <a:spLocks noGrp="1" noChangeArrowheads="1"/>
          </p:cNvSpPr>
          <p:nvPr>
            <p:ph type="title"/>
          </p:nvPr>
        </p:nvSpPr>
        <p:spPr>
          <a:xfrm>
            <a:off x="0" y="0"/>
            <a:ext cx="9144000" cy="762000"/>
          </a:xfrm>
        </p:spPr>
        <p:txBody>
          <a:bodyPr>
            <a:normAutofit/>
          </a:bodyPr>
          <a:lstStyle/>
          <a:p>
            <a:pPr eaLnBrk="1" hangingPunct="1"/>
            <a:r>
              <a:rPr lang="ja-JP" altLang="en-US" sz="3600" b="1" dirty="0">
                <a:solidFill>
                  <a:srgbClr val="0000FF"/>
                </a:solidFill>
                <a:latin typeface="Times New Roman" panose="02020603050405020304" pitchFamily="18" charset="0"/>
                <a:cs typeface="Times New Roman" panose="02020603050405020304" pitchFamily="18" charset="0"/>
              </a:rPr>
              <a:t>主観確率 </a:t>
            </a:r>
            <a:r>
              <a:rPr lang="en-US" altLang="ja-JP" sz="3600" b="1" dirty="0">
                <a:solidFill>
                  <a:srgbClr val="0000FF"/>
                </a:solidFill>
                <a:latin typeface="Times New Roman" panose="02020603050405020304" pitchFamily="18" charset="0"/>
                <a:cs typeface="Times New Roman" panose="02020603050405020304" pitchFamily="18" charset="0"/>
              </a:rPr>
              <a:t>(subjective</a:t>
            </a:r>
            <a:r>
              <a:rPr lang="ja-JP" altLang="en-US" sz="3600" b="1" dirty="0">
                <a:solidFill>
                  <a:srgbClr val="0000FF"/>
                </a:solidFill>
                <a:latin typeface="Times New Roman" panose="02020603050405020304" pitchFamily="18" charset="0"/>
                <a:cs typeface="Times New Roman" panose="02020603050405020304" pitchFamily="18" charset="0"/>
              </a:rPr>
              <a:t> </a:t>
            </a:r>
            <a:r>
              <a:rPr lang="en-US" altLang="ja-JP" sz="3600" b="1" dirty="0">
                <a:solidFill>
                  <a:srgbClr val="0000FF"/>
                </a:solidFill>
                <a:latin typeface="Times New Roman" panose="02020603050405020304" pitchFamily="18" charset="0"/>
                <a:cs typeface="Times New Roman" panose="02020603050405020304" pitchFamily="18" charset="0"/>
              </a:rPr>
              <a:t>probability)</a:t>
            </a:r>
            <a:r>
              <a:rPr lang="ja-JP" altLang="en-US" sz="3600" b="1" dirty="0">
                <a:solidFill>
                  <a:srgbClr val="0000FF"/>
                </a:solidFill>
                <a:latin typeface="Times New Roman" panose="02020603050405020304" pitchFamily="18" charset="0"/>
                <a:cs typeface="Times New Roman" panose="02020603050405020304" pitchFamily="18" charset="0"/>
              </a:rPr>
              <a:t> の問題</a:t>
            </a:r>
            <a:endParaRPr lang="ja-JP" altLang="en-US" sz="3600" dirty="0">
              <a:latin typeface="Times New Roman" panose="02020603050405020304" pitchFamily="18" charset="0"/>
              <a:cs typeface="Times New Roman" panose="02020603050405020304" pitchFamily="18" charset="0"/>
            </a:endParaRPr>
          </a:p>
        </p:txBody>
      </p:sp>
      <p:sp>
        <p:nvSpPr>
          <p:cNvPr id="15" name="Rectangle 10">
            <a:extLst>
              <a:ext uri="{FF2B5EF4-FFF2-40B4-BE49-F238E27FC236}">
                <a16:creationId xmlns:a16="http://schemas.microsoft.com/office/drawing/2014/main" id="{A253FDEF-827E-4591-B5E6-19813586B6C0}"/>
              </a:ext>
            </a:extLst>
          </p:cNvPr>
          <p:cNvSpPr>
            <a:spLocks noChangeArrowheads="1"/>
          </p:cNvSpPr>
          <p:nvPr/>
        </p:nvSpPr>
        <p:spPr bwMode="auto">
          <a:xfrm>
            <a:off x="4164395" y="642174"/>
            <a:ext cx="5016117"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600" b="0"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豊田秀樹著、基礎からのベイズ統計学、朝倉書店</a:t>
            </a:r>
            <a:r>
              <a:rPr kumimoji="1" lang="en-US" altLang="ja-JP" sz="1600" b="0"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(2015)</a:t>
            </a:r>
            <a:endParaRPr kumimoji="1" lang="ja-JP" altLang="en-US" sz="1600" b="0"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endParaRPr>
          </a:p>
        </p:txBody>
      </p:sp>
      <mc:AlternateContent xmlns:mc="http://schemas.openxmlformats.org/markup-compatibility/2006" xmlns:a14="http://schemas.microsoft.com/office/drawing/2010/main">
        <mc:Choice Requires="a14">
          <p:sp>
            <p:nvSpPr>
              <p:cNvPr id="6" name="Object 2">
                <a:extLst>
                  <a:ext uri="{FF2B5EF4-FFF2-40B4-BE49-F238E27FC236}">
                    <a16:creationId xmlns:a16="http://schemas.microsoft.com/office/drawing/2014/main" id="{D7372BC2-18C2-45A5-9CED-28E4DC3E163A}"/>
                  </a:ext>
                </a:extLst>
              </p:cNvPr>
              <p:cNvSpPr txBox="1"/>
              <p:nvPr/>
            </p:nvSpPr>
            <p:spPr bwMode="auto">
              <a:xfrm>
                <a:off x="179512" y="1026360"/>
                <a:ext cx="8964488" cy="6048672"/>
              </a:xfrm>
              <a:prstGeom prst="rect">
                <a:avLst/>
              </a:prstGeom>
              <a:noFill/>
              <a:ln>
                <a:noFill/>
              </a:ln>
              <a:effectLst/>
            </p:spPr>
            <p:txBody>
              <a:bodyPr>
                <a:normAutofit fontScale="92500" lnSpcReduction="20000"/>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殺人事件が起こり、容疑者 </a:t>
                </a:r>
                <a:r>
                  <a:rPr kumimoji="1" lang="en-US" altLang="ja-JP" sz="1600" b="0"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X</a:t>
                </a:r>
                <a:r>
                  <a:rPr kumimoji="1" lang="ja-JP" altLang="en-US" sz="1600" b="0"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を捕まえた。</a:t>
                </a:r>
                <a:r>
                  <a:rPr kumimoji="1" lang="en-US" altLang="ja-JP" sz="1600" b="0"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X</a:t>
                </a:r>
                <a:r>
                  <a:rPr kumimoji="1" lang="ja-JP" altLang="en-US" sz="1600" b="0"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の血液鑑定をした</a:t>
                </a:r>
                <a:r>
                  <a:rPr kumimoji="1" lang="ja-JP" altLang="en-US" sz="1600" dirty="0">
                    <a:solidFill>
                      <a:srgbClr val="000000"/>
                    </a:solidFill>
                    <a:latin typeface="Times New Roman" panose="02020603050405020304" pitchFamily="18" charset="0"/>
                    <a:ea typeface="ＭＳ Ｐゴシック" panose="020B0600070205080204" pitchFamily="50" charset="-128"/>
                    <a:cs typeface="Times New Roman" panose="02020603050405020304" pitchFamily="18" charset="0"/>
                  </a:rPr>
                  <a:t>ところ、血液の特徴が一致した。</a:t>
                </a:r>
                <a:endParaRPr kumimoji="1" lang="en-US" altLang="ja-JP" sz="1600" dirty="0">
                  <a:solidFill>
                    <a:srgbClr val="000000"/>
                  </a:solidFill>
                  <a:latin typeface="Times New Roman" panose="02020603050405020304" pitchFamily="18" charset="0"/>
                  <a:ea typeface="ＭＳ Ｐゴシック" panose="020B0600070205080204" pitchFamily="50" charset="-128"/>
                  <a:cs typeface="Times New Roman" panose="02020603050405020304" pitchFamily="18" charset="0"/>
                </a:endParaRPr>
              </a:p>
              <a:p>
                <a:pPr marL="0" marR="0" lvl="0" indent="0" algn="l" defTabSz="914400" rtl="0" eaLnBrk="1" fontAlgn="auto" latinLnBrk="0" hangingPunct="1">
                  <a:lnSpc>
                    <a:spcPct val="120000"/>
                  </a:lnSpc>
                  <a:spcBef>
                    <a:spcPts val="0"/>
                  </a:spcBef>
                  <a:spcAft>
                    <a:spcPts val="0"/>
                  </a:spcAft>
                  <a:buClrTx/>
                  <a:buSzTx/>
                  <a:buFontTx/>
                  <a:buNone/>
                  <a:tabLst/>
                  <a:defRPr/>
                </a:pPr>
                <a:r>
                  <a:rPr kumimoji="1" lang="en-US" altLang="ja-JP" sz="1600" b="0"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X</a:t>
                </a:r>
                <a:r>
                  <a:rPr kumimoji="1" lang="ja-JP" altLang="en-US" sz="1600" b="0"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が犯人である確率 </a:t>
                </a:r>
                <a:r>
                  <a:rPr kumimoji="1" lang="en-US" altLang="ja-JP" sz="1600" b="0"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a:t>
                </a:r>
                <a:r>
                  <a:rPr kumimoji="1" lang="ja-JP" altLang="en-US" sz="1600" b="0"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事後確率</a:t>
                </a:r>
                <a:r>
                  <a:rPr kumimoji="1" lang="en-US" altLang="ja-JP" sz="1600" b="0"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a:t>
                </a:r>
                <a14:m>
                  <m:oMath xmlns:m="http://schemas.openxmlformats.org/officeDocument/2006/math">
                    <m:r>
                      <a:rPr kumimoji="1" lang="en-US" altLang="ja-JP" sz="1600" b="0" i="1" u="none" strike="noStrike" kern="1200" cap="none" spc="0" normalizeH="0" baseline="0" noProof="0" smtClean="0">
                        <a:ln>
                          <a:noFill/>
                        </a:ln>
                        <a:solidFill>
                          <a:srgbClr val="0000FF"/>
                        </a:solidFill>
                        <a:effectLst/>
                        <a:uLnTx/>
                        <a:uFillTx/>
                        <a:latin typeface="Cambria Math" panose="02040503050406030204" pitchFamily="18" charset="0"/>
                        <a:cs typeface="+mn-cs"/>
                      </a:rPr>
                      <m:t>𝑝</m:t>
                    </m:r>
                    <m:d>
                      <m:dPr>
                        <m:ctrlPr>
                          <a:rPr kumimoji="1" lang="en-US" altLang="ja-JP" sz="1600" b="0" i="1" u="none" strike="noStrike" kern="1200" cap="none" spc="0" normalizeH="0" baseline="0" noProof="0">
                            <a:ln>
                              <a:noFill/>
                            </a:ln>
                            <a:solidFill>
                              <a:srgbClr val="0000FF"/>
                            </a:solidFill>
                            <a:effectLst/>
                            <a:uLnTx/>
                            <a:uFillTx/>
                            <a:latin typeface="Cambria Math" panose="02040503050406030204" pitchFamily="18" charset="0"/>
                            <a:cs typeface="+mn-cs"/>
                          </a:rPr>
                        </m:ctrlPr>
                      </m:dPr>
                      <m:e>
                        <m:r>
                          <a:rPr kumimoji="1" lang="ja-JP" altLang="en-US" sz="1600" b="0" i="1" u="none" strike="noStrike" kern="1200" cap="none" spc="0" normalizeH="0" baseline="0" noProof="0">
                            <a:ln>
                              <a:noFill/>
                            </a:ln>
                            <a:solidFill>
                              <a:srgbClr val="0000FF"/>
                            </a:solidFill>
                            <a:effectLst/>
                            <a:uLnTx/>
                            <a:uFillTx/>
                            <a:latin typeface="Cambria Math" panose="02040503050406030204" pitchFamily="18" charset="0"/>
                            <a:cs typeface="+mn-cs"/>
                          </a:rPr>
                          <m:t>犯人</m:t>
                        </m:r>
                      </m:e>
                      <m:e>
                        <m:r>
                          <a:rPr kumimoji="1" lang="ja-JP" altLang="en-US" sz="1600" b="0" i="1" u="none" strike="noStrike" kern="1200" cap="none" spc="0" normalizeH="0" baseline="0" noProof="0">
                            <a:ln>
                              <a:noFill/>
                            </a:ln>
                            <a:solidFill>
                              <a:srgbClr val="0000FF"/>
                            </a:solidFill>
                            <a:effectLst/>
                            <a:uLnTx/>
                            <a:uFillTx/>
                            <a:latin typeface="Cambria Math" panose="02040503050406030204" pitchFamily="18" charset="0"/>
                            <a:cs typeface="+mn-cs"/>
                          </a:rPr>
                          <m:t>一致</m:t>
                        </m:r>
                      </m:e>
                    </m:d>
                  </m:oMath>
                </a14:m>
                <a:r>
                  <a:rPr kumimoji="1" lang="en-US" altLang="ja-JP" sz="1600" b="0"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ja-JP" altLang="en-US" sz="1600" b="0"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はいくらか。</a:t>
                </a:r>
                <a:endParaRPr kumimoji="1" lang="en-US" altLang="ja-JP" sz="1600" b="0"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endParaRPr>
              </a:p>
              <a:p>
                <a:pPr marL="0" marR="0" lvl="0" indent="0" algn="l" defTabSz="914400" rtl="0" eaLnBrk="1" fontAlgn="auto" latinLnBrk="0" hangingPunct="1">
                  <a:lnSpc>
                    <a:spcPct val="120000"/>
                  </a:lnSpc>
                  <a:spcBef>
                    <a:spcPts val="0"/>
                  </a:spcBef>
                  <a:spcAft>
                    <a:spcPts val="0"/>
                  </a:spcAft>
                  <a:buClrTx/>
                  <a:buSzTx/>
                  <a:buFontTx/>
                  <a:buNone/>
                  <a:tabLst/>
                  <a:defRPr/>
                </a:pPr>
                <a:endParaRPr kumimoji="1" lang="en-US" altLang="ja-JP" sz="1600" b="0"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endParaRPr>
              </a:p>
              <a:p>
                <a:pPr marL="0" marR="0" lvl="0" indent="0" algn="l" defTabSz="914400" rtl="0" eaLnBrk="1" fontAlgn="auto" latinLnBrk="0" hangingPunct="1">
                  <a:lnSpc>
                    <a:spcPct val="12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条件付確率： 偶然血液の特徴が一致する確率は</a:t>
                </a:r>
                <a14:m>
                  <m:oMath xmlns:m="http://schemas.openxmlformats.org/officeDocument/2006/math">
                    <m:sSup>
                      <m:sSupPr>
                        <m:ctrlPr>
                          <a:rPr kumimoji="1" lang="en-US" altLang="ja-JP" sz="1600" b="0" i="1" u="none" strike="noStrike" kern="1200" cap="none" spc="0" normalizeH="0" baseline="0" noProof="0">
                            <a:ln>
                              <a:noFill/>
                            </a:ln>
                            <a:solidFill>
                              <a:srgbClr val="000000"/>
                            </a:solidFill>
                            <a:effectLst/>
                            <a:uLnTx/>
                            <a:uFillTx/>
                            <a:latin typeface="Cambria Math" panose="02040503050406030204" pitchFamily="18" charset="0"/>
                            <a:cs typeface="+mn-cs"/>
                          </a:rPr>
                        </m:ctrlPr>
                      </m:sSupPr>
                      <m:e>
                        <m:r>
                          <a:rPr kumimoji="1" lang="en-US" altLang="ja-JP" sz="1600" b="0" i="1" u="none" strike="noStrike" kern="1200" cap="none" spc="0" normalizeH="0" baseline="0" noProof="0">
                            <a:ln>
                              <a:noFill/>
                            </a:ln>
                            <a:solidFill>
                              <a:srgbClr val="000000"/>
                            </a:solidFill>
                            <a:effectLst/>
                            <a:uLnTx/>
                            <a:uFillTx/>
                            <a:latin typeface="Cambria Math" panose="02040503050406030204" pitchFamily="18" charset="0"/>
                            <a:cs typeface="+mn-cs"/>
                          </a:rPr>
                          <m:t>10</m:t>
                        </m:r>
                      </m:e>
                      <m:sup>
                        <m:r>
                          <a:rPr kumimoji="1" lang="en-US" altLang="ja-JP" sz="1600" b="0" i="1" u="none" strike="noStrike" kern="1200" cap="none" spc="0" normalizeH="0" baseline="0" noProof="0">
                            <a:ln>
                              <a:noFill/>
                            </a:ln>
                            <a:solidFill>
                              <a:srgbClr val="000000"/>
                            </a:solidFill>
                            <a:effectLst/>
                            <a:uLnTx/>
                            <a:uFillTx/>
                            <a:latin typeface="Cambria Math" panose="02040503050406030204" pitchFamily="18" charset="0"/>
                            <a:cs typeface="+mn-cs"/>
                          </a:rPr>
                          <m:t>−5</m:t>
                        </m:r>
                      </m:sup>
                    </m:sSup>
                  </m:oMath>
                </a14:m>
                <a:endParaRPr kumimoji="1" lang="en-US" altLang="ja-JP" sz="1600" b="0"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endParaRPr>
              </a:p>
              <a:p>
                <a:pPr marL="0" marR="0" lvl="0" indent="0" algn="l" defTabSz="914400" rtl="0" eaLnBrk="1" fontAlgn="auto" latinLnBrk="0" hangingPunct="1">
                  <a:lnSpc>
                    <a:spcPct val="12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srgbClr val="000000"/>
                    </a:solidFill>
                    <a:effectLst/>
                    <a:uLnTx/>
                    <a:uFillTx/>
                    <a:latin typeface="Times New Roman"/>
                    <a:ea typeface="ＭＳ Ｐゴシック"/>
                    <a:cs typeface="+mn-cs"/>
                  </a:rPr>
                  <a:t>　</a:t>
                </a:r>
                <a14:m>
                  <m:oMath xmlns:m="http://schemas.openxmlformats.org/officeDocument/2006/math">
                    <m:r>
                      <a:rPr kumimoji="1" lang="en-US" altLang="ja-JP" sz="1600" b="0" i="1" u="none" strike="noStrike" kern="1200" cap="none" spc="0" normalizeH="0" baseline="0" noProof="0">
                        <a:ln>
                          <a:noFill/>
                        </a:ln>
                        <a:solidFill>
                          <a:srgbClr val="000000"/>
                        </a:solidFill>
                        <a:effectLst/>
                        <a:uLnTx/>
                        <a:uFillTx/>
                        <a:latin typeface="Cambria Math" panose="02040503050406030204" pitchFamily="18" charset="0"/>
                        <a:cs typeface="+mn-cs"/>
                      </a:rPr>
                      <m:t>𝑝</m:t>
                    </m:r>
                    <m:d>
                      <m:dPr>
                        <m:ctrlPr>
                          <a:rPr kumimoji="1" lang="en-US" altLang="ja-JP" sz="1600" b="0" i="1" u="none" strike="noStrike" kern="1200" cap="none" spc="0" normalizeH="0" baseline="0" noProof="0">
                            <a:ln>
                              <a:noFill/>
                            </a:ln>
                            <a:solidFill>
                              <a:srgbClr val="000000"/>
                            </a:solidFill>
                            <a:effectLst/>
                            <a:uLnTx/>
                            <a:uFillTx/>
                            <a:latin typeface="Cambria Math" panose="02040503050406030204" pitchFamily="18" charset="0"/>
                            <a:cs typeface="+mn-cs"/>
                          </a:rPr>
                        </m:ctrlPr>
                      </m:dPr>
                      <m:e>
                        <m:r>
                          <a:rPr kumimoji="1" lang="ja-JP" altLang="en-US" sz="1600" b="0" i="1" u="none" strike="noStrike" kern="1200" cap="none" spc="0" normalizeH="0" baseline="0" noProof="0">
                            <a:ln>
                              <a:noFill/>
                            </a:ln>
                            <a:solidFill>
                              <a:srgbClr val="000000"/>
                            </a:solidFill>
                            <a:effectLst/>
                            <a:uLnTx/>
                            <a:uFillTx/>
                            <a:latin typeface="Cambria Math" panose="02040503050406030204" pitchFamily="18" charset="0"/>
                            <a:cs typeface="+mn-cs"/>
                          </a:rPr>
                          <m:t>一致</m:t>
                        </m:r>
                      </m:e>
                      <m:e>
                        <m:r>
                          <a:rPr kumimoji="1" lang="ja-JP" altLang="en-US" sz="1600" b="0" i="1" u="none" strike="noStrike" kern="1200" cap="none" spc="0" normalizeH="0" baseline="0" noProof="0">
                            <a:ln>
                              <a:noFill/>
                            </a:ln>
                            <a:solidFill>
                              <a:srgbClr val="000000"/>
                            </a:solidFill>
                            <a:effectLst/>
                            <a:uLnTx/>
                            <a:uFillTx/>
                            <a:latin typeface="Cambria Math" panose="02040503050406030204" pitchFamily="18" charset="0"/>
                            <a:cs typeface="+mn-cs"/>
                          </a:rPr>
                          <m:t>犯人でない</m:t>
                        </m:r>
                      </m:e>
                    </m:d>
                    <m:r>
                      <a:rPr kumimoji="1" lang="en-US" altLang="ja-JP" sz="1600" b="0" i="1" u="none" strike="noStrike" kern="1200" cap="none" spc="0" normalizeH="0" baseline="0" noProof="0">
                        <a:ln>
                          <a:noFill/>
                        </a:ln>
                        <a:solidFill>
                          <a:srgbClr val="000000"/>
                        </a:solidFill>
                        <a:effectLst/>
                        <a:uLnTx/>
                        <a:uFillTx/>
                        <a:latin typeface="Cambria Math" panose="02040503050406030204" pitchFamily="18" charset="0"/>
                        <a:cs typeface="+mn-cs"/>
                      </a:rPr>
                      <m:t>=</m:t>
                    </m:r>
                    <m:sSup>
                      <m:sSupPr>
                        <m:ctrlPr>
                          <a:rPr kumimoji="1" lang="en-US" altLang="ja-JP" sz="1600" b="0" i="1" u="none" strike="noStrike" kern="1200" cap="none" spc="0" normalizeH="0" baseline="0" noProof="0">
                            <a:ln>
                              <a:noFill/>
                            </a:ln>
                            <a:solidFill>
                              <a:srgbClr val="000000"/>
                            </a:solidFill>
                            <a:effectLst/>
                            <a:uLnTx/>
                            <a:uFillTx/>
                            <a:latin typeface="Cambria Math" panose="02040503050406030204" pitchFamily="18" charset="0"/>
                            <a:cs typeface="+mn-cs"/>
                          </a:rPr>
                        </m:ctrlPr>
                      </m:sSupPr>
                      <m:e>
                        <m:r>
                          <a:rPr kumimoji="1" lang="en-US" altLang="ja-JP" sz="1600" b="0" i="1" u="none" strike="noStrike" kern="1200" cap="none" spc="0" normalizeH="0" baseline="0" noProof="0">
                            <a:ln>
                              <a:noFill/>
                            </a:ln>
                            <a:solidFill>
                              <a:srgbClr val="000000"/>
                            </a:solidFill>
                            <a:effectLst/>
                            <a:uLnTx/>
                            <a:uFillTx/>
                            <a:latin typeface="Cambria Math" panose="02040503050406030204" pitchFamily="18" charset="0"/>
                            <a:cs typeface="+mn-cs"/>
                          </a:rPr>
                          <m:t>10</m:t>
                        </m:r>
                      </m:e>
                      <m:sup>
                        <m:r>
                          <a:rPr kumimoji="1" lang="en-US" altLang="ja-JP" sz="1600" b="0" i="1" u="none" strike="noStrike" kern="1200" cap="none" spc="0" normalizeH="0" baseline="0" noProof="0">
                            <a:ln>
                              <a:noFill/>
                            </a:ln>
                            <a:solidFill>
                              <a:srgbClr val="000000"/>
                            </a:solidFill>
                            <a:effectLst/>
                            <a:uLnTx/>
                            <a:uFillTx/>
                            <a:latin typeface="Cambria Math" panose="02040503050406030204" pitchFamily="18" charset="0"/>
                            <a:cs typeface="+mn-cs"/>
                          </a:rPr>
                          <m:t>−5</m:t>
                        </m:r>
                      </m:sup>
                    </m:sSup>
                  </m:oMath>
                </a14:m>
                <a:r>
                  <a:rPr kumimoji="1" lang="ja-JP" altLang="en-US" sz="1600" b="0" i="1"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ja-JP" altLang="en-US" sz="1600" b="0" i="0" u="none" strike="noStrike" kern="1200" cap="none" spc="0" normalizeH="0" baseline="0" noProof="0" dirty="0">
                    <a:ln>
                      <a:noFill/>
                    </a:ln>
                    <a:solidFill>
                      <a:srgbClr val="000000"/>
                    </a:solidFill>
                    <a:effectLst/>
                    <a:uLnTx/>
                    <a:uFillTx/>
                    <a:latin typeface="Times New Roman"/>
                    <a:ea typeface="ＭＳ Ｐゴシック"/>
                    <a:cs typeface="+mn-cs"/>
                  </a:rPr>
                  <a:t>　</a:t>
                </a:r>
                <a14:m>
                  <m:oMath xmlns:m="http://schemas.openxmlformats.org/officeDocument/2006/math">
                    <m:r>
                      <a:rPr kumimoji="1" lang="en-US" altLang="ja-JP" sz="1600" b="0" i="1" u="none" strike="noStrike" kern="1200" cap="none" spc="0" normalizeH="0" baseline="0" noProof="0">
                        <a:ln>
                          <a:noFill/>
                        </a:ln>
                        <a:solidFill>
                          <a:srgbClr val="000000"/>
                        </a:solidFill>
                        <a:effectLst/>
                        <a:uLnTx/>
                        <a:uFillTx/>
                        <a:latin typeface="Cambria Math" panose="02040503050406030204" pitchFamily="18" charset="0"/>
                        <a:cs typeface="+mn-cs"/>
                      </a:rPr>
                      <m:t>𝑝</m:t>
                    </m:r>
                    <m:d>
                      <m:dPr>
                        <m:ctrlPr>
                          <a:rPr kumimoji="1" lang="en-US" altLang="ja-JP" sz="1600" b="0" i="1" u="none" strike="noStrike" kern="1200" cap="none" spc="0" normalizeH="0" baseline="0" noProof="0">
                            <a:ln>
                              <a:noFill/>
                            </a:ln>
                            <a:solidFill>
                              <a:srgbClr val="000000"/>
                            </a:solidFill>
                            <a:effectLst/>
                            <a:uLnTx/>
                            <a:uFillTx/>
                            <a:latin typeface="Cambria Math" panose="02040503050406030204" pitchFamily="18" charset="0"/>
                            <a:cs typeface="+mn-cs"/>
                          </a:rPr>
                        </m:ctrlPr>
                      </m:dPr>
                      <m:e>
                        <m:r>
                          <a:rPr kumimoji="1" lang="ja-JP" altLang="en-US" sz="1600" b="0" i="1" u="none" strike="noStrike" kern="1200" cap="none" spc="0" normalizeH="0" baseline="0" noProof="0">
                            <a:ln>
                              <a:noFill/>
                            </a:ln>
                            <a:solidFill>
                              <a:srgbClr val="000000"/>
                            </a:solidFill>
                            <a:effectLst/>
                            <a:uLnTx/>
                            <a:uFillTx/>
                            <a:latin typeface="Cambria Math" panose="02040503050406030204" pitchFamily="18" charset="0"/>
                            <a:cs typeface="+mn-cs"/>
                          </a:rPr>
                          <m:t>一致</m:t>
                        </m:r>
                      </m:e>
                      <m:e>
                        <m:r>
                          <a:rPr kumimoji="1" lang="ja-JP" altLang="en-US" sz="1600" b="0" i="1" u="none" strike="noStrike" kern="1200" cap="none" spc="0" normalizeH="0" baseline="0" noProof="0">
                            <a:ln>
                              <a:noFill/>
                            </a:ln>
                            <a:solidFill>
                              <a:srgbClr val="000000"/>
                            </a:solidFill>
                            <a:effectLst/>
                            <a:uLnTx/>
                            <a:uFillTx/>
                            <a:latin typeface="Cambria Math" panose="02040503050406030204" pitchFamily="18" charset="0"/>
                            <a:cs typeface="+mn-cs"/>
                          </a:rPr>
                          <m:t>犯人</m:t>
                        </m:r>
                      </m:e>
                    </m:d>
                    <m:r>
                      <a:rPr kumimoji="1" lang="en-US" altLang="ja-JP" sz="1600" b="0" i="1" u="none" strike="noStrike" kern="1200" cap="none" spc="0" normalizeH="0" baseline="0" noProof="0">
                        <a:ln>
                          <a:noFill/>
                        </a:ln>
                        <a:solidFill>
                          <a:srgbClr val="000000"/>
                        </a:solidFill>
                        <a:effectLst/>
                        <a:uLnTx/>
                        <a:uFillTx/>
                        <a:latin typeface="Cambria Math" panose="02040503050406030204" pitchFamily="18" charset="0"/>
                        <a:cs typeface="+mn-cs"/>
                      </a:rPr>
                      <m:t>=1</m:t>
                    </m:r>
                  </m:oMath>
                </a14:m>
                <a:r>
                  <a:rPr kumimoji="1" lang="en-US" altLang="ja-JP" sz="1600" b="0" i="1" u="none" strike="noStrike" kern="1200" cap="none" spc="0" normalizeH="0" baseline="0" noProof="0" dirty="0">
                    <a:ln>
                      <a:noFill/>
                    </a:ln>
                    <a:solidFill>
                      <a:srgbClr val="000000"/>
                    </a:solidFill>
                    <a:effectLst/>
                    <a:uLnTx/>
                    <a:uFillTx/>
                    <a:latin typeface="Cambria Math" panose="02040503050406030204" pitchFamily="18" charset="0"/>
                    <a:ea typeface="ＭＳ Ｐゴシック"/>
                    <a:cs typeface="+mn-cs"/>
                  </a:rPr>
                  <a:t> </a:t>
                </a:r>
                <a:r>
                  <a:rPr kumimoji="1" lang="ja-JP" altLang="en-US" sz="1600" b="0" i="1" u="none" strike="noStrike" kern="1200" cap="none" spc="0" normalizeH="0" baseline="0" noProof="0" dirty="0">
                    <a:ln>
                      <a:noFill/>
                    </a:ln>
                    <a:solidFill>
                      <a:srgbClr val="000000"/>
                    </a:solidFill>
                    <a:effectLst/>
                    <a:uLnTx/>
                    <a:uFillTx/>
                    <a:latin typeface="Cambria Math" panose="02040503050406030204" pitchFamily="18" charset="0"/>
                    <a:ea typeface="ＭＳ Ｐゴシック"/>
                    <a:cs typeface="+mn-cs"/>
                  </a:rPr>
                  <a:t>　</a:t>
                </a:r>
                <a:endParaRPr kumimoji="1" lang="en-US" altLang="ja-JP" sz="1600" b="0" i="1" u="none" strike="noStrike" kern="1200" cap="none" spc="0" normalizeH="0" baseline="0" noProof="0" dirty="0">
                  <a:ln>
                    <a:noFill/>
                  </a:ln>
                  <a:solidFill>
                    <a:srgbClr val="000000"/>
                  </a:solidFill>
                  <a:effectLst/>
                  <a:uLnTx/>
                  <a:uFillTx/>
                  <a:latin typeface="Cambria Math" panose="02040503050406030204" pitchFamily="18" charset="0"/>
                  <a:ea typeface="ＭＳ Ｐゴシック"/>
                  <a:cs typeface="+mn-cs"/>
                </a:endParaRPr>
              </a:p>
              <a:p>
                <a:pPr defTabSz="914400">
                  <a:lnSpc>
                    <a:spcPct val="120000"/>
                  </a:lnSpc>
                  <a:defRPr/>
                </a:pPr>
                <a:r>
                  <a:rPr kumimoji="1" lang="en-US" altLang="ja-JP" sz="1600" b="0" i="0" u="none" strike="noStrike" kern="1200" cap="none" spc="0" normalizeH="0" baseline="0" noProof="0" dirty="0">
                    <a:ln>
                      <a:noFill/>
                    </a:ln>
                    <a:solidFill>
                      <a:srgbClr val="FF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(0) </a:t>
                </a:r>
                <a:r>
                  <a:rPr kumimoji="1" lang="ja-JP" altLang="en-US" sz="1600" b="0" i="0" u="none" strike="noStrike" kern="1200" cap="none" spc="0" normalizeH="0" baseline="0" noProof="0" dirty="0">
                    <a:ln>
                      <a:noFill/>
                    </a:ln>
                    <a:solidFill>
                      <a:srgbClr val="FF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単純に考えて、 </a:t>
                </a:r>
                <a14:m>
                  <m:oMath xmlns:m="http://schemas.openxmlformats.org/officeDocument/2006/math">
                    <m:r>
                      <a:rPr kumimoji="1" lang="en-US" altLang="ja-JP" sz="1600" b="0" i="1" u="none" strike="noStrike" kern="1200" cap="none" spc="0" normalizeH="0" baseline="0" noProof="0">
                        <a:ln>
                          <a:noFill/>
                        </a:ln>
                        <a:solidFill>
                          <a:srgbClr val="FF0000"/>
                        </a:solidFill>
                        <a:effectLst/>
                        <a:uLnTx/>
                        <a:uFillTx/>
                        <a:latin typeface="Cambria Math" panose="02040503050406030204" pitchFamily="18" charset="0"/>
                        <a:cs typeface="+mn-cs"/>
                      </a:rPr>
                      <m:t>𝑝</m:t>
                    </m:r>
                    <m:d>
                      <m:dPr>
                        <m:ctrlPr>
                          <a:rPr kumimoji="1" lang="en-US" altLang="ja-JP" sz="1600" b="0" i="1" u="none" strike="noStrike" kern="1200" cap="none" spc="0" normalizeH="0" baseline="0" noProof="0">
                            <a:ln>
                              <a:noFill/>
                            </a:ln>
                            <a:solidFill>
                              <a:srgbClr val="FF0000"/>
                            </a:solidFill>
                            <a:effectLst/>
                            <a:uLnTx/>
                            <a:uFillTx/>
                            <a:latin typeface="Cambria Math" panose="02040503050406030204" pitchFamily="18" charset="0"/>
                            <a:cs typeface="+mn-cs"/>
                          </a:rPr>
                        </m:ctrlPr>
                      </m:dPr>
                      <m:e>
                        <m:r>
                          <a:rPr kumimoji="1" lang="ja-JP" altLang="en-US" sz="1600" b="0" i="1" u="none" strike="noStrike" kern="1200" cap="none" spc="0" normalizeH="0" baseline="0" noProof="0">
                            <a:ln>
                              <a:noFill/>
                            </a:ln>
                            <a:solidFill>
                              <a:srgbClr val="FF0000"/>
                            </a:solidFill>
                            <a:effectLst/>
                            <a:uLnTx/>
                            <a:uFillTx/>
                            <a:latin typeface="Cambria Math" panose="02040503050406030204" pitchFamily="18" charset="0"/>
                            <a:cs typeface="+mn-cs"/>
                          </a:rPr>
                          <m:t>犯人</m:t>
                        </m:r>
                      </m:e>
                    </m:d>
                  </m:oMath>
                </a14:m>
                <a:r>
                  <a:rPr kumimoji="1" lang="en-US" altLang="ja-JP" sz="1600" b="0" i="1" u="none" strike="noStrike" kern="1200" cap="none" spc="0" normalizeH="0" baseline="0" noProof="0" dirty="0">
                    <a:ln>
                      <a:noFill/>
                    </a:ln>
                    <a:solidFill>
                      <a:srgbClr val="FF0000"/>
                    </a:solidFill>
                    <a:effectLst/>
                    <a:uLnTx/>
                    <a:uFillTx/>
                    <a:latin typeface="Cambria Math" panose="02040503050406030204" pitchFamily="18" charset="0"/>
                    <a:cs typeface="+mn-cs"/>
                  </a:rPr>
                  <a:t> </a:t>
                </a:r>
                <a:r>
                  <a:rPr kumimoji="1" lang="en-US" altLang="ja-JP" sz="1600" b="0" u="none" strike="noStrike" kern="1200" cap="none" spc="0" normalizeH="0" baseline="0" noProof="0" dirty="0">
                    <a:ln>
                      <a:noFill/>
                    </a:ln>
                    <a:solidFill>
                      <a:srgbClr val="FF0000"/>
                    </a:solidFill>
                    <a:effectLst/>
                    <a:uLnTx/>
                    <a:uFillTx/>
                    <a:latin typeface="Cambria Math" panose="02040503050406030204" pitchFamily="18" charset="0"/>
                    <a:cs typeface="+mn-cs"/>
                  </a:rPr>
                  <a:t>= 1</a:t>
                </a:r>
                <a:r>
                  <a:rPr kumimoji="1" lang="en-US" altLang="ja-JP" sz="1600" b="0" u="none" strike="noStrike" kern="1200" cap="none" spc="0" normalizeH="0" noProof="0" dirty="0">
                    <a:ln>
                      <a:noFill/>
                    </a:ln>
                    <a:solidFill>
                      <a:srgbClr val="FF0000"/>
                    </a:solidFill>
                    <a:effectLst/>
                    <a:uLnTx/>
                    <a:uFillTx/>
                    <a:latin typeface="Cambria Math" panose="02040503050406030204" pitchFamily="18" charset="0"/>
                    <a:cs typeface="+mn-cs"/>
                  </a:rPr>
                  <a:t> – </a:t>
                </a:r>
                <a14:m>
                  <m:oMath xmlns:m="http://schemas.openxmlformats.org/officeDocument/2006/math">
                    <m:r>
                      <a:rPr kumimoji="1" lang="en-US" altLang="ja-JP" sz="1600" i="1">
                        <a:solidFill>
                          <a:srgbClr val="FF0000"/>
                        </a:solidFill>
                        <a:latin typeface="Cambria Math" panose="02040503050406030204" pitchFamily="18" charset="0"/>
                      </a:rPr>
                      <m:t>𝑝</m:t>
                    </m:r>
                    <m:d>
                      <m:dPr>
                        <m:ctrlPr>
                          <a:rPr kumimoji="1" lang="en-US" altLang="ja-JP" sz="1600" i="1">
                            <a:solidFill>
                              <a:srgbClr val="FF0000"/>
                            </a:solidFill>
                            <a:latin typeface="Cambria Math" panose="02040503050406030204" pitchFamily="18" charset="0"/>
                          </a:rPr>
                        </m:ctrlPr>
                      </m:dPr>
                      <m:e>
                        <m:r>
                          <a:rPr kumimoji="1" lang="ja-JP" altLang="en-US" sz="1600" i="1">
                            <a:solidFill>
                              <a:srgbClr val="FF0000"/>
                            </a:solidFill>
                            <a:latin typeface="Cambria Math" panose="02040503050406030204" pitchFamily="18" charset="0"/>
                          </a:rPr>
                          <m:t>一致</m:t>
                        </m:r>
                      </m:e>
                      <m:e>
                        <m:r>
                          <a:rPr kumimoji="1" lang="ja-JP" altLang="en-US" sz="1600" i="1">
                            <a:solidFill>
                              <a:srgbClr val="FF0000"/>
                            </a:solidFill>
                            <a:latin typeface="Cambria Math" panose="02040503050406030204" pitchFamily="18" charset="0"/>
                          </a:rPr>
                          <m:t>犯人でない</m:t>
                        </m:r>
                      </m:e>
                    </m:d>
                  </m:oMath>
                </a14:m>
                <a:r>
                  <a:rPr kumimoji="1" lang="en-US" altLang="ja-JP" sz="1600" b="0" u="none" strike="noStrike" kern="1200" cap="none" spc="0" normalizeH="0" noProof="0" dirty="0">
                    <a:ln>
                      <a:noFill/>
                    </a:ln>
                    <a:solidFill>
                      <a:srgbClr val="FF0000"/>
                    </a:solidFill>
                    <a:effectLst/>
                    <a:uLnTx/>
                    <a:uFillTx/>
                    <a:latin typeface="Cambria Math" panose="02040503050406030204" pitchFamily="18" charset="0"/>
                    <a:cs typeface="+mn-cs"/>
                  </a:rPr>
                  <a:t> = 0.99999 </a:t>
                </a:r>
                <a:r>
                  <a:rPr kumimoji="1" lang="ja-JP" altLang="en-US" sz="1600" b="0" u="none" strike="noStrike" kern="1200" cap="none" spc="0" normalizeH="0" noProof="0" dirty="0">
                    <a:ln>
                      <a:noFill/>
                    </a:ln>
                    <a:solidFill>
                      <a:srgbClr val="FF0000"/>
                    </a:solidFill>
                    <a:effectLst/>
                    <a:uLnTx/>
                    <a:uFillTx/>
                    <a:latin typeface="Cambria Math" panose="02040503050406030204" pitchFamily="18" charset="0"/>
                    <a:cs typeface="+mn-cs"/>
                  </a:rPr>
                  <a:t>としていいか？</a:t>
                </a:r>
                <a:endParaRPr kumimoji="1" lang="en-US" altLang="ja-JP" sz="1600" b="0" u="none" strike="noStrike" kern="1200" cap="none" spc="0" normalizeH="0" noProof="0" dirty="0">
                  <a:ln>
                    <a:noFill/>
                  </a:ln>
                  <a:solidFill>
                    <a:srgbClr val="FF0000"/>
                  </a:solidFill>
                  <a:effectLst/>
                  <a:uLnTx/>
                  <a:uFillTx/>
                  <a:latin typeface="Cambria Math" panose="02040503050406030204" pitchFamily="18" charset="0"/>
                  <a:cs typeface="+mn-cs"/>
                </a:endParaRPr>
              </a:p>
              <a:p>
                <a:pPr defTabSz="914400">
                  <a:lnSpc>
                    <a:spcPct val="120000"/>
                  </a:lnSpc>
                  <a:tabLst>
                    <a:tab pos="6005513" algn="l"/>
                  </a:tabLst>
                  <a:defRPr/>
                </a:pPr>
                <a:r>
                  <a:rPr kumimoji="1" lang="ja-JP" altLang="en-US" sz="1600" b="0" u="none" strike="noStrike" kern="1200" cap="none" spc="0" normalizeH="0" baseline="0" noProof="0" dirty="0">
                    <a:ln>
                      <a:noFill/>
                    </a:ln>
                    <a:solidFill>
                      <a:srgbClr val="FF0000"/>
                    </a:solidFill>
                    <a:effectLst/>
                    <a:uLnTx/>
                    <a:uFillTx/>
                    <a:latin typeface="Cambria Math" panose="02040503050406030204" pitchFamily="18" charset="0"/>
                    <a:cs typeface="+mn-cs"/>
                  </a:rPr>
                  <a:t>　　日本人口 </a:t>
                </a:r>
                <a:r>
                  <a:rPr kumimoji="1" lang="en-US" altLang="ja-JP" sz="1600" b="0" u="none" strike="noStrike" kern="1200" cap="none" spc="0" normalizeH="0" baseline="0" noProof="0" dirty="0">
                    <a:ln>
                      <a:noFill/>
                    </a:ln>
                    <a:solidFill>
                      <a:srgbClr val="FF0000"/>
                    </a:solidFill>
                    <a:effectLst/>
                    <a:uLnTx/>
                    <a:uFillTx/>
                    <a:latin typeface="Cambria Math" panose="02040503050406030204" pitchFamily="18" charset="0"/>
                    <a:cs typeface="+mn-cs"/>
                  </a:rPr>
                  <a:t>12,000</a:t>
                </a:r>
                <a:r>
                  <a:rPr kumimoji="1" lang="ja-JP" altLang="en-US" sz="1600" b="0" u="none" strike="noStrike" kern="1200" cap="none" spc="0" normalizeH="0" baseline="0" noProof="0" dirty="0">
                    <a:ln>
                      <a:noFill/>
                    </a:ln>
                    <a:solidFill>
                      <a:srgbClr val="FF0000"/>
                    </a:solidFill>
                    <a:effectLst/>
                    <a:uLnTx/>
                    <a:uFillTx/>
                    <a:latin typeface="Cambria Math" panose="02040503050406030204" pitchFamily="18" charset="0"/>
                    <a:cs typeface="+mn-cs"/>
                  </a:rPr>
                  <a:t>万人のうち、血液型が一致するのは</a:t>
                </a:r>
                <a:r>
                  <a:rPr kumimoji="1" lang="en-US" altLang="ja-JP" sz="1600" b="0" u="none" strike="noStrike" kern="1200" cap="none" spc="0" normalizeH="0" baseline="0" noProof="0" dirty="0">
                    <a:ln>
                      <a:noFill/>
                    </a:ln>
                    <a:solidFill>
                      <a:srgbClr val="FF0000"/>
                    </a:solidFill>
                    <a:effectLst/>
                    <a:uLnTx/>
                    <a:uFillTx/>
                    <a:latin typeface="Cambria Math" panose="02040503050406030204" pitchFamily="18" charset="0"/>
                    <a:cs typeface="+mn-cs"/>
                  </a:rPr>
                  <a:t>1,200</a:t>
                </a:r>
                <a:r>
                  <a:rPr kumimoji="1" lang="ja-JP" altLang="en-US" sz="1600" b="0" u="none" strike="noStrike" kern="1200" cap="none" spc="0" normalizeH="0" baseline="0" noProof="0" dirty="0">
                    <a:ln>
                      <a:noFill/>
                    </a:ln>
                    <a:solidFill>
                      <a:srgbClr val="FF0000"/>
                    </a:solidFill>
                    <a:effectLst/>
                    <a:uLnTx/>
                    <a:uFillTx/>
                    <a:latin typeface="Cambria Math" panose="02040503050406030204" pitchFamily="18" charset="0"/>
                    <a:cs typeface="+mn-cs"/>
                  </a:rPr>
                  <a:t>人もいる　</a:t>
                </a:r>
                <a:r>
                  <a:rPr kumimoji="1" lang="en-US" altLang="ja-JP" sz="1600" b="0" u="none" strike="noStrike" kern="1200" cap="none" spc="0" normalizeH="0" baseline="0" noProof="0" dirty="0">
                    <a:ln>
                      <a:noFill/>
                    </a:ln>
                    <a:solidFill>
                      <a:srgbClr val="FF0000"/>
                    </a:solidFill>
                    <a:effectLst/>
                    <a:uLnTx/>
                    <a:uFillTx/>
                    <a:latin typeface="Cambria Math" panose="02040503050406030204" pitchFamily="18" charset="0"/>
                    <a:cs typeface="+mn-cs"/>
                  </a:rPr>
                  <a:t>	=&gt;</a:t>
                </a:r>
                <a:r>
                  <a:rPr kumimoji="1" lang="ja-JP" altLang="en-US" sz="1600" b="0" u="none" strike="noStrike" kern="1200" cap="none" spc="0" normalizeH="0" baseline="0" noProof="0" dirty="0">
                    <a:ln>
                      <a:noFill/>
                    </a:ln>
                    <a:solidFill>
                      <a:srgbClr val="FF0000"/>
                    </a:solidFill>
                    <a:effectLst/>
                    <a:uLnTx/>
                    <a:uFillTx/>
                    <a:latin typeface="Cambria Math" panose="02040503050406030204" pitchFamily="18" charset="0"/>
                    <a:cs typeface="+mn-cs"/>
                  </a:rPr>
                  <a:t> それじゃ、約</a:t>
                </a:r>
                <a:r>
                  <a:rPr kumimoji="1" lang="en-US" altLang="ja-JP" sz="1600" b="0" u="none" strike="noStrike" kern="1200" cap="none" spc="0" normalizeH="0" baseline="0" noProof="0" dirty="0">
                    <a:ln>
                      <a:noFill/>
                    </a:ln>
                    <a:solidFill>
                      <a:srgbClr val="FF0000"/>
                    </a:solidFill>
                    <a:effectLst/>
                    <a:uLnTx/>
                    <a:uFillTx/>
                    <a:latin typeface="Cambria Math" panose="02040503050406030204" pitchFamily="18" charset="0"/>
                    <a:cs typeface="+mn-cs"/>
                  </a:rPr>
                  <a:t>1/1200</a:t>
                </a:r>
                <a:r>
                  <a:rPr kumimoji="1" lang="ja-JP" altLang="en-US" sz="1600" b="0" u="none" strike="noStrike" kern="1200" cap="none" spc="0" normalizeH="0" baseline="0" noProof="0" dirty="0">
                    <a:ln>
                      <a:noFill/>
                    </a:ln>
                    <a:solidFill>
                      <a:srgbClr val="FF0000"/>
                    </a:solidFill>
                    <a:effectLst/>
                    <a:uLnTx/>
                    <a:uFillTx/>
                    <a:latin typeface="Cambria Math" panose="02040503050406030204" pitchFamily="18" charset="0"/>
                    <a:cs typeface="+mn-cs"/>
                  </a:rPr>
                  <a:t>？</a:t>
                </a:r>
                <a:endParaRPr kumimoji="1" lang="en-US" altLang="ja-JP" sz="1600" b="0" u="none" strike="noStrike" kern="1200" cap="none" spc="0" normalizeH="0" baseline="0" noProof="0" dirty="0">
                  <a:ln>
                    <a:noFill/>
                  </a:ln>
                  <a:solidFill>
                    <a:srgbClr val="FF0000"/>
                  </a:solidFill>
                  <a:effectLst/>
                  <a:uLnTx/>
                  <a:uFillTx/>
                  <a:latin typeface="Cambria Math" panose="02040503050406030204" pitchFamily="18" charset="0"/>
                  <a:cs typeface="+mn-cs"/>
                </a:endParaRPr>
              </a:p>
              <a:p>
                <a:pPr defTabSz="914400">
                  <a:lnSpc>
                    <a:spcPct val="120000"/>
                  </a:lnSpc>
                  <a:tabLst>
                    <a:tab pos="6005513" algn="l"/>
                  </a:tabLst>
                  <a:defRPr/>
                </a:pPr>
                <a:r>
                  <a:rPr kumimoji="1" lang="ja-JP" altLang="en-US" sz="1600" b="0" u="none" strike="noStrike" kern="1200" cap="none" spc="0" normalizeH="0" baseline="0" noProof="0" dirty="0">
                    <a:ln>
                      <a:noFill/>
                    </a:ln>
                    <a:solidFill>
                      <a:srgbClr val="FF0000"/>
                    </a:solidFill>
                    <a:effectLst/>
                    <a:uLnTx/>
                    <a:uFillTx/>
                    <a:latin typeface="Cambria Math" panose="02040503050406030204" pitchFamily="18" charset="0"/>
                    <a:cs typeface="+mn-cs"/>
                  </a:rPr>
                  <a:t>　　世界人口 </a:t>
                </a:r>
                <a:r>
                  <a:rPr kumimoji="1" lang="en-US" altLang="ja-JP" sz="1600" b="0" u="none" strike="noStrike" kern="1200" cap="none" spc="0" normalizeH="0" baseline="0" noProof="0" dirty="0">
                    <a:ln>
                      <a:noFill/>
                    </a:ln>
                    <a:solidFill>
                      <a:srgbClr val="FF0000"/>
                    </a:solidFill>
                    <a:effectLst/>
                    <a:uLnTx/>
                    <a:uFillTx/>
                    <a:latin typeface="Cambria Math" panose="02040503050406030204" pitchFamily="18" charset="0"/>
                    <a:cs typeface="+mn-cs"/>
                  </a:rPr>
                  <a:t>700,000</a:t>
                </a:r>
                <a:r>
                  <a:rPr kumimoji="1" lang="ja-JP" altLang="en-US" sz="1600" b="0" u="none" strike="noStrike" kern="1200" cap="none" spc="0" normalizeH="0" baseline="0" noProof="0" dirty="0">
                    <a:ln>
                      <a:noFill/>
                    </a:ln>
                    <a:solidFill>
                      <a:srgbClr val="FF0000"/>
                    </a:solidFill>
                    <a:effectLst/>
                    <a:uLnTx/>
                    <a:uFillTx/>
                    <a:latin typeface="Cambria Math" panose="02040503050406030204" pitchFamily="18" charset="0"/>
                    <a:cs typeface="+mn-cs"/>
                  </a:rPr>
                  <a:t>万人のうち、血液型が一致するのは</a:t>
                </a:r>
                <a:r>
                  <a:rPr kumimoji="1" lang="en-US" altLang="ja-JP" sz="1600" b="0" u="none" strike="noStrike" kern="1200" cap="none" spc="0" normalizeH="0" baseline="0" noProof="0" dirty="0">
                    <a:ln>
                      <a:noFill/>
                    </a:ln>
                    <a:solidFill>
                      <a:srgbClr val="FF0000"/>
                    </a:solidFill>
                    <a:effectLst/>
                    <a:uLnTx/>
                    <a:uFillTx/>
                    <a:latin typeface="Cambria Math" panose="02040503050406030204" pitchFamily="18" charset="0"/>
                    <a:cs typeface="+mn-cs"/>
                  </a:rPr>
                  <a:t>70,000</a:t>
                </a:r>
                <a:r>
                  <a:rPr kumimoji="1" lang="ja-JP" altLang="en-US" sz="1600" b="0" u="none" strike="noStrike" kern="1200" cap="none" spc="0" normalizeH="0" baseline="0" noProof="0" dirty="0">
                    <a:ln>
                      <a:noFill/>
                    </a:ln>
                    <a:solidFill>
                      <a:srgbClr val="FF0000"/>
                    </a:solidFill>
                    <a:effectLst/>
                    <a:uLnTx/>
                    <a:uFillTx/>
                    <a:latin typeface="Cambria Math" panose="02040503050406030204" pitchFamily="18" charset="0"/>
                    <a:cs typeface="+mn-cs"/>
                  </a:rPr>
                  <a:t>人もいる</a:t>
                </a:r>
                <a:r>
                  <a:rPr kumimoji="1" lang="en-US" altLang="ja-JP" sz="1600" b="0" u="none" strike="noStrike" kern="1200" cap="none" spc="0" normalizeH="0" baseline="0" noProof="0" dirty="0">
                    <a:ln>
                      <a:noFill/>
                    </a:ln>
                    <a:solidFill>
                      <a:srgbClr val="FF0000"/>
                    </a:solidFill>
                    <a:effectLst/>
                    <a:uLnTx/>
                    <a:uFillTx/>
                    <a:latin typeface="Cambria Math" panose="02040503050406030204" pitchFamily="18" charset="0"/>
                    <a:cs typeface="+mn-cs"/>
                  </a:rPr>
                  <a:t>	=&gt;</a:t>
                </a:r>
                <a:r>
                  <a:rPr kumimoji="1" lang="ja-JP" altLang="en-US" sz="1600" b="0" u="none" strike="noStrike" kern="1200" cap="none" spc="0" normalizeH="0" baseline="0" noProof="0" dirty="0">
                    <a:ln>
                      <a:noFill/>
                    </a:ln>
                    <a:solidFill>
                      <a:srgbClr val="FF0000"/>
                    </a:solidFill>
                    <a:effectLst/>
                    <a:uLnTx/>
                    <a:uFillTx/>
                    <a:latin typeface="Cambria Math" panose="02040503050406030204" pitchFamily="18" charset="0"/>
                    <a:cs typeface="+mn-cs"/>
                  </a:rPr>
                  <a:t> それじゃ、約</a:t>
                </a:r>
                <a:r>
                  <a:rPr kumimoji="1" lang="en-US" altLang="ja-JP" sz="1600" b="0" u="none" strike="noStrike" kern="1200" cap="none" spc="0" normalizeH="0" baseline="0" noProof="0" dirty="0">
                    <a:ln>
                      <a:noFill/>
                    </a:ln>
                    <a:solidFill>
                      <a:srgbClr val="FF0000"/>
                    </a:solidFill>
                    <a:effectLst/>
                    <a:uLnTx/>
                    <a:uFillTx/>
                    <a:latin typeface="Cambria Math" panose="02040503050406030204" pitchFamily="18" charset="0"/>
                    <a:cs typeface="+mn-cs"/>
                  </a:rPr>
                  <a:t>1/70000</a:t>
                </a:r>
                <a:r>
                  <a:rPr kumimoji="1" lang="ja-JP" altLang="en-US" sz="1600" b="0" u="none" strike="noStrike" kern="1200" cap="none" spc="0" normalizeH="0" baseline="0" noProof="0" dirty="0">
                    <a:ln>
                      <a:noFill/>
                    </a:ln>
                    <a:solidFill>
                      <a:srgbClr val="FF0000"/>
                    </a:solidFill>
                    <a:effectLst/>
                    <a:uLnTx/>
                    <a:uFillTx/>
                    <a:latin typeface="Cambria Math" panose="02040503050406030204" pitchFamily="18" charset="0"/>
                    <a:cs typeface="+mn-cs"/>
                  </a:rPr>
                  <a:t>？</a:t>
                </a:r>
                <a:endParaRPr kumimoji="1" lang="en-US" altLang="ja-JP" sz="1600" b="0" u="none" strike="noStrike" kern="1200" cap="none" spc="0" normalizeH="0" baseline="0" noProof="0" dirty="0">
                  <a:ln>
                    <a:noFill/>
                  </a:ln>
                  <a:solidFill>
                    <a:srgbClr val="FF0000"/>
                  </a:solidFill>
                  <a:effectLst/>
                  <a:uLnTx/>
                  <a:uFillTx/>
                  <a:latin typeface="Cambria Math" panose="02040503050406030204" pitchFamily="18" charset="0"/>
                  <a:cs typeface="+mn-cs"/>
                </a:endParaRPr>
              </a:p>
              <a:p>
                <a:pPr marL="0" marR="0" lvl="0" indent="0" algn="l" defTabSz="914400" rtl="0" eaLnBrk="1" fontAlgn="auto" latinLnBrk="0" hangingPunct="1">
                  <a:lnSpc>
                    <a:spcPct val="120000"/>
                  </a:lnSpc>
                  <a:spcBef>
                    <a:spcPts val="0"/>
                  </a:spcBef>
                  <a:spcAft>
                    <a:spcPts val="0"/>
                  </a:spcAft>
                  <a:buClrTx/>
                  <a:buSzTx/>
                  <a:buFontTx/>
                  <a:buNone/>
                  <a:tabLst/>
                  <a:defRPr/>
                </a:pPr>
                <a:endParaRPr kumimoji="1" lang="en-US" altLang="ja-JP" sz="1600" b="0"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endParaRPr>
              </a:p>
              <a:p>
                <a:pPr lvl="0" defTabSz="914400">
                  <a:lnSpc>
                    <a:spcPct val="120000"/>
                  </a:lnSpc>
                  <a:defRPr/>
                </a:pPr>
                <a:r>
                  <a:rPr kumimoji="1" lang="ja-JP" altLang="en-US" sz="1600" b="0"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事後確率 </a:t>
                </a:r>
                <a14:m>
                  <m:oMath xmlns:m="http://schemas.openxmlformats.org/officeDocument/2006/math">
                    <m:r>
                      <a:rPr kumimoji="1" lang="en-US" altLang="ja-JP" sz="1600" i="1">
                        <a:solidFill>
                          <a:srgbClr val="0000FF"/>
                        </a:solidFill>
                        <a:latin typeface="Cambria Math" panose="02040503050406030204" pitchFamily="18" charset="0"/>
                      </a:rPr>
                      <m:t>𝑝</m:t>
                    </m:r>
                    <m:d>
                      <m:dPr>
                        <m:ctrlPr>
                          <a:rPr kumimoji="1" lang="en-US" altLang="ja-JP" sz="1600" i="1">
                            <a:solidFill>
                              <a:srgbClr val="0000FF"/>
                            </a:solidFill>
                            <a:latin typeface="Cambria Math" panose="02040503050406030204" pitchFamily="18" charset="0"/>
                          </a:rPr>
                        </m:ctrlPr>
                      </m:dPr>
                      <m:e>
                        <m:r>
                          <a:rPr kumimoji="1" lang="ja-JP" altLang="en-US" sz="1600" i="1">
                            <a:solidFill>
                              <a:srgbClr val="0000FF"/>
                            </a:solidFill>
                            <a:latin typeface="Cambria Math" panose="02040503050406030204" pitchFamily="18" charset="0"/>
                          </a:rPr>
                          <m:t>犯人</m:t>
                        </m:r>
                      </m:e>
                      <m:e>
                        <m:r>
                          <a:rPr kumimoji="1" lang="ja-JP" altLang="en-US" sz="1600" i="1">
                            <a:solidFill>
                              <a:srgbClr val="0000FF"/>
                            </a:solidFill>
                            <a:latin typeface="Cambria Math" panose="02040503050406030204" pitchFamily="18" charset="0"/>
                          </a:rPr>
                          <m:t>一致</m:t>
                        </m:r>
                      </m:e>
                    </m:d>
                    <m:r>
                      <a:rPr kumimoji="1" lang="en-US" altLang="ja-JP" sz="1600" b="0" i="1" u="none" strike="noStrike" kern="1200" cap="none" spc="0" normalizeH="0" baseline="0" noProof="0">
                        <a:ln>
                          <a:noFill/>
                        </a:ln>
                        <a:solidFill>
                          <a:srgbClr val="000000"/>
                        </a:solidFill>
                        <a:effectLst/>
                        <a:uLnTx/>
                        <a:uFillTx/>
                        <a:latin typeface="Cambria Math" panose="02040503050406030204" pitchFamily="18" charset="0"/>
                        <a:cs typeface="+mn-cs"/>
                      </a:rPr>
                      <m:t>=</m:t>
                    </m:r>
                    <m:r>
                      <a:rPr kumimoji="1" lang="en-US" altLang="ja-JP" sz="1600" b="0" i="1" u="none" strike="noStrike" kern="1200" cap="none" spc="0" normalizeH="0" baseline="0" noProof="0">
                        <a:ln>
                          <a:noFill/>
                        </a:ln>
                        <a:solidFill>
                          <a:srgbClr val="000000"/>
                        </a:solidFill>
                        <a:effectLst/>
                        <a:uLnTx/>
                        <a:uFillTx/>
                        <a:latin typeface="Cambria Math" panose="02040503050406030204" pitchFamily="18" charset="0"/>
                        <a:cs typeface="+mn-cs"/>
                      </a:rPr>
                      <m:t>𝑝</m:t>
                    </m:r>
                    <m:d>
                      <m:dPr>
                        <m:ctrlPr>
                          <a:rPr kumimoji="1" lang="en-US" altLang="ja-JP" sz="1600" b="0" i="1" u="none" strike="noStrike" kern="1200" cap="none" spc="0" normalizeH="0" baseline="0" noProof="0">
                            <a:ln>
                              <a:noFill/>
                            </a:ln>
                            <a:solidFill>
                              <a:srgbClr val="000000"/>
                            </a:solidFill>
                            <a:effectLst/>
                            <a:uLnTx/>
                            <a:uFillTx/>
                            <a:latin typeface="Cambria Math" panose="02040503050406030204" pitchFamily="18" charset="0"/>
                            <a:cs typeface="+mn-cs"/>
                          </a:rPr>
                        </m:ctrlPr>
                      </m:dPr>
                      <m:e>
                        <m:r>
                          <a:rPr kumimoji="1" lang="en-US" altLang="ja-JP" sz="1600" b="0" i="1" u="none" strike="noStrike" kern="1200" cap="none" spc="0" normalizeH="0" baseline="0" noProof="0">
                            <a:ln>
                              <a:noFill/>
                            </a:ln>
                            <a:solidFill>
                              <a:srgbClr val="000000"/>
                            </a:solidFill>
                            <a:effectLst/>
                            <a:uLnTx/>
                            <a:uFillTx/>
                            <a:latin typeface="Cambria Math" panose="02040503050406030204" pitchFamily="18" charset="0"/>
                            <a:cs typeface="+mn-cs"/>
                          </a:rPr>
                          <m:t>𝐴</m:t>
                        </m:r>
                      </m:e>
                      <m:e>
                        <m:r>
                          <a:rPr kumimoji="1" lang="en-US" altLang="ja-JP" sz="1600" b="0" i="1" u="none" strike="noStrike" kern="1200" cap="none" spc="0" normalizeH="0" baseline="0" noProof="0">
                            <a:ln>
                              <a:noFill/>
                            </a:ln>
                            <a:solidFill>
                              <a:srgbClr val="000000"/>
                            </a:solidFill>
                            <a:effectLst/>
                            <a:uLnTx/>
                            <a:uFillTx/>
                            <a:latin typeface="Cambria Math" panose="02040503050406030204" pitchFamily="18" charset="0"/>
                            <a:cs typeface="+mn-cs"/>
                          </a:rPr>
                          <m:t>𝐵</m:t>
                        </m:r>
                      </m:e>
                    </m:d>
                    <m:r>
                      <a:rPr kumimoji="1" lang="en-US" altLang="ja-JP" sz="1600" b="0" i="1" u="none" strike="noStrike" kern="1200" cap="none" spc="0" normalizeH="0" baseline="0" noProof="0">
                        <a:ln>
                          <a:noFill/>
                        </a:ln>
                        <a:solidFill>
                          <a:srgbClr val="000000"/>
                        </a:solidFill>
                        <a:effectLst/>
                        <a:uLnTx/>
                        <a:uFillTx/>
                        <a:latin typeface="Cambria Math" panose="02040503050406030204" pitchFamily="18" charset="0"/>
                        <a:cs typeface="+mn-cs"/>
                      </a:rPr>
                      <m:t>=</m:t>
                    </m:r>
                    <m:f>
                      <m:fPr>
                        <m:ctrlPr>
                          <a:rPr kumimoji="1" lang="en-US" altLang="ja-JP" sz="1600" b="0" i="1" u="none" strike="noStrike" kern="1200" cap="none" spc="0" normalizeH="0" baseline="0" noProof="0">
                            <a:ln>
                              <a:noFill/>
                            </a:ln>
                            <a:solidFill>
                              <a:srgbClr val="000000"/>
                            </a:solidFill>
                            <a:effectLst/>
                            <a:uLnTx/>
                            <a:uFillTx/>
                            <a:latin typeface="Cambria Math" panose="02040503050406030204" pitchFamily="18" charset="0"/>
                            <a:cs typeface="+mn-cs"/>
                          </a:rPr>
                        </m:ctrlPr>
                      </m:fPr>
                      <m:num>
                        <m:r>
                          <a:rPr kumimoji="1" lang="en-US" altLang="ja-JP" sz="1600" b="0" i="1" u="none" strike="noStrike" kern="1200" cap="none" spc="0" normalizeH="0" baseline="0" noProof="0">
                            <a:ln>
                              <a:noFill/>
                            </a:ln>
                            <a:solidFill>
                              <a:srgbClr val="000000"/>
                            </a:solidFill>
                            <a:effectLst/>
                            <a:uLnTx/>
                            <a:uFillTx/>
                            <a:latin typeface="Cambria Math" panose="02040503050406030204" pitchFamily="18" charset="0"/>
                            <a:cs typeface="+mn-cs"/>
                          </a:rPr>
                          <m:t>𝑝</m:t>
                        </m:r>
                        <m:r>
                          <a:rPr kumimoji="1" lang="en-US" altLang="ja-JP" sz="1600" b="0" i="1" u="none" strike="noStrike" kern="1200" cap="none" spc="0" normalizeH="0" baseline="0" noProof="0">
                            <a:ln>
                              <a:noFill/>
                            </a:ln>
                            <a:solidFill>
                              <a:srgbClr val="000000"/>
                            </a:solidFill>
                            <a:effectLst/>
                            <a:uLnTx/>
                            <a:uFillTx/>
                            <a:latin typeface="Cambria Math" panose="02040503050406030204" pitchFamily="18" charset="0"/>
                            <a:cs typeface="+mn-cs"/>
                          </a:rPr>
                          <m:t>(</m:t>
                        </m:r>
                        <m:r>
                          <a:rPr kumimoji="1" lang="en-US" altLang="ja-JP" sz="1600" b="0" i="1" u="none" strike="noStrike" kern="1200" cap="none" spc="0" normalizeH="0" baseline="0" noProof="0">
                            <a:ln>
                              <a:noFill/>
                            </a:ln>
                            <a:solidFill>
                              <a:srgbClr val="000000"/>
                            </a:solidFill>
                            <a:effectLst/>
                            <a:uLnTx/>
                            <a:uFillTx/>
                            <a:latin typeface="Cambria Math" panose="02040503050406030204" pitchFamily="18" charset="0"/>
                            <a:cs typeface="+mn-cs"/>
                          </a:rPr>
                          <m:t>𝐵</m:t>
                        </m:r>
                        <m:r>
                          <a:rPr kumimoji="1" lang="en-US" altLang="ja-JP" sz="1600" b="0" i="1" u="none" strike="noStrike" kern="1200" cap="none" spc="0" normalizeH="0" baseline="0" noProof="0">
                            <a:ln>
                              <a:noFill/>
                            </a:ln>
                            <a:solidFill>
                              <a:srgbClr val="000000"/>
                            </a:solidFill>
                            <a:effectLst/>
                            <a:uLnTx/>
                            <a:uFillTx/>
                            <a:latin typeface="Cambria Math" panose="02040503050406030204" pitchFamily="18" charset="0"/>
                            <a:cs typeface="+mn-cs"/>
                          </a:rPr>
                          <m:t>|</m:t>
                        </m:r>
                        <m:r>
                          <a:rPr kumimoji="1" lang="en-US" altLang="ja-JP" sz="1600" b="0" i="1" u="none" strike="noStrike" kern="1200" cap="none" spc="0" normalizeH="0" baseline="0" noProof="0">
                            <a:ln>
                              <a:noFill/>
                            </a:ln>
                            <a:solidFill>
                              <a:srgbClr val="000000"/>
                            </a:solidFill>
                            <a:effectLst/>
                            <a:uLnTx/>
                            <a:uFillTx/>
                            <a:latin typeface="Cambria Math" panose="02040503050406030204" pitchFamily="18" charset="0"/>
                            <a:cs typeface="+mn-cs"/>
                          </a:rPr>
                          <m:t>𝐴</m:t>
                        </m:r>
                        <m:r>
                          <a:rPr kumimoji="1" lang="en-US" altLang="ja-JP" sz="1600" b="0" i="1" u="none" strike="noStrike" kern="1200" cap="none" spc="0" normalizeH="0" baseline="0" noProof="0">
                            <a:ln>
                              <a:noFill/>
                            </a:ln>
                            <a:solidFill>
                              <a:srgbClr val="000000"/>
                            </a:solidFill>
                            <a:effectLst/>
                            <a:uLnTx/>
                            <a:uFillTx/>
                            <a:latin typeface="Cambria Math" panose="02040503050406030204" pitchFamily="18" charset="0"/>
                            <a:cs typeface="+mn-cs"/>
                          </a:rPr>
                          <m:t>)</m:t>
                        </m:r>
                        <m:r>
                          <a:rPr kumimoji="1" lang="en-US" altLang="ja-JP" sz="1600" b="0" i="1" u="none" strike="noStrike" kern="1200" cap="none" spc="0" normalizeH="0" baseline="0" noProof="0">
                            <a:ln>
                              <a:noFill/>
                            </a:ln>
                            <a:solidFill>
                              <a:srgbClr val="000000"/>
                            </a:solidFill>
                            <a:effectLst/>
                            <a:uLnTx/>
                            <a:uFillTx/>
                            <a:latin typeface="Cambria Math" panose="02040503050406030204" pitchFamily="18" charset="0"/>
                            <a:cs typeface="+mn-cs"/>
                          </a:rPr>
                          <m:t>𝑝</m:t>
                        </m:r>
                        <m:d>
                          <m:dPr>
                            <m:ctrlPr>
                              <a:rPr kumimoji="1" lang="en-US" altLang="ja-JP" sz="1600" b="0" i="1" u="none" strike="noStrike" kern="1200" cap="none" spc="0" normalizeH="0" baseline="0" noProof="0">
                                <a:ln>
                                  <a:noFill/>
                                </a:ln>
                                <a:solidFill>
                                  <a:srgbClr val="000000"/>
                                </a:solidFill>
                                <a:effectLst/>
                                <a:uLnTx/>
                                <a:uFillTx/>
                                <a:latin typeface="Cambria Math" panose="02040503050406030204" pitchFamily="18" charset="0"/>
                                <a:cs typeface="+mn-cs"/>
                              </a:rPr>
                            </m:ctrlPr>
                          </m:dPr>
                          <m:e>
                            <m:r>
                              <a:rPr kumimoji="1" lang="en-US" altLang="ja-JP" sz="1600" b="0" i="1" u="none" strike="noStrike" kern="1200" cap="none" spc="0" normalizeH="0" baseline="0" noProof="0">
                                <a:ln>
                                  <a:noFill/>
                                </a:ln>
                                <a:solidFill>
                                  <a:srgbClr val="000000"/>
                                </a:solidFill>
                                <a:effectLst/>
                                <a:uLnTx/>
                                <a:uFillTx/>
                                <a:latin typeface="Cambria Math" panose="02040503050406030204" pitchFamily="18" charset="0"/>
                                <a:cs typeface="+mn-cs"/>
                              </a:rPr>
                              <m:t>𝐴</m:t>
                            </m:r>
                          </m:e>
                        </m:d>
                      </m:num>
                      <m:den>
                        <m:r>
                          <a:rPr kumimoji="1" lang="en-US" altLang="ja-JP" sz="1600" b="0" i="1" u="none" strike="noStrike" kern="1200" cap="none" spc="0" normalizeH="0" baseline="0" noProof="0">
                            <a:ln>
                              <a:noFill/>
                            </a:ln>
                            <a:solidFill>
                              <a:srgbClr val="000000"/>
                            </a:solidFill>
                            <a:effectLst/>
                            <a:uLnTx/>
                            <a:uFillTx/>
                            <a:latin typeface="Cambria Math" panose="02040503050406030204" pitchFamily="18" charset="0"/>
                            <a:cs typeface="+mn-cs"/>
                          </a:rPr>
                          <m:t>𝑝</m:t>
                        </m:r>
                        <m:d>
                          <m:dPr>
                            <m:ctrlPr>
                              <a:rPr kumimoji="1" lang="en-US" altLang="ja-JP" sz="1600" b="0" i="1" u="none" strike="noStrike" kern="1200" cap="none" spc="0" normalizeH="0" baseline="0" noProof="0">
                                <a:ln>
                                  <a:noFill/>
                                </a:ln>
                                <a:solidFill>
                                  <a:srgbClr val="000000"/>
                                </a:solidFill>
                                <a:effectLst/>
                                <a:uLnTx/>
                                <a:uFillTx/>
                                <a:latin typeface="Cambria Math" panose="02040503050406030204" pitchFamily="18" charset="0"/>
                                <a:cs typeface="+mn-cs"/>
                              </a:rPr>
                            </m:ctrlPr>
                          </m:dPr>
                          <m:e>
                            <m:r>
                              <a:rPr kumimoji="1" lang="en-US" altLang="ja-JP" sz="1600" b="0" i="1" u="none" strike="noStrike" kern="1200" cap="none" spc="0" normalizeH="0" baseline="0" noProof="0">
                                <a:ln>
                                  <a:noFill/>
                                </a:ln>
                                <a:solidFill>
                                  <a:srgbClr val="000000"/>
                                </a:solidFill>
                                <a:effectLst/>
                                <a:uLnTx/>
                                <a:uFillTx/>
                                <a:latin typeface="Cambria Math" panose="02040503050406030204" pitchFamily="18" charset="0"/>
                                <a:cs typeface="+mn-cs"/>
                              </a:rPr>
                              <m:t>𝐵</m:t>
                            </m:r>
                          </m:e>
                        </m:d>
                      </m:den>
                    </m:f>
                    <m:r>
                      <a:rPr kumimoji="1" lang="en-US" altLang="ja-JP" sz="1600" b="0" i="1" u="none" strike="noStrike" kern="1200" cap="none" spc="0" normalizeH="0" baseline="0" noProof="0" smtClean="0">
                        <a:ln>
                          <a:noFill/>
                        </a:ln>
                        <a:solidFill>
                          <a:srgbClr val="000000"/>
                        </a:solidFill>
                        <a:effectLst/>
                        <a:uLnTx/>
                        <a:uFillTx/>
                        <a:latin typeface="Cambria Math" panose="02040503050406030204" pitchFamily="18" charset="0"/>
                        <a:cs typeface="+mn-cs"/>
                      </a:rPr>
                      <m:t>=</m:t>
                    </m:r>
                    <m:f>
                      <m:fPr>
                        <m:ctrlPr>
                          <a:rPr kumimoji="1" lang="en-US" altLang="ja-JP" sz="1600" b="0" i="1" u="none" strike="noStrike" kern="1200" cap="none" spc="0" normalizeH="0" baseline="0" noProof="0">
                            <a:ln>
                              <a:noFill/>
                            </a:ln>
                            <a:solidFill>
                              <a:srgbClr val="000000"/>
                            </a:solidFill>
                            <a:effectLst/>
                            <a:uLnTx/>
                            <a:uFillTx/>
                            <a:latin typeface="Cambria Math" panose="02040503050406030204" pitchFamily="18" charset="0"/>
                            <a:cs typeface="+mn-cs"/>
                          </a:rPr>
                        </m:ctrlPr>
                      </m:fPr>
                      <m:num>
                        <m:r>
                          <a:rPr kumimoji="1" lang="en-US" altLang="ja-JP" sz="1600" b="0" i="1" u="none" strike="noStrike" kern="1200" cap="none" spc="0" normalizeH="0" baseline="0" noProof="0">
                            <a:ln>
                              <a:noFill/>
                            </a:ln>
                            <a:solidFill>
                              <a:srgbClr val="000000"/>
                            </a:solidFill>
                            <a:effectLst/>
                            <a:uLnTx/>
                            <a:uFillTx/>
                            <a:latin typeface="Cambria Math" panose="02040503050406030204" pitchFamily="18" charset="0"/>
                            <a:cs typeface="+mn-cs"/>
                          </a:rPr>
                          <m:t>𝑝</m:t>
                        </m:r>
                        <m:r>
                          <a:rPr kumimoji="1" lang="en-US" altLang="ja-JP" sz="1600" b="0" i="1" u="none" strike="noStrike" kern="1200" cap="none" spc="0" normalizeH="0" baseline="0" noProof="0">
                            <a:ln>
                              <a:noFill/>
                            </a:ln>
                            <a:solidFill>
                              <a:srgbClr val="000000"/>
                            </a:solidFill>
                            <a:effectLst/>
                            <a:uLnTx/>
                            <a:uFillTx/>
                            <a:latin typeface="Cambria Math" panose="02040503050406030204" pitchFamily="18" charset="0"/>
                            <a:cs typeface="+mn-cs"/>
                          </a:rPr>
                          <m:t>(</m:t>
                        </m:r>
                        <m:r>
                          <a:rPr kumimoji="1" lang="en-US" altLang="ja-JP" sz="1600" b="0" i="1" u="none" strike="noStrike" kern="1200" cap="none" spc="0" normalizeH="0" baseline="0" noProof="0">
                            <a:ln>
                              <a:noFill/>
                            </a:ln>
                            <a:solidFill>
                              <a:srgbClr val="000000"/>
                            </a:solidFill>
                            <a:effectLst/>
                            <a:uLnTx/>
                            <a:uFillTx/>
                            <a:latin typeface="Cambria Math" panose="02040503050406030204" pitchFamily="18" charset="0"/>
                            <a:cs typeface="+mn-cs"/>
                          </a:rPr>
                          <m:t>𝐵</m:t>
                        </m:r>
                        <m:r>
                          <a:rPr kumimoji="1" lang="en-US" altLang="ja-JP" sz="1600" b="0" i="1" u="none" strike="noStrike" kern="1200" cap="none" spc="0" normalizeH="0" baseline="0" noProof="0">
                            <a:ln>
                              <a:noFill/>
                            </a:ln>
                            <a:solidFill>
                              <a:srgbClr val="000000"/>
                            </a:solidFill>
                            <a:effectLst/>
                            <a:uLnTx/>
                            <a:uFillTx/>
                            <a:latin typeface="Cambria Math" panose="02040503050406030204" pitchFamily="18" charset="0"/>
                            <a:cs typeface="+mn-cs"/>
                          </a:rPr>
                          <m:t>|</m:t>
                        </m:r>
                        <m:r>
                          <a:rPr kumimoji="1" lang="en-US" altLang="ja-JP" sz="1600" b="0" i="1" u="none" strike="noStrike" kern="1200" cap="none" spc="0" normalizeH="0" baseline="0" noProof="0">
                            <a:ln>
                              <a:noFill/>
                            </a:ln>
                            <a:solidFill>
                              <a:srgbClr val="000000"/>
                            </a:solidFill>
                            <a:effectLst/>
                            <a:uLnTx/>
                            <a:uFillTx/>
                            <a:latin typeface="Cambria Math" panose="02040503050406030204" pitchFamily="18" charset="0"/>
                            <a:cs typeface="+mn-cs"/>
                          </a:rPr>
                          <m:t>𝐴</m:t>
                        </m:r>
                        <m:r>
                          <a:rPr kumimoji="1" lang="en-US" altLang="ja-JP" sz="1600" b="0" i="1" u="none" strike="noStrike" kern="1200" cap="none" spc="0" normalizeH="0" baseline="0" noProof="0">
                            <a:ln>
                              <a:noFill/>
                            </a:ln>
                            <a:solidFill>
                              <a:srgbClr val="000000"/>
                            </a:solidFill>
                            <a:effectLst/>
                            <a:uLnTx/>
                            <a:uFillTx/>
                            <a:latin typeface="Cambria Math" panose="02040503050406030204" pitchFamily="18" charset="0"/>
                            <a:cs typeface="+mn-cs"/>
                          </a:rPr>
                          <m:t>)</m:t>
                        </m:r>
                        <m:r>
                          <a:rPr kumimoji="1" lang="en-US" altLang="ja-JP" sz="1600" b="0" i="1" u="none" strike="noStrike" kern="1200" cap="none" spc="0" normalizeH="0" baseline="0" noProof="0">
                            <a:ln>
                              <a:noFill/>
                            </a:ln>
                            <a:solidFill>
                              <a:srgbClr val="000000"/>
                            </a:solidFill>
                            <a:effectLst/>
                            <a:uLnTx/>
                            <a:uFillTx/>
                            <a:latin typeface="Cambria Math" panose="02040503050406030204" pitchFamily="18" charset="0"/>
                            <a:cs typeface="+mn-cs"/>
                          </a:rPr>
                          <m:t>𝑝</m:t>
                        </m:r>
                        <m:d>
                          <m:dPr>
                            <m:ctrlPr>
                              <a:rPr kumimoji="1" lang="en-US" altLang="ja-JP" sz="1600" b="0" i="1" u="none" strike="noStrike" kern="1200" cap="none" spc="0" normalizeH="0" baseline="0" noProof="0">
                                <a:ln>
                                  <a:noFill/>
                                </a:ln>
                                <a:solidFill>
                                  <a:srgbClr val="000000"/>
                                </a:solidFill>
                                <a:effectLst/>
                                <a:uLnTx/>
                                <a:uFillTx/>
                                <a:latin typeface="Cambria Math" panose="02040503050406030204" pitchFamily="18" charset="0"/>
                                <a:cs typeface="+mn-cs"/>
                              </a:rPr>
                            </m:ctrlPr>
                          </m:dPr>
                          <m:e>
                            <m:r>
                              <a:rPr kumimoji="1" lang="en-US" altLang="ja-JP" sz="1600" b="0" i="1" u="none" strike="noStrike" kern="1200" cap="none" spc="0" normalizeH="0" baseline="0" noProof="0">
                                <a:ln>
                                  <a:noFill/>
                                </a:ln>
                                <a:solidFill>
                                  <a:srgbClr val="000000"/>
                                </a:solidFill>
                                <a:effectLst/>
                                <a:uLnTx/>
                                <a:uFillTx/>
                                <a:latin typeface="Cambria Math" panose="02040503050406030204" pitchFamily="18" charset="0"/>
                                <a:cs typeface="+mn-cs"/>
                              </a:rPr>
                              <m:t>𝐴</m:t>
                            </m:r>
                          </m:e>
                        </m:d>
                      </m:num>
                      <m:den>
                        <m:nary>
                          <m:naryPr>
                            <m:chr m:val="∑"/>
                            <m:limLoc m:val="subSup"/>
                            <m:supHide m:val="on"/>
                            <m:ctrlPr>
                              <a:rPr kumimoji="1" lang="en-US" altLang="ja-JP" sz="1600" b="0" i="1" u="none" strike="noStrike" kern="1200" cap="none" spc="0" normalizeH="0" baseline="0" noProof="0" smtClean="0">
                                <a:ln>
                                  <a:noFill/>
                                </a:ln>
                                <a:solidFill>
                                  <a:srgbClr val="000000"/>
                                </a:solidFill>
                                <a:effectLst/>
                                <a:uLnTx/>
                                <a:uFillTx/>
                                <a:latin typeface="Cambria Math" panose="02040503050406030204" pitchFamily="18" charset="0"/>
                                <a:cs typeface="+mn-cs"/>
                              </a:rPr>
                            </m:ctrlPr>
                          </m:naryPr>
                          <m:sub>
                            <m:r>
                              <m:rPr>
                                <m:brk m:alnAt="9"/>
                              </m:rPr>
                              <a:rPr kumimoji="1" lang="en-US" altLang="ja-JP" sz="1600" b="0" i="1" u="none" strike="noStrike" kern="1200" cap="none" spc="0" normalizeH="0" baseline="0" noProof="0" smtClean="0">
                                <a:ln>
                                  <a:noFill/>
                                </a:ln>
                                <a:solidFill>
                                  <a:srgbClr val="000000"/>
                                </a:solidFill>
                                <a:effectLst/>
                                <a:uLnTx/>
                                <a:uFillTx/>
                                <a:latin typeface="Cambria Math" panose="02040503050406030204" pitchFamily="18" charset="0"/>
                                <a:cs typeface="+mn-cs"/>
                              </a:rPr>
                              <m:t>𝐴</m:t>
                            </m:r>
                          </m:sub>
                          <m:sup/>
                          <m:e>
                            <m:r>
                              <a:rPr kumimoji="1" lang="en-US" altLang="ja-JP" sz="1600" b="0" i="1" u="none" strike="noStrike" kern="1200" cap="none" spc="0" normalizeH="0" baseline="0" noProof="0">
                                <a:ln>
                                  <a:noFill/>
                                </a:ln>
                                <a:solidFill>
                                  <a:srgbClr val="000000"/>
                                </a:solidFill>
                                <a:effectLst/>
                                <a:uLnTx/>
                                <a:uFillTx/>
                                <a:latin typeface="Cambria Math" panose="02040503050406030204" pitchFamily="18" charset="0"/>
                                <a:cs typeface="+mn-cs"/>
                              </a:rPr>
                              <m:t>𝑝</m:t>
                            </m:r>
                            <m:d>
                              <m:dPr>
                                <m:ctrlPr>
                                  <a:rPr kumimoji="1" lang="en-US" altLang="ja-JP" sz="1600" b="0" i="1" u="none" strike="noStrike" kern="1200" cap="none" spc="0" normalizeH="0" baseline="0" noProof="0">
                                    <a:ln>
                                      <a:noFill/>
                                    </a:ln>
                                    <a:solidFill>
                                      <a:srgbClr val="000000"/>
                                    </a:solidFill>
                                    <a:effectLst/>
                                    <a:uLnTx/>
                                    <a:uFillTx/>
                                    <a:latin typeface="Cambria Math" panose="02040503050406030204" pitchFamily="18" charset="0"/>
                                    <a:cs typeface="+mn-cs"/>
                                  </a:rPr>
                                </m:ctrlPr>
                              </m:dPr>
                              <m:e>
                                <m:r>
                                  <a:rPr kumimoji="1" lang="en-US" altLang="ja-JP" sz="1600" b="0" i="1" u="none" strike="noStrike" kern="1200" cap="none" spc="0" normalizeH="0" baseline="0" noProof="0">
                                    <a:ln>
                                      <a:noFill/>
                                    </a:ln>
                                    <a:solidFill>
                                      <a:srgbClr val="000000"/>
                                    </a:solidFill>
                                    <a:effectLst/>
                                    <a:uLnTx/>
                                    <a:uFillTx/>
                                    <a:latin typeface="Cambria Math" panose="02040503050406030204" pitchFamily="18" charset="0"/>
                                    <a:cs typeface="+mn-cs"/>
                                  </a:rPr>
                                  <m:t>𝐵</m:t>
                                </m:r>
                                <m:r>
                                  <a:rPr kumimoji="1" lang="en-US" altLang="ja-JP" sz="1600" b="0" i="1" u="none" strike="noStrike" kern="1200" cap="none" spc="0" normalizeH="0" baseline="0" noProof="0" smtClean="0">
                                    <a:ln>
                                      <a:noFill/>
                                    </a:ln>
                                    <a:solidFill>
                                      <a:srgbClr val="000000"/>
                                    </a:solidFill>
                                    <a:effectLst/>
                                    <a:uLnTx/>
                                    <a:uFillTx/>
                                    <a:latin typeface="Cambria Math" panose="02040503050406030204" pitchFamily="18" charset="0"/>
                                    <a:cs typeface="+mn-cs"/>
                                  </a:rPr>
                                  <m:t>|</m:t>
                                </m:r>
                                <m:r>
                                  <a:rPr kumimoji="1" lang="en-US" altLang="ja-JP" sz="1600" b="0" i="1" u="none" strike="noStrike" kern="1200" cap="none" spc="0" normalizeH="0" baseline="0" noProof="0" smtClean="0">
                                    <a:ln>
                                      <a:noFill/>
                                    </a:ln>
                                    <a:solidFill>
                                      <a:srgbClr val="000000"/>
                                    </a:solidFill>
                                    <a:effectLst/>
                                    <a:uLnTx/>
                                    <a:uFillTx/>
                                    <a:latin typeface="Cambria Math" panose="02040503050406030204" pitchFamily="18" charset="0"/>
                                    <a:cs typeface="+mn-cs"/>
                                  </a:rPr>
                                  <m:t>𝐴</m:t>
                                </m:r>
                              </m:e>
                            </m:d>
                          </m:e>
                        </m:nary>
                        <m:r>
                          <a:rPr kumimoji="1" lang="en-US" altLang="ja-JP" sz="1600" b="0" i="1" u="none" strike="noStrike" kern="1200" cap="none" spc="0" normalizeH="0" baseline="0" noProof="0" smtClean="0">
                            <a:ln>
                              <a:noFill/>
                            </a:ln>
                            <a:solidFill>
                              <a:srgbClr val="000000"/>
                            </a:solidFill>
                            <a:effectLst/>
                            <a:uLnTx/>
                            <a:uFillTx/>
                            <a:latin typeface="Cambria Math" panose="02040503050406030204" pitchFamily="18" charset="0"/>
                            <a:cs typeface="+mn-cs"/>
                          </a:rPr>
                          <m:t>𝑝</m:t>
                        </m:r>
                        <m:r>
                          <a:rPr kumimoji="1" lang="en-US" altLang="ja-JP" sz="1600" b="0" i="1" u="none" strike="noStrike" kern="1200" cap="none" spc="0" normalizeH="0" baseline="0" noProof="0" smtClean="0">
                            <a:ln>
                              <a:noFill/>
                            </a:ln>
                            <a:solidFill>
                              <a:srgbClr val="000000"/>
                            </a:solidFill>
                            <a:effectLst/>
                            <a:uLnTx/>
                            <a:uFillTx/>
                            <a:latin typeface="Cambria Math" panose="02040503050406030204" pitchFamily="18" charset="0"/>
                            <a:cs typeface="+mn-cs"/>
                          </a:rPr>
                          <m:t>(</m:t>
                        </m:r>
                        <m:r>
                          <a:rPr kumimoji="1" lang="en-US" altLang="ja-JP" sz="1600" b="0" i="1" u="none" strike="noStrike" kern="1200" cap="none" spc="0" normalizeH="0" baseline="0" noProof="0" smtClean="0">
                            <a:ln>
                              <a:noFill/>
                            </a:ln>
                            <a:solidFill>
                              <a:srgbClr val="000000"/>
                            </a:solidFill>
                            <a:effectLst/>
                            <a:uLnTx/>
                            <a:uFillTx/>
                            <a:latin typeface="Cambria Math" panose="02040503050406030204" pitchFamily="18" charset="0"/>
                            <a:cs typeface="+mn-cs"/>
                          </a:rPr>
                          <m:t>𝐴</m:t>
                        </m:r>
                        <m:r>
                          <a:rPr kumimoji="1" lang="en-US" altLang="ja-JP" sz="1600" b="0" i="1" u="none" strike="noStrike" kern="1200" cap="none" spc="0" normalizeH="0" baseline="0" noProof="0" smtClean="0">
                            <a:ln>
                              <a:noFill/>
                            </a:ln>
                            <a:solidFill>
                              <a:srgbClr val="000000"/>
                            </a:solidFill>
                            <a:effectLst/>
                            <a:uLnTx/>
                            <a:uFillTx/>
                            <a:latin typeface="Cambria Math" panose="02040503050406030204" pitchFamily="18" charset="0"/>
                            <a:cs typeface="+mn-cs"/>
                          </a:rPr>
                          <m:t>)</m:t>
                        </m:r>
                      </m:den>
                    </m:f>
                  </m:oMath>
                </a14:m>
                <a:endParaRPr kumimoji="1" lang="en-US" altLang="ja-JP" sz="1600" b="0" i="1" u="none" strike="noStrike" kern="1200" cap="none" spc="0" normalizeH="0" baseline="0" noProof="0" dirty="0">
                  <a:ln>
                    <a:noFill/>
                  </a:ln>
                  <a:solidFill>
                    <a:srgbClr val="000000"/>
                  </a:solidFill>
                  <a:effectLst/>
                  <a:uLnTx/>
                  <a:uFillTx/>
                  <a:latin typeface="Cambria Math" panose="02040503050406030204" pitchFamily="18" charset="0"/>
                  <a:ea typeface="ＭＳ Ｐゴシック"/>
                  <a:cs typeface="+mn-cs"/>
                </a:endParaRPr>
              </a:p>
              <a:p>
                <a:pPr lvl="0" defTabSz="914400">
                  <a:lnSpc>
                    <a:spcPct val="120000"/>
                  </a:lnSpc>
                  <a:defRPr/>
                </a:pPr>
                <a:r>
                  <a:rPr kumimoji="1" lang="en-US" altLang="ja-JP" sz="1600" b="0" i="0" u="none" strike="noStrike" kern="1200" cap="none" spc="0" normalizeH="0" baseline="0" noProof="0" dirty="0">
                    <a:ln>
                      <a:noFill/>
                    </a:ln>
                    <a:solidFill>
                      <a:srgbClr val="000000"/>
                    </a:solidFill>
                    <a:effectLst/>
                    <a:uLnTx/>
                    <a:uFillTx/>
                    <a:latin typeface="Times New Roman"/>
                    <a:ea typeface="ＭＳ Ｐゴシック"/>
                    <a:cs typeface="+mn-cs"/>
                  </a:rPr>
                  <a:t>	</a:t>
                </a:r>
                <a14:m>
                  <m:oMath xmlns:m="http://schemas.openxmlformats.org/officeDocument/2006/math">
                    <m:r>
                      <a:rPr kumimoji="1" lang="en-US" altLang="ja-JP" sz="1600" b="0" i="1" u="none" strike="noStrike" kern="1200" cap="none" spc="0" normalizeH="0" baseline="0" noProof="0" smtClean="0">
                        <a:ln>
                          <a:noFill/>
                        </a:ln>
                        <a:solidFill>
                          <a:srgbClr val="000000"/>
                        </a:solidFill>
                        <a:effectLst/>
                        <a:uLnTx/>
                        <a:uFillTx/>
                        <a:latin typeface="Cambria Math" panose="02040503050406030204" pitchFamily="18" charset="0"/>
                        <a:cs typeface="+mn-cs"/>
                      </a:rPr>
                      <m:t>=</m:t>
                    </m:r>
                    <m:f>
                      <m:fPr>
                        <m:ctrlPr>
                          <a:rPr kumimoji="1" lang="en-US" altLang="ja-JP" sz="1600" b="0" i="1" u="none" strike="noStrike" kern="1200" cap="none" spc="0" normalizeH="0" baseline="0" noProof="0">
                            <a:ln>
                              <a:noFill/>
                            </a:ln>
                            <a:solidFill>
                              <a:srgbClr val="000000"/>
                            </a:solidFill>
                            <a:effectLst/>
                            <a:uLnTx/>
                            <a:uFillTx/>
                            <a:latin typeface="Cambria Math" panose="02040503050406030204" pitchFamily="18" charset="0"/>
                            <a:cs typeface="+mn-cs"/>
                          </a:rPr>
                        </m:ctrlPr>
                      </m:fPr>
                      <m:num>
                        <m:r>
                          <a:rPr kumimoji="1" lang="en-US" altLang="ja-JP" sz="1600" b="0" i="1" u="none" strike="noStrike" kern="1200" cap="none" spc="0" normalizeH="0" baseline="0" noProof="0">
                            <a:ln>
                              <a:noFill/>
                            </a:ln>
                            <a:solidFill>
                              <a:srgbClr val="000000"/>
                            </a:solidFill>
                            <a:effectLst/>
                            <a:uLnTx/>
                            <a:uFillTx/>
                            <a:latin typeface="Cambria Math" panose="02040503050406030204" pitchFamily="18" charset="0"/>
                            <a:cs typeface="+mn-cs"/>
                          </a:rPr>
                          <m:t>𝑝</m:t>
                        </m:r>
                        <m:r>
                          <a:rPr kumimoji="1" lang="en-US" altLang="ja-JP" sz="1600" b="0" i="1" u="none" strike="noStrike" kern="1200" cap="none" spc="0" normalizeH="0" baseline="0" noProof="0">
                            <a:ln>
                              <a:noFill/>
                            </a:ln>
                            <a:solidFill>
                              <a:srgbClr val="000000"/>
                            </a:solidFill>
                            <a:effectLst/>
                            <a:uLnTx/>
                            <a:uFillTx/>
                            <a:latin typeface="Cambria Math" panose="02040503050406030204" pitchFamily="18" charset="0"/>
                            <a:cs typeface="+mn-cs"/>
                          </a:rPr>
                          <m:t>(</m:t>
                        </m:r>
                        <m:r>
                          <a:rPr kumimoji="1" lang="ja-JP" altLang="en-US" sz="1600" b="0" i="1" u="none" strike="noStrike" kern="1200" cap="none" spc="0" normalizeH="0" baseline="0" noProof="0">
                            <a:ln>
                              <a:noFill/>
                            </a:ln>
                            <a:solidFill>
                              <a:srgbClr val="000000"/>
                            </a:solidFill>
                            <a:effectLst/>
                            <a:uLnTx/>
                            <a:uFillTx/>
                            <a:latin typeface="Cambria Math" panose="02040503050406030204" pitchFamily="18" charset="0"/>
                            <a:cs typeface="+mn-cs"/>
                          </a:rPr>
                          <m:t>一致</m:t>
                        </m:r>
                        <m:r>
                          <a:rPr kumimoji="1" lang="en-US" altLang="ja-JP" sz="1600" b="0" i="1" u="none" strike="noStrike" kern="1200" cap="none" spc="0" normalizeH="0" baseline="0" noProof="0">
                            <a:ln>
                              <a:noFill/>
                            </a:ln>
                            <a:solidFill>
                              <a:srgbClr val="000000"/>
                            </a:solidFill>
                            <a:effectLst/>
                            <a:uLnTx/>
                            <a:uFillTx/>
                            <a:latin typeface="Cambria Math" panose="02040503050406030204" pitchFamily="18" charset="0"/>
                            <a:cs typeface="+mn-cs"/>
                          </a:rPr>
                          <m:t>|</m:t>
                        </m:r>
                        <m:r>
                          <a:rPr kumimoji="1" lang="ja-JP" altLang="en-US" sz="1600" b="0" i="1" u="none" strike="noStrike" kern="1200" cap="none" spc="0" normalizeH="0" baseline="0" noProof="0">
                            <a:ln>
                              <a:noFill/>
                            </a:ln>
                            <a:solidFill>
                              <a:srgbClr val="000000"/>
                            </a:solidFill>
                            <a:effectLst/>
                            <a:uLnTx/>
                            <a:uFillTx/>
                            <a:latin typeface="Cambria Math" panose="02040503050406030204" pitchFamily="18" charset="0"/>
                            <a:cs typeface="+mn-cs"/>
                          </a:rPr>
                          <m:t>犯人</m:t>
                        </m:r>
                        <m:r>
                          <a:rPr kumimoji="1" lang="en-US" altLang="ja-JP" sz="1600" b="0" i="1" u="none" strike="noStrike" kern="1200" cap="none" spc="0" normalizeH="0" baseline="0" noProof="0">
                            <a:ln>
                              <a:noFill/>
                            </a:ln>
                            <a:solidFill>
                              <a:srgbClr val="000000"/>
                            </a:solidFill>
                            <a:effectLst/>
                            <a:uLnTx/>
                            <a:uFillTx/>
                            <a:latin typeface="Cambria Math" panose="02040503050406030204" pitchFamily="18" charset="0"/>
                            <a:cs typeface="+mn-cs"/>
                          </a:rPr>
                          <m:t>)</m:t>
                        </m:r>
                        <m:r>
                          <a:rPr kumimoji="1" lang="en-US" altLang="ja-JP" sz="1600" b="0" i="1" u="none" strike="noStrike" kern="1200" cap="none" spc="0" normalizeH="0" baseline="0" noProof="0" smtClean="0">
                            <a:ln>
                              <a:noFill/>
                            </a:ln>
                            <a:solidFill>
                              <a:srgbClr val="0E920E"/>
                            </a:solidFill>
                            <a:effectLst/>
                            <a:uLnTx/>
                            <a:uFillTx/>
                            <a:latin typeface="Cambria Math" panose="02040503050406030204" pitchFamily="18" charset="0"/>
                            <a:cs typeface="+mn-cs"/>
                          </a:rPr>
                          <m:t>𝑝</m:t>
                        </m:r>
                        <m:d>
                          <m:dPr>
                            <m:ctrlPr>
                              <a:rPr kumimoji="1" lang="en-US" altLang="ja-JP" sz="1600" b="0" i="1" u="none" strike="noStrike" kern="1200" cap="none" spc="0" normalizeH="0" baseline="0" noProof="0">
                                <a:ln>
                                  <a:noFill/>
                                </a:ln>
                                <a:solidFill>
                                  <a:srgbClr val="0E920E"/>
                                </a:solidFill>
                                <a:effectLst/>
                                <a:uLnTx/>
                                <a:uFillTx/>
                                <a:latin typeface="Cambria Math" panose="02040503050406030204" pitchFamily="18" charset="0"/>
                                <a:cs typeface="+mn-cs"/>
                              </a:rPr>
                            </m:ctrlPr>
                          </m:dPr>
                          <m:e>
                            <m:r>
                              <a:rPr kumimoji="1" lang="ja-JP" altLang="en-US" sz="1600" b="0" i="1" u="none" strike="noStrike" kern="1200" cap="none" spc="0" normalizeH="0" baseline="0" noProof="0">
                                <a:ln>
                                  <a:noFill/>
                                </a:ln>
                                <a:solidFill>
                                  <a:srgbClr val="0E920E"/>
                                </a:solidFill>
                                <a:effectLst/>
                                <a:uLnTx/>
                                <a:uFillTx/>
                                <a:latin typeface="Cambria Math" panose="02040503050406030204" pitchFamily="18" charset="0"/>
                                <a:cs typeface="+mn-cs"/>
                              </a:rPr>
                              <m:t>犯人</m:t>
                            </m:r>
                          </m:e>
                        </m:d>
                      </m:num>
                      <m:den>
                        <m:r>
                          <a:rPr kumimoji="1" lang="en-US" altLang="ja-JP" sz="1600" b="0" i="1" u="none" strike="noStrike" kern="1200" cap="none" spc="0" normalizeH="0" baseline="0" noProof="0">
                            <a:ln>
                              <a:noFill/>
                            </a:ln>
                            <a:solidFill>
                              <a:srgbClr val="000000"/>
                            </a:solidFill>
                            <a:effectLst/>
                            <a:uLnTx/>
                            <a:uFillTx/>
                            <a:latin typeface="Cambria Math" panose="02040503050406030204" pitchFamily="18" charset="0"/>
                            <a:cs typeface="+mn-cs"/>
                          </a:rPr>
                          <m:t>𝑝</m:t>
                        </m:r>
                        <m:d>
                          <m:dPr>
                            <m:ctrlPr>
                              <a:rPr kumimoji="1" lang="en-US" altLang="ja-JP" sz="1600" b="0" i="1" u="none" strike="noStrike" kern="1200" cap="none" spc="0" normalizeH="0" baseline="0" noProof="0">
                                <a:ln>
                                  <a:noFill/>
                                </a:ln>
                                <a:solidFill>
                                  <a:srgbClr val="000000"/>
                                </a:solidFill>
                                <a:effectLst/>
                                <a:uLnTx/>
                                <a:uFillTx/>
                                <a:latin typeface="Cambria Math" panose="02040503050406030204" pitchFamily="18" charset="0"/>
                                <a:cs typeface="+mn-cs"/>
                              </a:rPr>
                            </m:ctrlPr>
                          </m:dPr>
                          <m:e>
                            <m:r>
                              <a:rPr kumimoji="1" lang="ja-JP" altLang="en-US" sz="1600" b="0" i="1" u="none" strike="noStrike" kern="1200" cap="none" spc="0" normalizeH="0" baseline="0" noProof="0">
                                <a:ln>
                                  <a:noFill/>
                                </a:ln>
                                <a:solidFill>
                                  <a:srgbClr val="000000"/>
                                </a:solidFill>
                                <a:effectLst/>
                                <a:uLnTx/>
                                <a:uFillTx/>
                                <a:latin typeface="Cambria Math" panose="02040503050406030204" pitchFamily="18" charset="0"/>
                                <a:cs typeface="+mn-cs"/>
                              </a:rPr>
                              <m:t>一致</m:t>
                            </m:r>
                            <m:r>
                              <a:rPr kumimoji="1" lang="en-US" altLang="ja-JP" sz="1600" b="0" i="1" u="none" strike="noStrike" kern="1200" cap="none" spc="0" normalizeH="0" baseline="0" noProof="0">
                                <a:ln>
                                  <a:noFill/>
                                </a:ln>
                                <a:solidFill>
                                  <a:srgbClr val="000000"/>
                                </a:solidFill>
                                <a:effectLst/>
                                <a:uLnTx/>
                                <a:uFillTx/>
                                <a:latin typeface="Cambria Math" panose="02040503050406030204" pitchFamily="18" charset="0"/>
                                <a:cs typeface="+mn-cs"/>
                              </a:rPr>
                              <m:t>|</m:t>
                            </m:r>
                            <m:r>
                              <a:rPr kumimoji="1" lang="ja-JP" altLang="en-US" sz="1600" b="0" i="1" u="none" strike="noStrike" kern="1200" cap="none" spc="0" normalizeH="0" baseline="0" noProof="0">
                                <a:ln>
                                  <a:noFill/>
                                </a:ln>
                                <a:solidFill>
                                  <a:srgbClr val="000000"/>
                                </a:solidFill>
                                <a:effectLst/>
                                <a:uLnTx/>
                                <a:uFillTx/>
                                <a:latin typeface="Cambria Math" panose="02040503050406030204" pitchFamily="18" charset="0"/>
                                <a:cs typeface="+mn-cs"/>
                              </a:rPr>
                              <m:t>犯人</m:t>
                            </m:r>
                          </m:e>
                        </m:d>
                        <m:r>
                          <a:rPr kumimoji="1" lang="en-US" altLang="ja-JP" sz="1600" i="1">
                            <a:solidFill>
                              <a:srgbClr val="0E920E"/>
                            </a:solidFill>
                            <a:latin typeface="Cambria Math" panose="02040503050406030204" pitchFamily="18" charset="0"/>
                          </a:rPr>
                          <m:t>𝑝</m:t>
                        </m:r>
                        <m:d>
                          <m:dPr>
                            <m:ctrlPr>
                              <a:rPr kumimoji="1" lang="en-US" altLang="ja-JP" sz="1600" i="1">
                                <a:solidFill>
                                  <a:srgbClr val="0E920E"/>
                                </a:solidFill>
                                <a:latin typeface="Cambria Math" panose="02040503050406030204" pitchFamily="18" charset="0"/>
                              </a:rPr>
                            </m:ctrlPr>
                          </m:dPr>
                          <m:e>
                            <m:r>
                              <a:rPr kumimoji="1" lang="ja-JP" altLang="en-US" sz="1600" i="1">
                                <a:solidFill>
                                  <a:srgbClr val="0E920E"/>
                                </a:solidFill>
                                <a:latin typeface="Cambria Math" panose="02040503050406030204" pitchFamily="18" charset="0"/>
                              </a:rPr>
                              <m:t>犯人</m:t>
                            </m:r>
                          </m:e>
                        </m:d>
                        <m:r>
                          <a:rPr kumimoji="1" lang="en-US" altLang="ja-JP" sz="1600" b="0" i="1" u="none" strike="noStrike" kern="1200" cap="none" spc="0" normalizeH="0" baseline="0" noProof="0" smtClean="0">
                            <a:ln>
                              <a:noFill/>
                            </a:ln>
                            <a:solidFill>
                              <a:srgbClr val="000000"/>
                            </a:solidFill>
                            <a:effectLst/>
                            <a:uLnTx/>
                            <a:uFillTx/>
                            <a:latin typeface="Cambria Math" panose="02040503050406030204" pitchFamily="18" charset="0"/>
                            <a:cs typeface="+mn-cs"/>
                          </a:rPr>
                          <m:t>+</m:t>
                        </m:r>
                        <m:r>
                          <a:rPr kumimoji="1" lang="en-US" altLang="ja-JP" sz="1600" b="0" i="1" u="none" strike="noStrike" kern="1200" cap="none" spc="0" normalizeH="0" baseline="0" noProof="0">
                            <a:ln>
                              <a:noFill/>
                            </a:ln>
                            <a:solidFill>
                              <a:srgbClr val="000000"/>
                            </a:solidFill>
                            <a:effectLst/>
                            <a:uLnTx/>
                            <a:uFillTx/>
                            <a:latin typeface="Cambria Math" panose="02040503050406030204" pitchFamily="18" charset="0"/>
                            <a:cs typeface="+mn-cs"/>
                          </a:rPr>
                          <m:t>𝑝</m:t>
                        </m:r>
                        <m:d>
                          <m:dPr>
                            <m:ctrlPr>
                              <a:rPr kumimoji="1" lang="en-US" altLang="ja-JP" sz="1600" b="0" i="1" u="none" strike="noStrike" kern="1200" cap="none" spc="0" normalizeH="0" baseline="0" noProof="0">
                                <a:ln>
                                  <a:noFill/>
                                </a:ln>
                                <a:solidFill>
                                  <a:srgbClr val="000000"/>
                                </a:solidFill>
                                <a:effectLst/>
                                <a:uLnTx/>
                                <a:uFillTx/>
                                <a:latin typeface="Cambria Math" panose="02040503050406030204" pitchFamily="18" charset="0"/>
                                <a:cs typeface="+mn-cs"/>
                              </a:rPr>
                            </m:ctrlPr>
                          </m:dPr>
                          <m:e>
                            <m:r>
                              <a:rPr kumimoji="1" lang="ja-JP" altLang="en-US" sz="1600" b="0" i="1" u="none" strike="noStrike" kern="1200" cap="none" spc="0" normalizeH="0" baseline="0" noProof="0">
                                <a:ln>
                                  <a:noFill/>
                                </a:ln>
                                <a:solidFill>
                                  <a:srgbClr val="000000"/>
                                </a:solidFill>
                                <a:effectLst/>
                                <a:uLnTx/>
                                <a:uFillTx/>
                                <a:latin typeface="Cambria Math" panose="02040503050406030204" pitchFamily="18" charset="0"/>
                                <a:cs typeface="+mn-cs"/>
                              </a:rPr>
                              <m:t>一致</m:t>
                            </m:r>
                            <m:r>
                              <a:rPr kumimoji="1" lang="en-US" altLang="ja-JP" sz="1600" b="0" i="1" u="none" strike="noStrike" kern="1200" cap="none" spc="0" normalizeH="0" baseline="0" noProof="0">
                                <a:ln>
                                  <a:noFill/>
                                </a:ln>
                                <a:solidFill>
                                  <a:srgbClr val="000000"/>
                                </a:solidFill>
                                <a:effectLst/>
                                <a:uLnTx/>
                                <a:uFillTx/>
                                <a:latin typeface="Cambria Math" panose="02040503050406030204" pitchFamily="18" charset="0"/>
                                <a:cs typeface="+mn-cs"/>
                              </a:rPr>
                              <m:t>|</m:t>
                            </m:r>
                            <m:r>
                              <a:rPr kumimoji="1" lang="ja-JP" altLang="en-US" sz="1600" b="0" i="1" u="none" strike="noStrike" kern="1200" cap="none" spc="0" normalizeH="0" baseline="0" noProof="0">
                                <a:ln>
                                  <a:noFill/>
                                </a:ln>
                                <a:solidFill>
                                  <a:srgbClr val="000000"/>
                                </a:solidFill>
                                <a:effectLst/>
                                <a:uLnTx/>
                                <a:uFillTx/>
                                <a:latin typeface="Cambria Math" panose="02040503050406030204" pitchFamily="18" charset="0"/>
                                <a:cs typeface="+mn-cs"/>
                              </a:rPr>
                              <m:t>犯人でない</m:t>
                            </m:r>
                          </m:e>
                        </m:d>
                        <m:d>
                          <m:dPr>
                            <m:begChr m:val="{"/>
                            <m:endChr m:val="}"/>
                            <m:ctrlPr>
                              <a:rPr kumimoji="1" lang="en-US" altLang="ja-JP" sz="1600" b="0" i="1" u="none" strike="noStrike" kern="1200" cap="none" spc="0" normalizeH="0" baseline="0" noProof="0" smtClean="0">
                                <a:ln>
                                  <a:noFill/>
                                </a:ln>
                                <a:solidFill>
                                  <a:srgbClr val="000000"/>
                                </a:solidFill>
                                <a:effectLst/>
                                <a:uLnTx/>
                                <a:uFillTx/>
                                <a:latin typeface="Cambria Math" panose="02040503050406030204" pitchFamily="18" charset="0"/>
                                <a:cs typeface="+mn-cs"/>
                              </a:rPr>
                            </m:ctrlPr>
                          </m:dPr>
                          <m:e>
                            <m:r>
                              <a:rPr kumimoji="1" lang="en-US" altLang="ja-JP" sz="1600" b="0" i="1" u="none" strike="noStrike" kern="1200" cap="none" spc="0" normalizeH="0" baseline="0" noProof="0" smtClean="0">
                                <a:ln>
                                  <a:noFill/>
                                </a:ln>
                                <a:solidFill>
                                  <a:srgbClr val="000000"/>
                                </a:solidFill>
                                <a:effectLst/>
                                <a:uLnTx/>
                                <a:uFillTx/>
                                <a:latin typeface="Cambria Math" panose="02040503050406030204" pitchFamily="18" charset="0"/>
                                <a:cs typeface="+mn-cs"/>
                              </a:rPr>
                              <m:t>1−</m:t>
                            </m:r>
                            <m:r>
                              <a:rPr kumimoji="1" lang="en-US" altLang="ja-JP" sz="1600" i="1">
                                <a:solidFill>
                                  <a:srgbClr val="0E920E"/>
                                </a:solidFill>
                                <a:latin typeface="Cambria Math" panose="02040503050406030204" pitchFamily="18" charset="0"/>
                              </a:rPr>
                              <m:t>𝑝</m:t>
                            </m:r>
                            <m:d>
                              <m:dPr>
                                <m:ctrlPr>
                                  <a:rPr kumimoji="1" lang="en-US" altLang="ja-JP" sz="1600" i="1">
                                    <a:solidFill>
                                      <a:srgbClr val="0E920E"/>
                                    </a:solidFill>
                                    <a:latin typeface="Cambria Math" panose="02040503050406030204" pitchFamily="18" charset="0"/>
                                  </a:rPr>
                                </m:ctrlPr>
                              </m:dPr>
                              <m:e>
                                <m:r>
                                  <a:rPr kumimoji="1" lang="ja-JP" altLang="en-US" sz="1600" i="1">
                                    <a:solidFill>
                                      <a:srgbClr val="0E920E"/>
                                    </a:solidFill>
                                    <a:latin typeface="Cambria Math" panose="02040503050406030204" pitchFamily="18" charset="0"/>
                                  </a:rPr>
                                  <m:t>犯人</m:t>
                                </m:r>
                              </m:e>
                            </m:d>
                          </m:e>
                        </m:d>
                      </m:den>
                    </m:f>
                  </m:oMath>
                </a14:m>
                <a:r>
                  <a:rPr kumimoji="1" lang="en-US" altLang="ja-JP" sz="1600" b="0"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a:cs typeface="+mn-cs"/>
                  </a:rPr>
                  <a:t> </a:t>
                </a:r>
                <a:r>
                  <a:rPr kumimoji="1" lang="en-US" altLang="ja-JP" sz="1600" b="0" i="0" u="none" strike="noStrike" kern="1200" cap="none" spc="0" normalizeH="0" baseline="0" noProof="0" dirty="0">
                    <a:ln>
                      <a:noFill/>
                    </a:ln>
                    <a:solidFill>
                      <a:srgbClr val="000000"/>
                    </a:solidFill>
                    <a:effectLst/>
                    <a:uLnTx/>
                    <a:uFillTx/>
                    <a:latin typeface="Times New Roman"/>
                    <a:ea typeface="ＭＳ Ｐゴシック"/>
                    <a:cs typeface="+mn-cs"/>
                  </a:rPr>
                  <a:t> </a:t>
                </a:r>
                <a14:m>
                  <m:oMath xmlns:m="http://schemas.openxmlformats.org/officeDocument/2006/math">
                    <m:r>
                      <a:rPr kumimoji="1" lang="en-US" altLang="ja-JP" sz="1600" b="0" i="1" u="none" strike="noStrike" kern="1200" cap="none" spc="0" normalizeH="0" baseline="0" noProof="0">
                        <a:ln>
                          <a:noFill/>
                        </a:ln>
                        <a:solidFill>
                          <a:srgbClr val="000000"/>
                        </a:solidFill>
                        <a:effectLst/>
                        <a:uLnTx/>
                        <a:uFillTx/>
                        <a:latin typeface="Cambria Math" panose="02040503050406030204" pitchFamily="18" charset="0"/>
                        <a:cs typeface="+mn-cs"/>
                      </a:rPr>
                      <m:t>=</m:t>
                    </m:r>
                    <m:f>
                      <m:fPr>
                        <m:ctrlPr>
                          <a:rPr kumimoji="1" lang="en-US" altLang="ja-JP" sz="1600" b="0" i="1" u="none" strike="noStrike" kern="1200" cap="none" spc="0" normalizeH="0" baseline="0" noProof="0">
                            <a:ln>
                              <a:noFill/>
                            </a:ln>
                            <a:solidFill>
                              <a:srgbClr val="000000"/>
                            </a:solidFill>
                            <a:effectLst/>
                            <a:uLnTx/>
                            <a:uFillTx/>
                            <a:latin typeface="Cambria Math" panose="02040503050406030204" pitchFamily="18" charset="0"/>
                            <a:cs typeface="+mn-cs"/>
                          </a:rPr>
                        </m:ctrlPr>
                      </m:fPr>
                      <m:num>
                        <m:r>
                          <a:rPr kumimoji="1" lang="en-US" altLang="ja-JP" sz="1600" i="1">
                            <a:solidFill>
                              <a:srgbClr val="0E920E"/>
                            </a:solidFill>
                            <a:latin typeface="Cambria Math" panose="02040503050406030204" pitchFamily="18" charset="0"/>
                          </a:rPr>
                          <m:t>𝑝</m:t>
                        </m:r>
                        <m:d>
                          <m:dPr>
                            <m:ctrlPr>
                              <a:rPr kumimoji="1" lang="en-US" altLang="ja-JP" sz="1600" i="1">
                                <a:solidFill>
                                  <a:srgbClr val="0E920E"/>
                                </a:solidFill>
                                <a:latin typeface="Cambria Math" panose="02040503050406030204" pitchFamily="18" charset="0"/>
                              </a:rPr>
                            </m:ctrlPr>
                          </m:dPr>
                          <m:e>
                            <m:r>
                              <a:rPr kumimoji="1" lang="ja-JP" altLang="en-US" sz="1600" i="1">
                                <a:solidFill>
                                  <a:srgbClr val="0E920E"/>
                                </a:solidFill>
                                <a:latin typeface="Cambria Math" panose="02040503050406030204" pitchFamily="18" charset="0"/>
                              </a:rPr>
                              <m:t>犯人</m:t>
                            </m:r>
                          </m:e>
                        </m:d>
                      </m:num>
                      <m:den>
                        <m:r>
                          <a:rPr kumimoji="1" lang="en-US" altLang="ja-JP" sz="1600" i="1">
                            <a:solidFill>
                              <a:srgbClr val="0E920E"/>
                            </a:solidFill>
                            <a:latin typeface="Cambria Math" panose="02040503050406030204" pitchFamily="18" charset="0"/>
                          </a:rPr>
                          <m:t>𝑝</m:t>
                        </m:r>
                        <m:d>
                          <m:dPr>
                            <m:ctrlPr>
                              <a:rPr kumimoji="1" lang="en-US" altLang="ja-JP" sz="1600" i="1">
                                <a:solidFill>
                                  <a:srgbClr val="0E920E"/>
                                </a:solidFill>
                                <a:latin typeface="Cambria Math" panose="02040503050406030204" pitchFamily="18" charset="0"/>
                              </a:rPr>
                            </m:ctrlPr>
                          </m:dPr>
                          <m:e>
                            <m:r>
                              <a:rPr kumimoji="1" lang="ja-JP" altLang="en-US" sz="1600" i="1">
                                <a:solidFill>
                                  <a:srgbClr val="0E920E"/>
                                </a:solidFill>
                                <a:latin typeface="Cambria Math" panose="02040503050406030204" pitchFamily="18" charset="0"/>
                              </a:rPr>
                              <m:t>犯人</m:t>
                            </m:r>
                          </m:e>
                        </m:d>
                        <m:r>
                          <a:rPr kumimoji="1" lang="en-US" altLang="ja-JP" sz="1600" b="0" i="1" u="none" strike="noStrike" kern="1200" cap="none" spc="0" normalizeH="0" baseline="0" noProof="0">
                            <a:ln>
                              <a:noFill/>
                            </a:ln>
                            <a:solidFill>
                              <a:srgbClr val="000000"/>
                            </a:solidFill>
                            <a:effectLst/>
                            <a:uLnTx/>
                            <a:uFillTx/>
                            <a:latin typeface="Cambria Math" panose="02040503050406030204" pitchFamily="18" charset="0"/>
                            <a:cs typeface="+mn-cs"/>
                          </a:rPr>
                          <m:t>+</m:t>
                        </m:r>
                        <m:sSup>
                          <m:sSupPr>
                            <m:ctrlPr>
                              <a:rPr kumimoji="1" lang="en-US" altLang="ja-JP" sz="1600" b="0" i="1" u="none" strike="noStrike" kern="1200" cap="none" spc="0" normalizeH="0" baseline="0" noProof="0" smtClean="0">
                                <a:ln>
                                  <a:noFill/>
                                </a:ln>
                                <a:solidFill>
                                  <a:srgbClr val="000000"/>
                                </a:solidFill>
                                <a:effectLst/>
                                <a:uLnTx/>
                                <a:uFillTx/>
                                <a:latin typeface="Cambria Math" panose="02040503050406030204" pitchFamily="18" charset="0"/>
                                <a:cs typeface="+mn-cs"/>
                              </a:rPr>
                            </m:ctrlPr>
                          </m:sSupPr>
                          <m:e>
                            <m:r>
                              <a:rPr kumimoji="1" lang="en-US" altLang="ja-JP" sz="1600" b="0" i="1" u="none" strike="noStrike" kern="1200" cap="none" spc="0" normalizeH="0" baseline="0" noProof="0" smtClean="0">
                                <a:ln>
                                  <a:noFill/>
                                </a:ln>
                                <a:solidFill>
                                  <a:srgbClr val="000000"/>
                                </a:solidFill>
                                <a:effectLst/>
                                <a:uLnTx/>
                                <a:uFillTx/>
                                <a:latin typeface="Cambria Math" panose="02040503050406030204" pitchFamily="18" charset="0"/>
                                <a:cs typeface="+mn-cs"/>
                              </a:rPr>
                              <m:t>10</m:t>
                            </m:r>
                          </m:e>
                          <m:sup>
                            <m:r>
                              <a:rPr kumimoji="1" lang="en-US" altLang="ja-JP" sz="1600" b="0" i="1" u="none" strike="noStrike" kern="1200" cap="none" spc="0" normalizeH="0" baseline="0" noProof="0" smtClean="0">
                                <a:ln>
                                  <a:noFill/>
                                </a:ln>
                                <a:solidFill>
                                  <a:srgbClr val="000000"/>
                                </a:solidFill>
                                <a:effectLst/>
                                <a:uLnTx/>
                                <a:uFillTx/>
                                <a:latin typeface="Cambria Math" panose="02040503050406030204" pitchFamily="18" charset="0"/>
                                <a:cs typeface="+mn-cs"/>
                              </a:rPr>
                              <m:t>−5</m:t>
                            </m:r>
                          </m:sup>
                        </m:sSup>
                        <m:d>
                          <m:dPr>
                            <m:begChr m:val="{"/>
                            <m:endChr m:val="}"/>
                            <m:ctrlPr>
                              <a:rPr kumimoji="1" lang="en-US" altLang="ja-JP" sz="1600" b="0" i="1" u="none" strike="noStrike" kern="1200" cap="none" spc="0" normalizeH="0" baseline="0" noProof="0">
                                <a:ln>
                                  <a:noFill/>
                                </a:ln>
                                <a:solidFill>
                                  <a:srgbClr val="000000"/>
                                </a:solidFill>
                                <a:effectLst/>
                                <a:uLnTx/>
                                <a:uFillTx/>
                                <a:latin typeface="Cambria Math" panose="02040503050406030204" pitchFamily="18" charset="0"/>
                                <a:cs typeface="+mn-cs"/>
                              </a:rPr>
                            </m:ctrlPr>
                          </m:dPr>
                          <m:e>
                            <m:r>
                              <a:rPr kumimoji="1" lang="en-US" altLang="ja-JP" sz="1600" b="0" i="1" u="none" strike="noStrike" kern="1200" cap="none" spc="0" normalizeH="0" baseline="0" noProof="0">
                                <a:ln>
                                  <a:noFill/>
                                </a:ln>
                                <a:solidFill>
                                  <a:srgbClr val="000000"/>
                                </a:solidFill>
                                <a:effectLst/>
                                <a:uLnTx/>
                                <a:uFillTx/>
                                <a:latin typeface="Cambria Math" panose="02040503050406030204" pitchFamily="18" charset="0"/>
                                <a:cs typeface="+mn-cs"/>
                              </a:rPr>
                              <m:t>1−</m:t>
                            </m:r>
                            <m:r>
                              <a:rPr kumimoji="1" lang="en-US" altLang="ja-JP" sz="1600" i="1">
                                <a:solidFill>
                                  <a:srgbClr val="0E920E"/>
                                </a:solidFill>
                                <a:latin typeface="Cambria Math" panose="02040503050406030204" pitchFamily="18" charset="0"/>
                              </a:rPr>
                              <m:t>𝑝</m:t>
                            </m:r>
                            <m:d>
                              <m:dPr>
                                <m:ctrlPr>
                                  <a:rPr kumimoji="1" lang="en-US" altLang="ja-JP" sz="1600" i="1">
                                    <a:solidFill>
                                      <a:srgbClr val="0E920E"/>
                                    </a:solidFill>
                                    <a:latin typeface="Cambria Math" panose="02040503050406030204" pitchFamily="18" charset="0"/>
                                  </a:rPr>
                                </m:ctrlPr>
                              </m:dPr>
                              <m:e>
                                <m:r>
                                  <a:rPr kumimoji="1" lang="ja-JP" altLang="en-US" sz="1600" i="1">
                                    <a:solidFill>
                                      <a:srgbClr val="0E920E"/>
                                    </a:solidFill>
                                    <a:latin typeface="Cambria Math" panose="02040503050406030204" pitchFamily="18" charset="0"/>
                                  </a:rPr>
                                  <m:t>犯人</m:t>
                                </m:r>
                              </m:e>
                            </m:d>
                          </m:e>
                        </m:d>
                      </m:den>
                    </m:f>
                  </m:oMath>
                </a14:m>
                <a:r>
                  <a:rPr kumimoji="1" lang="en-US" altLang="ja-JP" sz="1600" b="0"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a:cs typeface="+mn-cs"/>
                  </a:rPr>
                  <a:t> </a:t>
                </a:r>
              </a:p>
              <a:p>
                <a:pPr marL="0" marR="0" lvl="0" indent="0" algn="l" defTabSz="914400" rtl="0" eaLnBrk="1" fontAlgn="auto" latinLnBrk="0" hangingPunct="1">
                  <a:lnSpc>
                    <a:spcPct val="120000"/>
                  </a:lnSpc>
                  <a:spcBef>
                    <a:spcPts val="0"/>
                  </a:spcBef>
                  <a:spcAft>
                    <a:spcPts val="0"/>
                  </a:spcAft>
                  <a:buClrTx/>
                  <a:buSzTx/>
                  <a:buFontTx/>
                  <a:buNone/>
                  <a:tabLst/>
                  <a:defRPr/>
                </a:pPr>
                <a:endParaRPr kumimoji="1" lang="en-US" altLang="ja-JP" sz="1600" b="0" i="1"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endParaRPr>
              </a:p>
              <a:p>
                <a:pPr lvl="0" defTabSz="914400">
                  <a:lnSpc>
                    <a:spcPct val="120000"/>
                  </a:lnSpc>
                  <a:defRPr/>
                </a:pPr>
                <a:r>
                  <a:rPr kumimoji="1" lang="ja-JP" altLang="en-US" sz="1600" b="0"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事前確率の仮定</a:t>
                </a:r>
                <a:r>
                  <a:rPr kumimoji="1" lang="en-US" altLang="ja-JP" sz="1600" b="0"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a:t>
                </a:r>
                <a:br>
                  <a:rPr kumimoji="1" lang="en-US" altLang="ja-JP" sz="1600" b="0"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br>
                <a:r>
                  <a:rPr kumimoji="1" lang="en-US" altLang="ja-JP" sz="1600" b="0"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(1) </a:t>
                </a:r>
                <a:r>
                  <a:rPr kumimoji="1" lang="ja-JP" altLang="en-US" sz="1600" b="0"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理由不十分の原則   </a:t>
                </a:r>
                <a:r>
                  <a:rPr kumimoji="1" lang="en-US" altLang="ja-JP" sz="1600" b="0"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a:t>
                </a:r>
                <a:r>
                  <a:rPr kumimoji="1" lang="ja-JP" altLang="en-US" sz="1600" b="0"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a:t>
                </a:r>
                <a14:m>
                  <m:oMath xmlns:m="http://schemas.openxmlformats.org/officeDocument/2006/math">
                    <m:r>
                      <a:rPr kumimoji="1" lang="en-US" altLang="ja-JP" sz="1600" i="1">
                        <a:solidFill>
                          <a:srgbClr val="0E920E"/>
                        </a:solidFill>
                        <a:latin typeface="Cambria Math" panose="02040503050406030204" pitchFamily="18" charset="0"/>
                      </a:rPr>
                      <m:t>𝑝</m:t>
                    </m:r>
                    <m:d>
                      <m:dPr>
                        <m:ctrlPr>
                          <a:rPr kumimoji="1" lang="en-US" altLang="ja-JP" sz="1600" i="1">
                            <a:solidFill>
                              <a:srgbClr val="0E920E"/>
                            </a:solidFill>
                            <a:latin typeface="Cambria Math" panose="02040503050406030204" pitchFamily="18" charset="0"/>
                          </a:rPr>
                        </m:ctrlPr>
                      </m:dPr>
                      <m:e>
                        <m:r>
                          <a:rPr kumimoji="1" lang="ja-JP" altLang="en-US" sz="1600" i="1">
                            <a:solidFill>
                              <a:srgbClr val="0E920E"/>
                            </a:solidFill>
                            <a:latin typeface="Cambria Math" panose="02040503050406030204" pitchFamily="18" charset="0"/>
                          </a:rPr>
                          <m:t>犯人</m:t>
                        </m:r>
                      </m:e>
                    </m:d>
                    <m:r>
                      <a:rPr kumimoji="1" lang="en-US" altLang="ja-JP" sz="1600" b="0" i="1" u="none" strike="noStrike" kern="1200" cap="none" spc="0" normalizeH="0" baseline="0" noProof="0" smtClean="0">
                        <a:ln>
                          <a:noFill/>
                        </a:ln>
                        <a:solidFill>
                          <a:srgbClr val="000000"/>
                        </a:solidFill>
                        <a:effectLst/>
                        <a:uLnTx/>
                        <a:uFillTx/>
                        <a:latin typeface="Cambria Math" panose="02040503050406030204" pitchFamily="18" charset="0"/>
                        <a:cs typeface="+mn-cs"/>
                      </a:rPr>
                      <m:t>=1/2</m:t>
                    </m:r>
                  </m:oMath>
                </a14:m>
                <a:endParaRPr kumimoji="1" lang="en-US" altLang="ja-JP" sz="1600" b="0"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endParaRPr>
              </a:p>
              <a:p>
                <a:pPr lvl="0" defTabSz="914400">
                  <a:lnSpc>
                    <a:spcPct val="120000"/>
                  </a:lnSpc>
                  <a:defRPr/>
                </a:pPr>
                <a:r>
                  <a:rPr kumimoji="1" lang="en-US" altLang="ja-JP" sz="1600" b="0"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a:t>
                </a:r>
                <a14:m>
                  <m:oMath xmlns:m="http://schemas.openxmlformats.org/officeDocument/2006/math">
                    <m:r>
                      <a:rPr kumimoji="1" lang="en-US" altLang="ja-JP" sz="1600" b="0" i="1" u="none" strike="noStrike" kern="1200" cap="none" spc="0" normalizeH="0" baseline="0" noProof="0">
                        <a:ln>
                          <a:noFill/>
                        </a:ln>
                        <a:solidFill>
                          <a:srgbClr val="000000"/>
                        </a:solidFill>
                        <a:effectLst/>
                        <a:uLnTx/>
                        <a:uFillTx/>
                        <a:latin typeface="Cambria Math" panose="02040503050406030204" pitchFamily="18" charset="0"/>
                        <a:cs typeface="+mn-cs"/>
                      </a:rPr>
                      <m:t>𝑝</m:t>
                    </m:r>
                    <m:d>
                      <m:dPr>
                        <m:ctrlPr>
                          <a:rPr kumimoji="1" lang="en-US" altLang="ja-JP" sz="1600" b="0" i="1" u="none" strike="noStrike" kern="1200" cap="none" spc="0" normalizeH="0" baseline="0" noProof="0">
                            <a:ln>
                              <a:noFill/>
                            </a:ln>
                            <a:solidFill>
                              <a:srgbClr val="000000"/>
                            </a:solidFill>
                            <a:effectLst/>
                            <a:uLnTx/>
                            <a:uFillTx/>
                            <a:latin typeface="Cambria Math" panose="02040503050406030204" pitchFamily="18" charset="0"/>
                            <a:cs typeface="+mn-cs"/>
                          </a:rPr>
                        </m:ctrlPr>
                      </m:dPr>
                      <m:e>
                        <m:r>
                          <a:rPr kumimoji="1" lang="en-US" altLang="ja-JP" sz="1600" b="0" i="1" u="none" strike="noStrike" kern="1200" cap="none" spc="0" normalizeH="0" baseline="0" noProof="0" smtClean="0">
                            <a:ln>
                              <a:noFill/>
                            </a:ln>
                            <a:solidFill>
                              <a:srgbClr val="000000"/>
                            </a:solidFill>
                            <a:effectLst/>
                            <a:uLnTx/>
                            <a:uFillTx/>
                            <a:latin typeface="Cambria Math" panose="02040503050406030204" pitchFamily="18" charset="0"/>
                            <a:cs typeface="+mn-cs"/>
                          </a:rPr>
                          <m:t>𝐵</m:t>
                        </m:r>
                      </m:e>
                    </m:d>
                    <m:r>
                      <a:rPr kumimoji="1" lang="en-US" altLang="ja-JP" sz="1600" b="0" i="1" u="none" strike="noStrike" kern="1200" cap="none" spc="0" normalizeH="0" baseline="0" noProof="0" smtClean="0">
                        <a:ln>
                          <a:noFill/>
                        </a:ln>
                        <a:solidFill>
                          <a:srgbClr val="000000"/>
                        </a:solidFill>
                        <a:effectLst/>
                        <a:uLnTx/>
                        <a:uFillTx/>
                        <a:latin typeface="Cambria Math" panose="02040503050406030204" pitchFamily="18" charset="0"/>
                        <a:cs typeface="+mn-cs"/>
                      </a:rPr>
                      <m:t>=</m:t>
                    </m:r>
                    <m:r>
                      <a:rPr kumimoji="1" lang="en-US" altLang="ja-JP" sz="1600" b="0" i="1" u="none" strike="noStrike" kern="1200" cap="none" spc="0" normalizeH="0" baseline="0" noProof="0">
                        <a:ln>
                          <a:noFill/>
                        </a:ln>
                        <a:solidFill>
                          <a:srgbClr val="000000"/>
                        </a:solidFill>
                        <a:effectLst/>
                        <a:uLnTx/>
                        <a:uFillTx/>
                        <a:latin typeface="Cambria Math" panose="02040503050406030204" pitchFamily="18" charset="0"/>
                        <a:cs typeface="+mn-cs"/>
                      </a:rPr>
                      <m:t>𝑝</m:t>
                    </m:r>
                    <m:d>
                      <m:dPr>
                        <m:ctrlPr>
                          <a:rPr kumimoji="1" lang="en-US" altLang="ja-JP" sz="1600" b="0" i="1" u="none" strike="noStrike" kern="1200" cap="none" spc="0" normalizeH="0" baseline="0" noProof="0">
                            <a:ln>
                              <a:noFill/>
                            </a:ln>
                            <a:solidFill>
                              <a:srgbClr val="000000"/>
                            </a:solidFill>
                            <a:effectLst/>
                            <a:uLnTx/>
                            <a:uFillTx/>
                            <a:latin typeface="Cambria Math" panose="02040503050406030204" pitchFamily="18" charset="0"/>
                            <a:cs typeface="+mn-cs"/>
                          </a:rPr>
                        </m:ctrlPr>
                      </m:dPr>
                      <m:e>
                        <m:r>
                          <a:rPr kumimoji="1" lang="ja-JP" altLang="en-US" sz="1600" b="0" i="1" u="none" strike="noStrike" kern="1200" cap="none" spc="0" normalizeH="0" baseline="0" noProof="0">
                            <a:ln>
                              <a:noFill/>
                            </a:ln>
                            <a:solidFill>
                              <a:srgbClr val="000000"/>
                            </a:solidFill>
                            <a:effectLst/>
                            <a:uLnTx/>
                            <a:uFillTx/>
                            <a:latin typeface="Cambria Math" panose="02040503050406030204" pitchFamily="18" charset="0"/>
                            <a:cs typeface="+mn-cs"/>
                          </a:rPr>
                          <m:t>一致</m:t>
                        </m:r>
                      </m:e>
                    </m:d>
                    <m:r>
                      <a:rPr kumimoji="1" lang="en-US" altLang="ja-JP" sz="1600" b="0" i="1" u="none" strike="noStrike" kern="1200" cap="none" spc="0" normalizeH="0" baseline="0" noProof="0" smtClean="0">
                        <a:ln>
                          <a:noFill/>
                        </a:ln>
                        <a:solidFill>
                          <a:srgbClr val="000000"/>
                        </a:solidFill>
                        <a:effectLst/>
                        <a:uLnTx/>
                        <a:uFillTx/>
                        <a:latin typeface="Cambria Math" panose="02040503050406030204" pitchFamily="18" charset="0"/>
                        <a:cs typeface="+mn-cs"/>
                      </a:rPr>
                      <m:t>=0.50005</m:t>
                    </m:r>
                  </m:oMath>
                </a14:m>
                <a:r>
                  <a:rPr kumimoji="1" lang="en-US" altLang="ja-JP" sz="1600" b="0"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=&gt;</a:t>
                </a:r>
                <a:r>
                  <a:rPr kumimoji="1" lang="ja-JP" altLang="en-US" sz="1600" b="0"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a:t>
                </a:r>
                <a14:m>
                  <m:oMath xmlns:m="http://schemas.openxmlformats.org/officeDocument/2006/math">
                    <m:r>
                      <a:rPr kumimoji="1" lang="en-US" altLang="ja-JP" sz="1600" i="1">
                        <a:solidFill>
                          <a:srgbClr val="0000FF"/>
                        </a:solidFill>
                        <a:latin typeface="Cambria Math" panose="02040503050406030204" pitchFamily="18" charset="0"/>
                      </a:rPr>
                      <m:t>𝑝</m:t>
                    </m:r>
                    <m:d>
                      <m:dPr>
                        <m:ctrlPr>
                          <a:rPr kumimoji="1" lang="en-US" altLang="ja-JP" sz="1600" i="1">
                            <a:solidFill>
                              <a:srgbClr val="0000FF"/>
                            </a:solidFill>
                            <a:latin typeface="Cambria Math" panose="02040503050406030204" pitchFamily="18" charset="0"/>
                          </a:rPr>
                        </m:ctrlPr>
                      </m:dPr>
                      <m:e>
                        <m:r>
                          <a:rPr kumimoji="1" lang="ja-JP" altLang="en-US" sz="1600" i="1">
                            <a:solidFill>
                              <a:srgbClr val="0000FF"/>
                            </a:solidFill>
                            <a:latin typeface="Cambria Math" panose="02040503050406030204" pitchFamily="18" charset="0"/>
                          </a:rPr>
                          <m:t>犯人</m:t>
                        </m:r>
                      </m:e>
                      <m:e>
                        <m:r>
                          <a:rPr kumimoji="1" lang="ja-JP" altLang="en-US" sz="1600" i="1">
                            <a:solidFill>
                              <a:srgbClr val="0000FF"/>
                            </a:solidFill>
                            <a:latin typeface="Cambria Math" panose="02040503050406030204" pitchFamily="18" charset="0"/>
                          </a:rPr>
                          <m:t>一致</m:t>
                        </m:r>
                      </m:e>
                    </m:d>
                    <m:r>
                      <a:rPr kumimoji="1" lang="en-US" altLang="ja-JP" sz="1600" b="0" i="1" u="none" strike="noStrike" kern="1200" cap="none" spc="0" normalizeH="0" baseline="0" noProof="0">
                        <a:ln>
                          <a:noFill/>
                        </a:ln>
                        <a:solidFill>
                          <a:srgbClr val="000000"/>
                        </a:solidFill>
                        <a:effectLst/>
                        <a:uLnTx/>
                        <a:uFillTx/>
                        <a:latin typeface="Cambria Math" panose="02040503050406030204" pitchFamily="18" charset="0"/>
                        <a:cs typeface="+mn-cs"/>
                      </a:rPr>
                      <m:t>=0.99999</m:t>
                    </m:r>
                  </m:oMath>
                </a14:m>
                <a:r>
                  <a:rPr kumimoji="1" lang="en-US" altLang="ja-JP" sz="1600" b="0"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ja-JP" altLang="en-US" sz="1600" b="0" i="0" u="none" strike="noStrike" kern="1200" cap="none" spc="0" normalizeH="0" baseline="0" noProof="0" dirty="0">
                    <a:ln>
                      <a:noFill/>
                    </a:ln>
                    <a:solidFill>
                      <a:srgbClr val="FF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犯人確定</a:t>
                </a:r>
                <a:endParaRPr kumimoji="1" lang="en-US" altLang="ja-JP" sz="1600" b="0" i="0" u="none" strike="noStrike" kern="1200" cap="none" spc="0" normalizeH="0" baseline="0" noProof="0" dirty="0">
                  <a:ln>
                    <a:noFill/>
                  </a:ln>
                  <a:solidFill>
                    <a:srgbClr val="FF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endParaRPr>
              </a:p>
              <a:p>
                <a:pPr lvl="0" defTabSz="914400">
                  <a:lnSpc>
                    <a:spcPct val="120000"/>
                  </a:lnSpc>
                  <a:defRPr/>
                </a:pPr>
                <a:r>
                  <a:rPr kumimoji="1" lang="en-US" altLang="ja-JP" sz="1600" b="0"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(2) </a:t>
                </a:r>
                <a:r>
                  <a:rPr kumimoji="1" lang="ja-JP" altLang="en-US" sz="1600" b="0"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一人当たりの殺人率</a:t>
                </a:r>
                <a:r>
                  <a:rPr kumimoji="1" lang="en-US" altLang="ja-JP" sz="1600" b="0"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a:t>
                </a:r>
                <a:r>
                  <a:rPr kumimoji="1" lang="ja-JP" altLang="en-US" sz="1600" b="0"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a:t>
                </a:r>
                <a14:m>
                  <m:oMath xmlns:m="http://schemas.openxmlformats.org/officeDocument/2006/math">
                    <m:r>
                      <a:rPr kumimoji="1" lang="en-US" altLang="ja-JP" sz="1600" i="1">
                        <a:solidFill>
                          <a:srgbClr val="0E920E"/>
                        </a:solidFill>
                        <a:latin typeface="Cambria Math" panose="02040503050406030204" pitchFamily="18" charset="0"/>
                      </a:rPr>
                      <m:t>𝑝</m:t>
                    </m:r>
                    <m:d>
                      <m:dPr>
                        <m:ctrlPr>
                          <a:rPr kumimoji="1" lang="en-US" altLang="ja-JP" sz="1600" i="1">
                            <a:solidFill>
                              <a:srgbClr val="0E920E"/>
                            </a:solidFill>
                            <a:latin typeface="Cambria Math" panose="02040503050406030204" pitchFamily="18" charset="0"/>
                          </a:rPr>
                        </m:ctrlPr>
                      </m:dPr>
                      <m:e>
                        <m:r>
                          <a:rPr kumimoji="1" lang="ja-JP" altLang="en-US" sz="1600" i="1">
                            <a:solidFill>
                              <a:srgbClr val="0E920E"/>
                            </a:solidFill>
                            <a:latin typeface="Cambria Math" panose="02040503050406030204" pitchFamily="18" charset="0"/>
                          </a:rPr>
                          <m:t>犯人</m:t>
                        </m:r>
                      </m:e>
                    </m:d>
                    <m:r>
                      <a:rPr kumimoji="1" lang="en-US" altLang="ja-JP" sz="1600" b="0" i="1" u="none" strike="noStrike" kern="1200" cap="none" spc="0" normalizeH="0" baseline="0" noProof="0">
                        <a:ln>
                          <a:noFill/>
                        </a:ln>
                        <a:solidFill>
                          <a:srgbClr val="000000"/>
                        </a:solidFill>
                        <a:effectLst/>
                        <a:uLnTx/>
                        <a:uFillTx/>
                        <a:latin typeface="Cambria Math" panose="02040503050406030204" pitchFamily="18" charset="0"/>
                        <a:cs typeface="+mn-cs"/>
                      </a:rPr>
                      <m:t>=</m:t>
                    </m:r>
                    <m:sSup>
                      <m:sSupPr>
                        <m:ctrlPr>
                          <a:rPr kumimoji="1" lang="en-US" altLang="ja-JP" sz="1600" b="0" i="1" u="none" strike="noStrike" kern="1200" cap="none" spc="0" normalizeH="0" baseline="0" noProof="0">
                            <a:ln>
                              <a:noFill/>
                            </a:ln>
                            <a:solidFill>
                              <a:srgbClr val="000000"/>
                            </a:solidFill>
                            <a:effectLst/>
                            <a:uLnTx/>
                            <a:uFillTx/>
                            <a:latin typeface="Cambria Math" panose="02040503050406030204" pitchFamily="18" charset="0"/>
                            <a:cs typeface="+mn-cs"/>
                          </a:rPr>
                        </m:ctrlPr>
                      </m:sSupPr>
                      <m:e>
                        <m:r>
                          <a:rPr kumimoji="1" lang="en-US" altLang="ja-JP" sz="1600" b="0" i="1" u="none" strike="noStrike" kern="1200" cap="none" spc="0" normalizeH="0" baseline="0" noProof="0">
                            <a:ln>
                              <a:noFill/>
                            </a:ln>
                            <a:solidFill>
                              <a:srgbClr val="000000"/>
                            </a:solidFill>
                            <a:effectLst/>
                            <a:uLnTx/>
                            <a:uFillTx/>
                            <a:latin typeface="Cambria Math" panose="02040503050406030204" pitchFamily="18" charset="0"/>
                            <a:cs typeface="+mn-cs"/>
                          </a:rPr>
                          <m:t>10</m:t>
                        </m:r>
                      </m:e>
                      <m:sup>
                        <m:r>
                          <a:rPr kumimoji="1" lang="en-US" altLang="ja-JP" sz="1600" b="0" i="1" u="none" strike="noStrike" kern="1200" cap="none" spc="0" normalizeH="0" baseline="0" noProof="0">
                            <a:ln>
                              <a:noFill/>
                            </a:ln>
                            <a:solidFill>
                              <a:srgbClr val="000000"/>
                            </a:solidFill>
                            <a:effectLst/>
                            <a:uLnTx/>
                            <a:uFillTx/>
                            <a:latin typeface="Cambria Math" panose="02040503050406030204" pitchFamily="18" charset="0"/>
                            <a:cs typeface="+mn-cs"/>
                          </a:rPr>
                          <m:t>−5</m:t>
                        </m:r>
                      </m:sup>
                    </m:sSup>
                  </m:oMath>
                </a14:m>
                <a:r>
                  <a:rPr kumimoji="1" lang="ja-JP" altLang="en-US" sz="1600" b="0"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a:t>
                </a:r>
                <a:endParaRPr kumimoji="1" lang="en-US" altLang="ja-JP" sz="1600" b="0"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endParaRPr>
              </a:p>
              <a:p>
                <a:pPr lvl="0" defTabSz="914400">
                  <a:lnSpc>
                    <a:spcPct val="120000"/>
                  </a:lnSpc>
                  <a:defRPr/>
                </a:pPr>
                <a:r>
                  <a:rPr kumimoji="1" lang="en-US" altLang="ja-JP" sz="1600" b="0"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a:t>
                </a:r>
                <a14:m>
                  <m:oMath xmlns:m="http://schemas.openxmlformats.org/officeDocument/2006/math">
                    <m:r>
                      <a:rPr kumimoji="1" lang="en-US" altLang="ja-JP" sz="1600" b="0" i="1" u="none" strike="noStrike" kern="1200" cap="none" spc="0" normalizeH="0" baseline="0" noProof="0">
                        <a:ln>
                          <a:noFill/>
                        </a:ln>
                        <a:solidFill>
                          <a:srgbClr val="000000"/>
                        </a:solidFill>
                        <a:effectLst/>
                        <a:uLnTx/>
                        <a:uFillTx/>
                        <a:latin typeface="Cambria Math" panose="02040503050406030204" pitchFamily="18" charset="0"/>
                        <a:cs typeface="+mn-cs"/>
                      </a:rPr>
                      <m:t>𝑝</m:t>
                    </m:r>
                    <m:d>
                      <m:dPr>
                        <m:ctrlPr>
                          <a:rPr kumimoji="1" lang="en-US" altLang="ja-JP" sz="1600" b="0" i="1" u="none" strike="noStrike" kern="1200" cap="none" spc="0" normalizeH="0" baseline="0" noProof="0">
                            <a:ln>
                              <a:noFill/>
                            </a:ln>
                            <a:solidFill>
                              <a:srgbClr val="000000"/>
                            </a:solidFill>
                            <a:effectLst/>
                            <a:uLnTx/>
                            <a:uFillTx/>
                            <a:latin typeface="Cambria Math" panose="02040503050406030204" pitchFamily="18" charset="0"/>
                            <a:cs typeface="+mn-cs"/>
                          </a:rPr>
                        </m:ctrlPr>
                      </m:dPr>
                      <m:e>
                        <m:r>
                          <a:rPr kumimoji="1" lang="en-US" altLang="ja-JP" sz="1600" b="0" i="1" u="none" strike="noStrike" kern="1200" cap="none" spc="0" normalizeH="0" baseline="0" noProof="0">
                            <a:ln>
                              <a:noFill/>
                            </a:ln>
                            <a:solidFill>
                              <a:srgbClr val="000000"/>
                            </a:solidFill>
                            <a:effectLst/>
                            <a:uLnTx/>
                            <a:uFillTx/>
                            <a:latin typeface="Cambria Math" panose="02040503050406030204" pitchFamily="18" charset="0"/>
                            <a:cs typeface="+mn-cs"/>
                          </a:rPr>
                          <m:t>𝐵</m:t>
                        </m:r>
                      </m:e>
                    </m:d>
                    <m:r>
                      <a:rPr kumimoji="1" lang="en-US" altLang="ja-JP" sz="1600" b="0" i="1" u="none" strike="noStrike" kern="1200" cap="none" spc="0" normalizeH="0" baseline="0" noProof="0">
                        <a:ln>
                          <a:noFill/>
                        </a:ln>
                        <a:solidFill>
                          <a:srgbClr val="000000"/>
                        </a:solidFill>
                        <a:effectLst/>
                        <a:uLnTx/>
                        <a:uFillTx/>
                        <a:latin typeface="Cambria Math" panose="02040503050406030204" pitchFamily="18" charset="0"/>
                        <a:cs typeface="+mn-cs"/>
                      </a:rPr>
                      <m:t>=</m:t>
                    </m:r>
                    <m:r>
                      <a:rPr kumimoji="1" lang="en-US" altLang="ja-JP" sz="1600" b="0" i="1" u="none" strike="noStrike" kern="1200" cap="none" spc="0" normalizeH="0" baseline="0" noProof="0">
                        <a:ln>
                          <a:noFill/>
                        </a:ln>
                        <a:solidFill>
                          <a:srgbClr val="000000"/>
                        </a:solidFill>
                        <a:effectLst/>
                        <a:uLnTx/>
                        <a:uFillTx/>
                        <a:latin typeface="Cambria Math" panose="02040503050406030204" pitchFamily="18" charset="0"/>
                        <a:cs typeface="+mn-cs"/>
                      </a:rPr>
                      <m:t>𝑝</m:t>
                    </m:r>
                    <m:d>
                      <m:dPr>
                        <m:ctrlPr>
                          <a:rPr kumimoji="1" lang="en-US" altLang="ja-JP" sz="1600" b="0" i="1" u="none" strike="noStrike" kern="1200" cap="none" spc="0" normalizeH="0" baseline="0" noProof="0">
                            <a:ln>
                              <a:noFill/>
                            </a:ln>
                            <a:solidFill>
                              <a:srgbClr val="000000"/>
                            </a:solidFill>
                            <a:effectLst/>
                            <a:uLnTx/>
                            <a:uFillTx/>
                            <a:latin typeface="Cambria Math" panose="02040503050406030204" pitchFamily="18" charset="0"/>
                            <a:cs typeface="+mn-cs"/>
                          </a:rPr>
                        </m:ctrlPr>
                      </m:dPr>
                      <m:e>
                        <m:r>
                          <a:rPr kumimoji="1" lang="ja-JP" altLang="en-US" sz="1600" b="0" i="1" u="none" strike="noStrike" kern="1200" cap="none" spc="0" normalizeH="0" baseline="0" noProof="0">
                            <a:ln>
                              <a:noFill/>
                            </a:ln>
                            <a:solidFill>
                              <a:srgbClr val="000000"/>
                            </a:solidFill>
                            <a:effectLst/>
                            <a:uLnTx/>
                            <a:uFillTx/>
                            <a:latin typeface="Cambria Math" panose="02040503050406030204" pitchFamily="18" charset="0"/>
                            <a:cs typeface="+mn-cs"/>
                          </a:rPr>
                          <m:t>一致</m:t>
                        </m:r>
                      </m:e>
                    </m:d>
                    <m:r>
                      <a:rPr kumimoji="1" lang="en-US" altLang="ja-JP" sz="1600" b="0" i="1" u="none" strike="noStrike" kern="1200" cap="none" spc="0" normalizeH="0" baseline="0" noProof="0">
                        <a:ln>
                          <a:noFill/>
                        </a:ln>
                        <a:solidFill>
                          <a:srgbClr val="000000"/>
                        </a:solidFill>
                        <a:effectLst/>
                        <a:uLnTx/>
                        <a:uFillTx/>
                        <a:latin typeface="Cambria Math" panose="02040503050406030204" pitchFamily="18" charset="0"/>
                        <a:cs typeface="+mn-cs"/>
                      </a:rPr>
                      <m:t>=</m:t>
                    </m:r>
                    <m:r>
                      <a:rPr kumimoji="1" lang="en-US" altLang="ja-JP" sz="1600" b="0" i="1" u="none" strike="noStrike" kern="1200" cap="none" spc="0" normalizeH="0" baseline="0" noProof="0" smtClean="0">
                        <a:ln>
                          <a:noFill/>
                        </a:ln>
                        <a:solidFill>
                          <a:srgbClr val="000000"/>
                        </a:solidFill>
                        <a:effectLst/>
                        <a:uLnTx/>
                        <a:uFillTx/>
                        <a:latin typeface="Cambria Math" panose="02040503050406030204" pitchFamily="18" charset="0"/>
                        <a:cs typeface="+mn-cs"/>
                      </a:rPr>
                      <m:t>1.99999</m:t>
                    </m:r>
                    <m:r>
                      <a:rPr kumimoji="1" lang="en-US" altLang="ja-JP" sz="1600" b="0" i="1" u="none" strike="noStrike" kern="1200" cap="none" spc="0" normalizeH="0" baseline="0" noProof="0" smtClean="0">
                        <a:ln>
                          <a:noFill/>
                        </a:ln>
                        <a:solidFill>
                          <a:srgbClr val="000000"/>
                        </a:solidFill>
                        <a:effectLst/>
                        <a:uLnTx/>
                        <a:uFillTx/>
                        <a:latin typeface="Cambria Math" panose="02040503050406030204" pitchFamily="18" charset="0"/>
                        <a:ea typeface="Cambria Math" panose="02040503050406030204" pitchFamily="18" charset="0"/>
                        <a:cs typeface="+mn-cs"/>
                      </a:rPr>
                      <m:t>×</m:t>
                    </m:r>
                    <m:sSup>
                      <m:sSupPr>
                        <m:ctrlPr>
                          <a:rPr kumimoji="1" lang="en-US" altLang="ja-JP" sz="1600" b="0" i="1" u="none" strike="noStrike" kern="1200" cap="none" spc="0" normalizeH="0" baseline="0" noProof="0" smtClean="0">
                            <a:ln>
                              <a:noFill/>
                            </a:ln>
                            <a:solidFill>
                              <a:srgbClr val="000000"/>
                            </a:solidFill>
                            <a:effectLst/>
                            <a:uLnTx/>
                            <a:uFillTx/>
                            <a:latin typeface="Cambria Math" panose="02040503050406030204" pitchFamily="18" charset="0"/>
                            <a:cs typeface="+mn-cs"/>
                          </a:rPr>
                        </m:ctrlPr>
                      </m:sSupPr>
                      <m:e>
                        <m:r>
                          <a:rPr kumimoji="1" lang="en-US" altLang="ja-JP" sz="1600" b="0" i="1" u="none" strike="noStrike" kern="1200" cap="none" spc="0" normalizeH="0" baseline="0" noProof="0" smtClean="0">
                            <a:ln>
                              <a:noFill/>
                            </a:ln>
                            <a:solidFill>
                              <a:srgbClr val="000000"/>
                            </a:solidFill>
                            <a:effectLst/>
                            <a:uLnTx/>
                            <a:uFillTx/>
                            <a:latin typeface="Cambria Math" panose="02040503050406030204" pitchFamily="18" charset="0"/>
                            <a:cs typeface="+mn-cs"/>
                          </a:rPr>
                          <m:t>10</m:t>
                        </m:r>
                      </m:e>
                      <m:sup>
                        <m:r>
                          <a:rPr kumimoji="1" lang="en-US" altLang="ja-JP" sz="1600" b="0" i="1" u="none" strike="noStrike" kern="1200" cap="none" spc="0" normalizeH="0" baseline="0" noProof="0" smtClean="0">
                            <a:ln>
                              <a:noFill/>
                            </a:ln>
                            <a:solidFill>
                              <a:srgbClr val="000000"/>
                            </a:solidFill>
                            <a:effectLst/>
                            <a:uLnTx/>
                            <a:uFillTx/>
                            <a:latin typeface="Cambria Math" panose="02040503050406030204" pitchFamily="18" charset="0"/>
                            <a:cs typeface="+mn-cs"/>
                          </a:rPr>
                          <m:t>−5</m:t>
                        </m:r>
                      </m:sup>
                    </m:sSup>
                  </m:oMath>
                </a14:m>
                <a:r>
                  <a:rPr kumimoji="1" lang="en-US" altLang="ja-JP" sz="1600" b="0"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=&gt;</a:t>
                </a:r>
                <a:r>
                  <a:rPr kumimoji="1" lang="ja-JP" altLang="en-US" sz="1600" b="0"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a:t>
                </a:r>
                <a14:m>
                  <m:oMath xmlns:m="http://schemas.openxmlformats.org/officeDocument/2006/math">
                    <m:r>
                      <a:rPr kumimoji="1" lang="en-US" altLang="ja-JP" sz="1600" i="1">
                        <a:solidFill>
                          <a:srgbClr val="0000FF"/>
                        </a:solidFill>
                        <a:latin typeface="Cambria Math" panose="02040503050406030204" pitchFamily="18" charset="0"/>
                      </a:rPr>
                      <m:t>𝑝</m:t>
                    </m:r>
                    <m:d>
                      <m:dPr>
                        <m:ctrlPr>
                          <a:rPr kumimoji="1" lang="en-US" altLang="ja-JP" sz="1600" i="1">
                            <a:solidFill>
                              <a:srgbClr val="0000FF"/>
                            </a:solidFill>
                            <a:latin typeface="Cambria Math" panose="02040503050406030204" pitchFamily="18" charset="0"/>
                          </a:rPr>
                        </m:ctrlPr>
                      </m:dPr>
                      <m:e>
                        <m:r>
                          <a:rPr kumimoji="1" lang="ja-JP" altLang="en-US" sz="1600" i="1">
                            <a:solidFill>
                              <a:srgbClr val="0000FF"/>
                            </a:solidFill>
                            <a:latin typeface="Cambria Math" panose="02040503050406030204" pitchFamily="18" charset="0"/>
                          </a:rPr>
                          <m:t>犯人</m:t>
                        </m:r>
                      </m:e>
                      <m:e>
                        <m:r>
                          <a:rPr kumimoji="1" lang="ja-JP" altLang="en-US" sz="1600" i="1">
                            <a:solidFill>
                              <a:srgbClr val="0000FF"/>
                            </a:solidFill>
                            <a:latin typeface="Cambria Math" panose="02040503050406030204" pitchFamily="18" charset="0"/>
                          </a:rPr>
                          <m:t>一致</m:t>
                        </m:r>
                      </m:e>
                    </m:d>
                    <m:r>
                      <a:rPr kumimoji="1" lang="en-US" altLang="ja-JP" sz="1600" b="0" i="1" u="none" strike="noStrike" kern="1200" cap="none" spc="0" normalizeH="0" baseline="0" noProof="0">
                        <a:ln>
                          <a:noFill/>
                        </a:ln>
                        <a:solidFill>
                          <a:srgbClr val="000000"/>
                        </a:solidFill>
                        <a:effectLst/>
                        <a:uLnTx/>
                        <a:uFillTx/>
                        <a:latin typeface="Cambria Math" panose="02040503050406030204" pitchFamily="18" charset="0"/>
                        <a:cs typeface="+mn-cs"/>
                      </a:rPr>
                      <m:t>=0.</m:t>
                    </m:r>
                    <m:r>
                      <a:rPr kumimoji="1" lang="en-US" altLang="ja-JP" sz="1600" b="0" i="1" u="none" strike="noStrike" kern="1200" cap="none" spc="0" normalizeH="0" baseline="0" noProof="0" smtClean="0">
                        <a:ln>
                          <a:noFill/>
                        </a:ln>
                        <a:solidFill>
                          <a:srgbClr val="000000"/>
                        </a:solidFill>
                        <a:effectLst/>
                        <a:uLnTx/>
                        <a:uFillTx/>
                        <a:latin typeface="Cambria Math" panose="02040503050406030204" pitchFamily="18" charset="0"/>
                        <a:cs typeface="+mn-cs"/>
                      </a:rPr>
                      <m:t>5</m:t>
                    </m:r>
                  </m:oMath>
                </a14:m>
                <a:endParaRPr kumimoji="1" lang="en-US" altLang="ja-JP" sz="1600" b="0"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endParaRPr>
              </a:p>
              <a:p>
                <a:pPr marL="0" marR="0" lvl="0" indent="0" algn="l" defTabSz="914400" rtl="0" eaLnBrk="1" fontAlgn="auto" latinLnBrk="0" hangingPunct="1">
                  <a:lnSpc>
                    <a:spcPct val="120000"/>
                  </a:lnSpc>
                  <a:spcBef>
                    <a:spcPts val="0"/>
                  </a:spcBef>
                  <a:spcAft>
                    <a:spcPts val="0"/>
                  </a:spcAft>
                  <a:buClrTx/>
                  <a:buSzTx/>
                  <a:buFontTx/>
                  <a:buNone/>
                  <a:tabLst/>
                  <a:defRPr/>
                </a:pPr>
                <a:r>
                  <a:rPr kumimoji="1" lang="en-US" altLang="ja-JP" sz="1600" b="0" i="0" u="none" strike="noStrike" kern="1200" cap="none" spc="0" normalizeH="0" baseline="0" noProof="0" dirty="0">
                    <a:ln>
                      <a:noFill/>
                    </a:ln>
                    <a:solidFill>
                      <a:srgbClr val="FF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ja-JP" altLang="en-US" sz="1600" b="0" i="0" u="none" strike="noStrike" kern="1200" cap="none" spc="0" normalizeH="0" baseline="0" noProof="0" dirty="0">
                    <a:ln>
                      <a:noFill/>
                    </a:ln>
                    <a:solidFill>
                      <a:srgbClr val="FF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事前確率で「犯人をみつける確率は非常に低い」という思い込み </a:t>
                </a:r>
                <a:r>
                  <a:rPr kumimoji="1" lang="en-US" altLang="ja-JP" sz="1600" b="0" i="0" u="none" strike="noStrike" kern="1200" cap="none" spc="0" normalizeH="0" baseline="0" noProof="0" dirty="0">
                    <a:ln>
                      <a:noFill/>
                    </a:ln>
                    <a:solidFill>
                      <a:srgbClr val="FF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a:t>
                </a:r>
                <a:r>
                  <a:rPr kumimoji="1" lang="ja-JP" altLang="en-US" sz="1600" b="0" i="0" u="none" strike="noStrike" kern="1200" cap="none" spc="0" normalizeH="0" baseline="0" noProof="0" dirty="0">
                    <a:ln>
                      <a:noFill/>
                    </a:ln>
                    <a:solidFill>
                      <a:srgbClr val="FF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主観</a:t>
                </a:r>
                <a:r>
                  <a:rPr kumimoji="1" lang="en-US" altLang="ja-JP" sz="1600" b="0" i="0" u="none" strike="noStrike" kern="1200" cap="none" spc="0" normalizeH="0" baseline="0" noProof="0" dirty="0">
                    <a:ln>
                      <a:noFill/>
                    </a:ln>
                    <a:solidFill>
                      <a:srgbClr val="FF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a:t>
                </a:r>
                <a:r>
                  <a:rPr kumimoji="1" lang="ja-JP" altLang="en-US" sz="1600" b="0" i="0" u="none" strike="noStrike" kern="1200" cap="none" spc="0" normalizeH="0" baseline="0" noProof="0" dirty="0">
                    <a:ln>
                      <a:noFill/>
                    </a:ln>
                    <a:solidFill>
                      <a:srgbClr val="FF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があるため、</a:t>
                </a:r>
                <a:endParaRPr kumimoji="1" lang="en-US" altLang="ja-JP" sz="1600" b="0" i="0" u="none" strike="noStrike" kern="1200" cap="none" spc="0" normalizeH="0" baseline="0" noProof="0" dirty="0">
                  <a:ln>
                    <a:noFill/>
                  </a:ln>
                  <a:solidFill>
                    <a:srgbClr val="FF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endParaRPr>
              </a:p>
              <a:p>
                <a:pPr marL="0" marR="0" lvl="0" indent="0" algn="l" defTabSz="914400" rtl="0" eaLnBrk="1" fontAlgn="auto" latinLnBrk="0" hangingPunct="1">
                  <a:lnSpc>
                    <a:spcPct val="120000"/>
                  </a:lnSpc>
                  <a:spcBef>
                    <a:spcPts val="0"/>
                  </a:spcBef>
                  <a:spcAft>
                    <a:spcPts val="0"/>
                  </a:spcAft>
                  <a:buClrTx/>
                  <a:buSzTx/>
                  <a:buFontTx/>
                  <a:buNone/>
                  <a:tabLst/>
                  <a:defRPr/>
                </a:pPr>
                <a:r>
                  <a:rPr kumimoji="1" lang="en-US" altLang="ja-JP" sz="1600" b="0" i="0" u="none" strike="noStrike" kern="1200" cap="none" spc="0" normalizeH="0" baseline="0" noProof="0" dirty="0">
                    <a:ln>
                      <a:noFill/>
                    </a:ln>
                    <a:solidFill>
                      <a:srgbClr val="FF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ja-JP" altLang="en-US" sz="1600" b="0" i="0" u="none" strike="noStrike" kern="1200" cap="none" spc="0" normalizeH="0" baseline="0" noProof="0" dirty="0">
                    <a:ln>
                      <a:noFill/>
                    </a:ln>
                    <a:solidFill>
                      <a:srgbClr val="FF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事後確率が下がる</a:t>
                </a:r>
                <a:endParaRPr kumimoji="1" lang="en-US" altLang="ja-JP" sz="1600" b="0" i="0" u="none" strike="noStrike" kern="1200" cap="none" spc="0" normalizeH="0" baseline="0" noProof="0" dirty="0">
                  <a:ln>
                    <a:noFill/>
                  </a:ln>
                  <a:solidFill>
                    <a:srgbClr val="FF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endParaRPr>
              </a:p>
              <a:p>
                <a:pPr lvl="0" defTabSz="914400">
                  <a:lnSpc>
                    <a:spcPct val="120000"/>
                  </a:lnSpc>
                  <a:defRPr/>
                </a:pPr>
                <a:r>
                  <a:rPr kumimoji="1" lang="en-US" altLang="ja-JP" sz="1600" b="0"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(3)</a:t>
                </a:r>
                <a:r>
                  <a:rPr kumimoji="1" lang="ja-JP" altLang="en-US" sz="1600" b="0"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犯人を含んでいるとみられる地域には</a:t>
                </a:r>
                <a:r>
                  <a:rPr kumimoji="1" lang="en-US" altLang="ja-JP" sz="1600" b="0"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3700</a:t>
                </a:r>
                <a:r>
                  <a:rPr kumimoji="1" lang="ja-JP" altLang="en-US" sz="1600" b="0"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万人の人が住んでいる</a:t>
                </a:r>
                <a:r>
                  <a:rPr kumimoji="1" lang="en-US" altLang="ja-JP" sz="1600" b="0"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a:t>
                </a:r>
                <a:r>
                  <a:rPr kumimoji="1" lang="ja-JP" altLang="en-US" sz="1600" b="0"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a:t>
                </a:r>
                <a14:m>
                  <m:oMath xmlns:m="http://schemas.openxmlformats.org/officeDocument/2006/math">
                    <m:r>
                      <a:rPr kumimoji="1" lang="en-US" altLang="ja-JP" sz="1600" i="1">
                        <a:solidFill>
                          <a:srgbClr val="0E920E"/>
                        </a:solidFill>
                        <a:latin typeface="Cambria Math" panose="02040503050406030204" pitchFamily="18" charset="0"/>
                      </a:rPr>
                      <m:t>𝑝</m:t>
                    </m:r>
                    <m:d>
                      <m:dPr>
                        <m:ctrlPr>
                          <a:rPr kumimoji="1" lang="en-US" altLang="ja-JP" sz="1600" i="1">
                            <a:solidFill>
                              <a:srgbClr val="0E920E"/>
                            </a:solidFill>
                            <a:latin typeface="Cambria Math" panose="02040503050406030204" pitchFamily="18" charset="0"/>
                          </a:rPr>
                        </m:ctrlPr>
                      </m:dPr>
                      <m:e>
                        <m:r>
                          <a:rPr kumimoji="1" lang="ja-JP" altLang="en-US" sz="1600" i="1">
                            <a:solidFill>
                              <a:srgbClr val="0E920E"/>
                            </a:solidFill>
                            <a:latin typeface="Cambria Math" panose="02040503050406030204" pitchFamily="18" charset="0"/>
                          </a:rPr>
                          <m:t>犯人</m:t>
                        </m:r>
                      </m:e>
                    </m:d>
                    <m:r>
                      <a:rPr kumimoji="1" lang="en-US" altLang="ja-JP" sz="1600" b="0" i="1" u="none" strike="noStrike" kern="1200" cap="none" spc="0" normalizeH="0" baseline="0" noProof="0">
                        <a:ln>
                          <a:noFill/>
                        </a:ln>
                        <a:solidFill>
                          <a:srgbClr val="000000"/>
                        </a:solidFill>
                        <a:effectLst/>
                        <a:uLnTx/>
                        <a:uFillTx/>
                        <a:latin typeface="Cambria Math" panose="02040503050406030204" pitchFamily="18" charset="0"/>
                        <a:cs typeface="+mn-cs"/>
                      </a:rPr>
                      <m:t>=1/</m:t>
                    </m:r>
                    <m:r>
                      <a:rPr kumimoji="1" lang="en-US" altLang="ja-JP" sz="1600" b="0" i="1" u="none" strike="noStrike" kern="1200" cap="none" spc="0" normalizeH="0" baseline="0" noProof="0" smtClean="0">
                        <a:ln>
                          <a:noFill/>
                        </a:ln>
                        <a:solidFill>
                          <a:srgbClr val="000000"/>
                        </a:solidFill>
                        <a:effectLst/>
                        <a:uLnTx/>
                        <a:uFillTx/>
                        <a:latin typeface="Cambria Math" panose="02040503050406030204" pitchFamily="18" charset="0"/>
                        <a:cs typeface="+mn-cs"/>
                      </a:rPr>
                      <m:t>37000000</m:t>
                    </m:r>
                  </m:oMath>
                </a14:m>
                <a:endParaRPr kumimoji="1" lang="en-US" altLang="ja-JP" sz="1600" b="0"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endParaRPr>
              </a:p>
              <a:p>
                <a:pPr lvl="0" defTabSz="914400">
                  <a:lnSpc>
                    <a:spcPct val="120000"/>
                  </a:lnSpc>
                  <a:defRPr/>
                </a:pPr>
                <a:r>
                  <a:rPr kumimoji="1" lang="en-US" altLang="ja-JP" sz="1600" b="0"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a:t>
                </a:r>
                <a14:m>
                  <m:oMath xmlns:m="http://schemas.openxmlformats.org/officeDocument/2006/math">
                    <m:r>
                      <a:rPr kumimoji="1" lang="en-US" altLang="ja-JP" sz="1600" b="0" i="1" u="none" strike="noStrike" kern="1200" cap="none" spc="0" normalizeH="0" baseline="0" noProof="0">
                        <a:ln>
                          <a:noFill/>
                        </a:ln>
                        <a:solidFill>
                          <a:srgbClr val="000000"/>
                        </a:solidFill>
                        <a:effectLst/>
                        <a:uLnTx/>
                        <a:uFillTx/>
                        <a:latin typeface="Cambria Math" panose="02040503050406030204" pitchFamily="18" charset="0"/>
                        <a:cs typeface="+mn-cs"/>
                      </a:rPr>
                      <m:t>𝑝</m:t>
                    </m:r>
                    <m:d>
                      <m:dPr>
                        <m:ctrlPr>
                          <a:rPr kumimoji="1" lang="en-US" altLang="ja-JP" sz="1600" b="0" i="1" u="none" strike="noStrike" kern="1200" cap="none" spc="0" normalizeH="0" baseline="0" noProof="0">
                            <a:ln>
                              <a:noFill/>
                            </a:ln>
                            <a:solidFill>
                              <a:srgbClr val="000000"/>
                            </a:solidFill>
                            <a:effectLst/>
                            <a:uLnTx/>
                            <a:uFillTx/>
                            <a:latin typeface="Cambria Math" panose="02040503050406030204" pitchFamily="18" charset="0"/>
                            <a:cs typeface="+mn-cs"/>
                          </a:rPr>
                        </m:ctrlPr>
                      </m:dPr>
                      <m:e>
                        <m:r>
                          <a:rPr kumimoji="1" lang="en-US" altLang="ja-JP" sz="1600" b="0" i="1" u="none" strike="noStrike" kern="1200" cap="none" spc="0" normalizeH="0" baseline="0" noProof="0">
                            <a:ln>
                              <a:noFill/>
                            </a:ln>
                            <a:solidFill>
                              <a:srgbClr val="000000"/>
                            </a:solidFill>
                            <a:effectLst/>
                            <a:uLnTx/>
                            <a:uFillTx/>
                            <a:latin typeface="Cambria Math" panose="02040503050406030204" pitchFamily="18" charset="0"/>
                            <a:cs typeface="+mn-cs"/>
                          </a:rPr>
                          <m:t>𝐵</m:t>
                        </m:r>
                      </m:e>
                    </m:d>
                    <m:r>
                      <a:rPr kumimoji="1" lang="en-US" altLang="ja-JP" sz="1600" b="0" i="1" u="none" strike="noStrike" kern="1200" cap="none" spc="0" normalizeH="0" baseline="0" noProof="0">
                        <a:ln>
                          <a:noFill/>
                        </a:ln>
                        <a:solidFill>
                          <a:srgbClr val="000000"/>
                        </a:solidFill>
                        <a:effectLst/>
                        <a:uLnTx/>
                        <a:uFillTx/>
                        <a:latin typeface="Cambria Math" panose="02040503050406030204" pitchFamily="18" charset="0"/>
                        <a:cs typeface="+mn-cs"/>
                      </a:rPr>
                      <m:t>=</m:t>
                    </m:r>
                    <m:r>
                      <a:rPr kumimoji="1" lang="en-US" altLang="ja-JP" sz="1600" b="0" i="1" u="none" strike="noStrike" kern="1200" cap="none" spc="0" normalizeH="0" baseline="0" noProof="0">
                        <a:ln>
                          <a:noFill/>
                        </a:ln>
                        <a:solidFill>
                          <a:srgbClr val="000000"/>
                        </a:solidFill>
                        <a:effectLst/>
                        <a:uLnTx/>
                        <a:uFillTx/>
                        <a:latin typeface="Cambria Math" panose="02040503050406030204" pitchFamily="18" charset="0"/>
                        <a:cs typeface="+mn-cs"/>
                      </a:rPr>
                      <m:t>𝑝</m:t>
                    </m:r>
                    <m:d>
                      <m:dPr>
                        <m:ctrlPr>
                          <a:rPr kumimoji="1" lang="en-US" altLang="ja-JP" sz="1600" b="0" i="1" u="none" strike="noStrike" kern="1200" cap="none" spc="0" normalizeH="0" baseline="0" noProof="0">
                            <a:ln>
                              <a:noFill/>
                            </a:ln>
                            <a:solidFill>
                              <a:srgbClr val="000000"/>
                            </a:solidFill>
                            <a:effectLst/>
                            <a:uLnTx/>
                            <a:uFillTx/>
                            <a:latin typeface="Cambria Math" panose="02040503050406030204" pitchFamily="18" charset="0"/>
                            <a:cs typeface="+mn-cs"/>
                          </a:rPr>
                        </m:ctrlPr>
                      </m:dPr>
                      <m:e>
                        <m:r>
                          <a:rPr kumimoji="1" lang="ja-JP" altLang="en-US" sz="1600" b="0" i="1" u="none" strike="noStrike" kern="1200" cap="none" spc="0" normalizeH="0" baseline="0" noProof="0">
                            <a:ln>
                              <a:noFill/>
                            </a:ln>
                            <a:solidFill>
                              <a:srgbClr val="000000"/>
                            </a:solidFill>
                            <a:effectLst/>
                            <a:uLnTx/>
                            <a:uFillTx/>
                            <a:latin typeface="Cambria Math" panose="02040503050406030204" pitchFamily="18" charset="0"/>
                            <a:cs typeface="+mn-cs"/>
                          </a:rPr>
                          <m:t>一致</m:t>
                        </m:r>
                      </m:e>
                    </m:d>
                    <m:r>
                      <a:rPr kumimoji="1" lang="en-US" altLang="ja-JP" sz="1600" b="0" i="1" u="none" strike="noStrike" kern="1200" cap="none" spc="0" normalizeH="0" baseline="0" noProof="0">
                        <a:ln>
                          <a:noFill/>
                        </a:ln>
                        <a:solidFill>
                          <a:srgbClr val="000000"/>
                        </a:solidFill>
                        <a:effectLst/>
                        <a:uLnTx/>
                        <a:uFillTx/>
                        <a:latin typeface="Cambria Math" panose="02040503050406030204" pitchFamily="18" charset="0"/>
                        <a:cs typeface="+mn-cs"/>
                      </a:rPr>
                      <m:t>=1.</m:t>
                    </m:r>
                    <m:r>
                      <a:rPr kumimoji="1" lang="en-US" altLang="ja-JP" sz="1600" b="0" i="1" u="none" strike="noStrike" kern="1200" cap="none" spc="0" normalizeH="0" baseline="0" noProof="0" smtClean="0">
                        <a:ln>
                          <a:noFill/>
                        </a:ln>
                        <a:solidFill>
                          <a:srgbClr val="000000"/>
                        </a:solidFill>
                        <a:effectLst/>
                        <a:uLnTx/>
                        <a:uFillTx/>
                        <a:latin typeface="Cambria Math" panose="02040503050406030204" pitchFamily="18" charset="0"/>
                        <a:cs typeface="+mn-cs"/>
                      </a:rPr>
                      <m:t>003</m:t>
                    </m:r>
                    <m:r>
                      <a:rPr kumimoji="1" lang="en-US" altLang="ja-JP" sz="1600" b="0" i="1" u="none" strike="noStrike" kern="1200" cap="none" spc="0" normalizeH="0" baseline="0" noProof="0">
                        <a:ln>
                          <a:noFill/>
                        </a:ln>
                        <a:solidFill>
                          <a:srgbClr val="000000"/>
                        </a:solidFill>
                        <a:effectLst/>
                        <a:uLnTx/>
                        <a:uFillTx/>
                        <a:latin typeface="Cambria Math" panose="02040503050406030204" pitchFamily="18" charset="0"/>
                        <a:ea typeface="Cambria Math" panose="02040503050406030204" pitchFamily="18" charset="0"/>
                        <a:cs typeface="+mn-cs"/>
                      </a:rPr>
                      <m:t>×</m:t>
                    </m:r>
                    <m:sSup>
                      <m:sSupPr>
                        <m:ctrlPr>
                          <a:rPr kumimoji="1" lang="en-US" altLang="ja-JP" sz="1600" b="0" i="1" u="none" strike="noStrike" kern="1200" cap="none" spc="0" normalizeH="0" baseline="0" noProof="0">
                            <a:ln>
                              <a:noFill/>
                            </a:ln>
                            <a:solidFill>
                              <a:srgbClr val="000000"/>
                            </a:solidFill>
                            <a:effectLst/>
                            <a:uLnTx/>
                            <a:uFillTx/>
                            <a:latin typeface="Cambria Math" panose="02040503050406030204" pitchFamily="18" charset="0"/>
                            <a:cs typeface="+mn-cs"/>
                          </a:rPr>
                        </m:ctrlPr>
                      </m:sSupPr>
                      <m:e>
                        <m:r>
                          <a:rPr kumimoji="1" lang="en-US" altLang="ja-JP" sz="1600" b="0" i="1" u="none" strike="noStrike" kern="1200" cap="none" spc="0" normalizeH="0" baseline="0" noProof="0">
                            <a:ln>
                              <a:noFill/>
                            </a:ln>
                            <a:solidFill>
                              <a:srgbClr val="000000"/>
                            </a:solidFill>
                            <a:effectLst/>
                            <a:uLnTx/>
                            <a:uFillTx/>
                            <a:latin typeface="Cambria Math" panose="02040503050406030204" pitchFamily="18" charset="0"/>
                            <a:cs typeface="+mn-cs"/>
                          </a:rPr>
                          <m:t>10</m:t>
                        </m:r>
                      </m:e>
                      <m:sup>
                        <m:r>
                          <a:rPr kumimoji="1" lang="en-US" altLang="ja-JP" sz="1600" b="0" i="1" u="none" strike="noStrike" kern="1200" cap="none" spc="0" normalizeH="0" baseline="0" noProof="0">
                            <a:ln>
                              <a:noFill/>
                            </a:ln>
                            <a:solidFill>
                              <a:srgbClr val="000000"/>
                            </a:solidFill>
                            <a:effectLst/>
                            <a:uLnTx/>
                            <a:uFillTx/>
                            <a:latin typeface="Cambria Math" panose="02040503050406030204" pitchFamily="18" charset="0"/>
                            <a:cs typeface="+mn-cs"/>
                          </a:rPr>
                          <m:t>−5</m:t>
                        </m:r>
                      </m:sup>
                    </m:sSup>
                  </m:oMath>
                </a14:m>
                <a:r>
                  <a:rPr kumimoji="1" lang="en-US" altLang="ja-JP" sz="1600" b="0"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=&gt;</a:t>
                </a:r>
                <a:r>
                  <a:rPr kumimoji="1" lang="ja-JP" altLang="en-US" sz="1600" b="0"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a:t>
                </a:r>
                <a14:m>
                  <m:oMath xmlns:m="http://schemas.openxmlformats.org/officeDocument/2006/math">
                    <m:r>
                      <a:rPr kumimoji="1" lang="en-US" altLang="ja-JP" sz="1600" i="1">
                        <a:solidFill>
                          <a:srgbClr val="0000FF"/>
                        </a:solidFill>
                        <a:latin typeface="Cambria Math" panose="02040503050406030204" pitchFamily="18" charset="0"/>
                      </a:rPr>
                      <m:t>𝑝</m:t>
                    </m:r>
                    <m:d>
                      <m:dPr>
                        <m:ctrlPr>
                          <a:rPr kumimoji="1" lang="en-US" altLang="ja-JP" sz="1600" i="1">
                            <a:solidFill>
                              <a:srgbClr val="0000FF"/>
                            </a:solidFill>
                            <a:latin typeface="Cambria Math" panose="02040503050406030204" pitchFamily="18" charset="0"/>
                          </a:rPr>
                        </m:ctrlPr>
                      </m:dPr>
                      <m:e>
                        <m:r>
                          <a:rPr kumimoji="1" lang="ja-JP" altLang="en-US" sz="1600" i="1">
                            <a:solidFill>
                              <a:srgbClr val="0000FF"/>
                            </a:solidFill>
                            <a:latin typeface="Cambria Math" panose="02040503050406030204" pitchFamily="18" charset="0"/>
                          </a:rPr>
                          <m:t>犯人</m:t>
                        </m:r>
                      </m:e>
                      <m:e>
                        <m:r>
                          <a:rPr kumimoji="1" lang="ja-JP" altLang="en-US" sz="1600" i="1">
                            <a:solidFill>
                              <a:srgbClr val="0000FF"/>
                            </a:solidFill>
                            <a:latin typeface="Cambria Math" panose="02040503050406030204" pitchFamily="18" charset="0"/>
                          </a:rPr>
                          <m:t>一致</m:t>
                        </m:r>
                      </m:e>
                    </m:d>
                    <m:r>
                      <a:rPr kumimoji="1" lang="en-US" altLang="ja-JP" sz="1600" b="0" i="1" u="none" strike="noStrike" kern="1200" cap="none" spc="0" normalizeH="0" baseline="0" noProof="0">
                        <a:ln>
                          <a:noFill/>
                        </a:ln>
                        <a:solidFill>
                          <a:srgbClr val="000000"/>
                        </a:solidFill>
                        <a:effectLst/>
                        <a:uLnTx/>
                        <a:uFillTx/>
                        <a:latin typeface="Cambria Math" panose="02040503050406030204" pitchFamily="18" charset="0"/>
                        <a:cs typeface="+mn-cs"/>
                      </a:rPr>
                      <m:t>=0.</m:t>
                    </m:r>
                  </m:oMath>
                </a14:m>
                <a:r>
                  <a:rPr kumimoji="1" lang="en-US" altLang="ja-JP" sz="1600" b="0"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0027</a:t>
                </a:r>
                <a:br>
                  <a:rPr kumimoji="1" lang="en-US" altLang="ja-JP" sz="1600" b="0"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br>
                <a:r>
                  <a:rPr kumimoji="1" lang="en-US" altLang="ja-JP" sz="1600" b="0" i="0" u="none" strike="noStrike" kern="1200" cap="none" spc="0" normalizeH="0" baseline="0" noProof="0" dirty="0">
                    <a:ln>
                      <a:noFill/>
                    </a:ln>
                    <a:solidFill>
                      <a:srgbClr val="FF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3700</a:t>
                </a:r>
                <a:r>
                  <a:rPr kumimoji="1" lang="ja-JP" altLang="en-US" sz="1600" b="0" i="0" u="none" strike="noStrike" kern="1200" cap="none" spc="0" normalizeH="0" baseline="0" noProof="0" dirty="0">
                    <a:ln>
                      <a:noFill/>
                    </a:ln>
                    <a:solidFill>
                      <a:srgbClr val="FF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万人の対象者中、血液の特徴が一致する人は</a:t>
                </a:r>
                <a:r>
                  <a:rPr kumimoji="1" lang="en-US" altLang="ja-JP" sz="1600" b="0" i="0" u="none" strike="noStrike" kern="1200" cap="none" spc="0" normalizeH="0" baseline="0" noProof="0" dirty="0">
                    <a:ln>
                      <a:noFill/>
                    </a:ln>
                    <a:solidFill>
                      <a:srgbClr val="FF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370</a:t>
                </a:r>
                <a:r>
                  <a:rPr kumimoji="1" lang="ja-JP" altLang="en-US" sz="1600" b="0" i="0" u="none" strike="noStrike" kern="1200" cap="none" spc="0" normalizeH="0" baseline="0" noProof="0" dirty="0">
                    <a:ln>
                      <a:noFill/>
                    </a:ln>
                    <a:solidFill>
                      <a:srgbClr val="FF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人いる。</a:t>
                </a:r>
                <a:r>
                  <a:rPr kumimoji="1" lang="en-US" altLang="ja-JP" sz="1600" b="0" i="1" u="none" strike="noStrike" kern="1200" cap="none" spc="0" normalizeH="0" baseline="0" noProof="0" dirty="0">
                    <a:ln>
                      <a:noFill/>
                    </a:ln>
                    <a:solidFill>
                      <a:srgbClr val="FF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p</a:t>
                </a:r>
                <a:r>
                  <a:rPr kumimoji="1" lang="en-US" altLang="ja-JP" sz="1600" b="0" i="0" u="none" strike="noStrike" kern="1200" cap="none" spc="0" normalizeH="0" baseline="0" noProof="0" dirty="0">
                    <a:ln>
                      <a:noFill/>
                    </a:ln>
                    <a:solidFill>
                      <a:srgbClr val="FF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a:t>
                </a:r>
                <a:r>
                  <a:rPr kumimoji="1" lang="en-US" altLang="ja-JP" sz="1600" b="0" i="1" u="none" strike="noStrike" kern="1200" cap="none" spc="0" normalizeH="0" baseline="0" noProof="0" dirty="0">
                    <a:ln>
                      <a:noFill/>
                    </a:ln>
                    <a:solidFill>
                      <a:srgbClr val="FF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B</a:t>
                </a:r>
                <a:r>
                  <a:rPr kumimoji="1" lang="en-US" altLang="ja-JP" sz="1600" b="0" i="0" u="none" strike="noStrike" kern="1200" cap="none" spc="0" normalizeH="0" baseline="0" noProof="0" dirty="0">
                    <a:ln>
                      <a:noFill/>
                    </a:ln>
                    <a:solidFill>
                      <a:srgbClr val="FF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a:t>
                </a:r>
                <a:r>
                  <a:rPr kumimoji="1" lang="ja-JP" altLang="en-US" sz="1600" b="0" i="0" u="none" strike="noStrike" kern="1200" cap="none" spc="0" normalizeH="0" baseline="0" noProof="0" dirty="0">
                    <a:ln>
                      <a:noFill/>
                    </a:ln>
                    <a:solidFill>
                      <a:srgbClr val="FF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600" b="0" i="0" u="none" strike="noStrike" kern="1200" cap="none" spc="0" normalizeH="0" baseline="0" noProof="0" dirty="0">
                    <a:ln>
                      <a:noFill/>
                    </a:ln>
                    <a:solidFill>
                      <a:srgbClr val="FF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a:t>
                </a:r>
                <a:r>
                  <a:rPr kumimoji="1" lang="ja-JP" altLang="en-US" sz="1600" b="0" i="0" u="none" strike="noStrike" kern="1200" cap="none" spc="0" normalizeH="0" baseline="0" noProof="0" dirty="0">
                    <a:ln>
                      <a:noFill/>
                    </a:ln>
                    <a:solidFill>
                      <a:srgbClr val="FF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600" b="0" i="0" u="none" strike="noStrike" kern="1200" cap="none" spc="0" normalizeH="0" baseline="0" noProof="0" dirty="0">
                    <a:ln>
                      <a:noFill/>
                    </a:ln>
                    <a:solidFill>
                      <a:srgbClr val="FF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1/370</a:t>
                </a:r>
              </a:p>
            </p:txBody>
          </p:sp>
        </mc:Choice>
        <mc:Fallback xmlns="">
          <p:sp>
            <p:nvSpPr>
              <p:cNvPr id="6" name="Object 2">
                <a:extLst>
                  <a:ext uri="{FF2B5EF4-FFF2-40B4-BE49-F238E27FC236}">
                    <a16:creationId xmlns:a16="http://schemas.microsoft.com/office/drawing/2014/main" id="{D7372BC2-18C2-45A5-9CED-28E4DC3E163A}"/>
                  </a:ext>
                </a:extLst>
              </p:cNvPr>
              <p:cNvSpPr txBox="1">
                <a:spLocks noRot="1" noChangeAspect="1" noMove="1" noResize="1" noEditPoints="1" noAdjustHandles="1" noChangeArrowheads="1" noChangeShapeType="1" noTextEdit="1"/>
              </p:cNvSpPr>
              <p:nvPr/>
            </p:nvSpPr>
            <p:spPr bwMode="auto">
              <a:xfrm>
                <a:off x="179512" y="1026360"/>
                <a:ext cx="8964488" cy="6048672"/>
              </a:xfrm>
              <a:prstGeom prst="rect">
                <a:avLst/>
              </a:prstGeom>
              <a:blipFill>
                <a:blip r:embed="rId3"/>
                <a:stretch>
                  <a:fillRect l="-272" t="-302"/>
                </a:stretch>
              </a:blipFill>
              <a:ln>
                <a:noFill/>
              </a:ln>
              <a:effectLst/>
            </p:spPr>
            <p:txBody>
              <a:bodyPr/>
              <a:lstStyle/>
              <a:p>
                <a:r>
                  <a:rPr lang="ja-JP" altLang="en-US">
                    <a:noFill/>
                  </a:rPr>
                  <a:t> </a:t>
                </a:r>
              </a:p>
            </p:txBody>
          </p:sp>
        </mc:Fallback>
      </mc:AlternateContent>
    </p:spTree>
    <p:extLst>
      <p:ext uri="{BB962C8B-B14F-4D97-AF65-F5344CB8AC3E}">
        <p14:creationId xmlns:p14="http://schemas.microsoft.com/office/powerpoint/2010/main" val="321797938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28" name="Rectangle 12"/>
          <p:cNvSpPr>
            <a:spLocks noGrp="1" noChangeArrowheads="1"/>
          </p:cNvSpPr>
          <p:nvPr>
            <p:ph type="title"/>
          </p:nvPr>
        </p:nvSpPr>
        <p:spPr>
          <a:xfrm>
            <a:off x="0" y="0"/>
            <a:ext cx="9144000" cy="762000"/>
          </a:xfrm>
        </p:spPr>
        <p:txBody>
          <a:bodyPr>
            <a:normAutofit/>
          </a:bodyPr>
          <a:lstStyle/>
          <a:p>
            <a:pPr eaLnBrk="1" hangingPunct="1"/>
            <a:r>
              <a:rPr lang="ja-JP" altLang="en-US" sz="3600" b="1" dirty="0">
                <a:solidFill>
                  <a:srgbClr val="0000FF"/>
                </a:solidFill>
              </a:rPr>
              <a:t>ベイズ更新 </a:t>
            </a:r>
            <a:r>
              <a:rPr lang="en-US" altLang="ja-JP" sz="3600" b="1" dirty="0">
                <a:solidFill>
                  <a:srgbClr val="0000FF"/>
                </a:solidFill>
              </a:rPr>
              <a:t>(Bayesian updating)</a:t>
            </a:r>
            <a:endParaRPr lang="ja-JP" altLang="en-US" sz="3600" dirty="0">
              <a:latin typeface="Times New Roman" panose="02020603050405020304" pitchFamily="18" charset="0"/>
              <a:cs typeface="Times New Roman" panose="02020603050405020304" pitchFamily="18" charset="0"/>
            </a:endParaRPr>
          </a:p>
        </p:txBody>
      </p:sp>
      <p:sp>
        <p:nvSpPr>
          <p:cNvPr id="15" name="Rectangle 10">
            <a:extLst>
              <a:ext uri="{FF2B5EF4-FFF2-40B4-BE49-F238E27FC236}">
                <a16:creationId xmlns:a16="http://schemas.microsoft.com/office/drawing/2014/main" id="{A253FDEF-827E-4591-B5E6-19813586B6C0}"/>
              </a:ext>
            </a:extLst>
          </p:cNvPr>
          <p:cNvSpPr>
            <a:spLocks noChangeArrowheads="1"/>
          </p:cNvSpPr>
          <p:nvPr/>
        </p:nvSpPr>
        <p:spPr bwMode="auto">
          <a:xfrm>
            <a:off x="4164395" y="642174"/>
            <a:ext cx="5016117"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600" b="0"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豊田秀樹著、基礎からのベイズ統計学、朝倉書店</a:t>
            </a:r>
            <a:r>
              <a:rPr kumimoji="1" lang="en-US" altLang="ja-JP" sz="1600" b="0"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(2015)</a:t>
            </a:r>
            <a:endParaRPr kumimoji="1" lang="ja-JP" altLang="en-US" sz="1600" b="0"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endParaRPr>
          </a:p>
        </p:txBody>
      </p:sp>
      <mc:AlternateContent xmlns:mc="http://schemas.openxmlformats.org/markup-compatibility/2006" xmlns:a14="http://schemas.microsoft.com/office/drawing/2010/main">
        <mc:Choice Requires="a14">
          <p:sp>
            <p:nvSpPr>
              <p:cNvPr id="6" name="Object 2">
                <a:extLst>
                  <a:ext uri="{FF2B5EF4-FFF2-40B4-BE49-F238E27FC236}">
                    <a16:creationId xmlns:a16="http://schemas.microsoft.com/office/drawing/2014/main" id="{D7372BC2-18C2-45A5-9CED-28E4DC3E163A}"/>
                  </a:ext>
                </a:extLst>
              </p:cNvPr>
              <p:cNvSpPr txBox="1"/>
              <p:nvPr/>
            </p:nvSpPr>
            <p:spPr bwMode="auto">
              <a:xfrm>
                <a:off x="89756" y="1011885"/>
                <a:ext cx="8964488" cy="6048672"/>
              </a:xfrm>
              <a:prstGeom prst="rect">
                <a:avLst/>
              </a:prstGeom>
              <a:noFill/>
              <a:ln>
                <a:noFill/>
              </a:ln>
              <a:effectLst/>
            </p:spPr>
            <p:txBody>
              <a:bodyPr>
                <a:norm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メール </a:t>
                </a:r>
                <a:r>
                  <a:rPr kumimoji="1" lang="en-US" altLang="ja-JP" sz="1600" b="0" i="1"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A</a:t>
                </a:r>
                <a:r>
                  <a:rPr kumimoji="1" lang="ja-JP" altLang="en-US" sz="1600" b="0"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が迷惑メール </a:t>
                </a:r>
                <a:r>
                  <a:rPr kumimoji="1" lang="en-US" altLang="ja-JP" sz="1600" b="0" i="1"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A</a:t>
                </a:r>
                <a:r>
                  <a:rPr kumimoji="1" lang="en-US" altLang="ja-JP" sz="1600" b="0" i="0" u="none" strike="noStrike" kern="1200" cap="none" spc="0" normalizeH="0" baseline="-2500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1</a:t>
                </a:r>
                <a:r>
                  <a:rPr kumimoji="1" lang="ja-JP" altLang="en-US" sz="1600" b="0"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である確率を求める。メールの特徴を</a:t>
                </a:r>
                <a:r>
                  <a:rPr kumimoji="1" lang="en-US" altLang="ja-JP" sz="1600" b="0" i="1"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B</a:t>
                </a:r>
                <a:r>
                  <a:rPr kumimoji="1" lang="ja-JP" altLang="en-US" sz="1600" b="0" i="1"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ja-JP" altLang="en-US" sz="1600" b="0"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としたとき</a:t>
                </a:r>
                <a:r>
                  <a:rPr kumimoji="1" lang="en-US" altLang="ja-JP" sz="1600" b="0"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a:t>
                </a:r>
              </a:p>
              <a:p>
                <a:pPr lvl="0" defTabSz="914400">
                  <a:lnSpc>
                    <a:spcPct val="120000"/>
                  </a:lnSpc>
                  <a:defRPr/>
                </a:pPr>
                <a:r>
                  <a:rPr kumimoji="1" lang="en-US" altLang="ja-JP" sz="1600" dirty="0">
                    <a:solidFill>
                      <a:srgbClr val="000000"/>
                    </a:solidFill>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ja-JP" altLang="en-US" sz="1600" dirty="0">
                    <a:solidFill>
                      <a:srgbClr val="000000"/>
                    </a:solidFill>
                    <a:latin typeface="Times New Roman" panose="02020603050405020304" pitchFamily="18" charset="0"/>
                    <a:ea typeface="ＭＳ Ｐゴシック" panose="020B0600070205080204" pitchFamily="50" charset="-128"/>
                    <a:cs typeface="Times New Roman" panose="02020603050405020304" pitchFamily="18" charset="0"/>
                  </a:rPr>
                  <a:t>迷惑メール</a:t>
                </a:r>
                <a:r>
                  <a:rPr kumimoji="1" lang="en-US" altLang="ja-JP" sz="1600" i="1"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A</a:t>
                </a:r>
                <a:r>
                  <a:rPr kumimoji="1" lang="en-US" altLang="ja-JP" sz="1600" baseline="-25000"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1</a:t>
                </a:r>
                <a:r>
                  <a:rPr kumimoji="1" lang="ja-JP" altLang="en-US" sz="1600"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である確率 </a:t>
                </a:r>
                <a14:m>
                  <m:oMath xmlns:m="http://schemas.openxmlformats.org/officeDocument/2006/math">
                    <m:r>
                      <a:rPr kumimoji="1" lang="en-US" altLang="ja-JP" sz="1600" b="0" i="1" u="none" strike="noStrike" kern="1200" cap="none" spc="0" normalizeH="0" baseline="0" noProof="0" smtClean="0">
                        <a:ln>
                          <a:noFill/>
                        </a:ln>
                        <a:solidFill>
                          <a:schemeClr val="tx1"/>
                        </a:solidFill>
                        <a:effectLst/>
                        <a:uLnTx/>
                        <a:uFillTx/>
                        <a:latin typeface="Cambria Math" panose="02040503050406030204" pitchFamily="18" charset="0"/>
                        <a:cs typeface="+mn-cs"/>
                      </a:rPr>
                      <m:t>𝑝</m:t>
                    </m:r>
                    <m:d>
                      <m:dPr>
                        <m:ctrlPr>
                          <a:rPr kumimoji="1" lang="en-US" altLang="ja-JP" sz="1600" b="0" i="1" u="none" strike="noStrike" kern="1200" cap="none" spc="0" normalizeH="0" baseline="0" noProof="0">
                            <a:ln>
                              <a:noFill/>
                            </a:ln>
                            <a:solidFill>
                              <a:schemeClr val="tx1"/>
                            </a:solidFill>
                            <a:effectLst/>
                            <a:uLnTx/>
                            <a:uFillTx/>
                            <a:latin typeface="Cambria Math" panose="02040503050406030204" pitchFamily="18" charset="0"/>
                            <a:cs typeface="+mn-cs"/>
                          </a:rPr>
                        </m:ctrlPr>
                      </m:dPr>
                      <m:e>
                        <m:sSub>
                          <m:sSubPr>
                            <m:ctrlPr>
                              <a:rPr kumimoji="1" lang="en-US" altLang="ja-JP" sz="1600" b="0" i="1" u="none" strike="noStrike" kern="1200" cap="none" spc="0" normalizeH="0" baseline="0" noProof="0" smtClean="0">
                                <a:ln>
                                  <a:noFill/>
                                </a:ln>
                                <a:solidFill>
                                  <a:schemeClr val="tx1"/>
                                </a:solidFill>
                                <a:effectLst/>
                                <a:uLnTx/>
                                <a:uFillTx/>
                                <a:latin typeface="Cambria Math" panose="02040503050406030204" pitchFamily="18" charset="0"/>
                                <a:cs typeface="+mn-cs"/>
                              </a:rPr>
                            </m:ctrlPr>
                          </m:sSubPr>
                          <m:e>
                            <m:r>
                              <a:rPr kumimoji="1" lang="en-US" altLang="ja-JP" sz="1600" b="0" i="1" u="none" strike="noStrike" kern="1200" cap="none" spc="0" normalizeH="0" baseline="0" noProof="0" smtClean="0">
                                <a:ln>
                                  <a:noFill/>
                                </a:ln>
                                <a:solidFill>
                                  <a:schemeClr val="tx1"/>
                                </a:solidFill>
                                <a:effectLst/>
                                <a:uLnTx/>
                                <a:uFillTx/>
                                <a:latin typeface="Cambria Math" panose="02040503050406030204" pitchFamily="18" charset="0"/>
                                <a:cs typeface="+mn-cs"/>
                              </a:rPr>
                              <m:t>𝐴</m:t>
                            </m:r>
                          </m:e>
                          <m:sub>
                            <m:r>
                              <a:rPr kumimoji="1" lang="en-US" altLang="ja-JP" sz="1600" b="0" i="1" u="none" strike="noStrike" kern="1200" cap="none" spc="0" normalizeH="0" baseline="0" noProof="0" smtClean="0">
                                <a:ln>
                                  <a:noFill/>
                                </a:ln>
                                <a:solidFill>
                                  <a:schemeClr val="tx1"/>
                                </a:solidFill>
                                <a:effectLst/>
                                <a:uLnTx/>
                                <a:uFillTx/>
                                <a:latin typeface="Cambria Math" panose="02040503050406030204" pitchFamily="18" charset="0"/>
                                <a:cs typeface="+mn-cs"/>
                              </a:rPr>
                              <m:t>1</m:t>
                            </m:r>
                          </m:sub>
                        </m:sSub>
                      </m:e>
                      <m:e>
                        <m:r>
                          <a:rPr kumimoji="1" lang="en-US" altLang="ja-JP" sz="1600" b="0" i="1" u="none" strike="noStrike" kern="1200" cap="none" spc="0" normalizeH="0" baseline="0" noProof="0" smtClean="0">
                            <a:ln>
                              <a:noFill/>
                            </a:ln>
                            <a:solidFill>
                              <a:schemeClr val="tx1"/>
                            </a:solidFill>
                            <a:effectLst/>
                            <a:uLnTx/>
                            <a:uFillTx/>
                            <a:latin typeface="Cambria Math" panose="02040503050406030204" pitchFamily="18" charset="0"/>
                            <a:cs typeface="+mn-cs"/>
                          </a:rPr>
                          <m:t>𝐵</m:t>
                        </m:r>
                      </m:e>
                    </m:d>
                  </m:oMath>
                </a14:m>
                <a:r>
                  <a:rPr kumimoji="1" lang="ja-JP" altLang="en-US" sz="1600" b="0" i="1" u="none" strike="noStrike" kern="1200" cap="none" spc="0" normalizeH="0" baseline="0" noProof="0" dirty="0">
                    <a:ln>
                      <a:noFill/>
                    </a:ln>
                    <a:solidFill>
                      <a:schemeClr val="tx1"/>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a:t>
                </a:r>
                <a:r>
                  <a:rPr kumimoji="1" lang="ja-JP" altLang="en-US" sz="1600"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迷惑メールでない</a:t>
                </a:r>
                <a:r>
                  <a:rPr kumimoji="1" lang="en-US" altLang="ja-JP" sz="1600" i="1"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A</a:t>
                </a:r>
                <a:r>
                  <a:rPr kumimoji="1" lang="en-US" altLang="ja-JP" sz="1600" baseline="-25000"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2</a:t>
                </a:r>
                <a:r>
                  <a:rPr kumimoji="1" lang="ja-JP" altLang="en-US" sz="1600"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である確率</a:t>
                </a:r>
                <a:r>
                  <a:rPr kumimoji="1" lang="en-US" altLang="ja-JP" sz="1600"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a:t>
                </a:r>
                <a:r>
                  <a:rPr kumimoji="1" lang="en-US" altLang="ja-JP" sz="1600" dirty="0">
                    <a:solidFill>
                      <a:schemeClr val="tx1"/>
                    </a:solidFill>
                  </a:rPr>
                  <a:t> </a:t>
                </a:r>
                <a14:m>
                  <m:oMath xmlns:m="http://schemas.openxmlformats.org/officeDocument/2006/math">
                    <m:r>
                      <a:rPr kumimoji="1" lang="en-US" altLang="ja-JP" sz="1600" i="1">
                        <a:solidFill>
                          <a:schemeClr val="tx1"/>
                        </a:solidFill>
                        <a:latin typeface="Cambria Math" panose="02040503050406030204" pitchFamily="18" charset="0"/>
                      </a:rPr>
                      <m:t>𝑝</m:t>
                    </m:r>
                    <m:d>
                      <m:dPr>
                        <m:ctrlPr>
                          <a:rPr kumimoji="1" lang="en-US" altLang="ja-JP" sz="1600" i="1">
                            <a:solidFill>
                              <a:schemeClr val="tx1"/>
                            </a:solidFill>
                            <a:latin typeface="Cambria Math" panose="02040503050406030204" pitchFamily="18" charset="0"/>
                          </a:rPr>
                        </m:ctrlPr>
                      </m:dPr>
                      <m:e>
                        <m:sSub>
                          <m:sSubPr>
                            <m:ctrlPr>
                              <a:rPr kumimoji="1" lang="en-US" altLang="ja-JP" sz="1600" i="1">
                                <a:solidFill>
                                  <a:schemeClr val="tx1"/>
                                </a:solidFill>
                                <a:latin typeface="Cambria Math" panose="02040503050406030204" pitchFamily="18" charset="0"/>
                              </a:rPr>
                            </m:ctrlPr>
                          </m:sSubPr>
                          <m:e>
                            <m:r>
                              <a:rPr kumimoji="1" lang="en-US" altLang="ja-JP" sz="1600" i="1">
                                <a:solidFill>
                                  <a:schemeClr val="tx1"/>
                                </a:solidFill>
                                <a:latin typeface="Cambria Math" panose="02040503050406030204" pitchFamily="18" charset="0"/>
                              </a:rPr>
                              <m:t>𝐴</m:t>
                            </m:r>
                          </m:e>
                          <m:sub>
                            <m:r>
                              <a:rPr kumimoji="1" lang="en-US" altLang="ja-JP" sz="1600" b="0" i="1" smtClean="0">
                                <a:solidFill>
                                  <a:schemeClr val="tx1"/>
                                </a:solidFill>
                                <a:latin typeface="Cambria Math" panose="02040503050406030204" pitchFamily="18" charset="0"/>
                              </a:rPr>
                              <m:t>2</m:t>
                            </m:r>
                          </m:sub>
                        </m:sSub>
                      </m:e>
                      <m:e>
                        <m:r>
                          <a:rPr kumimoji="1" lang="en-US" altLang="ja-JP" sz="1600" i="1">
                            <a:solidFill>
                              <a:schemeClr val="tx1"/>
                            </a:solidFill>
                            <a:latin typeface="Cambria Math" panose="02040503050406030204" pitchFamily="18" charset="0"/>
                          </a:rPr>
                          <m:t>𝐵</m:t>
                        </m:r>
                      </m:e>
                    </m:d>
                  </m:oMath>
                </a14:m>
                <a:r>
                  <a:rPr kumimoji="1" lang="ja-JP" altLang="en-US" sz="1600" b="0" u="none" strike="noStrike" kern="1200" cap="none" spc="0" normalizeH="0" baseline="0" noProof="0" dirty="0">
                    <a:ln>
                      <a:noFill/>
                    </a:ln>
                    <a:solidFill>
                      <a:schemeClr val="tx1"/>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a:t>
                </a:r>
                <a:endParaRPr kumimoji="1" lang="en-US" altLang="ja-JP" sz="1600" b="0" u="none" strike="noStrike" kern="1200" cap="none" spc="0" normalizeH="0" baseline="0" noProof="0" dirty="0">
                  <a:ln>
                    <a:noFill/>
                  </a:ln>
                  <a:solidFill>
                    <a:schemeClr val="tx1"/>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endParaRPr>
              </a:p>
              <a:p>
                <a:pPr lvl="0" defTabSz="914400">
                  <a:lnSpc>
                    <a:spcPct val="120000"/>
                  </a:lnSpc>
                  <a:defRPr/>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600" b="0" u="none" strike="noStrike" kern="1200" cap="none" spc="0" normalizeH="0" baseline="0" noProof="0" dirty="0">
                    <a:ln>
                      <a:noFill/>
                    </a:ln>
                    <a:solidFill>
                      <a:schemeClr val="tx1"/>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=&gt;</a:t>
                </a:r>
                <a:r>
                  <a:rPr kumimoji="1" lang="ja-JP" altLang="en-US" sz="1600" b="0" u="none" strike="noStrike" kern="1200" cap="none" spc="0" normalizeH="0" baseline="0" noProof="0" dirty="0">
                    <a:ln>
                      <a:noFill/>
                    </a:ln>
                    <a:solidFill>
                      <a:schemeClr val="tx1"/>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a:t>
                </a:r>
                <a14:m>
                  <m:oMath xmlns:m="http://schemas.openxmlformats.org/officeDocument/2006/math">
                    <m:r>
                      <a:rPr kumimoji="1" lang="en-US" altLang="ja-JP" sz="1600" i="1" smtClean="0">
                        <a:solidFill>
                          <a:srgbClr val="0000FF"/>
                        </a:solidFill>
                        <a:latin typeface="Cambria Math" panose="02040503050406030204" pitchFamily="18" charset="0"/>
                      </a:rPr>
                      <m:t>𝑝</m:t>
                    </m:r>
                    <m:d>
                      <m:dPr>
                        <m:ctrlPr>
                          <a:rPr kumimoji="1" lang="en-US" altLang="ja-JP" sz="1600" i="1">
                            <a:solidFill>
                              <a:srgbClr val="0000FF"/>
                            </a:solidFill>
                            <a:latin typeface="Cambria Math" panose="02040503050406030204" pitchFamily="18" charset="0"/>
                          </a:rPr>
                        </m:ctrlPr>
                      </m:dPr>
                      <m:e>
                        <m:r>
                          <a:rPr kumimoji="1" lang="en-US" altLang="ja-JP" sz="1600" b="0" i="1" smtClean="0">
                            <a:solidFill>
                              <a:srgbClr val="0000FF"/>
                            </a:solidFill>
                            <a:latin typeface="Cambria Math" panose="02040503050406030204" pitchFamily="18" charset="0"/>
                          </a:rPr>
                          <m:t>𝐴</m:t>
                        </m:r>
                      </m:e>
                      <m:e>
                        <m:r>
                          <a:rPr kumimoji="1" lang="en-US" altLang="ja-JP" sz="1600" i="1">
                            <a:solidFill>
                              <a:srgbClr val="0000FF"/>
                            </a:solidFill>
                            <a:latin typeface="Cambria Math" panose="02040503050406030204" pitchFamily="18" charset="0"/>
                          </a:rPr>
                          <m:t>𝐵</m:t>
                        </m:r>
                      </m:e>
                    </m:d>
                  </m:oMath>
                </a14:m>
                <a:r>
                  <a:rPr kumimoji="1" lang="ja-JP" altLang="en-US" sz="1600" b="0" u="none" strike="noStrike" kern="1200" cap="none" spc="0" normalizeH="0" baseline="0" noProof="0" dirty="0">
                    <a:ln>
                      <a:noFill/>
                    </a:ln>
                    <a:solidFill>
                      <a:schemeClr val="tx1"/>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が得られているとする。</a:t>
                </a:r>
                <a:endParaRPr kumimoji="1" lang="en-US" altLang="ja-JP" sz="1600" b="0" u="none" strike="noStrike" kern="1200" cap="none" spc="0" normalizeH="0" baseline="0" noProof="0" dirty="0">
                  <a:ln>
                    <a:noFill/>
                  </a:ln>
                  <a:solidFill>
                    <a:schemeClr val="tx1"/>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endParaRPr>
              </a:p>
              <a:p>
                <a:pPr lvl="0" defTabSz="914400">
                  <a:lnSpc>
                    <a:spcPct val="120000"/>
                  </a:lnSpc>
                  <a:defRPr/>
                </a:pPr>
                <a:endParaRPr kumimoji="1" lang="en-US" altLang="ja-JP" sz="1600"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endParaRPr>
              </a:p>
              <a:p>
                <a:pPr lvl="0" defTabSz="914400">
                  <a:lnSpc>
                    <a:spcPct val="120000"/>
                  </a:lnSpc>
                  <a:defRPr/>
                </a:pPr>
                <a:r>
                  <a:rPr kumimoji="1" lang="ja-JP" altLang="en-US" sz="1600"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ここに、ほかの特徴 </a:t>
                </a:r>
                <a:r>
                  <a:rPr kumimoji="1" lang="en-US" altLang="ja-JP" sz="1600" i="1"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C</a:t>
                </a:r>
                <a:r>
                  <a:rPr kumimoji="1" lang="ja-JP" altLang="en-US" sz="1600"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 による判定を加える。</a:t>
                </a:r>
                <a:endParaRPr kumimoji="1" lang="en-US" altLang="ja-JP" sz="1600"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endParaRPr>
              </a:p>
              <a:p>
                <a:pPr defTabSz="914400">
                  <a:lnSpc>
                    <a:spcPct val="120000"/>
                  </a:lnSpc>
                  <a:defRPr/>
                </a:pPr>
                <a:r>
                  <a:rPr kumimoji="1" lang="ja-JP" altLang="en-US" sz="1600" dirty="0"/>
                  <a:t>　</a:t>
                </a:r>
                <a14:m>
                  <m:oMath xmlns:m="http://schemas.openxmlformats.org/officeDocument/2006/math">
                    <m:r>
                      <a:rPr kumimoji="1" lang="en-US" altLang="ja-JP" sz="1600" i="1" smtClean="0">
                        <a:solidFill>
                          <a:schemeClr val="tx1"/>
                        </a:solidFill>
                        <a:latin typeface="Cambria Math" panose="02040503050406030204" pitchFamily="18" charset="0"/>
                      </a:rPr>
                      <m:t>𝑝</m:t>
                    </m:r>
                    <m:d>
                      <m:dPr>
                        <m:ctrlPr>
                          <a:rPr kumimoji="1" lang="en-US" altLang="ja-JP" sz="1600" i="1" smtClean="0">
                            <a:solidFill>
                              <a:schemeClr val="tx1"/>
                            </a:solidFill>
                            <a:latin typeface="Cambria Math" panose="02040503050406030204" pitchFamily="18" charset="0"/>
                          </a:rPr>
                        </m:ctrlPr>
                      </m:dPr>
                      <m:e>
                        <m:r>
                          <a:rPr kumimoji="1" lang="en-US" altLang="ja-JP" sz="1600" b="0" i="1" smtClean="0">
                            <a:solidFill>
                              <a:schemeClr val="tx1"/>
                            </a:solidFill>
                            <a:latin typeface="Cambria Math" panose="02040503050406030204" pitchFamily="18" charset="0"/>
                          </a:rPr>
                          <m:t>𝐴</m:t>
                        </m:r>
                        <m:r>
                          <a:rPr kumimoji="1" lang="en-US" altLang="ja-JP" sz="1600" b="0" i="1" smtClean="0">
                            <a:solidFill>
                              <a:schemeClr val="tx1"/>
                            </a:solidFill>
                            <a:latin typeface="Cambria Math" panose="02040503050406030204" pitchFamily="18" charset="0"/>
                          </a:rPr>
                          <m:t>,</m:t>
                        </m:r>
                        <m:r>
                          <a:rPr kumimoji="1" lang="en-US" altLang="ja-JP" sz="1600" b="0" i="1" smtClean="0">
                            <a:solidFill>
                              <a:schemeClr val="tx1"/>
                            </a:solidFill>
                            <a:latin typeface="Cambria Math" panose="02040503050406030204" pitchFamily="18" charset="0"/>
                          </a:rPr>
                          <m:t>𝐵</m:t>
                        </m:r>
                        <m:r>
                          <a:rPr kumimoji="1" lang="en-US" altLang="ja-JP" sz="1600" b="0" i="1" smtClean="0">
                            <a:solidFill>
                              <a:schemeClr val="tx1"/>
                            </a:solidFill>
                            <a:latin typeface="Cambria Math" panose="02040503050406030204" pitchFamily="18" charset="0"/>
                          </a:rPr>
                          <m:t>,</m:t>
                        </m:r>
                        <m:r>
                          <a:rPr kumimoji="1" lang="en-US" altLang="ja-JP" sz="1600" b="0" i="1" smtClean="0">
                            <a:solidFill>
                              <a:schemeClr val="tx1"/>
                            </a:solidFill>
                            <a:latin typeface="Cambria Math" panose="02040503050406030204" pitchFamily="18" charset="0"/>
                          </a:rPr>
                          <m:t>𝐶</m:t>
                        </m:r>
                      </m:e>
                    </m:d>
                    <m:r>
                      <a:rPr kumimoji="1" lang="en-US" altLang="ja-JP" sz="1600" b="0" i="1" smtClean="0">
                        <a:solidFill>
                          <a:schemeClr val="tx1"/>
                        </a:solidFill>
                        <a:latin typeface="Cambria Math" panose="02040503050406030204" pitchFamily="18" charset="0"/>
                      </a:rPr>
                      <m:t>=</m:t>
                    </m:r>
                    <m:r>
                      <a:rPr kumimoji="1" lang="en-US" altLang="ja-JP" sz="1600" i="1">
                        <a:solidFill>
                          <a:schemeClr val="tx1"/>
                        </a:solidFill>
                        <a:latin typeface="Cambria Math" panose="02040503050406030204" pitchFamily="18" charset="0"/>
                      </a:rPr>
                      <m:t>𝑝</m:t>
                    </m:r>
                    <m:d>
                      <m:dPr>
                        <m:ctrlPr>
                          <a:rPr kumimoji="1" lang="en-US" altLang="ja-JP" sz="1600" i="1">
                            <a:solidFill>
                              <a:schemeClr val="tx1"/>
                            </a:solidFill>
                            <a:latin typeface="Cambria Math" panose="02040503050406030204" pitchFamily="18" charset="0"/>
                          </a:rPr>
                        </m:ctrlPr>
                      </m:dPr>
                      <m:e>
                        <m:r>
                          <a:rPr kumimoji="1" lang="en-US" altLang="ja-JP" sz="1600" b="0" i="1" smtClean="0">
                            <a:solidFill>
                              <a:schemeClr val="tx1"/>
                            </a:solidFill>
                            <a:latin typeface="Cambria Math" panose="02040503050406030204" pitchFamily="18" charset="0"/>
                          </a:rPr>
                          <m:t>𝐴</m:t>
                        </m:r>
                      </m:e>
                      <m:e>
                        <m:r>
                          <a:rPr kumimoji="1" lang="en-US" altLang="ja-JP" sz="1600" i="1">
                            <a:solidFill>
                              <a:schemeClr val="tx1"/>
                            </a:solidFill>
                            <a:latin typeface="Cambria Math" panose="02040503050406030204" pitchFamily="18" charset="0"/>
                          </a:rPr>
                          <m:t>𝐵</m:t>
                        </m:r>
                        <m:r>
                          <a:rPr kumimoji="1" lang="en-US" altLang="ja-JP" sz="1600" b="0" i="1" smtClean="0">
                            <a:solidFill>
                              <a:schemeClr val="tx1"/>
                            </a:solidFill>
                            <a:latin typeface="Cambria Math" panose="02040503050406030204" pitchFamily="18" charset="0"/>
                          </a:rPr>
                          <m:t>,</m:t>
                        </m:r>
                        <m:r>
                          <a:rPr kumimoji="1" lang="en-US" altLang="ja-JP" sz="1600" b="0" i="1" smtClean="0">
                            <a:solidFill>
                              <a:schemeClr val="tx1"/>
                            </a:solidFill>
                            <a:latin typeface="Cambria Math" panose="02040503050406030204" pitchFamily="18" charset="0"/>
                          </a:rPr>
                          <m:t>𝐶</m:t>
                        </m:r>
                      </m:e>
                    </m:d>
                    <m:r>
                      <a:rPr kumimoji="1" lang="en-US" altLang="ja-JP" sz="1600" b="0" i="1" smtClean="0">
                        <a:solidFill>
                          <a:schemeClr val="tx1"/>
                        </a:solidFill>
                        <a:latin typeface="Cambria Math" panose="02040503050406030204" pitchFamily="18" charset="0"/>
                      </a:rPr>
                      <m:t>𝑝</m:t>
                    </m:r>
                    <m:d>
                      <m:dPr>
                        <m:ctrlPr>
                          <a:rPr kumimoji="1" lang="en-US" altLang="ja-JP" sz="1600" b="0" i="1" smtClean="0">
                            <a:solidFill>
                              <a:schemeClr val="tx1"/>
                            </a:solidFill>
                            <a:latin typeface="Cambria Math" panose="02040503050406030204" pitchFamily="18" charset="0"/>
                          </a:rPr>
                        </m:ctrlPr>
                      </m:dPr>
                      <m:e>
                        <m:r>
                          <a:rPr kumimoji="1" lang="en-US" altLang="ja-JP" sz="1600" b="0" i="1" smtClean="0">
                            <a:solidFill>
                              <a:schemeClr val="tx1"/>
                            </a:solidFill>
                            <a:latin typeface="Cambria Math" panose="02040503050406030204" pitchFamily="18" charset="0"/>
                          </a:rPr>
                          <m:t>𝐵</m:t>
                        </m:r>
                        <m:r>
                          <a:rPr kumimoji="1" lang="en-US" altLang="ja-JP" sz="1600" b="0" i="1" smtClean="0">
                            <a:solidFill>
                              <a:schemeClr val="tx1"/>
                            </a:solidFill>
                            <a:latin typeface="Cambria Math" panose="02040503050406030204" pitchFamily="18" charset="0"/>
                          </a:rPr>
                          <m:t>,</m:t>
                        </m:r>
                        <m:r>
                          <a:rPr kumimoji="1" lang="en-US" altLang="ja-JP" sz="1600" b="0" i="1" smtClean="0">
                            <a:solidFill>
                              <a:schemeClr val="tx1"/>
                            </a:solidFill>
                            <a:latin typeface="Cambria Math" panose="02040503050406030204" pitchFamily="18" charset="0"/>
                          </a:rPr>
                          <m:t>𝐶</m:t>
                        </m:r>
                      </m:e>
                    </m:d>
                    <m:r>
                      <a:rPr kumimoji="1" lang="en-US" altLang="ja-JP" sz="1600" b="0" i="1" smtClean="0">
                        <a:solidFill>
                          <a:schemeClr val="tx1"/>
                        </a:solidFill>
                        <a:latin typeface="Cambria Math" panose="02040503050406030204" pitchFamily="18" charset="0"/>
                      </a:rPr>
                      <m:t>=</m:t>
                    </m:r>
                    <m:r>
                      <a:rPr kumimoji="1" lang="en-US" altLang="ja-JP" sz="1600" i="1">
                        <a:solidFill>
                          <a:schemeClr val="tx1"/>
                        </a:solidFill>
                        <a:latin typeface="Cambria Math" panose="02040503050406030204" pitchFamily="18" charset="0"/>
                      </a:rPr>
                      <m:t>𝑝</m:t>
                    </m:r>
                    <m:d>
                      <m:dPr>
                        <m:ctrlPr>
                          <a:rPr kumimoji="1" lang="en-US" altLang="ja-JP" sz="1600" i="1">
                            <a:solidFill>
                              <a:schemeClr val="tx1"/>
                            </a:solidFill>
                            <a:latin typeface="Cambria Math" panose="02040503050406030204" pitchFamily="18" charset="0"/>
                          </a:rPr>
                        </m:ctrlPr>
                      </m:dPr>
                      <m:e>
                        <m:r>
                          <a:rPr kumimoji="1" lang="en-US" altLang="ja-JP" sz="1600" b="0" i="1" smtClean="0">
                            <a:solidFill>
                              <a:schemeClr val="tx1"/>
                            </a:solidFill>
                            <a:latin typeface="Cambria Math" panose="02040503050406030204" pitchFamily="18" charset="0"/>
                          </a:rPr>
                          <m:t>𝐵</m:t>
                        </m:r>
                        <m:r>
                          <a:rPr kumimoji="1" lang="en-US" altLang="ja-JP" sz="1600" b="0" i="1" smtClean="0">
                            <a:solidFill>
                              <a:schemeClr val="tx1"/>
                            </a:solidFill>
                            <a:latin typeface="Cambria Math" panose="02040503050406030204" pitchFamily="18" charset="0"/>
                          </a:rPr>
                          <m:t>,</m:t>
                        </m:r>
                        <m:r>
                          <a:rPr kumimoji="1" lang="en-US" altLang="ja-JP" sz="1600" b="0" i="1" smtClean="0">
                            <a:solidFill>
                              <a:schemeClr val="tx1"/>
                            </a:solidFill>
                            <a:latin typeface="Cambria Math" panose="02040503050406030204" pitchFamily="18" charset="0"/>
                          </a:rPr>
                          <m:t>𝐶</m:t>
                        </m:r>
                      </m:e>
                      <m:e>
                        <m:r>
                          <a:rPr kumimoji="1" lang="en-US" altLang="ja-JP" sz="1600" i="1" smtClean="0">
                            <a:solidFill>
                              <a:schemeClr val="tx1"/>
                            </a:solidFill>
                            <a:latin typeface="Cambria Math" panose="02040503050406030204" pitchFamily="18" charset="0"/>
                          </a:rPr>
                          <m:t>𝐴</m:t>
                        </m:r>
                      </m:e>
                    </m:d>
                    <m:r>
                      <a:rPr kumimoji="1" lang="en-US" altLang="ja-JP" sz="1600" b="0" i="1" smtClean="0">
                        <a:solidFill>
                          <a:schemeClr val="tx1"/>
                        </a:solidFill>
                        <a:latin typeface="Cambria Math" panose="02040503050406030204" pitchFamily="18" charset="0"/>
                      </a:rPr>
                      <m:t>𝑝</m:t>
                    </m:r>
                    <m:r>
                      <a:rPr kumimoji="1" lang="en-US" altLang="ja-JP" sz="1600" b="0" i="1" smtClean="0">
                        <a:solidFill>
                          <a:schemeClr val="tx1"/>
                        </a:solidFill>
                        <a:latin typeface="Cambria Math" panose="02040503050406030204" pitchFamily="18" charset="0"/>
                      </a:rPr>
                      <m:t>(</m:t>
                    </m:r>
                    <m:r>
                      <a:rPr kumimoji="1" lang="en-US" altLang="ja-JP" sz="1600" b="0" i="1" smtClean="0">
                        <a:solidFill>
                          <a:schemeClr val="tx1"/>
                        </a:solidFill>
                        <a:latin typeface="Cambria Math" panose="02040503050406030204" pitchFamily="18" charset="0"/>
                      </a:rPr>
                      <m:t>𝐴</m:t>
                    </m:r>
                    <m:r>
                      <a:rPr kumimoji="1" lang="en-US" altLang="ja-JP" sz="1600" b="0" i="1" smtClean="0">
                        <a:solidFill>
                          <a:schemeClr val="tx1"/>
                        </a:solidFill>
                        <a:latin typeface="Cambria Math" panose="02040503050406030204" pitchFamily="18" charset="0"/>
                      </a:rPr>
                      <m:t>)</m:t>
                    </m:r>
                  </m:oMath>
                </a14:m>
                <a:r>
                  <a:rPr kumimoji="1" lang="en-US" altLang="ja-JP" sz="1600"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           </a:t>
                </a:r>
              </a:p>
              <a:p>
                <a:pPr defTabSz="914400">
                  <a:lnSpc>
                    <a:spcPct val="120000"/>
                  </a:lnSpc>
                  <a:defRPr/>
                </a:pPr>
                <a:r>
                  <a:rPr kumimoji="1" lang="en-US" altLang="ja-JP" sz="1600" dirty="0">
                    <a:solidFill>
                      <a:schemeClr val="tx1"/>
                    </a:solidFill>
                  </a:rPr>
                  <a:t>=&gt;</a:t>
                </a:r>
                <a:r>
                  <a:rPr kumimoji="1" lang="ja-JP" altLang="en-US" sz="1600" dirty="0">
                    <a:solidFill>
                      <a:schemeClr val="tx1"/>
                    </a:solidFill>
                  </a:rPr>
                  <a:t> </a:t>
                </a:r>
                <a14:m>
                  <m:oMath xmlns:m="http://schemas.openxmlformats.org/officeDocument/2006/math">
                    <m:r>
                      <a:rPr kumimoji="1" lang="en-US" altLang="ja-JP" sz="1600" i="1" smtClean="0">
                        <a:solidFill>
                          <a:schemeClr val="tx1"/>
                        </a:solidFill>
                        <a:latin typeface="Cambria Math" panose="02040503050406030204" pitchFamily="18" charset="0"/>
                      </a:rPr>
                      <m:t>𝑝</m:t>
                    </m:r>
                    <m:d>
                      <m:dPr>
                        <m:ctrlPr>
                          <a:rPr kumimoji="1" lang="en-US" altLang="ja-JP" sz="1600" i="1">
                            <a:solidFill>
                              <a:schemeClr val="tx1"/>
                            </a:solidFill>
                            <a:latin typeface="Cambria Math" panose="02040503050406030204" pitchFamily="18" charset="0"/>
                          </a:rPr>
                        </m:ctrlPr>
                      </m:dPr>
                      <m:e>
                        <m:r>
                          <a:rPr kumimoji="1" lang="en-US" altLang="ja-JP" sz="1600" b="0" i="1" smtClean="0">
                            <a:solidFill>
                              <a:schemeClr val="tx1"/>
                            </a:solidFill>
                            <a:latin typeface="Cambria Math" panose="02040503050406030204" pitchFamily="18" charset="0"/>
                          </a:rPr>
                          <m:t>𝐴</m:t>
                        </m:r>
                      </m:e>
                      <m:e>
                        <m:r>
                          <a:rPr kumimoji="1" lang="en-US" altLang="ja-JP" sz="1600" b="0" i="1" smtClean="0">
                            <a:solidFill>
                              <a:schemeClr val="tx1"/>
                            </a:solidFill>
                            <a:latin typeface="Cambria Math" panose="02040503050406030204" pitchFamily="18" charset="0"/>
                          </a:rPr>
                          <m:t>𝐵</m:t>
                        </m:r>
                        <m:r>
                          <a:rPr kumimoji="1" lang="en-US" altLang="ja-JP" sz="1600" b="0" i="1" smtClean="0">
                            <a:solidFill>
                              <a:schemeClr val="tx1"/>
                            </a:solidFill>
                            <a:latin typeface="Cambria Math" panose="02040503050406030204" pitchFamily="18" charset="0"/>
                          </a:rPr>
                          <m:t>,</m:t>
                        </m:r>
                        <m:r>
                          <a:rPr kumimoji="1" lang="en-US" altLang="ja-JP" sz="1600" b="0" i="1" smtClean="0">
                            <a:solidFill>
                              <a:schemeClr val="tx1"/>
                            </a:solidFill>
                            <a:latin typeface="Cambria Math" panose="02040503050406030204" pitchFamily="18" charset="0"/>
                          </a:rPr>
                          <m:t>𝐶</m:t>
                        </m:r>
                      </m:e>
                    </m:d>
                    <m:r>
                      <a:rPr kumimoji="1" lang="en-US" altLang="ja-JP" sz="1600" b="0" i="1" smtClean="0">
                        <a:solidFill>
                          <a:schemeClr val="tx1"/>
                        </a:solidFill>
                        <a:latin typeface="Cambria Math" panose="02040503050406030204" pitchFamily="18" charset="0"/>
                      </a:rPr>
                      <m:t>=</m:t>
                    </m:r>
                    <m:f>
                      <m:fPr>
                        <m:ctrlPr>
                          <a:rPr kumimoji="1" lang="en-US" altLang="ja-JP" sz="1600" b="0" i="1" smtClean="0">
                            <a:solidFill>
                              <a:schemeClr val="tx1"/>
                            </a:solidFill>
                            <a:latin typeface="Cambria Math" panose="02040503050406030204" pitchFamily="18" charset="0"/>
                          </a:rPr>
                        </m:ctrlPr>
                      </m:fPr>
                      <m:num>
                        <m:r>
                          <a:rPr kumimoji="1" lang="en-US" altLang="ja-JP" sz="1600" i="1">
                            <a:solidFill>
                              <a:schemeClr val="tx1"/>
                            </a:solidFill>
                            <a:latin typeface="Cambria Math" panose="02040503050406030204" pitchFamily="18" charset="0"/>
                          </a:rPr>
                          <m:t>𝑝</m:t>
                        </m:r>
                        <m:d>
                          <m:dPr>
                            <m:ctrlPr>
                              <a:rPr kumimoji="1" lang="en-US" altLang="ja-JP" sz="1600" i="1">
                                <a:solidFill>
                                  <a:schemeClr val="tx1"/>
                                </a:solidFill>
                                <a:latin typeface="Cambria Math" panose="02040503050406030204" pitchFamily="18" charset="0"/>
                              </a:rPr>
                            </m:ctrlPr>
                          </m:dPr>
                          <m:e>
                            <m:r>
                              <a:rPr kumimoji="1" lang="en-US" altLang="ja-JP" sz="1600" b="0" i="1" smtClean="0">
                                <a:solidFill>
                                  <a:schemeClr val="tx1"/>
                                </a:solidFill>
                                <a:latin typeface="Cambria Math" panose="02040503050406030204" pitchFamily="18" charset="0"/>
                              </a:rPr>
                              <m:t>𝐵</m:t>
                            </m:r>
                            <m:r>
                              <a:rPr kumimoji="1" lang="en-US" altLang="ja-JP" sz="1600" b="0" i="1" smtClean="0">
                                <a:solidFill>
                                  <a:schemeClr val="tx1"/>
                                </a:solidFill>
                                <a:latin typeface="Cambria Math" panose="02040503050406030204" pitchFamily="18" charset="0"/>
                              </a:rPr>
                              <m:t>,</m:t>
                            </m:r>
                            <m:r>
                              <a:rPr kumimoji="1" lang="en-US" altLang="ja-JP" sz="1600" b="0" i="1" smtClean="0">
                                <a:solidFill>
                                  <a:schemeClr val="tx1"/>
                                </a:solidFill>
                                <a:latin typeface="Cambria Math" panose="02040503050406030204" pitchFamily="18" charset="0"/>
                              </a:rPr>
                              <m:t>𝐶</m:t>
                            </m:r>
                          </m:e>
                          <m:e>
                            <m:r>
                              <a:rPr kumimoji="1" lang="en-US" altLang="ja-JP" sz="1600" b="0" i="1" smtClean="0">
                                <a:solidFill>
                                  <a:schemeClr val="tx1"/>
                                </a:solidFill>
                                <a:latin typeface="Cambria Math" panose="02040503050406030204" pitchFamily="18" charset="0"/>
                              </a:rPr>
                              <m:t>𝐴</m:t>
                            </m:r>
                          </m:e>
                        </m:d>
                        <m:r>
                          <a:rPr kumimoji="1" lang="en-US" altLang="ja-JP" sz="1600" b="0" i="1" smtClean="0">
                            <a:solidFill>
                              <a:schemeClr val="tx1"/>
                            </a:solidFill>
                            <a:latin typeface="Cambria Math" panose="02040503050406030204" pitchFamily="18" charset="0"/>
                          </a:rPr>
                          <m:t>𝑝</m:t>
                        </m:r>
                        <m:r>
                          <a:rPr kumimoji="1" lang="en-US" altLang="ja-JP" sz="1600" b="0" i="1" smtClean="0">
                            <a:solidFill>
                              <a:schemeClr val="tx1"/>
                            </a:solidFill>
                            <a:latin typeface="Cambria Math" panose="02040503050406030204" pitchFamily="18" charset="0"/>
                          </a:rPr>
                          <m:t>(</m:t>
                        </m:r>
                        <m:r>
                          <a:rPr kumimoji="1" lang="en-US" altLang="ja-JP" sz="1600" b="0" i="1" smtClean="0">
                            <a:solidFill>
                              <a:schemeClr val="tx1"/>
                            </a:solidFill>
                            <a:latin typeface="Cambria Math" panose="02040503050406030204" pitchFamily="18" charset="0"/>
                          </a:rPr>
                          <m:t>𝐴</m:t>
                        </m:r>
                        <m:r>
                          <a:rPr kumimoji="1" lang="en-US" altLang="ja-JP" sz="1600" b="0" i="1" smtClean="0">
                            <a:solidFill>
                              <a:schemeClr val="tx1"/>
                            </a:solidFill>
                            <a:latin typeface="Cambria Math" panose="02040503050406030204" pitchFamily="18" charset="0"/>
                          </a:rPr>
                          <m:t>)</m:t>
                        </m:r>
                      </m:num>
                      <m:den>
                        <m:r>
                          <a:rPr kumimoji="1" lang="en-US" altLang="ja-JP" sz="1600" i="1">
                            <a:solidFill>
                              <a:schemeClr val="tx1"/>
                            </a:solidFill>
                            <a:latin typeface="Cambria Math" panose="02040503050406030204" pitchFamily="18" charset="0"/>
                          </a:rPr>
                          <m:t>𝑝</m:t>
                        </m:r>
                        <m:r>
                          <a:rPr kumimoji="1" lang="en-US" altLang="ja-JP" sz="1600" b="0" i="1" smtClean="0">
                            <a:solidFill>
                              <a:schemeClr val="tx1"/>
                            </a:solidFill>
                            <a:latin typeface="Cambria Math" panose="02040503050406030204" pitchFamily="18" charset="0"/>
                          </a:rPr>
                          <m:t>(</m:t>
                        </m:r>
                        <m:r>
                          <a:rPr kumimoji="1" lang="en-US" altLang="ja-JP" sz="1600" b="0" i="1" smtClean="0">
                            <a:solidFill>
                              <a:schemeClr val="tx1"/>
                            </a:solidFill>
                            <a:latin typeface="Cambria Math" panose="02040503050406030204" pitchFamily="18" charset="0"/>
                          </a:rPr>
                          <m:t>𝐵</m:t>
                        </m:r>
                        <m:r>
                          <a:rPr kumimoji="1" lang="en-US" altLang="ja-JP" sz="1600" b="0" i="1" smtClean="0">
                            <a:solidFill>
                              <a:schemeClr val="tx1"/>
                            </a:solidFill>
                            <a:latin typeface="Cambria Math" panose="02040503050406030204" pitchFamily="18" charset="0"/>
                          </a:rPr>
                          <m:t>,</m:t>
                        </m:r>
                        <m:r>
                          <a:rPr kumimoji="1" lang="en-US" altLang="ja-JP" sz="1600" b="0" i="1" smtClean="0">
                            <a:solidFill>
                              <a:schemeClr val="tx1"/>
                            </a:solidFill>
                            <a:latin typeface="Cambria Math" panose="02040503050406030204" pitchFamily="18" charset="0"/>
                          </a:rPr>
                          <m:t>𝐶</m:t>
                        </m:r>
                        <m:r>
                          <a:rPr kumimoji="1" lang="en-US" altLang="ja-JP" sz="1600" b="0" i="1" smtClean="0">
                            <a:solidFill>
                              <a:schemeClr val="tx1"/>
                            </a:solidFill>
                            <a:latin typeface="Cambria Math" panose="02040503050406030204" pitchFamily="18" charset="0"/>
                          </a:rPr>
                          <m:t>)</m:t>
                        </m:r>
                      </m:den>
                    </m:f>
                  </m:oMath>
                </a14:m>
                <a:r>
                  <a:rPr kumimoji="1" lang="en-US" altLang="ja-JP" sz="1600" b="0" i="1" dirty="0">
                    <a:solidFill>
                      <a:schemeClr val="tx1"/>
                    </a:solidFill>
                    <a:latin typeface="Cambria Math" panose="02040503050406030204" pitchFamily="18" charset="0"/>
                  </a:rPr>
                  <a:t> </a:t>
                </a:r>
              </a:p>
              <a:p>
                <a:pPr defTabSz="914400">
                  <a:lnSpc>
                    <a:spcPct val="120000"/>
                  </a:lnSpc>
                  <a:defRPr/>
                </a:pPr>
                <a:r>
                  <a:rPr kumimoji="1" lang="en-US" altLang="ja-JP" sz="1600" i="1" dirty="0">
                    <a:solidFill>
                      <a:schemeClr val="tx1"/>
                    </a:solidFill>
                    <a:latin typeface="Cambria Math" panose="02040503050406030204" pitchFamily="18" charset="0"/>
                  </a:rPr>
                  <a:t>A,</a:t>
                </a:r>
                <a:r>
                  <a:rPr kumimoji="1" lang="ja-JP" altLang="en-US" sz="1600" i="1" dirty="0">
                    <a:solidFill>
                      <a:schemeClr val="tx1"/>
                    </a:solidFill>
                    <a:latin typeface="Cambria Math" panose="02040503050406030204" pitchFamily="18" charset="0"/>
                  </a:rPr>
                  <a:t> </a:t>
                </a:r>
                <a:r>
                  <a:rPr kumimoji="1" lang="en-US" altLang="ja-JP" sz="1600" i="1" dirty="0">
                    <a:solidFill>
                      <a:schemeClr val="tx1"/>
                    </a:solidFill>
                    <a:latin typeface="Cambria Math" panose="02040503050406030204" pitchFamily="18" charset="0"/>
                  </a:rPr>
                  <a:t>B</a:t>
                </a:r>
                <a:r>
                  <a:rPr kumimoji="1" lang="ja-JP" altLang="en-US" sz="1600" i="1" dirty="0">
                    <a:solidFill>
                      <a:schemeClr val="tx1"/>
                    </a:solidFill>
                    <a:latin typeface="Cambria Math" panose="02040503050406030204" pitchFamily="18" charset="0"/>
                  </a:rPr>
                  <a:t> </a:t>
                </a:r>
                <a:r>
                  <a:rPr kumimoji="1" lang="ja-JP" altLang="en-US" sz="1600" dirty="0">
                    <a:solidFill>
                      <a:schemeClr val="tx1"/>
                    </a:solidFill>
                    <a:latin typeface="Cambria Math" panose="02040503050406030204" pitchFamily="18" charset="0"/>
                  </a:rPr>
                  <a:t>が独立であれば</a:t>
                </a:r>
                <a14:m>
                  <m:oMath xmlns:m="http://schemas.openxmlformats.org/officeDocument/2006/math">
                    <m:r>
                      <a:rPr kumimoji="1" lang="en-US" altLang="ja-JP" sz="1600" i="1" smtClean="0">
                        <a:solidFill>
                          <a:schemeClr val="tx1"/>
                        </a:solidFill>
                        <a:latin typeface="Cambria Math" panose="02040503050406030204" pitchFamily="18" charset="0"/>
                      </a:rPr>
                      <m:t>𝑝</m:t>
                    </m:r>
                    <m:d>
                      <m:dPr>
                        <m:ctrlPr>
                          <a:rPr kumimoji="1" lang="en-US" altLang="ja-JP" sz="1600" b="0" i="1" smtClean="0">
                            <a:solidFill>
                              <a:schemeClr val="tx1"/>
                            </a:solidFill>
                            <a:latin typeface="Cambria Math" panose="02040503050406030204" pitchFamily="18" charset="0"/>
                          </a:rPr>
                        </m:ctrlPr>
                      </m:dPr>
                      <m:e>
                        <m:r>
                          <a:rPr kumimoji="1" lang="en-US" altLang="ja-JP" sz="1600" b="0" i="1" smtClean="0">
                            <a:solidFill>
                              <a:schemeClr val="tx1"/>
                            </a:solidFill>
                            <a:latin typeface="Cambria Math" panose="02040503050406030204" pitchFamily="18" charset="0"/>
                          </a:rPr>
                          <m:t>𝐵</m:t>
                        </m:r>
                        <m:r>
                          <a:rPr kumimoji="1" lang="en-US" altLang="ja-JP" sz="1600" b="0" i="1" smtClean="0">
                            <a:solidFill>
                              <a:schemeClr val="tx1"/>
                            </a:solidFill>
                            <a:latin typeface="Cambria Math" panose="02040503050406030204" pitchFamily="18" charset="0"/>
                          </a:rPr>
                          <m:t>,</m:t>
                        </m:r>
                        <m:r>
                          <a:rPr kumimoji="1" lang="en-US" altLang="ja-JP" sz="1600" b="0" i="1" smtClean="0">
                            <a:solidFill>
                              <a:schemeClr val="tx1"/>
                            </a:solidFill>
                            <a:latin typeface="Cambria Math" panose="02040503050406030204" pitchFamily="18" charset="0"/>
                          </a:rPr>
                          <m:t>𝐶</m:t>
                        </m:r>
                      </m:e>
                    </m:d>
                    <m:r>
                      <a:rPr kumimoji="1" lang="en-US" altLang="ja-JP" sz="1600" b="0" i="1" smtClean="0">
                        <a:solidFill>
                          <a:schemeClr val="tx1"/>
                        </a:solidFill>
                        <a:latin typeface="Cambria Math" panose="02040503050406030204" pitchFamily="18" charset="0"/>
                      </a:rPr>
                      <m:t>=</m:t>
                    </m:r>
                    <m:r>
                      <a:rPr kumimoji="1" lang="en-US" altLang="ja-JP" sz="1600" b="0" i="1" smtClean="0">
                        <a:solidFill>
                          <a:schemeClr val="tx1"/>
                        </a:solidFill>
                        <a:latin typeface="Cambria Math" panose="02040503050406030204" pitchFamily="18" charset="0"/>
                      </a:rPr>
                      <m:t>𝑝</m:t>
                    </m:r>
                    <m:d>
                      <m:dPr>
                        <m:ctrlPr>
                          <a:rPr kumimoji="1" lang="en-US" altLang="ja-JP" sz="1600" b="0" i="1" smtClean="0">
                            <a:solidFill>
                              <a:schemeClr val="tx1"/>
                            </a:solidFill>
                            <a:latin typeface="Cambria Math" panose="02040503050406030204" pitchFamily="18" charset="0"/>
                          </a:rPr>
                        </m:ctrlPr>
                      </m:dPr>
                      <m:e>
                        <m:r>
                          <a:rPr kumimoji="1" lang="en-US" altLang="ja-JP" sz="1600" b="0" i="1" smtClean="0">
                            <a:solidFill>
                              <a:schemeClr val="tx1"/>
                            </a:solidFill>
                            <a:latin typeface="Cambria Math" panose="02040503050406030204" pitchFamily="18" charset="0"/>
                          </a:rPr>
                          <m:t>𝐵</m:t>
                        </m:r>
                      </m:e>
                    </m:d>
                    <m:r>
                      <a:rPr kumimoji="1" lang="en-US" altLang="ja-JP" sz="1600" b="0" i="1" smtClean="0">
                        <a:solidFill>
                          <a:schemeClr val="tx1"/>
                        </a:solidFill>
                        <a:latin typeface="Cambria Math" panose="02040503050406030204" pitchFamily="18" charset="0"/>
                      </a:rPr>
                      <m:t>𝑝</m:t>
                    </m:r>
                    <m:r>
                      <a:rPr kumimoji="1" lang="en-US" altLang="ja-JP" sz="1600" b="0" i="1" smtClean="0">
                        <a:solidFill>
                          <a:schemeClr val="tx1"/>
                        </a:solidFill>
                        <a:latin typeface="Cambria Math" panose="02040503050406030204" pitchFamily="18" charset="0"/>
                      </a:rPr>
                      <m:t>(</m:t>
                    </m:r>
                    <m:r>
                      <a:rPr kumimoji="1" lang="en-US" altLang="ja-JP" sz="1600" b="0" i="1" smtClean="0">
                        <a:solidFill>
                          <a:schemeClr val="tx1"/>
                        </a:solidFill>
                        <a:latin typeface="Cambria Math" panose="02040503050406030204" pitchFamily="18" charset="0"/>
                      </a:rPr>
                      <m:t>𝐶</m:t>
                    </m:r>
                    <m:r>
                      <a:rPr kumimoji="1" lang="en-US" altLang="ja-JP" sz="1600" b="0" i="1" smtClean="0">
                        <a:solidFill>
                          <a:schemeClr val="tx1"/>
                        </a:solidFill>
                        <a:latin typeface="Cambria Math" panose="02040503050406030204" pitchFamily="18" charset="0"/>
                      </a:rPr>
                      <m:t>)</m:t>
                    </m:r>
                    <m:r>
                      <a:rPr kumimoji="1" lang="ja-JP" altLang="en-US" sz="1600" i="1">
                        <a:solidFill>
                          <a:schemeClr val="tx1"/>
                        </a:solidFill>
                        <a:latin typeface="Cambria Math" panose="02040503050406030204" pitchFamily="18" charset="0"/>
                      </a:rPr>
                      <m:t>、</m:t>
                    </m:r>
                  </m:oMath>
                </a14:m>
                <a:endParaRPr kumimoji="1" lang="en-US" altLang="ja-JP" sz="1600" b="0" dirty="0">
                  <a:solidFill>
                    <a:schemeClr val="tx1"/>
                  </a:solidFill>
                  <a:latin typeface="Cambria Math" panose="02040503050406030204" pitchFamily="18" charset="0"/>
                </a:endParaRPr>
              </a:p>
              <a:p>
                <a:pPr defTabSz="914400">
                  <a:lnSpc>
                    <a:spcPct val="120000"/>
                  </a:lnSpc>
                  <a:defRPr/>
                </a:pPr>
                <a:r>
                  <a:rPr kumimoji="1" lang="en-US" altLang="ja-JP" sz="1600" i="1" dirty="0">
                    <a:solidFill>
                      <a:schemeClr val="tx1"/>
                    </a:solidFill>
                    <a:latin typeface="Cambria Math" panose="02040503050406030204" pitchFamily="18" charset="0"/>
                  </a:rPr>
                  <a:t>A</a:t>
                </a:r>
                <a:r>
                  <a:rPr kumimoji="1" lang="ja-JP" altLang="en-US" sz="1600" i="1" dirty="0">
                    <a:solidFill>
                      <a:schemeClr val="tx1"/>
                    </a:solidFill>
                    <a:latin typeface="Cambria Math" panose="02040503050406030204" pitchFamily="18" charset="0"/>
                  </a:rPr>
                  <a:t> </a:t>
                </a:r>
                <a:r>
                  <a:rPr kumimoji="1" lang="ja-JP" altLang="en-US" sz="1600" dirty="0">
                    <a:solidFill>
                      <a:schemeClr val="tx1"/>
                    </a:solidFill>
                    <a:latin typeface="Cambria Math" panose="02040503050406030204" pitchFamily="18" charset="0"/>
                  </a:rPr>
                  <a:t>が与えられた条件で </a:t>
                </a:r>
                <a:r>
                  <a:rPr kumimoji="1" lang="en-US" altLang="ja-JP" sz="1600" i="1" dirty="0">
                    <a:solidFill>
                      <a:schemeClr val="tx1"/>
                    </a:solidFill>
                    <a:latin typeface="Cambria Math" panose="02040503050406030204" pitchFamily="18" charset="0"/>
                  </a:rPr>
                  <a:t>B</a:t>
                </a:r>
                <a:r>
                  <a:rPr kumimoji="1" lang="ja-JP" altLang="en-US" sz="1600" dirty="0">
                    <a:solidFill>
                      <a:schemeClr val="tx1"/>
                    </a:solidFill>
                    <a:latin typeface="Cambria Math" panose="02040503050406030204" pitchFamily="18" charset="0"/>
                  </a:rPr>
                  <a:t> と </a:t>
                </a:r>
                <a:r>
                  <a:rPr kumimoji="1" lang="en-US" altLang="ja-JP" sz="1600" i="1" dirty="0">
                    <a:solidFill>
                      <a:schemeClr val="tx1"/>
                    </a:solidFill>
                    <a:latin typeface="Cambria Math" panose="02040503050406030204" pitchFamily="18" charset="0"/>
                  </a:rPr>
                  <a:t>C</a:t>
                </a:r>
                <a:r>
                  <a:rPr kumimoji="1" lang="ja-JP" altLang="en-US" sz="1600" dirty="0">
                    <a:solidFill>
                      <a:schemeClr val="tx1"/>
                    </a:solidFill>
                    <a:latin typeface="Cambria Math" panose="02040503050406030204" pitchFamily="18" charset="0"/>
                  </a:rPr>
                  <a:t> が独立であれば </a:t>
                </a:r>
                <a14:m>
                  <m:oMath xmlns:m="http://schemas.openxmlformats.org/officeDocument/2006/math">
                    <m:r>
                      <a:rPr kumimoji="1" lang="en-US" altLang="ja-JP" sz="1600" i="1" smtClean="0">
                        <a:solidFill>
                          <a:schemeClr val="tx1"/>
                        </a:solidFill>
                        <a:latin typeface="Cambria Math" panose="02040503050406030204" pitchFamily="18" charset="0"/>
                      </a:rPr>
                      <m:t>𝑝</m:t>
                    </m:r>
                    <m:d>
                      <m:dPr>
                        <m:ctrlPr>
                          <a:rPr kumimoji="1" lang="en-US" altLang="ja-JP" sz="1600" i="1">
                            <a:solidFill>
                              <a:schemeClr val="tx1"/>
                            </a:solidFill>
                            <a:latin typeface="Cambria Math" panose="02040503050406030204" pitchFamily="18" charset="0"/>
                          </a:rPr>
                        </m:ctrlPr>
                      </m:dPr>
                      <m:e>
                        <m:r>
                          <a:rPr kumimoji="1" lang="en-US" altLang="ja-JP" sz="1600" b="0" i="1" smtClean="0">
                            <a:solidFill>
                              <a:schemeClr val="tx1"/>
                            </a:solidFill>
                            <a:latin typeface="Cambria Math" panose="02040503050406030204" pitchFamily="18" charset="0"/>
                          </a:rPr>
                          <m:t>𝐵</m:t>
                        </m:r>
                        <m:r>
                          <a:rPr kumimoji="1" lang="en-US" altLang="ja-JP" sz="1600" b="0" i="1" smtClean="0">
                            <a:solidFill>
                              <a:schemeClr val="tx1"/>
                            </a:solidFill>
                            <a:latin typeface="Cambria Math" panose="02040503050406030204" pitchFamily="18" charset="0"/>
                          </a:rPr>
                          <m:t>,</m:t>
                        </m:r>
                        <m:r>
                          <a:rPr kumimoji="1" lang="en-US" altLang="ja-JP" sz="1600" b="0" i="1" smtClean="0">
                            <a:solidFill>
                              <a:schemeClr val="tx1"/>
                            </a:solidFill>
                            <a:latin typeface="Cambria Math" panose="02040503050406030204" pitchFamily="18" charset="0"/>
                          </a:rPr>
                          <m:t>𝐶</m:t>
                        </m:r>
                      </m:e>
                      <m:e>
                        <m:r>
                          <a:rPr kumimoji="1" lang="en-US" altLang="ja-JP" sz="1600" b="0" i="1" smtClean="0">
                            <a:solidFill>
                              <a:schemeClr val="tx1"/>
                            </a:solidFill>
                            <a:latin typeface="Cambria Math" panose="02040503050406030204" pitchFamily="18" charset="0"/>
                          </a:rPr>
                          <m:t>𝐴</m:t>
                        </m:r>
                      </m:e>
                    </m:d>
                    <m:r>
                      <a:rPr kumimoji="1" lang="en-US" altLang="ja-JP" sz="1600" b="0" i="1" smtClean="0">
                        <a:solidFill>
                          <a:schemeClr val="tx1"/>
                        </a:solidFill>
                        <a:latin typeface="Cambria Math" panose="02040503050406030204" pitchFamily="18" charset="0"/>
                      </a:rPr>
                      <m:t>=</m:t>
                    </m:r>
                    <m:r>
                      <a:rPr kumimoji="1" lang="en-US" altLang="ja-JP" sz="1600" i="1">
                        <a:solidFill>
                          <a:schemeClr val="tx1"/>
                        </a:solidFill>
                        <a:latin typeface="Cambria Math" panose="02040503050406030204" pitchFamily="18" charset="0"/>
                      </a:rPr>
                      <m:t>𝑝</m:t>
                    </m:r>
                    <m:d>
                      <m:dPr>
                        <m:ctrlPr>
                          <a:rPr kumimoji="1" lang="en-US" altLang="ja-JP" sz="1600" i="1">
                            <a:solidFill>
                              <a:schemeClr val="tx1"/>
                            </a:solidFill>
                            <a:latin typeface="Cambria Math" panose="02040503050406030204" pitchFamily="18" charset="0"/>
                          </a:rPr>
                        </m:ctrlPr>
                      </m:dPr>
                      <m:e>
                        <m:r>
                          <a:rPr kumimoji="1" lang="en-US" altLang="ja-JP" sz="1600" i="1">
                            <a:solidFill>
                              <a:schemeClr val="tx1"/>
                            </a:solidFill>
                            <a:latin typeface="Cambria Math" panose="02040503050406030204" pitchFamily="18" charset="0"/>
                          </a:rPr>
                          <m:t>𝐵</m:t>
                        </m:r>
                      </m:e>
                      <m:e>
                        <m:r>
                          <a:rPr kumimoji="1" lang="en-US" altLang="ja-JP" sz="1600" i="1">
                            <a:solidFill>
                              <a:schemeClr val="tx1"/>
                            </a:solidFill>
                            <a:latin typeface="Cambria Math" panose="02040503050406030204" pitchFamily="18" charset="0"/>
                          </a:rPr>
                          <m:t>𝐴</m:t>
                        </m:r>
                      </m:e>
                    </m:d>
                    <m:r>
                      <a:rPr kumimoji="1" lang="en-US" altLang="ja-JP" sz="1600" i="1">
                        <a:solidFill>
                          <a:schemeClr val="tx1"/>
                        </a:solidFill>
                        <a:latin typeface="Cambria Math" panose="02040503050406030204" pitchFamily="18" charset="0"/>
                      </a:rPr>
                      <m:t>𝑝</m:t>
                    </m:r>
                    <m:d>
                      <m:dPr>
                        <m:ctrlPr>
                          <a:rPr kumimoji="1" lang="en-US" altLang="ja-JP" sz="1600" i="1">
                            <a:solidFill>
                              <a:schemeClr val="tx1"/>
                            </a:solidFill>
                            <a:latin typeface="Cambria Math" panose="02040503050406030204" pitchFamily="18" charset="0"/>
                          </a:rPr>
                        </m:ctrlPr>
                      </m:dPr>
                      <m:e>
                        <m:r>
                          <a:rPr kumimoji="1" lang="en-US" altLang="ja-JP" sz="1600" i="1">
                            <a:solidFill>
                              <a:schemeClr val="tx1"/>
                            </a:solidFill>
                            <a:latin typeface="Cambria Math" panose="02040503050406030204" pitchFamily="18" charset="0"/>
                          </a:rPr>
                          <m:t>𝐶</m:t>
                        </m:r>
                      </m:e>
                      <m:e>
                        <m:r>
                          <a:rPr kumimoji="1" lang="en-US" altLang="ja-JP" sz="1600" i="1">
                            <a:solidFill>
                              <a:schemeClr val="tx1"/>
                            </a:solidFill>
                            <a:latin typeface="Cambria Math" panose="02040503050406030204" pitchFamily="18" charset="0"/>
                          </a:rPr>
                          <m:t>𝐴</m:t>
                        </m:r>
                      </m:e>
                    </m:d>
                  </m:oMath>
                </a14:m>
                <a:endParaRPr kumimoji="1" lang="en-US" altLang="ja-JP" sz="1600" b="0" dirty="0">
                  <a:solidFill>
                    <a:schemeClr val="tx1"/>
                  </a:solidFill>
                  <a:latin typeface="Cambria Math" panose="02040503050406030204" pitchFamily="18" charset="0"/>
                </a:endParaRPr>
              </a:p>
              <a:p>
                <a:pPr defTabSz="914400">
                  <a:lnSpc>
                    <a:spcPct val="120000"/>
                  </a:lnSpc>
                  <a:defRPr/>
                </a:pPr>
                <a:r>
                  <a:rPr kumimoji="1" lang="en-US" altLang="ja-JP" sz="1600" dirty="0">
                    <a:solidFill>
                      <a:schemeClr val="tx1"/>
                    </a:solidFill>
                  </a:rPr>
                  <a:t>=&gt;</a:t>
                </a:r>
                <a:r>
                  <a:rPr kumimoji="1" lang="ja-JP" altLang="en-US" sz="1600" dirty="0">
                    <a:solidFill>
                      <a:schemeClr val="tx1"/>
                    </a:solidFill>
                  </a:rPr>
                  <a:t> </a:t>
                </a:r>
                <a14:m>
                  <m:oMath xmlns:m="http://schemas.openxmlformats.org/officeDocument/2006/math">
                    <m:r>
                      <a:rPr kumimoji="1" lang="en-US" altLang="ja-JP" sz="1600" i="1">
                        <a:solidFill>
                          <a:schemeClr val="tx1"/>
                        </a:solidFill>
                        <a:latin typeface="Cambria Math" panose="02040503050406030204" pitchFamily="18" charset="0"/>
                      </a:rPr>
                      <m:t>𝑝</m:t>
                    </m:r>
                    <m:d>
                      <m:dPr>
                        <m:ctrlPr>
                          <a:rPr kumimoji="1" lang="en-US" altLang="ja-JP" sz="1600" i="1">
                            <a:solidFill>
                              <a:schemeClr val="tx1"/>
                            </a:solidFill>
                            <a:latin typeface="Cambria Math" panose="02040503050406030204" pitchFamily="18" charset="0"/>
                          </a:rPr>
                        </m:ctrlPr>
                      </m:dPr>
                      <m:e>
                        <m:r>
                          <a:rPr kumimoji="1" lang="en-US" altLang="ja-JP" sz="1600" i="1">
                            <a:solidFill>
                              <a:schemeClr val="tx1"/>
                            </a:solidFill>
                            <a:latin typeface="Cambria Math" panose="02040503050406030204" pitchFamily="18" charset="0"/>
                          </a:rPr>
                          <m:t>𝐴</m:t>
                        </m:r>
                      </m:e>
                      <m:e>
                        <m:r>
                          <a:rPr kumimoji="1" lang="en-US" altLang="ja-JP" sz="1600" i="1">
                            <a:solidFill>
                              <a:schemeClr val="tx1"/>
                            </a:solidFill>
                            <a:latin typeface="Cambria Math" panose="02040503050406030204" pitchFamily="18" charset="0"/>
                          </a:rPr>
                          <m:t>𝐵</m:t>
                        </m:r>
                        <m:r>
                          <a:rPr kumimoji="1" lang="en-US" altLang="ja-JP" sz="1600" i="1">
                            <a:solidFill>
                              <a:schemeClr val="tx1"/>
                            </a:solidFill>
                            <a:latin typeface="Cambria Math" panose="02040503050406030204" pitchFamily="18" charset="0"/>
                          </a:rPr>
                          <m:t>,</m:t>
                        </m:r>
                        <m:r>
                          <a:rPr kumimoji="1" lang="en-US" altLang="ja-JP" sz="1600" i="1">
                            <a:solidFill>
                              <a:schemeClr val="tx1"/>
                            </a:solidFill>
                            <a:latin typeface="Cambria Math" panose="02040503050406030204" pitchFamily="18" charset="0"/>
                          </a:rPr>
                          <m:t>𝐶</m:t>
                        </m:r>
                      </m:e>
                    </m:d>
                    <m:r>
                      <a:rPr kumimoji="1" lang="en-US" altLang="ja-JP" sz="1600" b="0" i="1" smtClean="0">
                        <a:solidFill>
                          <a:schemeClr val="tx1"/>
                        </a:solidFill>
                        <a:latin typeface="Cambria Math" panose="02040503050406030204" pitchFamily="18" charset="0"/>
                      </a:rPr>
                      <m:t>=</m:t>
                    </m:r>
                    <m:f>
                      <m:fPr>
                        <m:ctrlPr>
                          <a:rPr kumimoji="1" lang="en-US" altLang="ja-JP" sz="1600" i="1">
                            <a:solidFill>
                              <a:schemeClr val="tx1"/>
                            </a:solidFill>
                            <a:latin typeface="Cambria Math" panose="02040503050406030204" pitchFamily="18" charset="0"/>
                          </a:rPr>
                        </m:ctrlPr>
                      </m:fPr>
                      <m:num>
                        <m:r>
                          <a:rPr kumimoji="1" lang="en-US" altLang="ja-JP" sz="1600" i="1">
                            <a:solidFill>
                              <a:schemeClr val="tx1"/>
                            </a:solidFill>
                            <a:latin typeface="Cambria Math" panose="02040503050406030204" pitchFamily="18" charset="0"/>
                          </a:rPr>
                          <m:t>𝑝</m:t>
                        </m:r>
                        <m:d>
                          <m:dPr>
                            <m:ctrlPr>
                              <a:rPr kumimoji="1" lang="en-US" altLang="ja-JP" sz="1600" i="1">
                                <a:solidFill>
                                  <a:schemeClr val="tx1"/>
                                </a:solidFill>
                                <a:latin typeface="Cambria Math" panose="02040503050406030204" pitchFamily="18" charset="0"/>
                              </a:rPr>
                            </m:ctrlPr>
                          </m:dPr>
                          <m:e>
                            <m:r>
                              <a:rPr kumimoji="1" lang="en-US" altLang="ja-JP" sz="1600" i="1">
                                <a:solidFill>
                                  <a:schemeClr val="tx1"/>
                                </a:solidFill>
                                <a:latin typeface="Cambria Math" panose="02040503050406030204" pitchFamily="18" charset="0"/>
                              </a:rPr>
                              <m:t>𝐵</m:t>
                            </m:r>
                          </m:e>
                          <m:e>
                            <m:r>
                              <a:rPr kumimoji="1" lang="en-US" altLang="ja-JP" sz="1600" i="1">
                                <a:solidFill>
                                  <a:schemeClr val="tx1"/>
                                </a:solidFill>
                                <a:latin typeface="Cambria Math" panose="02040503050406030204" pitchFamily="18" charset="0"/>
                              </a:rPr>
                              <m:t>𝐴</m:t>
                            </m:r>
                          </m:e>
                        </m:d>
                        <m:r>
                          <a:rPr kumimoji="1" lang="en-US" altLang="ja-JP" sz="1600" i="1">
                            <a:solidFill>
                              <a:schemeClr val="tx1"/>
                            </a:solidFill>
                            <a:latin typeface="Cambria Math" panose="02040503050406030204" pitchFamily="18" charset="0"/>
                          </a:rPr>
                          <m:t>𝑝</m:t>
                        </m:r>
                        <m:d>
                          <m:dPr>
                            <m:ctrlPr>
                              <a:rPr kumimoji="1" lang="en-US" altLang="ja-JP" sz="1600" i="1">
                                <a:solidFill>
                                  <a:schemeClr val="tx1"/>
                                </a:solidFill>
                                <a:latin typeface="Cambria Math" panose="02040503050406030204" pitchFamily="18" charset="0"/>
                              </a:rPr>
                            </m:ctrlPr>
                          </m:dPr>
                          <m:e>
                            <m:r>
                              <a:rPr kumimoji="1" lang="en-US" altLang="ja-JP" sz="1600" i="1">
                                <a:solidFill>
                                  <a:schemeClr val="tx1"/>
                                </a:solidFill>
                                <a:latin typeface="Cambria Math" panose="02040503050406030204" pitchFamily="18" charset="0"/>
                              </a:rPr>
                              <m:t>𝐶</m:t>
                            </m:r>
                          </m:e>
                          <m:e>
                            <m:r>
                              <a:rPr kumimoji="1" lang="en-US" altLang="ja-JP" sz="1600" i="1">
                                <a:solidFill>
                                  <a:schemeClr val="tx1"/>
                                </a:solidFill>
                                <a:latin typeface="Cambria Math" panose="02040503050406030204" pitchFamily="18" charset="0"/>
                              </a:rPr>
                              <m:t>𝐴</m:t>
                            </m:r>
                          </m:e>
                        </m:d>
                        <m:r>
                          <a:rPr kumimoji="1" lang="en-US" altLang="ja-JP" sz="1600" i="1">
                            <a:solidFill>
                              <a:schemeClr val="tx1"/>
                            </a:solidFill>
                            <a:latin typeface="Cambria Math" panose="02040503050406030204" pitchFamily="18" charset="0"/>
                          </a:rPr>
                          <m:t>𝑝</m:t>
                        </m:r>
                        <m:r>
                          <a:rPr kumimoji="1" lang="en-US" altLang="ja-JP" sz="1600" i="1">
                            <a:solidFill>
                              <a:schemeClr val="tx1"/>
                            </a:solidFill>
                            <a:latin typeface="Cambria Math" panose="02040503050406030204" pitchFamily="18" charset="0"/>
                          </a:rPr>
                          <m:t>(</m:t>
                        </m:r>
                        <m:r>
                          <a:rPr kumimoji="1" lang="en-US" altLang="ja-JP" sz="1600" i="1">
                            <a:solidFill>
                              <a:schemeClr val="tx1"/>
                            </a:solidFill>
                            <a:latin typeface="Cambria Math" panose="02040503050406030204" pitchFamily="18" charset="0"/>
                          </a:rPr>
                          <m:t>𝐴</m:t>
                        </m:r>
                        <m:r>
                          <a:rPr kumimoji="1" lang="en-US" altLang="ja-JP" sz="1600" i="1">
                            <a:solidFill>
                              <a:schemeClr val="tx1"/>
                            </a:solidFill>
                            <a:latin typeface="Cambria Math" panose="02040503050406030204" pitchFamily="18" charset="0"/>
                          </a:rPr>
                          <m:t>)</m:t>
                        </m:r>
                      </m:num>
                      <m:den>
                        <m:r>
                          <a:rPr kumimoji="1" lang="en-US" altLang="ja-JP" sz="1600" i="1">
                            <a:solidFill>
                              <a:schemeClr val="tx1"/>
                            </a:solidFill>
                            <a:latin typeface="Cambria Math" panose="02040503050406030204" pitchFamily="18" charset="0"/>
                          </a:rPr>
                          <m:t>𝑝</m:t>
                        </m:r>
                        <m:r>
                          <a:rPr kumimoji="1" lang="en-US" altLang="ja-JP" sz="1600" i="1" smtClean="0">
                            <a:solidFill>
                              <a:schemeClr val="tx1"/>
                            </a:solidFill>
                            <a:latin typeface="Cambria Math" panose="02040503050406030204" pitchFamily="18" charset="0"/>
                          </a:rPr>
                          <m:t>(</m:t>
                        </m:r>
                        <m:r>
                          <a:rPr kumimoji="1" lang="en-US" altLang="ja-JP" sz="1600" b="0" i="1" smtClean="0">
                            <a:solidFill>
                              <a:schemeClr val="tx1"/>
                            </a:solidFill>
                            <a:latin typeface="Cambria Math" panose="02040503050406030204" pitchFamily="18" charset="0"/>
                          </a:rPr>
                          <m:t>𝐵</m:t>
                        </m:r>
                        <m:r>
                          <a:rPr kumimoji="1" lang="en-US" altLang="ja-JP" sz="1600" b="0" i="1" smtClean="0">
                            <a:solidFill>
                              <a:schemeClr val="tx1"/>
                            </a:solidFill>
                            <a:latin typeface="Cambria Math" panose="02040503050406030204" pitchFamily="18" charset="0"/>
                          </a:rPr>
                          <m:t>)</m:t>
                        </m:r>
                        <m:r>
                          <a:rPr kumimoji="1" lang="en-US" altLang="ja-JP" sz="1600" i="1">
                            <a:solidFill>
                              <a:schemeClr val="tx1"/>
                            </a:solidFill>
                            <a:latin typeface="Cambria Math" panose="02040503050406030204" pitchFamily="18" charset="0"/>
                          </a:rPr>
                          <m:t>𝑝</m:t>
                        </m:r>
                        <m:r>
                          <a:rPr kumimoji="1" lang="en-US" altLang="ja-JP" sz="1600" i="1">
                            <a:solidFill>
                              <a:schemeClr val="tx1"/>
                            </a:solidFill>
                            <a:latin typeface="Cambria Math" panose="02040503050406030204" pitchFamily="18" charset="0"/>
                          </a:rPr>
                          <m:t>(</m:t>
                        </m:r>
                        <m:r>
                          <a:rPr kumimoji="1" lang="en-US" altLang="ja-JP" sz="1600" i="1">
                            <a:solidFill>
                              <a:schemeClr val="tx1"/>
                            </a:solidFill>
                            <a:latin typeface="Cambria Math" panose="02040503050406030204" pitchFamily="18" charset="0"/>
                          </a:rPr>
                          <m:t>𝐶</m:t>
                        </m:r>
                        <m:r>
                          <a:rPr kumimoji="1" lang="en-US" altLang="ja-JP" sz="1600" i="1">
                            <a:solidFill>
                              <a:schemeClr val="tx1"/>
                            </a:solidFill>
                            <a:latin typeface="Cambria Math" panose="02040503050406030204" pitchFamily="18" charset="0"/>
                          </a:rPr>
                          <m:t>)</m:t>
                        </m:r>
                      </m:den>
                    </m:f>
                    <m:r>
                      <a:rPr kumimoji="1" lang="en-US" altLang="ja-JP" sz="1600" b="0" i="1" smtClean="0">
                        <a:solidFill>
                          <a:schemeClr val="tx1"/>
                        </a:solidFill>
                        <a:latin typeface="Cambria Math" panose="02040503050406030204" pitchFamily="18" charset="0"/>
                      </a:rPr>
                      <m:t>=</m:t>
                    </m:r>
                    <m:f>
                      <m:fPr>
                        <m:ctrlPr>
                          <a:rPr kumimoji="1" lang="en-US" altLang="ja-JP" sz="1600" i="1">
                            <a:solidFill>
                              <a:schemeClr val="tx1"/>
                            </a:solidFill>
                            <a:latin typeface="Cambria Math" panose="02040503050406030204" pitchFamily="18" charset="0"/>
                          </a:rPr>
                        </m:ctrlPr>
                      </m:fPr>
                      <m:num>
                        <m:r>
                          <a:rPr kumimoji="1" lang="en-US" altLang="ja-JP" sz="1600" i="1">
                            <a:solidFill>
                              <a:schemeClr val="tx1"/>
                            </a:solidFill>
                            <a:latin typeface="Cambria Math" panose="02040503050406030204" pitchFamily="18" charset="0"/>
                          </a:rPr>
                          <m:t>𝑝</m:t>
                        </m:r>
                        <m:d>
                          <m:dPr>
                            <m:ctrlPr>
                              <a:rPr kumimoji="1" lang="en-US" altLang="ja-JP" sz="1600" i="1">
                                <a:solidFill>
                                  <a:schemeClr val="tx1"/>
                                </a:solidFill>
                                <a:latin typeface="Cambria Math" panose="02040503050406030204" pitchFamily="18" charset="0"/>
                              </a:rPr>
                            </m:ctrlPr>
                          </m:dPr>
                          <m:e>
                            <m:r>
                              <a:rPr kumimoji="1" lang="en-US" altLang="ja-JP" sz="1600" i="1">
                                <a:solidFill>
                                  <a:schemeClr val="tx1"/>
                                </a:solidFill>
                                <a:latin typeface="Cambria Math" panose="02040503050406030204" pitchFamily="18" charset="0"/>
                              </a:rPr>
                              <m:t>𝐶</m:t>
                            </m:r>
                          </m:e>
                          <m:e>
                            <m:r>
                              <a:rPr kumimoji="1" lang="en-US" altLang="ja-JP" sz="1600" i="1">
                                <a:solidFill>
                                  <a:schemeClr val="tx1"/>
                                </a:solidFill>
                                <a:latin typeface="Cambria Math" panose="02040503050406030204" pitchFamily="18" charset="0"/>
                              </a:rPr>
                              <m:t>𝐴</m:t>
                            </m:r>
                          </m:e>
                        </m:d>
                      </m:num>
                      <m:den>
                        <m:r>
                          <a:rPr kumimoji="1" lang="en-US" altLang="ja-JP" sz="1600" i="1">
                            <a:solidFill>
                              <a:schemeClr val="tx1"/>
                            </a:solidFill>
                            <a:latin typeface="Cambria Math" panose="02040503050406030204" pitchFamily="18" charset="0"/>
                          </a:rPr>
                          <m:t>𝑝</m:t>
                        </m:r>
                        <m:r>
                          <a:rPr kumimoji="1" lang="en-US" altLang="ja-JP" sz="1600" i="1">
                            <a:solidFill>
                              <a:schemeClr val="tx1"/>
                            </a:solidFill>
                            <a:latin typeface="Cambria Math" panose="02040503050406030204" pitchFamily="18" charset="0"/>
                          </a:rPr>
                          <m:t>(</m:t>
                        </m:r>
                        <m:r>
                          <a:rPr kumimoji="1" lang="en-US" altLang="ja-JP" sz="1600" i="1">
                            <a:solidFill>
                              <a:schemeClr val="tx1"/>
                            </a:solidFill>
                            <a:latin typeface="Cambria Math" panose="02040503050406030204" pitchFamily="18" charset="0"/>
                          </a:rPr>
                          <m:t>𝐶</m:t>
                        </m:r>
                        <m:r>
                          <a:rPr kumimoji="1" lang="en-US" altLang="ja-JP" sz="1600" i="1">
                            <a:solidFill>
                              <a:schemeClr val="tx1"/>
                            </a:solidFill>
                            <a:latin typeface="Cambria Math" panose="02040503050406030204" pitchFamily="18" charset="0"/>
                          </a:rPr>
                          <m:t>)</m:t>
                        </m:r>
                      </m:den>
                    </m:f>
                  </m:oMath>
                </a14:m>
                <a:r>
                  <a:rPr kumimoji="1" lang="en-US" altLang="ja-JP" sz="1600" dirty="0">
                    <a:solidFill>
                      <a:schemeClr val="tx1"/>
                    </a:solidFill>
                  </a:rPr>
                  <a:t> </a:t>
                </a:r>
                <a14:m>
                  <m:oMath xmlns:m="http://schemas.openxmlformats.org/officeDocument/2006/math">
                    <m:f>
                      <m:fPr>
                        <m:ctrlPr>
                          <a:rPr kumimoji="1" lang="en-US" altLang="ja-JP" sz="1600" i="1">
                            <a:solidFill>
                              <a:schemeClr val="tx1"/>
                            </a:solidFill>
                            <a:latin typeface="Cambria Math" panose="02040503050406030204" pitchFamily="18" charset="0"/>
                          </a:rPr>
                        </m:ctrlPr>
                      </m:fPr>
                      <m:num>
                        <m:r>
                          <a:rPr kumimoji="1" lang="en-US" altLang="ja-JP" sz="1600" i="1">
                            <a:solidFill>
                              <a:schemeClr val="tx1"/>
                            </a:solidFill>
                            <a:latin typeface="Cambria Math" panose="02040503050406030204" pitchFamily="18" charset="0"/>
                          </a:rPr>
                          <m:t>𝑝</m:t>
                        </m:r>
                        <m:d>
                          <m:dPr>
                            <m:ctrlPr>
                              <a:rPr kumimoji="1" lang="en-US" altLang="ja-JP" sz="1600" i="1">
                                <a:solidFill>
                                  <a:schemeClr val="tx1"/>
                                </a:solidFill>
                                <a:latin typeface="Cambria Math" panose="02040503050406030204" pitchFamily="18" charset="0"/>
                              </a:rPr>
                            </m:ctrlPr>
                          </m:dPr>
                          <m:e>
                            <m:r>
                              <a:rPr kumimoji="1" lang="en-US" altLang="ja-JP" sz="1600" i="1">
                                <a:solidFill>
                                  <a:schemeClr val="tx1"/>
                                </a:solidFill>
                                <a:latin typeface="Cambria Math" panose="02040503050406030204" pitchFamily="18" charset="0"/>
                              </a:rPr>
                              <m:t>𝐵</m:t>
                            </m:r>
                          </m:e>
                          <m:e>
                            <m:r>
                              <a:rPr kumimoji="1" lang="en-US" altLang="ja-JP" sz="1600" i="1">
                                <a:solidFill>
                                  <a:schemeClr val="tx1"/>
                                </a:solidFill>
                                <a:latin typeface="Cambria Math" panose="02040503050406030204" pitchFamily="18" charset="0"/>
                              </a:rPr>
                              <m:t>𝐴</m:t>
                            </m:r>
                          </m:e>
                        </m:d>
                        <m:r>
                          <a:rPr kumimoji="1" lang="en-US" altLang="ja-JP" sz="1600" i="1">
                            <a:solidFill>
                              <a:schemeClr val="tx1"/>
                            </a:solidFill>
                            <a:latin typeface="Cambria Math" panose="02040503050406030204" pitchFamily="18" charset="0"/>
                          </a:rPr>
                          <m:t>𝑝</m:t>
                        </m:r>
                        <m:r>
                          <a:rPr kumimoji="1" lang="en-US" altLang="ja-JP" sz="1600" i="1">
                            <a:solidFill>
                              <a:schemeClr val="tx1"/>
                            </a:solidFill>
                            <a:latin typeface="Cambria Math" panose="02040503050406030204" pitchFamily="18" charset="0"/>
                          </a:rPr>
                          <m:t>(</m:t>
                        </m:r>
                        <m:r>
                          <a:rPr kumimoji="1" lang="en-US" altLang="ja-JP" sz="1600" i="1">
                            <a:solidFill>
                              <a:schemeClr val="tx1"/>
                            </a:solidFill>
                            <a:latin typeface="Cambria Math" panose="02040503050406030204" pitchFamily="18" charset="0"/>
                          </a:rPr>
                          <m:t>𝐴</m:t>
                        </m:r>
                        <m:r>
                          <a:rPr kumimoji="1" lang="en-US" altLang="ja-JP" sz="1600" i="1">
                            <a:solidFill>
                              <a:schemeClr val="tx1"/>
                            </a:solidFill>
                            <a:latin typeface="Cambria Math" panose="02040503050406030204" pitchFamily="18" charset="0"/>
                          </a:rPr>
                          <m:t>)</m:t>
                        </m:r>
                      </m:num>
                      <m:den>
                        <m:r>
                          <a:rPr kumimoji="1" lang="en-US" altLang="ja-JP" sz="1600" i="1">
                            <a:solidFill>
                              <a:schemeClr val="tx1"/>
                            </a:solidFill>
                            <a:latin typeface="Cambria Math" panose="02040503050406030204" pitchFamily="18" charset="0"/>
                          </a:rPr>
                          <m:t>𝑝</m:t>
                        </m:r>
                        <m:r>
                          <a:rPr kumimoji="1" lang="en-US" altLang="ja-JP" sz="1600" i="1">
                            <a:solidFill>
                              <a:schemeClr val="tx1"/>
                            </a:solidFill>
                            <a:latin typeface="Cambria Math" panose="02040503050406030204" pitchFamily="18" charset="0"/>
                          </a:rPr>
                          <m:t>(</m:t>
                        </m:r>
                        <m:r>
                          <a:rPr kumimoji="1" lang="en-US" altLang="ja-JP" sz="1600" i="1">
                            <a:solidFill>
                              <a:schemeClr val="tx1"/>
                            </a:solidFill>
                            <a:latin typeface="Cambria Math" panose="02040503050406030204" pitchFamily="18" charset="0"/>
                          </a:rPr>
                          <m:t>𝐵</m:t>
                        </m:r>
                        <m:r>
                          <a:rPr kumimoji="1" lang="en-US" altLang="ja-JP" sz="1600" i="1">
                            <a:solidFill>
                              <a:schemeClr val="tx1"/>
                            </a:solidFill>
                            <a:latin typeface="Cambria Math" panose="02040503050406030204" pitchFamily="18" charset="0"/>
                          </a:rPr>
                          <m:t>)</m:t>
                        </m:r>
                      </m:den>
                    </m:f>
                    <m:r>
                      <a:rPr kumimoji="1" lang="en-US" altLang="ja-JP" sz="1600" i="1">
                        <a:solidFill>
                          <a:schemeClr val="tx1"/>
                        </a:solidFill>
                        <a:latin typeface="Cambria Math" panose="02040503050406030204" pitchFamily="18" charset="0"/>
                      </a:rPr>
                      <m:t> </m:t>
                    </m:r>
                  </m:oMath>
                </a14:m>
                <a:endParaRPr kumimoji="1" lang="en-US" altLang="ja-JP" sz="1600"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endParaRPr>
              </a:p>
              <a:p>
                <a:pPr defTabSz="914400">
                  <a:lnSpc>
                    <a:spcPct val="120000"/>
                  </a:lnSpc>
                  <a:defRPr/>
                </a:pPr>
                <a14:m>
                  <m:oMath xmlns:m="http://schemas.openxmlformats.org/officeDocument/2006/math">
                    <m:r>
                      <a:rPr kumimoji="1" lang="en-US" altLang="ja-JP" sz="1600" i="1">
                        <a:latin typeface="Cambria Math" panose="02040503050406030204" pitchFamily="18" charset="0"/>
                      </a:rPr>
                      <m:t>𝑝</m:t>
                    </m:r>
                    <m:d>
                      <m:dPr>
                        <m:ctrlPr>
                          <a:rPr kumimoji="1" lang="en-US" altLang="ja-JP" sz="1600" i="1">
                            <a:latin typeface="Cambria Math" panose="02040503050406030204" pitchFamily="18" charset="0"/>
                          </a:rPr>
                        </m:ctrlPr>
                      </m:dPr>
                      <m:e>
                        <m:r>
                          <a:rPr kumimoji="1" lang="en-US" altLang="ja-JP" sz="1600" i="1">
                            <a:latin typeface="Cambria Math" panose="02040503050406030204" pitchFamily="18" charset="0"/>
                          </a:rPr>
                          <m:t>𝐴</m:t>
                        </m:r>
                        <m:r>
                          <a:rPr kumimoji="1" lang="en-US" altLang="ja-JP" sz="1600" i="1">
                            <a:latin typeface="Cambria Math" panose="02040503050406030204" pitchFamily="18" charset="0"/>
                          </a:rPr>
                          <m:t>,</m:t>
                        </m:r>
                        <m:r>
                          <a:rPr kumimoji="1" lang="en-US" altLang="ja-JP" sz="1600" i="1">
                            <a:latin typeface="Cambria Math" panose="02040503050406030204" pitchFamily="18" charset="0"/>
                          </a:rPr>
                          <m:t>𝐵</m:t>
                        </m:r>
                      </m:e>
                    </m:d>
                    <m:r>
                      <a:rPr kumimoji="1" lang="en-US" altLang="ja-JP" sz="1600" i="1">
                        <a:latin typeface="Cambria Math" panose="02040503050406030204" pitchFamily="18" charset="0"/>
                      </a:rPr>
                      <m:t>=</m:t>
                    </m:r>
                    <m:r>
                      <a:rPr kumimoji="1" lang="en-US" altLang="ja-JP" sz="1600" i="1">
                        <a:latin typeface="Cambria Math" panose="02040503050406030204" pitchFamily="18" charset="0"/>
                      </a:rPr>
                      <m:t>𝑝</m:t>
                    </m:r>
                    <m:d>
                      <m:dPr>
                        <m:ctrlPr>
                          <a:rPr kumimoji="1" lang="en-US" altLang="ja-JP" sz="1600" i="1">
                            <a:latin typeface="Cambria Math" panose="02040503050406030204" pitchFamily="18" charset="0"/>
                          </a:rPr>
                        </m:ctrlPr>
                      </m:dPr>
                      <m:e>
                        <m:r>
                          <a:rPr kumimoji="1" lang="en-US" altLang="ja-JP" sz="1600" i="1">
                            <a:latin typeface="Cambria Math" panose="02040503050406030204" pitchFamily="18" charset="0"/>
                          </a:rPr>
                          <m:t>𝐴</m:t>
                        </m:r>
                      </m:e>
                      <m:e>
                        <m:r>
                          <a:rPr kumimoji="1" lang="en-US" altLang="ja-JP" sz="1600" i="1">
                            <a:latin typeface="Cambria Math" panose="02040503050406030204" pitchFamily="18" charset="0"/>
                          </a:rPr>
                          <m:t>𝐵</m:t>
                        </m:r>
                      </m:e>
                    </m:d>
                    <m:r>
                      <a:rPr kumimoji="1" lang="en-US" altLang="ja-JP" sz="1600" i="1">
                        <a:latin typeface="Cambria Math" panose="02040503050406030204" pitchFamily="18" charset="0"/>
                      </a:rPr>
                      <m:t>𝑝</m:t>
                    </m:r>
                    <m:d>
                      <m:dPr>
                        <m:ctrlPr>
                          <a:rPr kumimoji="1" lang="en-US" altLang="ja-JP" sz="1600" i="1">
                            <a:latin typeface="Cambria Math" panose="02040503050406030204" pitchFamily="18" charset="0"/>
                          </a:rPr>
                        </m:ctrlPr>
                      </m:dPr>
                      <m:e>
                        <m:r>
                          <a:rPr kumimoji="1" lang="en-US" altLang="ja-JP" sz="1600" i="1">
                            <a:latin typeface="Cambria Math" panose="02040503050406030204" pitchFamily="18" charset="0"/>
                          </a:rPr>
                          <m:t>𝐵</m:t>
                        </m:r>
                      </m:e>
                    </m:d>
                    <m:r>
                      <a:rPr kumimoji="1" lang="en-US" altLang="ja-JP" sz="1600" i="1">
                        <a:latin typeface="Cambria Math" panose="02040503050406030204" pitchFamily="18" charset="0"/>
                      </a:rPr>
                      <m:t>=</m:t>
                    </m:r>
                    <m:r>
                      <a:rPr kumimoji="1" lang="en-US" altLang="ja-JP" sz="1600" i="1">
                        <a:latin typeface="Cambria Math" panose="02040503050406030204" pitchFamily="18" charset="0"/>
                      </a:rPr>
                      <m:t>𝑝</m:t>
                    </m:r>
                    <m:d>
                      <m:dPr>
                        <m:ctrlPr>
                          <a:rPr kumimoji="1" lang="en-US" altLang="ja-JP" sz="1600" i="1">
                            <a:latin typeface="Cambria Math" panose="02040503050406030204" pitchFamily="18" charset="0"/>
                          </a:rPr>
                        </m:ctrlPr>
                      </m:dPr>
                      <m:e>
                        <m:r>
                          <a:rPr kumimoji="1" lang="en-US" altLang="ja-JP" sz="1600" i="1">
                            <a:latin typeface="Cambria Math" panose="02040503050406030204" pitchFamily="18" charset="0"/>
                          </a:rPr>
                          <m:t>𝐵</m:t>
                        </m:r>
                      </m:e>
                      <m:e>
                        <m:r>
                          <a:rPr kumimoji="1" lang="en-US" altLang="ja-JP" sz="1600" i="1">
                            <a:latin typeface="Cambria Math" panose="02040503050406030204" pitchFamily="18" charset="0"/>
                          </a:rPr>
                          <m:t>𝐴</m:t>
                        </m:r>
                      </m:e>
                    </m:d>
                    <m:r>
                      <a:rPr kumimoji="1" lang="en-US" altLang="ja-JP" sz="1600" i="1">
                        <a:latin typeface="Cambria Math" panose="02040503050406030204" pitchFamily="18" charset="0"/>
                      </a:rPr>
                      <m:t>𝑝</m:t>
                    </m:r>
                    <m:d>
                      <m:dPr>
                        <m:ctrlPr>
                          <a:rPr kumimoji="1" lang="en-US" altLang="ja-JP" sz="1600" i="1">
                            <a:latin typeface="Cambria Math" panose="02040503050406030204" pitchFamily="18" charset="0"/>
                          </a:rPr>
                        </m:ctrlPr>
                      </m:dPr>
                      <m:e>
                        <m:r>
                          <a:rPr kumimoji="1" lang="en-US" altLang="ja-JP" sz="1600" i="1">
                            <a:latin typeface="Cambria Math" panose="02040503050406030204" pitchFamily="18" charset="0"/>
                          </a:rPr>
                          <m:t>𝐴</m:t>
                        </m:r>
                      </m:e>
                    </m:d>
                  </m:oMath>
                </a14:m>
                <a:r>
                  <a:rPr kumimoji="1" lang="ja-JP" altLang="en-US" sz="1600" i="1" dirty="0">
                    <a:latin typeface="Cambria Math" panose="02040503050406030204" pitchFamily="18" charset="0"/>
                  </a:rPr>
                  <a:t> </a:t>
                </a:r>
                <a:r>
                  <a:rPr kumimoji="1" lang="ja-JP" altLang="en-US" sz="1600" dirty="0">
                    <a:latin typeface="Cambria Math" panose="02040503050406030204" pitchFamily="18" charset="0"/>
                  </a:rPr>
                  <a:t>から</a:t>
                </a:r>
                <a:r>
                  <a:rPr kumimoji="1" lang="ja-JP" altLang="en-US" sz="1600"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a:t>
                </a:r>
                <a:endParaRPr kumimoji="1" lang="en-US" altLang="ja-JP" sz="1600"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endParaRPr>
              </a:p>
              <a:p>
                <a:pPr defTabSz="914400">
                  <a:lnSpc>
                    <a:spcPct val="120000"/>
                  </a:lnSpc>
                  <a:defRPr/>
                </a:pPr>
                <a14:m>
                  <m:oMath xmlns:m="http://schemas.openxmlformats.org/officeDocument/2006/math">
                    <m:r>
                      <a:rPr kumimoji="1" lang="en-US" altLang="ja-JP" sz="1600" i="1" smtClean="0">
                        <a:solidFill>
                          <a:srgbClr val="FF0000"/>
                        </a:solidFill>
                        <a:latin typeface="Cambria Math" panose="02040503050406030204" pitchFamily="18" charset="0"/>
                      </a:rPr>
                      <m:t>𝑝</m:t>
                    </m:r>
                    <m:d>
                      <m:dPr>
                        <m:ctrlPr>
                          <a:rPr kumimoji="1" lang="en-US" altLang="ja-JP" sz="1600" i="1">
                            <a:solidFill>
                              <a:srgbClr val="FF0000"/>
                            </a:solidFill>
                            <a:latin typeface="Cambria Math" panose="02040503050406030204" pitchFamily="18" charset="0"/>
                          </a:rPr>
                        </m:ctrlPr>
                      </m:dPr>
                      <m:e>
                        <m:r>
                          <a:rPr kumimoji="1" lang="en-US" altLang="ja-JP" sz="1600" i="1">
                            <a:solidFill>
                              <a:srgbClr val="FF0000"/>
                            </a:solidFill>
                            <a:latin typeface="Cambria Math" panose="02040503050406030204" pitchFamily="18" charset="0"/>
                          </a:rPr>
                          <m:t>𝐴</m:t>
                        </m:r>
                      </m:e>
                      <m:e>
                        <m:r>
                          <a:rPr kumimoji="1" lang="en-US" altLang="ja-JP" sz="1600" i="1">
                            <a:solidFill>
                              <a:srgbClr val="FF0000"/>
                            </a:solidFill>
                            <a:latin typeface="Cambria Math" panose="02040503050406030204" pitchFamily="18" charset="0"/>
                          </a:rPr>
                          <m:t>𝐵</m:t>
                        </m:r>
                        <m:r>
                          <a:rPr kumimoji="1" lang="en-US" altLang="ja-JP" sz="1600" i="1">
                            <a:solidFill>
                              <a:srgbClr val="FF0000"/>
                            </a:solidFill>
                            <a:latin typeface="Cambria Math" panose="02040503050406030204" pitchFamily="18" charset="0"/>
                          </a:rPr>
                          <m:t>,</m:t>
                        </m:r>
                        <m:r>
                          <a:rPr kumimoji="1" lang="en-US" altLang="ja-JP" sz="1600" i="1">
                            <a:solidFill>
                              <a:srgbClr val="FF0000"/>
                            </a:solidFill>
                            <a:latin typeface="Cambria Math" panose="02040503050406030204" pitchFamily="18" charset="0"/>
                          </a:rPr>
                          <m:t>𝐶</m:t>
                        </m:r>
                      </m:e>
                    </m:d>
                    <m:r>
                      <a:rPr kumimoji="1" lang="en-US" altLang="ja-JP" sz="1600" b="0" i="1" smtClean="0">
                        <a:solidFill>
                          <a:schemeClr val="tx1"/>
                        </a:solidFill>
                        <a:latin typeface="Cambria Math" panose="02040503050406030204" pitchFamily="18" charset="0"/>
                      </a:rPr>
                      <m:t>=</m:t>
                    </m:r>
                    <m:f>
                      <m:fPr>
                        <m:ctrlPr>
                          <a:rPr kumimoji="1" lang="en-US" altLang="ja-JP" sz="1600" i="1">
                            <a:solidFill>
                              <a:schemeClr val="tx1"/>
                            </a:solidFill>
                            <a:latin typeface="Cambria Math" panose="02040503050406030204" pitchFamily="18" charset="0"/>
                          </a:rPr>
                        </m:ctrlPr>
                      </m:fPr>
                      <m:num>
                        <m:r>
                          <a:rPr kumimoji="1" lang="en-US" altLang="ja-JP" sz="1600" i="1">
                            <a:solidFill>
                              <a:schemeClr val="tx1"/>
                            </a:solidFill>
                            <a:latin typeface="Cambria Math" panose="02040503050406030204" pitchFamily="18" charset="0"/>
                          </a:rPr>
                          <m:t>𝑝</m:t>
                        </m:r>
                        <m:d>
                          <m:dPr>
                            <m:ctrlPr>
                              <a:rPr kumimoji="1" lang="en-US" altLang="ja-JP" sz="1600" i="1">
                                <a:solidFill>
                                  <a:schemeClr val="tx1"/>
                                </a:solidFill>
                                <a:latin typeface="Cambria Math" panose="02040503050406030204" pitchFamily="18" charset="0"/>
                              </a:rPr>
                            </m:ctrlPr>
                          </m:dPr>
                          <m:e>
                            <m:r>
                              <a:rPr kumimoji="1" lang="en-US" altLang="ja-JP" sz="1600" i="1">
                                <a:solidFill>
                                  <a:schemeClr val="tx1"/>
                                </a:solidFill>
                                <a:latin typeface="Cambria Math" panose="02040503050406030204" pitchFamily="18" charset="0"/>
                              </a:rPr>
                              <m:t>𝐶</m:t>
                            </m:r>
                          </m:e>
                          <m:e>
                            <m:r>
                              <a:rPr kumimoji="1" lang="en-US" altLang="ja-JP" sz="1600" i="1">
                                <a:solidFill>
                                  <a:schemeClr val="tx1"/>
                                </a:solidFill>
                                <a:latin typeface="Cambria Math" panose="02040503050406030204" pitchFamily="18" charset="0"/>
                              </a:rPr>
                              <m:t>𝐴</m:t>
                            </m:r>
                          </m:e>
                        </m:d>
                      </m:num>
                      <m:den>
                        <m:r>
                          <a:rPr kumimoji="1" lang="en-US" altLang="ja-JP" sz="1600" i="1">
                            <a:solidFill>
                              <a:schemeClr val="tx1"/>
                            </a:solidFill>
                            <a:latin typeface="Cambria Math" panose="02040503050406030204" pitchFamily="18" charset="0"/>
                          </a:rPr>
                          <m:t>𝑝</m:t>
                        </m:r>
                        <m:d>
                          <m:dPr>
                            <m:ctrlPr>
                              <a:rPr kumimoji="1" lang="en-US" altLang="ja-JP" sz="1600" i="1">
                                <a:solidFill>
                                  <a:schemeClr val="tx1"/>
                                </a:solidFill>
                                <a:latin typeface="Cambria Math" panose="02040503050406030204" pitchFamily="18" charset="0"/>
                              </a:rPr>
                            </m:ctrlPr>
                          </m:dPr>
                          <m:e>
                            <m:r>
                              <a:rPr kumimoji="1" lang="en-US" altLang="ja-JP" sz="1600" i="1">
                                <a:solidFill>
                                  <a:schemeClr val="tx1"/>
                                </a:solidFill>
                                <a:latin typeface="Cambria Math" panose="02040503050406030204" pitchFamily="18" charset="0"/>
                              </a:rPr>
                              <m:t>𝐶</m:t>
                            </m:r>
                          </m:e>
                        </m:d>
                      </m:den>
                    </m:f>
                    <m:r>
                      <a:rPr kumimoji="1" lang="en-US" altLang="ja-JP" sz="1600" i="1">
                        <a:solidFill>
                          <a:srgbClr val="0000FF"/>
                        </a:solidFill>
                        <a:latin typeface="Cambria Math" panose="02040503050406030204" pitchFamily="18" charset="0"/>
                      </a:rPr>
                      <m:t>𝑝</m:t>
                    </m:r>
                    <m:d>
                      <m:dPr>
                        <m:ctrlPr>
                          <a:rPr kumimoji="1" lang="en-US" altLang="ja-JP" sz="1600" i="1">
                            <a:solidFill>
                              <a:srgbClr val="0000FF"/>
                            </a:solidFill>
                            <a:latin typeface="Cambria Math" panose="02040503050406030204" pitchFamily="18" charset="0"/>
                          </a:rPr>
                        </m:ctrlPr>
                      </m:dPr>
                      <m:e>
                        <m:r>
                          <a:rPr kumimoji="1" lang="en-US" altLang="ja-JP" sz="1600" i="1">
                            <a:solidFill>
                              <a:srgbClr val="0000FF"/>
                            </a:solidFill>
                            <a:latin typeface="Cambria Math" panose="02040503050406030204" pitchFamily="18" charset="0"/>
                          </a:rPr>
                          <m:t>𝐴</m:t>
                        </m:r>
                      </m:e>
                      <m:e>
                        <m:r>
                          <a:rPr kumimoji="1" lang="en-US" altLang="ja-JP" sz="1600" i="1">
                            <a:solidFill>
                              <a:srgbClr val="0000FF"/>
                            </a:solidFill>
                            <a:latin typeface="Cambria Math" panose="02040503050406030204" pitchFamily="18" charset="0"/>
                          </a:rPr>
                          <m:t>𝐵</m:t>
                        </m:r>
                      </m:e>
                    </m:d>
                  </m:oMath>
                </a14:m>
                <a:r>
                  <a:rPr kumimoji="1" lang="ja-JP" altLang="en-US" sz="1600" dirty="0">
                    <a:solidFill>
                      <a:srgbClr val="000000"/>
                    </a:solidFill>
                    <a:latin typeface="Times New Roman" panose="02020603050405020304" pitchFamily="18" charset="0"/>
                    <a:ea typeface="ＭＳ Ｐゴシック" panose="020B0600070205080204" pitchFamily="50" charset="-128"/>
                    <a:cs typeface="Times New Roman" panose="02020603050405020304" pitchFamily="18" charset="0"/>
                  </a:rPr>
                  <a:t>　</a:t>
                </a:r>
                <a:endParaRPr kumimoji="1" lang="en-US" altLang="ja-JP" sz="1600" dirty="0">
                  <a:solidFill>
                    <a:srgbClr val="000000"/>
                  </a:solidFill>
                  <a:latin typeface="Times New Roman" panose="02020603050405020304" pitchFamily="18" charset="0"/>
                  <a:ea typeface="ＭＳ Ｐゴシック" panose="020B0600070205080204" pitchFamily="50" charset="-128"/>
                  <a:cs typeface="Times New Roman" panose="02020603050405020304" pitchFamily="18" charset="0"/>
                </a:endParaRPr>
              </a:p>
              <a:p>
                <a:pPr defTabSz="914400">
                  <a:lnSpc>
                    <a:spcPct val="120000"/>
                  </a:lnSpc>
                  <a:defRPr/>
                </a:pPr>
                <a:endParaRPr kumimoji="1" lang="en-US" altLang="ja-JP" sz="1600" dirty="0">
                  <a:solidFill>
                    <a:srgbClr val="000000"/>
                  </a:solidFill>
                  <a:latin typeface="Times New Roman" panose="02020603050405020304" pitchFamily="18" charset="0"/>
                  <a:ea typeface="ＭＳ Ｐゴシック" panose="020B0600070205080204" pitchFamily="50" charset="-128"/>
                  <a:cs typeface="Times New Roman" panose="02020603050405020304" pitchFamily="18" charset="0"/>
                </a:endParaRPr>
              </a:p>
              <a:p>
                <a:pPr defTabSz="914400">
                  <a:lnSpc>
                    <a:spcPct val="120000"/>
                  </a:lnSpc>
                  <a:defRPr/>
                </a:pPr>
                <a:r>
                  <a:rPr kumimoji="1" lang="en-US" altLang="ja-JP" sz="2000" dirty="0">
                    <a:solidFill>
                      <a:srgbClr val="000000"/>
                    </a:solidFill>
                    <a:latin typeface="Times New Roman" panose="02020603050405020304" pitchFamily="18" charset="0"/>
                    <a:ea typeface="ＭＳ Ｐゴシック" panose="020B0600070205080204" pitchFamily="50" charset="-128"/>
                    <a:cs typeface="Times New Roman" panose="02020603050405020304" pitchFamily="18" charset="0"/>
                  </a:rPr>
                  <a:t>※</a:t>
                </a:r>
                <a:r>
                  <a:rPr kumimoji="1" lang="ja-JP" altLang="en-US" dirty="0">
                    <a:solidFill>
                      <a:srgbClr val="000000"/>
                    </a:solidFill>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i="1" dirty="0">
                    <a:solidFill>
                      <a:srgbClr val="000000"/>
                    </a:solidFill>
                    <a:latin typeface="Times New Roman" panose="02020603050405020304" pitchFamily="18" charset="0"/>
                    <a:ea typeface="ＭＳ Ｐゴシック" panose="020B0600070205080204" pitchFamily="50" charset="-128"/>
                    <a:cs typeface="Times New Roman" panose="02020603050405020304" pitchFamily="18" charset="0"/>
                  </a:rPr>
                  <a:t>B</a:t>
                </a:r>
                <a:r>
                  <a:rPr kumimoji="1" lang="ja-JP" altLang="en-US" i="1" dirty="0">
                    <a:solidFill>
                      <a:srgbClr val="000000"/>
                    </a:solidFill>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ja-JP" altLang="en-US" dirty="0">
                    <a:solidFill>
                      <a:srgbClr val="000000"/>
                    </a:solidFill>
                    <a:latin typeface="Times New Roman" panose="02020603050405020304" pitchFamily="18" charset="0"/>
                    <a:ea typeface="ＭＳ Ｐゴシック" panose="020B0600070205080204" pitchFamily="50" charset="-128"/>
                    <a:cs typeface="Times New Roman" panose="02020603050405020304" pitchFamily="18" charset="0"/>
                  </a:rPr>
                  <a:t>の情報から </a:t>
                </a:r>
                <a:r>
                  <a:rPr kumimoji="1" lang="en-US" altLang="ja-JP" i="1" dirty="0">
                    <a:solidFill>
                      <a:srgbClr val="000000"/>
                    </a:solidFill>
                    <a:latin typeface="Times New Roman" panose="02020603050405020304" pitchFamily="18" charset="0"/>
                    <a:ea typeface="ＭＳ Ｐゴシック" panose="020B0600070205080204" pitchFamily="50" charset="-128"/>
                    <a:cs typeface="Times New Roman" panose="02020603050405020304" pitchFamily="18" charset="0"/>
                  </a:rPr>
                  <a:t>A</a:t>
                </a:r>
                <a:r>
                  <a:rPr kumimoji="1" lang="ja-JP" altLang="en-US" dirty="0">
                    <a:solidFill>
                      <a:srgbClr val="000000"/>
                    </a:solidFill>
                    <a:latin typeface="Times New Roman" panose="02020603050405020304" pitchFamily="18" charset="0"/>
                    <a:ea typeface="ＭＳ Ｐゴシック" panose="020B0600070205080204" pitchFamily="50" charset="-128"/>
                    <a:cs typeface="Times New Roman" panose="02020603050405020304" pitchFamily="18" charset="0"/>
                  </a:rPr>
                  <a:t> が迷惑メールであるかどうかの確率 </a:t>
                </a:r>
                <a14:m>
                  <m:oMath xmlns:m="http://schemas.openxmlformats.org/officeDocument/2006/math">
                    <m:r>
                      <a:rPr kumimoji="1" lang="en-US" altLang="ja-JP" i="1">
                        <a:solidFill>
                          <a:srgbClr val="0000FF"/>
                        </a:solidFill>
                        <a:latin typeface="Cambria Math" panose="02040503050406030204" pitchFamily="18" charset="0"/>
                      </a:rPr>
                      <m:t>𝑝</m:t>
                    </m:r>
                    <m:d>
                      <m:dPr>
                        <m:ctrlPr>
                          <a:rPr kumimoji="1" lang="en-US" altLang="ja-JP" i="1">
                            <a:solidFill>
                              <a:srgbClr val="0000FF"/>
                            </a:solidFill>
                            <a:latin typeface="Cambria Math" panose="02040503050406030204" pitchFamily="18" charset="0"/>
                          </a:rPr>
                        </m:ctrlPr>
                      </m:dPr>
                      <m:e>
                        <m:r>
                          <a:rPr kumimoji="1" lang="en-US" altLang="ja-JP" i="1">
                            <a:solidFill>
                              <a:srgbClr val="0000FF"/>
                            </a:solidFill>
                            <a:latin typeface="Cambria Math" panose="02040503050406030204" pitchFamily="18" charset="0"/>
                          </a:rPr>
                          <m:t>𝐴</m:t>
                        </m:r>
                      </m:e>
                      <m:e>
                        <m:r>
                          <a:rPr kumimoji="1" lang="en-US" altLang="ja-JP" i="1">
                            <a:solidFill>
                              <a:srgbClr val="0000FF"/>
                            </a:solidFill>
                            <a:latin typeface="Cambria Math" panose="02040503050406030204" pitchFamily="18" charset="0"/>
                          </a:rPr>
                          <m:t>𝐵</m:t>
                        </m:r>
                      </m:e>
                    </m:d>
                  </m:oMath>
                </a14:m>
                <a:r>
                  <a:rPr kumimoji="1" lang="ja-JP" altLang="en-US" dirty="0">
                    <a:solidFill>
                      <a:srgbClr val="000000"/>
                    </a:solidFill>
                    <a:latin typeface="Times New Roman" panose="02020603050405020304" pitchFamily="18" charset="0"/>
                    <a:ea typeface="ＭＳ Ｐゴシック" panose="020B0600070205080204" pitchFamily="50" charset="-128"/>
                    <a:cs typeface="Times New Roman" panose="02020603050405020304" pitchFamily="18" charset="0"/>
                  </a:rPr>
                  <a:t> がわかっている場合に、</a:t>
                </a:r>
                <a:endParaRPr kumimoji="1" lang="en-US" altLang="ja-JP" dirty="0">
                  <a:solidFill>
                    <a:srgbClr val="000000"/>
                  </a:solidFill>
                  <a:latin typeface="Times New Roman" panose="02020603050405020304" pitchFamily="18" charset="0"/>
                  <a:ea typeface="ＭＳ Ｐゴシック" panose="020B0600070205080204" pitchFamily="50" charset="-128"/>
                  <a:cs typeface="Times New Roman" panose="02020603050405020304" pitchFamily="18" charset="0"/>
                </a:endParaRPr>
              </a:p>
              <a:p>
                <a:pPr defTabSz="914400">
                  <a:lnSpc>
                    <a:spcPct val="120000"/>
                  </a:lnSpc>
                  <a:defRPr/>
                </a:pPr>
                <a:r>
                  <a:rPr kumimoji="1" lang="ja-JP" altLang="en-US" sz="2000" dirty="0">
                    <a:solidFill>
                      <a:srgbClr val="000000"/>
                    </a:solidFill>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2000" i="1" dirty="0">
                    <a:solidFill>
                      <a:srgbClr val="FF0000"/>
                    </a:solidFill>
                    <a:latin typeface="Times New Roman" panose="02020603050405020304" pitchFamily="18" charset="0"/>
                    <a:ea typeface="ＭＳ Ｐゴシック" panose="020B0600070205080204" pitchFamily="50" charset="-128"/>
                    <a:cs typeface="Times New Roman" panose="02020603050405020304" pitchFamily="18" charset="0"/>
                  </a:rPr>
                  <a:t>C</a:t>
                </a:r>
                <a:r>
                  <a:rPr kumimoji="1" lang="ja-JP" altLang="en-US" sz="2000" i="1" dirty="0">
                    <a:solidFill>
                      <a:srgbClr val="FF0000"/>
                    </a:solidFill>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ja-JP" altLang="en-US" sz="2000" dirty="0">
                    <a:solidFill>
                      <a:srgbClr val="FF0000"/>
                    </a:solidFill>
                    <a:latin typeface="Times New Roman" panose="02020603050405020304" pitchFamily="18" charset="0"/>
                    <a:ea typeface="ＭＳ Ｐゴシック" panose="020B0600070205080204" pitchFamily="50" charset="-128"/>
                    <a:cs typeface="Times New Roman" panose="02020603050405020304" pitchFamily="18" charset="0"/>
                  </a:rPr>
                  <a:t>による情報 </a:t>
                </a:r>
                <a14:m>
                  <m:oMath xmlns:m="http://schemas.openxmlformats.org/officeDocument/2006/math">
                    <m:f>
                      <m:fPr>
                        <m:ctrlPr>
                          <a:rPr kumimoji="1" lang="en-US" altLang="ja-JP" sz="2000" i="1" smtClean="0">
                            <a:solidFill>
                              <a:srgbClr val="FF0000"/>
                            </a:solidFill>
                            <a:latin typeface="Cambria Math" panose="02040503050406030204" pitchFamily="18" charset="0"/>
                          </a:rPr>
                        </m:ctrlPr>
                      </m:fPr>
                      <m:num>
                        <m:r>
                          <a:rPr kumimoji="1" lang="en-US" altLang="ja-JP" sz="2000" i="1">
                            <a:solidFill>
                              <a:srgbClr val="FF0000"/>
                            </a:solidFill>
                            <a:latin typeface="Cambria Math" panose="02040503050406030204" pitchFamily="18" charset="0"/>
                          </a:rPr>
                          <m:t>𝑝</m:t>
                        </m:r>
                        <m:d>
                          <m:dPr>
                            <m:ctrlPr>
                              <a:rPr kumimoji="1" lang="en-US" altLang="ja-JP" sz="2000" i="1">
                                <a:solidFill>
                                  <a:srgbClr val="FF0000"/>
                                </a:solidFill>
                                <a:latin typeface="Cambria Math" panose="02040503050406030204" pitchFamily="18" charset="0"/>
                              </a:rPr>
                            </m:ctrlPr>
                          </m:dPr>
                          <m:e>
                            <m:r>
                              <a:rPr kumimoji="1" lang="en-US" altLang="ja-JP" sz="2000" i="1">
                                <a:solidFill>
                                  <a:srgbClr val="FF0000"/>
                                </a:solidFill>
                                <a:latin typeface="Cambria Math" panose="02040503050406030204" pitchFamily="18" charset="0"/>
                              </a:rPr>
                              <m:t>𝐶</m:t>
                            </m:r>
                          </m:e>
                          <m:e>
                            <m:r>
                              <a:rPr kumimoji="1" lang="en-US" altLang="ja-JP" sz="2000" i="1">
                                <a:solidFill>
                                  <a:srgbClr val="FF0000"/>
                                </a:solidFill>
                                <a:latin typeface="Cambria Math" panose="02040503050406030204" pitchFamily="18" charset="0"/>
                              </a:rPr>
                              <m:t>𝐴</m:t>
                            </m:r>
                          </m:e>
                        </m:d>
                      </m:num>
                      <m:den>
                        <m:r>
                          <a:rPr kumimoji="1" lang="en-US" altLang="ja-JP" sz="2000" i="1">
                            <a:solidFill>
                              <a:srgbClr val="FF0000"/>
                            </a:solidFill>
                            <a:latin typeface="Cambria Math" panose="02040503050406030204" pitchFamily="18" charset="0"/>
                          </a:rPr>
                          <m:t>𝑝</m:t>
                        </m:r>
                        <m:d>
                          <m:dPr>
                            <m:ctrlPr>
                              <a:rPr kumimoji="1" lang="en-US" altLang="ja-JP" sz="2000" i="1">
                                <a:solidFill>
                                  <a:srgbClr val="FF0000"/>
                                </a:solidFill>
                                <a:latin typeface="Cambria Math" panose="02040503050406030204" pitchFamily="18" charset="0"/>
                              </a:rPr>
                            </m:ctrlPr>
                          </m:dPr>
                          <m:e>
                            <m:r>
                              <a:rPr kumimoji="1" lang="en-US" altLang="ja-JP" sz="2000" i="1">
                                <a:solidFill>
                                  <a:srgbClr val="FF0000"/>
                                </a:solidFill>
                                <a:latin typeface="Cambria Math" panose="02040503050406030204" pitchFamily="18" charset="0"/>
                              </a:rPr>
                              <m:t>𝐶</m:t>
                            </m:r>
                          </m:e>
                        </m:d>
                      </m:den>
                    </m:f>
                  </m:oMath>
                </a14:m>
                <a:r>
                  <a:rPr kumimoji="1" lang="ja-JP" altLang="en-US" sz="2000" dirty="0">
                    <a:solidFill>
                      <a:srgbClr val="FF0000"/>
                    </a:solidFill>
                    <a:latin typeface="Times New Roman" panose="02020603050405020304" pitchFamily="18" charset="0"/>
                    <a:ea typeface="ＭＳ Ｐゴシック" panose="020B0600070205080204" pitchFamily="50" charset="-128"/>
                    <a:cs typeface="Times New Roman" panose="02020603050405020304" pitchFamily="18" charset="0"/>
                  </a:rPr>
                  <a:t> を加えて、</a:t>
                </a:r>
                <a:r>
                  <a:rPr kumimoji="1" lang="en-US" altLang="ja-JP" sz="2000" i="1" dirty="0">
                    <a:solidFill>
                      <a:srgbClr val="FF0000"/>
                    </a:solidFill>
                    <a:latin typeface="Times New Roman" panose="02020603050405020304" pitchFamily="18" charset="0"/>
                    <a:ea typeface="ＭＳ Ｐゴシック" panose="020B0600070205080204" pitchFamily="50" charset="-128"/>
                    <a:cs typeface="Times New Roman" panose="02020603050405020304" pitchFamily="18" charset="0"/>
                  </a:rPr>
                  <a:t>A</a:t>
                </a:r>
                <a:r>
                  <a:rPr kumimoji="1" lang="ja-JP" altLang="en-US" sz="2000" dirty="0">
                    <a:solidFill>
                      <a:srgbClr val="FF0000"/>
                    </a:solidFill>
                    <a:latin typeface="Times New Roman" panose="02020603050405020304" pitchFamily="18" charset="0"/>
                    <a:ea typeface="ＭＳ Ｐゴシック" panose="020B0600070205080204" pitchFamily="50" charset="-128"/>
                    <a:cs typeface="Times New Roman" panose="02020603050405020304" pitchFamily="18" charset="0"/>
                  </a:rPr>
                  <a:t>が迷惑メールである確率を更新 </a:t>
                </a:r>
                <a:r>
                  <a:rPr kumimoji="1" lang="en-US" altLang="ja-JP" sz="2000" dirty="0">
                    <a:solidFill>
                      <a:srgbClr val="FF0000"/>
                    </a:solidFill>
                    <a:latin typeface="Times New Roman" panose="02020603050405020304" pitchFamily="18" charset="0"/>
                    <a:ea typeface="ＭＳ Ｐゴシック" panose="020B0600070205080204" pitchFamily="50" charset="-128"/>
                    <a:cs typeface="Times New Roman" panose="02020603050405020304" pitchFamily="18" charset="0"/>
                  </a:rPr>
                  <a:t>(</a:t>
                </a:r>
                <a:r>
                  <a:rPr kumimoji="1" lang="ja-JP" altLang="en-US" sz="2000" dirty="0">
                    <a:solidFill>
                      <a:srgbClr val="FF0000"/>
                    </a:solidFill>
                    <a:latin typeface="Times New Roman" panose="02020603050405020304" pitchFamily="18" charset="0"/>
                    <a:ea typeface="ＭＳ Ｐゴシック" panose="020B0600070205080204" pitchFamily="50" charset="-128"/>
                    <a:cs typeface="Times New Roman" panose="02020603050405020304" pitchFamily="18" charset="0"/>
                  </a:rPr>
                  <a:t>改善</a:t>
                </a:r>
                <a:r>
                  <a:rPr kumimoji="1" lang="en-US" altLang="ja-JP" sz="2000" dirty="0">
                    <a:solidFill>
                      <a:srgbClr val="FF0000"/>
                    </a:solidFill>
                    <a:latin typeface="Times New Roman" panose="02020603050405020304" pitchFamily="18" charset="0"/>
                    <a:ea typeface="ＭＳ Ｐゴシック" panose="020B0600070205080204" pitchFamily="50" charset="-128"/>
                    <a:cs typeface="Times New Roman" panose="02020603050405020304" pitchFamily="18" charset="0"/>
                  </a:rPr>
                  <a:t>)</a:t>
                </a:r>
                <a:r>
                  <a:rPr kumimoji="1" lang="ja-JP" altLang="en-US" sz="2000" dirty="0">
                    <a:solidFill>
                      <a:srgbClr val="FF0000"/>
                    </a:solidFill>
                    <a:latin typeface="Times New Roman" panose="02020603050405020304" pitchFamily="18" charset="0"/>
                    <a:ea typeface="ＭＳ Ｐゴシック" panose="020B0600070205080204" pitchFamily="50" charset="-128"/>
                    <a:cs typeface="Times New Roman" panose="02020603050405020304" pitchFamily="18" charset="0"/>
                  </a:rPr>
                  <a:t> できる </a:t>
                </a:r>
                <a:endParaRPr kumimoji="1" lang="en-US" altLang="ja-JP" sz="2000" dirty="0">
                  <a:solidFill>
                    <a:srgbClr val="FF0000"/>
                  </a:solidFill>
                  <a:latin typeface="Times New Roman" panose="02020603050405020304" pitchFamily="18" charset="0"/>
                  <a:ea typeface="ＭＳ Ｐゴシック" panose="020B0600070205080204" pitchFamily="50" charset="-128"/>
                  <a:cs typeface="Times New Roman" panose="02020603050405020304" pitchFamily="18" charset="0"/>
                </a:endParaRPr>
              </a:p>
              <a:p>
                <a:pPr defTabSz="914400">
                  <a:lnSpc>
                    <a:spcPct val="120000"/>
                  </a:lnSpc>
                  <a:defRPr/>
                </a:pPr>
                <a:endParaRPr kumimoji="1" lang="en-US" altLang="ja-JP" sz="1600" dirty="0">
                  <a:solidFill>
                    <a:srgbClr val="000000"/>
                  </a:solidFill>
                  <a:latin typeface="Times New Roman" panose="02020603050405020304" pitchFamily="18" charset="0"/>
                  <a:ea typeface="ＭＳ Ｐゴシック" panose="020B0600070205080204" pitchFamily="50" charset="-128"/>
                  <a:cs typeface="Times New Roman" panose="02020603050405020304" pitchFamily="18" charset="0"/>
                </a:endParaRPr>
              </a:p>
            </p:txBody>
          </p:sp>
        </mc:Choice>
        <mc:Fallback xmlns="">
          <p:sp>
            <p:nvSpPr>
              <p:cNvPr id="6" name="Object 2">
                <a:extLst>
                  <a:ext uri="{FF2B5EF4-FFF2-40B4-BE49-F238E27FC236}">
                    <a16:creationId xmlns:a16="http://schemas.microsoft.com/office/drawing/2014/main" id="{D7372BC2-18C2-45A5-9CED-28E4DC3E163A}"/>
                  </a:ext>
                </a:extLst>
              </p:cNvPr>
              <p:cNvSpPr txBox="1">
                <a:spLocks noRot="1" noChangeAspect="1" noMove="1" noResize="1" noEditPoints="1" noAdjustHandles="1" noChangeArrowheads="1" noChangeShapeType="1" noTextEdit="1"/>
              </p:cNvSpPr>
              <p:nvPr/>
            </p:nvSpPr>
            <p:spPr bwMode="auto">
              <a:xfrm>
                <a:off x="89756" y="1011885"/>
                <a:ext cx="8964488" cy="6048672"/>
              </a:xfrm>
              <a:prstGeom prst="rect">
                <a:avLst/>
              </a:prstGeom>
              <a:blipFill>
                <a:blip r:embed="rId3"/>
                <a:stretch>
                  <a:fillRect l="-748" t="-101"/>
                </a:stretch>
              </a:blipFill>
              <a:ln>
                <a:noFill/>
              </a:ln>
              <a:effectLst/>
            </p:spPr>
            <p:txBody>
              <a:bodyPr/>
              <a:lstStyle/>
              <a:p>
                <a:r>
                  <a:rPr lang="ja-JP" altLang="en-US">
                    <a:noFill/>
                  </a:rPr>
                  <a:t> </a:t>
                </a:r>
              </a:p>
            </p:txBody>
          </p:sp>
        </mc:Fallback>
      </mc:AlternateContent>
    </p:spTree>
    <p:extLst>
      <p:ext uri="{BB962C8B-B14F-4D97-AF65-F5344CB8AC3E}">
        <p14:creationId xmlns:p14="http://schemas.microsoft.com/office/powerpoint/2010/main" val="89262504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37218" name="Object 2"/>
              <p:cNvSpPr txBox="1"/>
              <p:nvPr/>
            </p:nvSpPr>
            <p:spPr bwMode="auto">
              <a:xfrm>
                <a:off x="263748" y="984670"/>
                <a:ext cx="8616503" cy="5855746"/>
              </a:xfrm>
              <a:prstGeom prst="rect">
                <a:avLst/>
              </a:prstGeom>
              <a:noFill/>
              <a:ln>
                <a:noFill/>
              </a:ln>
              <a:effectLst/>
            </p:spPr>
            <p:txBody>
              <a:bodyPr>
                <a:normAutofit fontScale="92500" lnSpcReduction="20000"/>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a:t>
                </a:r>
                <a14:m>
                  <m:oMath xmlns:m="http://schemas.openxmlformats.org/officeDocument/2006/math">
                    <m: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𝑝</m:t>
                    </m:r>
                    <m:d>
                      <m:dPr>
                        <m:ctrlP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ctrlPr>
                      </m:dPr>
                      <m:e>
                        <m:r>
                          <a:rPr kumimoji="1" lang="en-US" altLang="ja-JP" sz="1800" b="0" i="1" u="none" strike="noStrike" kern="1200" cap="none" spc="0" normalizeH="0" baseline="0" noProof="0" smtClean="0">
                            <a:ln>
                              <a:noFill/>
                            </a:ln>
                            <a:solidFill>
                              <a:srgbClr val="000000"/>
                            </a:solidFill>
                            <a:effectLst/>
                            <a:uLnTx/>
                            <a:uFillTx/>
                            <a:latin typeface="Cambria Math" panose="02040503050406030204" pitchFamily="18" charset="0"/>
                            <a:cs typeface="+mn-cs"/>
                          </a:rPr>
                          <m:t>𝐴</m:t>
                        </m:r>
                      </m:e>
                      <m:e>
                        <m:r>
                          <a:rPr kumimoji="1" lang="en-US" altLang="ja-JP" sz="1800" b="0" i="1" u="none" strike="noStrike" kern="1200" cap="none" spc="0" normalizeH="0" baseline="0" noProof="0" smtClean="0">
                            <a:ln>
                              <a:noFill/>
                            </a:ln>
                            <a:solidFill>
                              <a:srgbClr val="000000"/>
                            </a:solidFill>
                            <a:effectLst/>
                            <a:uLnTx/>
                            <a:uFillTx/>
                            <a:latin typeface="Cambria Math" panose="02040503050406030204" pitchFamily="18" charset="0"/>
                            <a:cs typeface="+mn-cs"/>
                          </a:rPr>
                          <m:t>𝐵</m:t>
                        </m:r>
                      </m:e>
                    </m:d>
                    <m: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m:t>
                    </m:r>
                    <m:f>
                      <m:fPr>
                        <m:ctrlP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ctrlPr>
                      </m:fPr>
                      <m:num>
                        <m:r>
                          <a:rPr kumimoji="1" lang="en-US" altLang="ja-JP" sz="1800" b="0" i="1" u="none" strike="noStrike" kern="1200" cap="none" spc="0" normalizeH="0" baseline="0" noProof="0" smtClean="0">
                            <a:ln>
                              <a:noFill/>
                            </a:ln>
                            <a:solidFill>
                              <a:srgbClr val="000000"/>
                            </a:solidFill>
                            <a:effectLst/>
                            <a:uLnTx/>
                            <a:uFillTx/>
                            <a:latin typeface="Cambria Math" panose="02040503050406030204" pitchFamily="18" charset="0"/>
                            <a:cs typeface="+mn-cs"/>
                          </a:rPr>
                          <m:t>𝑝</m:t>
                        </m:r>
                        <m:r>
                          <a:rPr kumimoji="1" lang="en-US" altLang="ja-JP" sz="1800" b="0" i="1" u="none" strike="noStrike" kern="1200" cap="none" spc="0" normalizeH="0" baseline="0" noProof="0" smtClean="0">
                            <a:ln>
                              <a:noFill/>
                            </a:ln>
                            <a:solidFill>
                              <a:srgbClr val="000000"/>
                            </a:solidFill>
                            <a:effectLst/>
                            <a:uLnTx/>
                            <a:uFillTx/>
                            <a:latin typeface="Cambria Math" panose="02040503050406030204" pitchFamily="18" charset="0"/>
                            <a:cs typeface="+mn-cs"/>
                          </a:rPr>
                          <m:t>(</m:t>
                        </m:r>
                        <m:r>
                          <a:rPr kumimoji="1" lang="en-US" altLang="ja-JP" sz="1800" b="0" i="1" u="none" strike="noStrike" kern="1200" cap="none" spc="0" normalizeH="0" baseline="0" noProof="0" smtClean="0">
                            <a:ln>
                              <a:noFill/>
                            </a:ln>
                            <a:solidFill>
                              <a:srgbClr val="000000"/>
                            </a:solidFill>
                            <a:effectLst/>
                            <a:uLnTx/>
                            <a:uFillTx/>
                            <a:latin typeface="Cambria Math" panose="02040503050406030204" pitchFamily="18" charset="0"/>
                            <a:cs typeface="+mn-cs"/>
                          </a:rPr>
                          <m:t>𝐵</m:t>
                        </m:r>
                        <m:r>
                          <a:rPr kumimoji="1" lang="en-US" altLang="ja-JP" sz="1800" b="0" i="1" u="none" strike="noStrike" kern="1200" cap="none" spc="0" normalizeH="0" baseline="0" noProof="0" smtClean="0">
                            <a:ln>
                              <a:noFill/>
                            </a:ln>
                            <a:solidFill>
                              <a:srgbClr val="000000"/>
                            </a:solidFill>
                            <a:effectLst/>
                            <a:uLnTx/>
                            <a:uFillTx/>
                            <a:latin typeface="Cambria Math" panose="02040503050406030204" pitchFamily="18" charset="0"/>
                            <a:cs typeface="+mn-cs"/>
                          </a:rPr>
                          <m:t>|</m:t>
                        </m:r>
                        <m:r>
                          <a:rPr kumimoji="1" lang="en-US" altLang="ja-JP" sz="1800" b="0" i="1" u="none" strike="noStrike" kern="1200" cap="none" spc="0" normalizeH="0" baseline="0" noProof="0" smtClean="0">
                            <a:ln>
                              <a:noFill/>
                            </a:ln>
                            <a:solidFill>
                              <a:srgbClr val="000000"/>
                            </a:solidFill>
                            <a:effectLst/>
                            <a:uLnTx/>
                            <a:uFillTx/>
                            <a:latin typeface="Cambria Math" panose="02040503050406030204" pitchFamily="18" charset="0"/>
                            <a:cs typeface="+mn-cs"/>
                          </a:rPr>
                          <m:t>𝐴</m:t>
                        </m:r>
                        <m:r>
                          <a:rPr kumimoji="1" lang="en-US" altLang="ja-JP" sz="1800" b="0" i="1" u="none" strike="noStrike" kern="1200" cap="none" spc="0" normalizeH="0" baseline="0" noProof="0" smtClean="0">
                            <a:ln>
                              <a:noFill/>
                            </a:ln>
                            <a:solidFill>
                              <a:srgbClr val="000000"/>
                            </a:solidFill>
                            <a:effectLst/>
                            <a:uLnTx/>
                            <a:uFillTx/>
                            <a:latin typeface="Cambria Math" panose="02040503050406030204" pitchFamily="18" charset="0"/>
                            <a:cs typeface="+mn-cs"/>
                          </a:rPr>
                          <m:t>)</m:t>
                        </m:r>
                        <m: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𝑝</m:t>
                        </m:r>
                        <m:d>
                          <m:dPr>
                            <m:ctrlP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ctrlPr>
                          </m:dPr>
                          <m:e>
                            <m:r>
                              <a:rPr kumimoji="1" lang="en-US" altLang="ja-JP" sz="1800" b="0" i="1" u="none" strike="noStrike" kern="1200" cap="none" spc="0" normalizeH="0" baseline="0" noProof="0" smtClean="0">
                                <a:ln>
                                  <a:noFill/>
                                </a:ln>
                                <a:solidFill>
                                  <a:srgbClr val="000000"/>
                                </a:solidFill>
                                <a:effectLst/>
                                <a:uLnTx/>
                                <a:uFillTx/>
                                <a:latin typeface="Cambria Math" panose="02040503050406030204" pitchFamily="18" charset="0"/>
                                <a:cs typeface="+mn-cs"/>
                              </a:rPr>
                              <m:t>𝐴</m:t>
                            </m:r>
                          </m:e>
                        </m:d>
                      </m:num>
                      <m:den>
                        <m: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𝑝</m:t>
                        </m:r>
                        <m:d>
                          <m:dPr>
                            <m:ctrlP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ctrlPr>
                          </m:dPr>
                          <m:e>
                            <m:r>
                              <a:rPr kumimoji="1" lang="en-US" altLang="ja-JP" sz="1800" b="0" i="1" u="none" strike="noStrike" kern="1200" cap="none" spc="0" normalizeH="0" baseline="0" noProof="0" smtClean="0">
                                <a:ln>
                                  <a:noFill/>
                                </a:ln>
                                <a:solidFill>
                                  <a:srgbClr val="000000"/>
                                </a:solidFill>
                                <a:effectLst/>
                                <a:uLnTx/>
                                <a:uFillTx/>
                                <a:latin typeface="Cambria Math" panose="02040503050406030204" pitchFamily="18" charset="0"/>
                                <a:cs typeface="+mn-cs"/>
                              </a:rPr>
                              <m:t>𝐵</m:t>
                            </m:r>
                          </m:e>
                        </m:d>
                      </m:den>
                    </m:f>
                  </m:oMath>
                </a14:m>
                <a:endParaRPr kumimoji="1" lang="en-US" altLang="ja-JP" sz="1800" b="0" i="1"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endParaRPr>
              </a:p>
              <a:p>
                <a:pPr marL="0" marR="0" lvl="0" indent="0" algn="l" defTabSz="914400" rtl="0" eaLnBrk="1" fontAlgn="auto" latinLnBrk="0" hangingPunct="1">
                  <a:lnSpc>
                    <a:spcPct val="120000"/>
                  </a:lnSpc>
                  <a:spcBef>
                    <a:spcPts val="0"/>
                  </a:spcBef>
                  <a:spcAft>
                    <a:spcPts val="0"/>
                  </a:spcAft>
                  <a:buClrTx/>
                  <a:buSzTx/>
                  <a:buFontTx/>
                  <a:buNone/>
                  <a:tabLst/>
                  <a:defRPr/>
                </a:pPr>
                <a:r>
                  <a:rPr kumimoji="1" lang="ja-JP" altLang="en-US" sz="1800" b="0" i="1"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800" b="0" i="1"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A, B</a:t>
                </a:r>
                <a:r>
                  <a:rPr kumimoji="1" lang="en-US" altLang="ja-JP" sz="1800" b="0"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ja-JP" altLang="en-US" sz="1800" b="0"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事象 </a:t>
                </a:r>
                <a:r>
                  <a:rPr kumimoji="1" lang="en-US" altLang="ja-JP" sz="1800" b="0"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(event)</a:t>
                </a:r>
              </a:p>
              <a:p>
                <a:pPr marL="0" marR="0" lvl="0" indent="0" algn="l" defTabSz="914400" rtl="0" eaLnBrk="1" fontAlgn="auto" latinLnBrk="0" hangingPunct="1">
                  <a:lnSpc>
                    <a:spcPct val="120000"/>
                  </a:lnSpc>
                  <a:spcBef>
                    <a:spcPts val="0"/>
                  </a:spcBef>
                  <a:spcAft>
                    <a:spcPts val="0"/>
                  </a:spcAft>
                  <a:buClrTx/>
                  <a:buSzTx/>
                  <a:buFontTx/>
                  <a:buNone/>
                  <a:tabLst/>
                  <a:defRPr/>
                </a:pPr>
                <a:r>
                  <a:rPr kumimoji="1" lang="ja-JP" altLang="en-US" sz="1800" b="0" i="1"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a:t>
                </a:r>
                <a14:m>
                  <m:oMath xmlns:m="http://schemas.openxmlformats.org/officeDocument/2006/math">
                    <m:r>
                      <a:rPr kumimoji="1" lang="en-US" altLang="ja-JP" sz="1800" b="0" i="1" u="none" strike="noStrike" kern="1200" cap="none" spc="0" normalizeH="0" baseline="0" noProof="0" smtClean="0">
                        <a:ln>
                          <a:noFill/>
                        </a:ln>
                        <a:solidFill>
                          <a:srgbClr val="000000"/>
                        </a:solidFill>
                        <a:effectLst/>
                        <a:uLnTx/>
                        <a:uFillTx/>
                        <a:latin typeface="Cambria Math" panose="02040503050406030204" pitchFamily="18" charset="0"/>
                        <a:cs typeface="+mn-cs"/>
                      </a:rPr>
                      <m:t>𝑝</m:t>
                    </m:r>
                    <m:r>
                      <a:rPr kumimoji="1" lang="en-US" altLang="ja-JP" sz="1800" b="0" i="1" u="none" strike="noStrike" kern="1200" cap="none" spc="0" normalizeH="0" baseline="0" noProof="0" smtClean="0">
                        <a:ln>
                          <a:noFill/>
                        </a:ln>
                        <a:solidFill>
                          <a:srgbClr val="000000"/>
                        </a:solidFill>
                        <a:effectLst/>
                        <a:uLnTx/>
                        <a:uFillTx/>
                        <a:latin typeface="Cambria Math" panose="02040503050406030204" pitchFamily="18" charset="0"/>
                        <a:cs typeface="+mn-cs"/>
                      </a:rPr>
                      <m:t>(</m:t>
                    </m:r>
                    <m:r>
                      <a:rPr kumimoji="1" lang="en-US" altLang="ja-JP" sz="1800" b="0" i="1" u="none" strike="noStrike" kern="1200" cap="none" spc="0" normalizeH="0" baseline="0" noProof="0" smtClean="0">
                        <a:ln>
                          <a:noFill/>
                        </a:ln>
                        <a:solidFill>
                          <a:srgbClr val="000000"/>
                        </a:solidFill>
                        <a:effectLst/>
                        <a:uLnTx/>
                        <a:uFillTx/>
                        <a:latin typeface="Cambria Math" panose="02040503050406030204" pitchFamily="18" charset="0"/>
                        <a:cs typeface="+mn-cs"/>
                      </a:rPr>
                      <m:t>𝐴</m:t>
                    </m:r>
                    <m:r>
                      <a:rPr kumimoji="1" lang="en-US" altLang="ja-JP" sz="1800" b="0" i="1" u="none" strike="noStrike" kern="1200" cap="none" spc="0" normalizeH="0" baseline="0" noProof="0" smtClean="0">
                        <a:ln>
                          <a:noFill/>
                        </a:ln>
                        <a:solidFill>
                          <a:srgbClr val="000000"/>
                        </a:solidFill>
                        <a:effectLst/>
                        <a:uLnTx/>
                        <a:uFillTx/>
                        <a:latin typeface="Cambria Math" panose="02040503050406030204" pitchFamily="18" charset="0"/>
                        <a:cs typeface="+mn-cs"/>
                      </a:rPr>
                      <m:t>)</m:t>
                    </m:r>
                  </m:oMath>
                </a14:m>
                <a:r>
                  <a:rPr kumimoji="1" lang="en-US" altLang="ja-JP" sz="1800" b="0"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ja-JP" altLang="en-US" sz="1800" b="0"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事象</a:t>
                </a:r>
                <a:r>
                  <a:rPr kumimoji="1" lang="en-US" altLang="ja-JP" sz="1800" b="0"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A</a:t>
                </a:r>
                <a:r>
                  <a:rPr kumimoji="1" lang="ja-JP" altLang="en-US" sz="1800" b="0"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が観察される確率</a:t>
                </a:r>
                <a:endParaRPr kumimoji="1" lang="en-US" altLang="ja-JP" sz="1800" b="0"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endParaRPr>
              </a:p>
              <a:p>
                <a:pPr marL="0" marR="0" lvl="0" indent="0" algn="l" defTabSz="914400" rtl="0" eaLnBrk="1" fontAlgn="auto" latinLnBrk="0" hangingPunct="1">
                  <a:lnSpc>
                    <a:spcPct val="120000"/>
                  </a:lnSpc>
                  <a:spcBef>
                    <a:spcPts val="0"/>
                  </a:spcBef>
                  <a:spcAft>
                    <a:spcPts val="0"/>
                  </a:spcAft>
                  <a:buClrTx/>
                  <a:buSzTx/>
                  <a:buFontTx/>
                  <a:buNone/>
                  <a:tabLst/>
                  <a:defRPr/>
                </a:pPr>
                <a:r>
                  <a:rPr kumimoji="1" lang="ja-JP" altLang="en-US" sz="1800" b="0" i="1"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a:t>
                </a:r>
                <a14:m>
                  <m:oMath xmlns:m="http://schemas.openxmlformats.org/officeDocument/2006/math">
                    <m: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𝑝</m:t>
                    </m:r>
                    <m:r>
                      <a:rPr kumimoji="1" lang="en-US" altLang="ja-JP" sz="1800" b="0" i="1" u="none" strike="noStrike" kern="1200" cap="none" spc="0" normalizeH="0" baseline="0" noProof="0" smtClean="0">
                        <a:ln>
                          <a:noFill/>
                        </a:ln>
                        <a:solidFill>
                          <a:srgbClr val="000000"/>
                        </a:solidFill>
                        <a:effectLst/>
                        <a:uLnTx/>
                        <a:uFillTx/>
                        <a:latin typeface="Cambria Math" panose="02040503050406030204" pitchFamily="18" charset="0"/>
                        <a:cs typeface="+mn-cs"/>
                      </a:rPr>
                      <m:t>(</m:t>
                    </m:r>
                    <m:r>
                      <a:rPr kumimoji="1" lang="en-US" altLang="ja-JP" sz="1800" b="0" i="1" u="none" strike="noStrike" kern="1200" cap="none" spc="0" normalizeH="0" baseline="0" noProof="0" smtClean="0">
                        <a:ln>
                          <a:noFill/>
                        </a:ln>
                        <a:solidFill>
                          <a:srgbClr val="000000"/>
                        </a:solidFill>
                        <a:effectLst/>
                        <a:uLnTx/>
                        <a:uFillTx/>
                        <a:latin typeface="Cambria Math" panose="02040503050406030204" pitchFamily="18" charset="0"/>
                        <a:cs typeface="+mn-cs"/>
                      </a:rPr>
                      <m:t>𝐴</m:t>
                    </m:r>
                    <m:r>
                      <a:rPr kumimoji="1" lang="en-US" altLang="ja-JP" sz="1800" b="0" i="1" u="none" strike="noStrike" kern="1200" cap="none" spc="0" normalizeH="0" baseline="0" noProof="0" smtClean="0">
                        <a:ln>
                          <a:noFill/>
                        </a:ln>
                        <a:solidFill>
                          <a:srgbClr val="000000"/>
                        </a:solidFill>
                        <a:effectLst/>
                        <a:uLnTx/>
                        <a:uFillTx/>
                        <a:latin typeface="Cambria Math" panose="02040503050406030204" pitchFamily="18" charset="0"/>
                        <a:cs typeface="+mn-cs"/>
                      </a:rPr>
                      <m:t>,</m:t>
                    </m:r>
                    <m:r>
                      <a:rPr kumimoji="1" lang="en-US" altLang="ja-JP" sz="1800" b="0" i="1" u="none" strike="noStrike" kern="1200" cap="none" spc="0" normalizeH="0" baseline="0" noProof="0" smtClean="0">
                        <a:ln>
                          <a:noFill/>
                        </a:ln>
                        <a:solidFill>
                          <a:srgbClr val="000000"/>
                        </a:solidFill>
                        <a:effectLst/>
                        <a:uLnTx/>
                        <a:uFillTx/>
                        <a:latin typeface="Cambria Math" panose="02040503050406030204" pitchFamily="18" charset="0"/>
                        <a:cs typeface="+mn-cs"/>
                      </a:rPr>
                      <m:t>𝐵</m:t>
                    </m:r>
                    <m:r>
                      <a:rPr kumimoji="1" lang="en-US" altLang="ja-JP" sz="1800" b="0" i="1" u="none" strike="noStrike" kern="1200" cap="none" spc="0" normalizeH="0" baseline="0" noProof="0" smtClean="0">
                        <a:ln>
                          <a:noFill/>
                        </a:ln>
                        <a:solidFill>
                          <a:srgbClr val="000000"/>
                        </a:solidFill>
                        <a:effectLst/>
                        <a:uLnTx/>
                        <a:uFillTx/>
                        <a:latin typeface="Cambria Math" panose="02040503050406030204" pitchFamily="18" charset="0"/>
                        <a:cs typeface="+mn-cs"/>
                      </a:rPr>
                      <m:t>)</m:t>
                    </m:r>
                  </m:oMath>
                </a14:m>
                <a:r>
                  <a:rPr kumimoji="1" lang="en-US" altLang="ja-JP" sz="1800" b="0"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ja-JP" altLang="en-US" sz="1800" b="0"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同時確率 </a:t>
                </a:r>
                <a:r>
                  <a:rPr kumimoji="1" lang="en-US" altLang="ja-JP" sz="1800" b="0"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(joint probability)</a:t>
                </a:r>
                <a:r>
                  <a:rPr kumimoji="1" lang="ja-JP" altLang="en-US" sz="1800" b="0"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。事象</a:t>
                </a:r>
                <a:r>
                  <a:rPr kumimoji="1" lang="en-US" altLang="ja-JP" sz="1800" b="0"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A</a:t>
                </a:r>
                <a:r>
                  <a:rPr kumimoji="1" lang="ja-JP" altLang="en-US" sz="1800" b="0"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と</a:t>
                </a:r>
                <a:r>
                  <a:rPr kumimoji="1" lang="en-US" altLang="ja-JP" sz="1800" b="0"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B</a:t>
                </a:r>
                <a:r>
                  <a:rPr kumimoji="1" lang="ja-JP" altLang="en-US" sz="1800" b="0"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が同時に観察される確率</a:t>
                </a:r>
                <a:endParaRPr kumimoji="1" lang="en-US" altLang="ja-JP" sz="1800" b="0"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endParaRPr>
              </a:p>
              <a:p>
                <a:pPr marL="0" marR="0" lvl="0" indent="0" algn="l" defTabSz="914400" rtl="0" eaLnBrk="1" fontAlgn="auto" latinLnBrk="0" hangingPunct="1">
                  <a:lnSpc>
                    <a:spcPct val="120000"/>
                  </a:lnSpc>
                  <a:spcBef>
                    <a:spcPts val="0"/>
                  </a:spcBef>
                  <a:spcAft>
                    <a:spcPts val="0"/>
                  </a:spcAft>
                  <a:buClrTx/>
                  <a:buSzTx/>
                  <a:buFontTx/>
                  <a:buNone/>
                  <a:tabLst/>
                  <a:defRPr/>
                </a:pPr>
                <a:r>
                  <a:rPr kumimoji="1" lang="ja-JP" altLang="en-US" sz="1800" b="0" i="1"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800" b="0"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a:t>
                </a:r>
                <a14:m>
                  <m:oMath xmlns:m="http://schemas.openxmlformats.org/officeDocument/2006/math">
                    <m:nary>
                      <m:naryPr>
                        <m:chr m:val="∑"/>
                        <m:ctrlPr>
                          <a:rPr kumimoji="1" lang="en-US" altLang="ja-JP" sz="1800" b="0" i="1" u="none" strike="noStrike" kern="1200" cap="none" spc="0" normalizeH="0" baseline="0" noProof="0" smtClean="0">
                            <a:ln>
                              <a:noFill/>
                            </a:ln>
                            <a:solidFill>
                              <a:srgbClr val="000000"/>
                            </a:solidFill>
                            <a:effectLst/>
                            <a:uLnTx/>
                            <a:uFillTx/>
                            <a:latin typeface="Cambria Math" panose="02040503050406030204" pitchFamily="18" charset="0"/>
                            <a:cs typeface="+mn-cs"/>
                          </a:rPr>
                        </m:ctrlPr>
                      </m:naryPr>
                      <m:sub>
                        <m:r>
                          <m:rPr>
                            <m:brk m:alnAt="23"/>
                          </m:rPr>
                          <a:rPr kumimoji="1" lang="en-US" altLang="ja-JP" sz="1800" b="0" i="1" u="none" strike="noStrike" kern="1200" cap="none" spc="0" normalizeH="0" baseline="0" noProof="0" smtClean="0">
                            <a:ln>
                              <a:noFill/>
                            </a:ln>
                            <a:solidFill>
                              <a:srgbClr val="000000"/>
                            </a:solidFill>
                            <a:effectLst/>
                            <a:uLnTx/>
                            <a:uFillTx/>
                            <a:latin typeface="Cambria Math" panose="02040503050406030204" pitchFamily="18" charset="0"/>
                            <a:cs typeface="+mn-cs"/>
                          </a:rPr>
                          <m:t>𝑖</m:t>
                        </m:r>
                        <m:r>
                          <a:rPr kumimoji="1" lang="en-US" altLang="ja-JP" sz="1800" b="0" i="1" u="none" strike="noStrike" kern="1200" cap="none" spc="0" normalizeH="0" baseline="0" noProof="0" smtClean="0">
                            <a:ln>
                              <a:noFill/>
                            </a:ln>
                            <a:solidFill>
                              <a:srgbClr val="000000"/>
                            </a:solidFill>
                            <a:effectLst/>
                            <a:uLnTx/>
                            <a:uFillTx/>
                            <a:latin typeface="Cambria Math" panose="02040503050406030204" pitchFamily="18" charset="0"/>
                            <a:cs typeface="+mn-cs"/>
                          </a:rPr>
                          <m:t>,</m:t>
                        </m:r>
                        <m:r>
                          <a:rPr kumimoji="1" lang="en-US" altLang="ja-JP" sz="1800" b="0" i="1" u="none" strike="noStrike" kern="1200" cap="none" spc="0" normalizeH="0" baseline="0" noProof="0" smtClean="0">
                            <a:ln>
                              <a:noFill/>
                            </a:ln>
                            <a:solidFill>
                              <a:srgbClr val="000000"/>
                            </a:solidFill>
                            <a:effectLst/>
                            <a:uLnTx/>
                            <a:uFillTx/>
                            <a:latin typeface="Cambria Math" panose="02040503050406030204" pitchFamily="18" charset="0"/>
                            <a:cs typeface="+mn-cs"/>
                          </a:rPr>
                          <m:t>𝑗</m:t>
                        </m:r>
                      </m:sub>
                      <m:sup/>
                      <m:e>
                        <m:r>
                          <a:rPr kumimoji="1" lang="en-US" altLang="ja-JP" sz="1800" b="0" i="1" u="none" strike="noStrike" kern="1200" cap="none" spc="0" normalizeH="0" baseline="0" noProof="0" smtClean="0">
                            <a:ln>
                              <a:noFill/>
                            </a:ln>
                            <a:solidFill>
                              <a:srgbClr val="000000"/>
                            </a:solidFill>
                            <a:effectLst/>
                            <a:uLnTx/>
                            <a:uFillTx/>
                            <a:latin typeface="Cambria Math" panose="02040503050406030204" pitchFamily="18" charset="0"/>
                            <a:cs typeface="+mn-cs"/>
                          </a:rPr>
                          <m:t>𝑝</m:t>
                        </m:r>
                        <m:r>
                          <a:rPr kumimoji="1" lang="en-US" altLang="ja-JP" sz="1800" b="0" i="1" u="none" strike="noStrike" kern="1200" cap="none" spc="0" normalizeH="0" baseline="0" noProof="0" smtClean="0">
                            <a:ln>
                              <a:noFill/>
                            </a:ln>
                            <a:solidFill>
                              <a:srgbClr val="000000"/>
                            </a:solidFill>
                            <a:effectLst/>
                            <a:uLnTx/>
                            <a:uFillTx/>
                            <a:latin typeface="Cambria Math" panose="02040503050406030204" pitchFamily="18" charset="0"/>
                            <a:cs typeface="+mn-cs"/>
                          </a:rPr>
                          <m:t>(</m:t>
                        </m:r>
                        <m:sSub>
                          <m:sSubPr>
                            <m:ctrlPr>
                              <a:rPr kumimoji="1" lang="en-US" altLang="ja-JP" sz="1800" b="0" i="1" u="none" strike="noStrike" kern="1200" cap="none" spc="0" normalizeH="0" baseline="0" noProof="0" smtClean="0">
                                <a:ln>
                                  <a:noFill/>
                                </a:ln>
                                <a:solidFill>
                                  <a:srgbClr val="000000"/>
                                </a:solidFill>
                                <a:effectLst/>
                                <a:uLnTx/>
                                <a:uFillTx/>
                                <a:latin typeface="Cambria Math" panose="02040503050406030204" pitchFamily="18" charset="0"/>
                                <a:cs typeface="+mn-cs"/>
                              </a:rPr>
                            </m:ctrlPr>
                          </m:sSubPr>
                          <m:e>
                            <m:r>
                              <a:rPr kumimoji="1" lang="en-US" altLang="ja-JP" sz="1800" b="0" i="1" u="none" strike="noStrike" kern="1200" cap="none" spc="0" normalizeH="0" baseline="0" noProof="0" smtClean="0">
                                <a:ln>
                                  <a:noFill/>
                                </a:ln>
                                <a:solidFill>
                                  <a:srgbClr val="000000"/>
                                </a:solidFill>
                                <a:effectLst/>
                                <a:uLnTx/>
                                <a:uFillTx/>
                                <a:latin typeface="Cambria Math" panose="02040503050406030204" pitchFamily="18" charset="0"/>
                                <a:cs typeface="+mn-cs"/>
                              </a:rPr>
                              <m:t>𝐴</m:t>
                            </m:r>
                          </m:e>
                          <m:sub>
                            <m:r>
                              <a:rPr kumimoji="1" lang="en-US" altLang="ja-JP" sz="1800" b="0" i="1" u="none" strike="noStrike" kern="1200" cap="none" spc="0" normalizeH="0" baseline="0" noProof="0" smtClean="0">
                                <a:ln>
                                  <a:noFill/>
                                </a:ln>
                                <a:solidFill>
                                  <a:srgbClr val="000000"/>
                                </a:solidFill>
                                <a:effectLst/>
                                <a:uLnTx/>
                                <a:uFillTx/>
                                <a:latin typeface="Cambria Math" panose="02040503050406030204" pitchFamily="18" charset="0"/>
                                <a:cs typeface="+mn-cs"/>
                              </a:rPr>
                              <m:t>𝑖</m:t>
                            </m:r>
                          </m:sub>
                        </m:sSub>
                        <m:r>
                          <a:rPr kumimoji="1" lang="en-US" altLang="ja-JP" sz="1800" b="0" i="1" u="none" strike="noStrike" kern="1200" cap="none" spc="0" normalizeH="0" baseline="0" noProof="0" smtClean="0">
                            <a:ln>
                              <a:noFill/>
                            </a:ln>
                            <a:solidFill>
                              <a:srgbClr val="000000"/>
                            </a:solidFill>
                            <a:effectLst/>
                            <a:uLnTx/>
                            <a:uFillTx/>
                            <a:latin typeface="Cambria Math" panose="02040503050406030204" pitchFamily="18" charset="0"/>
                            <a:cs typeface="+mn-cs"/>
                          </a:rPr>
                          <m:t>,</m:t>
                        </m:r>
                        <m:sSub>
                          <m:sSubPr>
                            <m:ctrlP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en-US" altLang="ja-JP" sz="1800" b="0" i="1" u="none" strike="noStrike" kern="1200" cap="none" spc="0" normalizeH="0" baseline="0" noProof="0" smtClean="0">
                                <a:ln>
                                  <a:noFill/>
                                </a:ln>
                                <a:solidFill>
                                  <a:srgbClr val="000000"/>
                                </a:solidFill>
                                <a:effectLst/>
                                <a:uLnTx/>
                                <a:uFillTx/>
                                <a:latin typeface="Cambria Math" panose="02040503050406030204" pitchFamily="18" charset="0"/>
                                <a:cs typeface="+mn-cs"/>
                              </a:rPr>
                              <m:t>𝐵</m:t>
                            </m:r>
                          </m:e>
                          <m:sub>
                            <m:r>
                              <a:rPr kumimoji="1" lang="en-US" altLang="ja-JP" sz="1800" b="0" i="1" u="none" strike="noStrike" kern="1200" cap="none" spc="0" normalizeH="0" baseline="0" noProof="0" smtClean="0">
                                <a:ln>
                                  <a:noFill/>
                                </a:ln>
                                <a:solidFill>
                                  <a:srgbClr val="000000"/>
                                </a:solidFill>
                                <a:effectLst/>
                                <a:uLnTx/>
                                <a:uFillTx/>
                                <a:latin typeface="Cambria Math" panose="02040503050406030204" pitchFamily="18" charset="0"/>
                                <a:cs typeface="+mn-cs"/>
                              </a:rPr>
                              <m:t>𝑗</m:t>
                            </m:r>
                          </m:sub>
                        </m:sSub>
                        <m:r>
                          <a:rPr kumimoji="1" lang="en-US" altLang="ja-JP" sz="1800" b="0" i="1" u="none" strike="noStrike" kern="1200" cap="none" spc="0" normalizeH="0" baseline="0" noProof="0" smtClean="0">
                            <a:ln>
                              <a:noFill/>
                            </a:ln>
                            <a:solidFill>
                              <a:srgbClr val="000000"/>
                            </a:solidFill>
                            <a:effectLst/>
                            <a:uLnTx/>
                            <a:uFillTx/>
                            <a:latin typeface="Cambria Math" panose="02040503050406030204" pitchFamily="18" charset="0"/>
                            <a:cs typeface="+mn-cs"/>
                          </a:rPr>
                          <m:t>)</m:t>
                        </m:r>
                      </m:e>
                    </m:nary>
                    <m:r>
                      <a:rPr kumimoji="1" lang="en-US" altLang="ja-JP" sz="1800" b="0" i="1" u="none" strike="noStrike" kern="1200" cap="none" spc="0" normalizeH="0" baseline="0" noProof="0" smtClean="0">
                        <a:ln>
                          <a:noFill/>
                        </a:ln>
                        <a:solidFill>
                          <a:srgbClr val="000000"/>
                        </a:solidFill>
                        <a:effectLst/>
                        <a:uLnTx/>
                        <a:uFillTx/>
                        <a:latin typeface="Cambria Math" panose="02040503050406030204" pitchFamily="18" charset="0"/>
                        <a:cs typeface="+mn-cs"/>
                      </a:rPr>
                      <m:t>=1</m:t>
                    </m:r>
                  </m:oMath>
                </a14:m>
                <a:endParaRPr kumimoji="1" lang="en-US" altLang="ja-JP" sz="1800" b="0"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endParaRPr>
              </a:p>
              <a:p>
                <a:pPr marL="0" marR="0" lvl="0" indent="0" algn="l" defTabSz="914400" rtl="0" eaLnBrk="1" fontAlgn="auto" latinLnBrk="0" hangingPunct="1">
                  <a:lnSpc>
                    <a:spcPct val="120000"/>
                  </a:lnSpc>
                  <a:spcBef>
                    <a:spcPts val="0"/>
                  </a:spcBef>
                  <a:spcAft>
                    <a:spcPts val="0"/>
                  </a:spcAft>
                  <a:buClrTx/>
                  <a:buSzTx/>
                  <a:buFontTx/>
                  <a:buNone/>
                  <a:tabLst/>
                  <a:defRPr/>
                </a:pPr>
                <a:r>
                  <a:rPr kumimoji="1" lang="ja-JP" altLang="en-US" sz="1800" b="0" i="1"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a:t>
                </a:r>
                <a14:m>
                  <m:oMath xmlns:m="http://schemas.openxmlformats.org/officeDocument/2006/math">
                    <m:nary>
                      <m:naryPr>
                        <m:chr m:val="∑"/>
                        <m:ctrlP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ctrlPr>
                      </m:naryPr>
                      <m:sub>
                        <m:r>
                          <m:rPr>
                            <m:brk m:alnAt="23"/>
                          </m:rP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𝑖</m:t>
                        </m:r>
                      </m:sub>
                      <m:sup/>
                      <m:e>
                        <m: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𝑝</m:t>
                        </m:r>
                        <m: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m:t>
                        </m:r>
                        <m:sSub>
                          <m:sSubPr>
                            <m:ctrlP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𝐴</m:t>
                            </m:r>
                          </m:e>
                          <m:sub>
                            <m: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𝑖</m:t>
                            </m:r>
                          </m:sub>
                        </m:sSub>
                        <m: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m:t>
                        </m:r>
                        <m:sSub>
                          <m:sSubPr>
                            <m:ctrlP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en-US" altLang="ja-JP" sz="1800" b="0" i="1" u="none" strike="noStrike" kern="1200" cap="none" spc="0" normalizeH="0" baseline="0" noProof="0" smtClean="0">
                                <a:ln>
                                  <a:noFill/>
                                </a:ln>
                                <a:solidFill>
                                  <a:srgbClr val="000000"/>
                                </a:solidFill>
                                <a:effectLst/>
                                <a:uLnTx/>
                                <a:uFillTx/>
                                <a:latin typeface="Cambria Math" panose="02040503050406030204" pitchFamily="18" charset="0"/>
                                <a:cs typeface="+mn-cs"/>
                              </a:rPr>
                              <m:t>𝐵</m:t>
                            </m:r>
                          </m:e>
                          <m:sub>
                            <m:r>
                              <a:rPr kumimoji="1" lang="en-US" altLang="ja-JP" sz="1800" b="0" i="1" u="none" strike="noStrike" kern="1200" cap="none" spc="0" normalizeH="0" baseline="0" noProof="0" smtClean="0">
                                <a:ln>
                                  <a:noFill/>
                                </a:ln>
                                <a:solidFill>
                                  <a:srgbClr val="000000"/>
                                </a:solidFill>
                                <a:effectLst/>
                                <a:uLnTx/>
                                <a:uFillTx/>
                                <a:latin typeface="Cambria Math" panose="02040503050406030204" pitchFamily="18" charset="0"/>
                                <a:cs typeface="+mn-cs"/>
                              </a:rPr>
                              <m:t>𝑗</m:t>
                            </m:r>
                          </m:sub>
                        </m:sSub>
                        <m: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m:t>
                        </m:r>
                      </m:e>
                    </m:nary>
                    <m: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m:t>
                    </m:r>
                    <m:r>
                      <a:rPr kumimoji="1" lang="en-US" altLang="ja-JP" sz="1800" b="0" i="1" u="none" strike="noStrike" kern="1200" cap="none" spc="0" normalizeH="0" baseline="0" noProof="0" smtClean="0">
                        <a:ln>
                          <a:noFill/>
                        </a:ln>
                        <a:solidFill>
                          <a:srgbClr val="000000"/>
                        </a:solidFill>
                        <a:effectLst/>
                        <a:uLnTx/>
                        <a:uFillTx/>
                        <a:latin typeface="Cambria Math" panose="02040503050406030204" pitchFamily="18" charset="0"/>
                        <a:cs typeface="+mn-cs"/>
                      </a:rPr>
                      <m:t>𝑝</m:t>
                    </m:r>
                    <m:r>
                      <a:rPr kumimoji="1" lang="en-US" altLang="ja-JP" sz="1800" b="0" i="1" u="none" strike="noStrike" kern="1200" cap="none" spc="0" normalizeH="0" baseline="0" noProof="0" smtClean="0">
                        <a:ln>
                          <a:noFill/>
                        </a:ln>
                        <a:solidFill>
                          <a:srgbClr val="000000"/>
                        </a:solidFill>
                        <a:effectLst/>
                        <a:uLnTx/>
                        <a:uFillTx/>
                        <a:latin typeface="Cambria Math" panose="02040503050406030204" pitchFamily="18" charset="0"/>
                        <a:cs typeface="+mn-cs"/>
                      </a:rPr>
                      <m:t>(</m:t>
                    </m:r>
                    <m:sSub>
                      <m:sSubPr>
                        <m:ctrlP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𝐵</m:t>
                        </m:r>
                      </m:e>
                      <m:sub>
                        <m: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𝑗</m:t>
                        </m:r>
                      </m:sub>
                    </m:sSub>
                    <m:r>
                      <a:rPr kumimoji="1" lang="en-US" altLang="ja-JP" sz="1800" b="0" i="1" u="none" strike="noStrike" kern="1200" cap="none" spc="0" normalizeH="0" baseline="0" noProof="0" smtClean="0">
                        <a:ln>
                          <a:noFill/>
                        </a:ln>
                        <a:solidFill>
                          <a:srgbClr val="000000"/>
                        </a:solidFill>
                        <a:effectLst/>
                        <a:uLnTx/>
                        <a:uFillTx/>
                        <a:latin typeface="Cambria Math" panose="02040503050406030204" pitchFamily="18" charset="0"/>
                        <a:cs typeface="+mn-cs"/>
                      </a:rPr>
                      <m:t>)</m:t>
                    </m:r>
                  </m:oMath>
                </a14:m>
                <a:r>
                  <a:rPr kumimoji="1" lang="en-US" altLang="ja-JP" sz="1800" b="0"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ja-JP" altLang="en-US" sz="1800" b="0"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周辺確率 </a:t>
                </a:r>
                <a:r>
                  <a:rPr kumimoji="1" lang="en-US" altLang="ja-JP" sz="1800" b="0"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(marginal probability)</a:t>
                </a:r>
              </a:p>
              <a:p>
                <a:pPr marL="0" marR="0" lvl="0" indent="0" algn="l" defTabSz="914400" rtl="0" eaLnBrk="1" fontAlgn="auto" latinLnBrk="0" hangingPunct="1">
                  <a:lnSpc>
                    <a:spcPct val="120000"/>
                  </a:lnSpc>
                  <a:spcBef>
                    <a:spcPts val="0"/>
                  </a:spcBef>
                  <a:spcAft>
                    <a:spcPts val="0"/>
                  </a:spcAft>
                  <a:buClrTx/>
                  <a:buSzTx/>
                  <a:buFontTx/>
                  <a:buNone/>
                  <a:tabLst/>
                  <a:defRPr/>
                </a:pPr>
                <a:r>
                  <a:rPr kumimoji="1" lang="ja-JP" altLang="en-US" sz="1800" b="0" i="1"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a:t>
                </a:r>
                <a14:m>
                  <m:oMath xmlns:m="http://schemas.openxmlformats.org/officeDocument/2006/math">
                    <m: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𝑝</m:t>
                    </m:r>
                    <m:d>
                      <m:dPr>
                        <m:ctrlP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ctrlPr>
                      </m:dPr>
                      <m:e>
                        <m:r>
                          <a:rPr kumimoji="1" lang="en-US" altLang="ja-JP" sz="1800" b="0" i="1" u="none" strike="noStrike" kern="1200" cap="none" spc="0" normalizeH="0" baseline="0" noProof="0" smtClean="0">
                            <a:ln>
                              <a:noFill/>
                            </a:ln>
                            <a:solidFill>
                              <a:srgbClr val="000000"/>
                            </a:solidFill>
                            <a:effectLst/>
                            <a:uLnTx/>
                            <a:uFillTx/>
                            <a:latin typeface="Cambria Math" panose="02040503050406030204" pitchFamily="18" charset="0"/>
                            <a:cs typeface="+mn-cs"/>
                          </a:rPr>
                          <m:t>𝐵</m:t>
                        </m:r>
                      </m:e>
                      <m:e>
                        <m:r>
                          <a:rPr kumimoji="1" lang="en-US" altLang="ja-JP" sz="1800" b="0" i="1" u="none" strike="noStrike" kern="1200" cap="none" spc="0" normalizeH="0" baseline="0" noProof="0" smtClean="0">
                            <a:ln>
                              <a:noFill/>
                            </a:ln>
                            <a:solidFill>
                              <a:srgbClr val="000000"/>
                            </a:solidFill>
                            <a:effectLst/>
                            <a:uLnTx/>
                            <a:uFillTx/>
                            <a:latin typeface="Cambria Math" panose="02040503050406030204" pitchFamily="18" charset="0"/>
                            <a:cs typeface="+mn-cs"/>
                          </a:rPr>
                          <m:t>𝐴</m:t>
                        </m:r>
                      </m:e>
                    </m:d>
                  </m:oMath>
                </a14:m>
                <a:r>
                  <a:rPr kumimoji="1" lang="en-US" altLang="ja-JP" sz="1800" b="0"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ja-JP" altLang="en-US" sz="1800" b="0"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条件付き確率 </a:t>
                </a:r>
                <a:r>
                  <a:rPr kumimoji="1" lang="en-US" altLang="ja-JP" sz="1800" b="0"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(conditional probability)</a:t>
                </a:r>
                <a:r>
                  <a:rPr kumimoji="1" lang="ja-JP" altLang="en-US" sz="1800" b="0"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a:t>
                </a:r>
                <a:br>
                  <a:rPr kumimoji="1" lang="en-US" altLang="ja-JP" sz="1800" b="0"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br>
                <a:r>
                  <a:rPr kumimoji="1" lang="ja-JP" altLang="en-US" sz="1800" b="0" i="1"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ja-JP" altLang="en-US" sz="1800" b="0"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事象</a:t>
                </a:r>
                <a:r>
                  <a:rPr kumimoji="1" lang="en-US" altLang="ja-JP" sz="1800" b="0"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A</a:t>
                </a:r>
                <a:r>
                  <a:rPr kumimoji="1" lang="ja-JP" altLang="en-US" sz="1800" b="0"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が観察されたという条件の下で、</a:t>
                </a:r>
                <a:r>
                  <a:rPr kumimoji="1" lang="en-US" altLang="ja-JP" sz="1800" b="0"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B</a:t>
                </a:r>
                <a:r>
                  <a:rPr kumimoji="1" lang="ja-JP" altLang="en-US" sz="1800" b="0"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が観察される確率</a:t>
                </a:r>
                <a:endParaRPr kumimoji="1" lang="en-US" altLang="ja-JP" sz="1800" b="0"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endParaRPr>
              </a:p>
              <a:p>
                <a:pPr marL="0" marR="0" lvl="0" indent="0" algn="l" defTabSz="914400" rtl="0" eaLnBrk="1" fontAlgn="auto" latinLnBrk="0" hangingPunct="1">
                  <a:lnSpc>
                    <a:spcPct val="120000"/>
                  </a:lnSpc>
                  <a:spcBef>
                    <a:spcPts val="0"/>
                  </a:spcBef>
                  <a:spcAft>
                    <a:spcPts val="0"/>
                  </a:spcAft>
                  <a:buClrTx/>
                  <a:buSzTx/>
                  <a:buFontTx/>
                  <a:buNone/>
                  <a:tabLst/>
                  <a:defRPr/>
                </a:pPr>
                <a:r>
                  <a:rPr kumimoji="1" lang="ja-JP" altLang="en-US" sz="1800" b="0" i="1"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800" b="0"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a:t>
                </a:r>
                <a14:m>
                  <m:oMath xmlns:m="http://schemas.openxmlformats.org/officeDocument/2006/math">
                    <m: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𝑝</m:t>
                    </m:r>
                    <m:d>
                      <m:dPr>
                        <m:ctrlP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ctrlPr>
                      </m:dPr>
                      <m:e>
                        <m:sSub>
                          <m:sSubPr>
                            <m:ctrlP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en-US" altLang="ja-JP" sz="1800" b="0" i="1" u="none" strike="noStrike" kern="1200" cap="none" spc="0" normalizeH="0" baseline="0" noProof="0" smtClean="0">
                                <a:ln>
                                  <a:noFill/>
                                </a:ln>
                                <a:solidFill>
                                  <a:srgbClr val="000000"/>
                                </a:solidFill>
                                <a:effectLst/>
                                <a:uLnTx/>
                                <a:uFillTx/>
                                <a:latin typeface="Cambria Math" panose="02040503050406030204" pitchFamily="18" charset="0"/>
                                <a:cs typeface="+mn-cs"/>
                              </a:rPr>
                              <m:t>𝐵</m:t>
                            </m:r>
                          </m:e>
                          <m:sub>
                            <m:r>
                              <a:rPr kumimoji="1" lang="en-US" altLang="ja-JP" sz="1800" b="0" i="1" u="none" strike="noStrike" kern="1200" cap="none" spc="0" normalizeH="0" baseline="0" noProof="0" smtClean="0">
                                <a:ln>
                                  <a:noFill/>
                                </a:ln>
                                <a:solidFill>
                                  <a:srgbClr val="000000"/>
                                </a:solidFill>
                                <a:effectLst/>
                                <a:uLnTx/>
                                <a:uFillTx/>
                                <a:latin typeface="Cambria Math" panose="02040503050406030204" pitchFamily="18" charset="0"/>
                                <a:cs typeface="+mn-cs"/>
                              </a:rPr>
                              <m:t>𝑗</m:t>
                            </m:r>
                          </m:sub>
                        </m:sSub>
                      </m:e>
                      <m:e>
                        <m:sSub>
                          <m:sSubPr>
                            <m:ctrlPr>
                              <a:rPr kumimoji="1" lang="en-US" altLang="ja-JP" sz="1800" b="0" i="1" u="none" strike="noStrike" kern="1200" cap="none" spc="0" normalizeH="0" baseline="0" noProof="0" smtClean="0">
                                <a:ln>
                                  <a:noFill/>
                                </a:ln>
                                <a:solidFill>
                                  <a:srgbClr val="000000"/>
                                </a:solidFill>
                                <a:effectLst/>
                                <a:uLnTx/>
                                <a:uFillTx/>
                                <a:latin typeface="Cambria Math" panose="02040503050406030204" pitchFamily="18" charset="0"/>
                                <a:cs typeface="+mn-cs"/>
                              </a:rPr>
                            </m:ctrlPr>
                          </m:sSubPr>
                          <m:e>
                            <m:r>
                              <a:rPr kumimoji="1" lang="en-US" altLang="ja-JP" sz="1800" b="0" i="1" u="none" strike="noStrike" kern="1200" cap="none" spc="0" normalizeH="0" baseline="0" noProof="0" smtClean="0">
                                <a:ln>
                                  <a:noFill/>
                                </a:ln>
                                <a:solidFill>
                                  <a:srgbClr val="000000"/>
                                </a:solidFill>
                                <a:effectLst/>
                                <a:uLnTx/>
                                <a:uFillTx/>
                                <a:latin typeface="Cambria Math" panose="02040503050406030204" pitchFamily="18" charset="0"/>
                                <a:cs typeface="+mn-cs"/>
                              </a:rPr>
                              <m:t>𝐴</m:t>
                            </m:r>
                          </m:e>
                          <m:sub>
                            <m:r>
                              <a:rPr kumimoji="1" lang="en-US" altLang="ja-JP" sz="1800" b="0" i="1" u="none" strike="noStrike" kern="1200" cap="none" spc="0" normalizeH="0" baseline="0" noProof="0" smtClean="0">
                                <a:ln>
                                  <a:noFill/>
                                </a:ln>
                                <a:solidFill>
                                  <a:srgbClr val="000000"/>
                                </a:solidFill>
                                <a:effectLst/>
                                <a:uLnTx/>
                                <a:uFillTx/>
                                <a:latin typeface="Cambria Math" panose="02040503050406030204" pitchFamily="18" charset="0"/>
                                <a:cs typeface="+mn-cs"/>
                              </a:rPr>
                              <m:t>𝑖</m:t>
                            </m:r>
                          </m:sub>
                        </m:sSub>
                      </m:e>
                    </m:d>
                    <m:r>
                      <a:rPr kumimoji="1" lang="en-US" altLang="ja-JP" sz="1800" b="0" i="1" u="none" strike="noStrike" kern="1200" cap="none" spc="0" normalizeH="0" baseline="0" noProof="0" smtClean="0">
                        <a:ln>
                          <a:noFill/>
                        </a:ln>
                        <a:solidFill>
                          <a:srgbClr val="000000"/>
                        </a:solidFill>
                        <a:effectLst/>
                        <a:uLnTx/>
                        <a:uFillTx/>
                        <a:latin typeface="Cambria Math" panose="02040503050406030204" pitchFamily="18" charset="0"/>
                        <a:cs typeface="+mn-cs"/>
                      </a:rPr>
                      <m:t>=</m:t>
                    </m:r>
                    <m:f>
                      <m:fPr>
                        <m:ctrlPr>
                          <a:rPr kumimoji="1" lang="en-US" altLang="ja-JP" sz="1800" b="0" i="1" u="none" strike="noStrike" kern="1200" cap="none" spc="0" normalizeH="0" baseline="0" noProof="0" smtClean="0">
                            <a:ln>
                              <a:noFill/>
                            </a:ln>
                            <a:solidFill>
                              <a:srgbClr val="000000"/>
                            </a:solidFill>
                            <a:effectLst/>
                            <a:uLnTx/>
                            <a:uFillTx/>
                            <a:latin typeface="Cambria Math" panose="02040503050406030204" pitchFamily="18" charset="0"/>
                            <a:cs typeface="+mn-cs"/>
                          </a:rPr>
                        </m:ctrlPr>
                      </m:fPr>
                      <m:num>
                        <m: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𝑝</m:t>
                        </m:r>
                        <m:d>
                          <m:dPr>
                            <m:ctrlP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ctrlPr>
                          </m:dPr>
                          <m:e>
                            <m:sSub>
                              <m:sSubPr>
                                <m:ctrlP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𝐴</m:t>
                                </m:r>
                              </m:e>
                              <m:sub>
                                <m: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𝑖</m:t>
                                </m:r>
                              </m:sub>
                            </m:sSub>
                            <m: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m:t>
                            </m:r>
                            <m:sSub>
                              <m:sSubPr>
                                <m:ctrlP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𝐵</m:t>
                                </m:r>
                              </m:e>
                              <m:sub>
                                <m: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𝑗</m:t>
                                </m:r>
                              </m:sub>
                            </m:sSub>
                          </m:e>
                        </m:d>
                      </m:num>
                      <m:den>
                        <m: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𝑝</m:t>
                        </m:r>
                        <m:d>
                          <m:dPr>
                            <m:ctrlP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ctrlPr>
                          </m:dPr>
                          <m:e>
                            <m:sSub>
                              <m:sSubPr>
                                <m:ctrlP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𝐴</m:t>
                                </m:r>
                              </m:e>
                              <m:sub>
                                <m: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𝑖</m:t>
                                </m:r>
                              </m:sub>
                            </m:sSub>
                          </m:e>
                        </m:d>
                      </m:den>
                    </m:f>
                  </m:oMath>
                </a14:m>
                <a:endParaRPr kumimoji="1" lang="en-US" altLang="ja-JP" sz="1800" b="0"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endParaRPr>
              </a:p>
              <a:p>
                <a:pPr marL="0" marR="0" lvl="0" indent="0" algn="l" defTabSz="914400" rtl="0" eaLnBrk="1" fontAlgn="auto" latinLnBrk="0" hangingPunct="1">
                  <a:lnSpc>
                    <a:spcPct val="120000"/>
                  </a:lnSpc>
                  <a:spcBef>
                    <a:spcPts val="0"/>
                  </a:spcBef>
                  <a:spcAft>
                    <a:spcPts val="0"/>
                  </a:spcAft>
                  <a:buClrTx/>
                  <a:buSzTx/>
                  <a:buFontTx/>
                  <a:buNone/>
                  <a:tabLst/>
                  <a:defRPr/>
                </a:pPr>
                <a:r>
                  <a:rPr kumimoji="1" lang="ja-JP" altLang="en-US" sz="1800" b="0" i="1"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800" b="0"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a:t>
                </a:r>
                <a14:m>
                  <m:oMath xmlns:m="http://schemas.openxmlformats.org/officeDocument/2006/math">
                    <m:nary>
                      <m:naryPr>
                        <m:chr m:val="∑"/>
                        <m:ctrlP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ctrlPr>
                      </m:naryPr>
                      <m:sub>
                        <m: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𝑗</m:t>
                        </m:r>
                      </m:sub>
                      <m:sup/>
                      <m:e>
                        <m: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𝑝</m:t>
                        </m:r>
                        <m: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m:t>
                        </m:r>
                        <m:sSub>
                          <m:sSubPr>
                            <m:ctrlP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𝐵</m:t>
                            </m:r>
                          </m:e>
                          <m:sub>
                            <m: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𝑗</m:t>
                            </m:r>
                          </m:sub>
                        </m:sSub>
                        <m:r>
                          <a:rPr kumimoji="1" lang="en-US" altLang="ja-JP" sz="1800" b="0" i="1" u="none" strike="noStrike" kern="1200" cap="none" spc="0" normalizeH="0" baseline="0" noProof="0" smtClean="0">
                            <a:ln>
                              <a:noFill/>
                            </a:ln>
                            <a:solidFill>
                              <a:srgbClr val="000000"/>
                            </a:solidFill>
                            <a:effectLst/>
                            <a:uLnTx/>
                            <a:uFillTx/>
                            <a:latin typeface="Cambria Math" panose="02040503050406030204" pitchFamily="18" charset="0"/>
                            <a:cs typeface="+mn-cs"/>
                          </a:rPr>
                          <m:t>|</m:t>
                        </m:r>
                        <m:sSub>
                          <m:sSubPr>
                            <m:ctrlP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𝐴</m:t>
                            </m:r>
                          </m:e>
                          <m:sub>
                            <m: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𝑖</m:t>
                            </m:r>
                          </m:sub>
                        </m:sSub>
                        <m: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m:t>
                        </m:r>
                      </m:e>
                    </m:nary>
                    <m: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=1</m:t>
                    </m:r>
                  </m:oMath>
                </a14:m>
                <a:endParaRPr kumimoji="1" lang="en-US" altLang="ja-JP" sz="1800" b="0"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endParaRPr>
              </a:p>
              <a:p>
                <a:pPr marL="0" marR="0" lvl="0" indent="0" algn="l" defTabSz="914400" rtl="0" eaLnBrk="1" fontAlgn="auto" latinLnBrk="0" hangingPunct="1">
                  <a:lnSpc>
                    <a:spcPct val="120000"/>
                  </a:lnSpc>
                  <a:spcBef>
                    <a:spcPts val="0"/>
                  </a:spcBef>
                  <a:spcAft>
                    <a:spcPts val="0"/>
                  </a:spcAft>
                  <a:buClrTx/>
                  <a:buSzTx/>
                  <a:buFontTx/>
                  <a:buNone/>
                  <a:tabLst/>
                  <a:defRPr/>
                </a:pPr>
                <a:endParaRPr kumimoji="1" lang="en-US" altLang="ja-JP" sz="1800" b="0"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endParaRPr>
              </a:p>
              <a:p>
                <a:pPr marL="0" marR="0" lvl="0" indent="0" algn="l" defTabSz="914400" rtl="0" eaLnBrk="1" fontAlgn="auto" latinLnBrk="0" hangingPunct="1">
                  <a:lnSpc>
                    <a:spcPct val="12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乗法の定理</a:t>
                </a:r>
                <a:r>
                  <a:rPr kumimoji="1" lang="ja-JP" altLang="en-US" sz="1200" b="0"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200" b="0"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(multiplication theorem of probability)</a:t>
                </a:r>
                <a:r>
                  <a:rPr kumimoji="1" lang="en-US" altLang="ja-JP" sz="1800" b="0"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a:t>
                </a:r>
                <a:r>
                  <a:rPr kumimoji="1" lang="ja-JP" altLang="en-US" sz="1800" b="0"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800" b="0"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a:t>
                </a:r>
                <a14:m>
                  <m:oMath xmlns:m="http://schemas.openxmlformats.org/officeDocument/2006/math">
                    <m: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𝑝</m:t>
                    </m:r>
                    <m:d>
                      <m:dPr>
                        <m:ctrlP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ctrlPr>
                      </m:dPr>
                      <m:e>
                        <m:sSub>
                          <m:sSubPr>
                            <m:ctrlP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𝐴</m:t>
                            </m:r>
                          </m:e>
                          <m:sub>
                            <m: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𝑖</m:t>
                            </m:r>
                          </m:sub>
                        </m:sSub>
                        <m: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m:t>
                        </m:r>
                        <m:sSub>
                          <m:sSubPr>
                            <m:ctrlP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𝐵</m:t>
                            </m:r>
                          </m:e>
                          <m:sub>
                            <m: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𝑗</m:t>
                            </m:r>
                          </m:sub>
                        </m:sSub>
                      </m:e>
                    </m:d>
                    <m:r>
                      <a:rPr kumimoji="1" lang="en-US" altLang="ja-JP" sz="1800" b="0" i="1" u="none" strike="noStrike" kern="1200" cap="none" spc="0" normalizeH="0" baseline="0" noProof="0" smtClean="0">
                        <a:ln>
                          <a:noFill/>
                        </a:ln>
                        <a:solidFill>
                          <a:srgbClr val="000000"/>
                        </a:solidFill>
                        <a:effectLst/>
                        <a:uLnTx/>
                        <a:uFillTx/>
                        <a:latin typeface="Cambria Math" panose="02040503050406030204" pitchFamily="18" charset="0"/>
                        <a:cs typeface="+mn-cs"/>
                      </a:rPr>
                      <m:t>=</m:t>
                    </m:r>
                    <m: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𝑝</m:t>
                    </m:r>
                    <m:d>
                      <m:dPr>
                        <m:ctrlP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ctrlPr>
                      </m:dPr>
                      <m:e>
                        <m:sSub>
                          <m:sSubPr>
                            <m:ctrlP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𝐵</m:t>
                            </m:r>
                          </m:e>
                          <m:sub>
                            <m:r>
                              <a:rPr kumimoji="1" lang="en-US" altLang="ja-JP" sz="1800" b="0" i="1" u="none" strike="noStrike" kern="1200" cap="none" spc="0" normalizeH="0" baseline="0" noProof="0" smtClean="0">
                                <a:ln>
                                  <a:noFill/>
                                </a:ln>
                                <a:solidFill>
                                  <a:srgbClr val="000000"/>
                                </a:solidFill>
                                <a:effectLst/>
                                <a:uLnTx/>
                                <a:uFillTx/>
                                <a:latin typeface="Cambria Math" panose="02040503050406030204" pitchFamily="18" charset="0"/>
                                <a:cs typeface="+mn-cs"/>
                              </a:rPr>
                              <m:t>𝑗</m:t>
                            </m:r>
                          </m:sub>
                        </m:sSub>
                      </m:e>
                      <m:e>
                        <m:sSub>
                          <m:sSubPr>
                            <m:ctrlP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𝐴</m:t>
                            </m:r>
                          </m:e>
                          <m:sub>
                            <m:r>
                              <a:rPr kumimoji="1" lang="en-US" altLang="ja-JP" sz="1800" b="0" i="1" u="none" strike="noStrike" kern="1200" cap="none" spc="0" normalizeH="0" baseline="0" noProof="0" smtClean="0">
                                <a:ln>
                                  <a:noFill/>
                                </a:ln>
                                <a:solidFill>
                                  <a:srgbClr val="000000"/>
                                </a:solidFill>
                                <a:effectLst/>
                                <a:uLnTx/>
                                <a:uFillTx/>
                                <a:latin typeface="Cambria Math" panose="02040503050406030204" pitchFamily="18" charset="0"/>
                                <a:cs typeface="+mn-cs"/>
                              </a:rPr>
                              <m:t>𝑖</m:t>
                            </m:r>
                          </m:sub>
                        </m:sSub>
                      </m:e>
                    </m:d>
                  </m:oMath>
                </a14:m>
                <a:r>
                  <a:rPr kumimoji="1" lang="en-US" altLang="ja-JP" sz="1800" b="0" i="0" u="none" strike="noStrike" kern="1200" cap="none" spc="0" normalizeH="0" baseline="0" noProof="0" dirty="0">
                    <a:ln>
                      <a:noFill/>
                    </a:ln>
                    <a:solidFill>
                      <a:srgbClr val="000000"/>
                    </a:solidFill>
                    <a:effectLst/>
                    <a:uLnTx/>
                    <a:uFillTx/>
                    <a:latin typeface="Calibri"/>
                    <a:ea typeface="ＭＳ Ｐゴシック" panose="020B0600070205080204" pitchFamily="50" charset="-128"/>
                    <a:cs typeface="+mn-cs"/>
                  </a:rPr>
                  <a:t> </a:t>
                </a:r>
                <a14:m>
                  <m:oMath xmlns:m="http://schemas.openxmlformats.org/officeDocument/2006/math">
                    <m: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𝑝</m:t>
                    </m:r>
                    <m: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m:t>
                    </m:r>
                    <m:sSub>
                      <m:sSubPr>
                        <m:ctrlP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𝐴</m:t>
                        </m:r>
                      </m:e>
                      <m:sub>
                        <m: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𝑖</m:t>
                        </m:r>
                      </m:sub>
                    </m:sSub>
                    <m: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m:t>
                    </m:r>
                  </m:oMath>
                </a14:m>
                <a:r>
                  <a:rPr kumimoji="1" lang="en-US" altLang="ja-JP" sz="1800" b="0"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a:t>
                </a:r>
                <a14:m>
                  <m:oMath xmlns:m="http://schemas.openxmlformats.org/officeDocument/2006/math">
                    <m: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m:t>
                    </m:r>
                    <m: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𝑝</m:t>
                    </m:r>
                    <m:d>
                      <m:dPr>
                        <m:ctrlP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ctrlPr>
                      </m:dPr>
                      <m:e>
                        <m:sSub>
                          <m:sSubPr>
                            <m:ctrlP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en-US" altLang="ja-JP" sz="1800" b="0" i="1" u="none" strike="noStrike" kern="1200" cap="none" spc="0" normalizeH="0" baseline="0" noProof="0" smtClean="0">
                                <a:ln>
                                  <a:noFill/>
                                </a:ln>
                                <a:solidFill>
                                  <a:srgbClr val="000000"/>
                                </a:solidFill>
                                <a:effectLst/>
                                <a:uLnTx/>
                                <a:uFillTx/>
                                <a:latin typeface="Cambria Math" panose="02040503050406030204" pitchFamily="18" charset="0"/>
                                <a:cs typeface="+mn-cs"/>
                              </a:rPr>
                              <m:t>𝐴</m:t>
                            </m:r>
                          </m:e>
                          <m:sub>
                            <m:r>
                              <a:rPr kumimoji="1" lang="en-US" altLang="ja-JP" sz="1800" b="0" i="1" u="none" strike="noStrike" kern="1200" cap="none" spc="0" normalizeH="0" baseline="0" noProof="0" smtClean="0">
                                <a:ln>
                                  <a:noFill/>
                                </a:ln>
                                <a:solidFill>
                                  <a:srgbClr val="000000"/>
                                </a:solidFill>
                                <a:effectLst/>
                                <a:uLnTx/>
                                <a:uFillTx/>
                                <a:latin typeface="Cambria Math" panose="02040503050406030204" pitchFamily="18" charset="0"/>
                                <a:cs typeface="+mn-cs"/>
                              </a:rPr>
                              <m:t>𝑖</m:t>
                            </m:r>
                          </m:sub>
                        </m:sSub>
                      </m:e>
                      <m:e>
                        <m:sSub>
                          <m:sSubPr>
                            <m:ctrlP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𝐴</m:t>
                            </m:r>
                          </m:e>
                          <m:sub>
                            <m:r>
                              <a:rPr kumimoji="1" lang="en-US" altLang="ja-JP" sz="1800" b="0" i="1" u="none" strike="noStrike" kern="1200" cap="none" spc="0" normalizeH="0" baseline="0" noProof="0" smtClean="0">
                                <a:ln>
                                  <a:noFill/>
                                </a:ln>
                                <a:solidFill>
                                  <a:srgbClr val="000000"/>
                                </a:solidFill>
                                <a:effectLst/>
                                <a:uLnTx/>
                                <a:uFillTx/>
                                <a:latin typeface="Cambria Math" panose="02040503050406030204" pitchFamily="18" charset="0"/>
                                <a:cs typeface="+mn-cs"/>
                              </a:rPr>
                              <m:t>𝑗</m:t>
                            </m:r>
                          </m:sub>
                        </m:sSub>
                      </m:e>
                    </m:d>
                  </m:oMath>
                </a14:m>
                <a:r>
                  <a:rPr kumimoji="1" lang="en-US" altLang="ja-JP" sz="1800" b="0" i="0" u="none" strike="noStrike" kern="1200" cap="none" spc="0" normalizeH="0" baseline="0" noProof="0" dirty="0">
                    <a:ln>
                      <a:noFill/>
                    </a:ln>
                    <a:solidFill>
                      <a:srgbClr val="000000"/>
                    </a:solidFill>
                    <a:effectLst/>
                    <a:uLnTx/>
                    <a:uFillTx/>
                    <a:latin typeface="Calibri"/>
                    <a:ea typeface="ＭＳ Ｐゴシック" panose="020B0600070205080204" pitchFamily="50" charset="-128"/>
                    <a:cs typeface="+mn-cs"/>
                  </a:rPr>
                  <a:t> </a:t>
                </a:r>
                <a14:m>
                  <m:oMath xmlns:m="http://schemas.openxmlformats.org/officeDocument/2006/math">
                    <m: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𝑝</m:t>
                    </m:r>
                    <m: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m:t>
                    </m:r>
                    <m:sSub>
                      <m:sSubPr>
                        <m:ctrlP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en-US" altLang="ja-JP" sz="1800" b="0" i="1" u="none" strike="noStrike" kern="1200" cap="none" spc="0" normalizeH="0" baseline="0" noProof="0" smtClean="0">
                            <a:ln>
                              <a:noFill/>
                            </a:ln>
                            <a:solidFill>
                              <a:srgbClr val="000000"/>
                            </a:solidFill>
                            <a:effectLst/>
                            <a:uLnTx/>
                            <a:uFillTx/>
                            <a:latin typeface="Cambria Math" panose="02040503050406030204" pitchFamily="18" charset="0"/>
                            <a:cs typeface="+mn-cs"/>
                          </a:rPr>
                          <m:t>𝐵</m:t>
                        </m:r>
                      </m:e>
                      <m:sub>
                        <m:r>
                          <a:rPr kumimoji="1" lang="en-US" altLang="ja-JP" sz="1800" b="0" i="1" u="none" strike="noStrike" kern="1200" cap="none" spc="0" normalizeH="0" baseline="0" noProof="0" smtClean="0">
                            <a:ln>
                              <a:noFill/>
                            </a:ln>
                            <a:solidFill>
                              <a:srgbClr val="000000"/>
                            </a:solidFill>
                            <a:effectLst/>
                            <a:uLnTx/>
                            <a:uFillTx/>
                            <a:latin typeface="Cambria Math" panose="02040503050406030204" pitchFamily="18" charset="0"/>
                            <a:cs typeface="+mn-cs"/>
                          </a:rPr>
                          <m:t>𝑗</m:t>
                        </m:r>
                      </m:sub>
                    </m:sSub>
                    <m: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m:t>
                    </m:r>
                  </m:oMath>
                </a14:m>
                <a:endParaRPr kumimoji="1" lang="en-US" altLang="ja-JP" sz="1800" b="0"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endParaRPr>
              </a:p>
              <a:p>
                <a:pPr marL="0" marR="0" lvl="0" indent="0" algn="l" defTabSz="914400" rtl="0" eaLnBrk="1" fontAlgn="auto" latinLnBrk="0" hangingPunct="1">
                  <a:lnSpc>
                    <a:spcPct val="12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全確率の公式 </a:t>
                </a:r>
                <a:r>
                  <a:rPr kumimoji="1" lang="en-US" altLang="ja-JP" sz="1800" b="0"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(law of total probability):</a:t>
                </a:r>
                <a:r>
                  <a:rPr kumimoji="1" lang="ja-JP" altLang="en-US" sz="1800" b="0"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a:t>
                </a:r>
                <a14:m>
                  <m:oMath xmlns:m="http://schemas.openxmlformats.org/officeDocument/2006/math">
                    <m: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𝑝</m:t>
                    </m:r>
                    <m:d>
                      <m:dPr>
                        <m:ctrlP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ctrlPr>
                      </m:dPr>
                      <m:e>
                        <m:sSub>
                          <m:sSubPr>
                            <m:ctrlP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𝐵</m:t>
                            </m:r>
                          </m:e>
                          <m:sub>
                            <m: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𝑗</m:t>
                            </m:r>
                          </m:sub>
                        </m:sSub>
                      </m:e>
                    </m:d>
                    <m:r>
                      <a:rPr kumimoji="1" lang="en-US" altLang="ja-JP" sz="1800" b="0" i="1" u="none" strike="noStrike" kern="1200" cap="none" spc="0" normalizeH="0" baseline="0" noProof="0" smtClean="0">
                        <a:ln>
                          <a:noFill/>
                        </a:ln>
                        <a:solidFill>
                          <a:srgbClr val="000000"/>
                        </a:solidFill>
                        <a:effectLst/>
                        <a:uLnTx/>
                        <a:uFillTx/>
                        <a:latin typeface="Cambria Math" panose="02040503050406030204" pitchFamily="18" charset="0"/>
                        <a:cs typeface="+mn-cs"/>
                      </a:rPr>
                      <m:t>=</m:t>
                    </m:r>
                    <m:nary>
                      <m:naryPr>
                        <m:chr m:val="∑"/>
                        <m:ctrlP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ctrlPr>
                      </m:naryPr>
                      <m:sub>
                        <m:r>
                          <m:rPr>
                            <m:brk m:alnAt="23"/>
                          </m:rP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𝑖</m:t>
                        </m:r>
                      </m:sub>
                      <m:sup/>
                      <m:e>
                        <m: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𝑝</m:t>
                        </m:r>
                        <m: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m:t>
                        </m:r>
                        <m:sSub>
                          <m:sSubPr>
                            <m:ctrlP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𝐴</m:t>
                            </m:r>
                          </m:e>
                          <m:sub>
                            <m: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𝑖</m:t>
                            </m:r>
                          </m:sub>
                        </m:sSub>
                        <m: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m:t>
                        </m:r>
                        <m:sSub>
                          <m:sSubPr>
                            <m:ctrlP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𝐵</m:t>
                            </m:r>
                          </m:e>
                          <m:sub>
                            <m: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𝑗</m:t>
                            </m:r>
                          </m:sub>
                        </m:sSub>
                        <m: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m:t>
                        </m:r>
                        <m: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𝑝</m:t>
                        </m:r>
                        <m:d>
                          <m:dPr>
                            <m:ctrlP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ctrlPr>
                          </m:dPr>
                          <m:e>
                            <m:sSub>
                              <m:sSubPr>
                                <m:ctrlP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𝐴</m:t>
                                </m:r>
                              </m:e>
                              <m:sub>
                                <m: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𝑖</m:t>
                                </m:r>
                              </m:sub>
                            </m:sSub>
                          </m:e>
                        </m:d>
                      </m:e>
                    </m:nary>
                  </m:oMath>
                </a14:m>
                <a:endParaRPr kumimoji="1" lang="en-US" altLang="ja-JP" sz="1800" b="0"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endParaRPr>
              </a:p>
              <a:p>
                <a:pPr marL="0" marR="0" lvl="0" indent="0" algn="l" defTabSz="914400" rtl="0" eaLnBrk="1" fontAlgn="auto" latinLnBrk="0" hangingPunct="1">
                  <a:lnSpc>
                    <a:spcPct val="12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ベイズの定理 </a:t>
                </a:r>
                <a:r>
                  <a:rPr kumimoji="1" lang="en-US" altLang="ja-JP" sz="1800" b="0"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(Bayes’ theorem): </a:t>
                </a:r>
                <a14:m>
                  <m:oMath xmlns:m="http://schemas.openxmlformats.org/officeDocument/2006/math">
                    <m: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𝑝</m:t>
                    </m:r>
                    <m:d>
                      <m:dPr>
                        <m:ctrlP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ctrlPr>
                      </m:dPr>
                      <m:e>
                        <m:sSub>
                          <m:sSubPr>
                            <m:ctrlP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𝐴</m:t>
                            </m:r>
                          </m:e>
                          <m:sub>
                            <m: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𝑖</m:t>
                            </m:r>
                          </m:sub>
                        </m:sSub>
                      </m:e>
                      <m:e>
                        <m:sSub>
                          <m:sSubPr>
                            <m:ctrlP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en-US" altLang="ja-JP" sz="1800" b="0" i="1" u="none" strike="noStrike" kern="1200" cap="none" spc="0" normalizeH="0" baseline="0" noProof="0" smtClean="0">
                                <a:ln>
                                  <a:noFill/>
                                </a:ln>
                                <a:solidFill>
                                  <a:srgbClr val="000000"/>
                                </a:solidFill>
                                <a:effectLst/>
                                <a:uLnTx/>
                                <a:uFillTx/>
                                <a:latin typeface="Cambria Math" panose="02040503050406030204" pitchFamily="18" charset="0"/>
                                <a:cs typeface="+mn-cs"/>
                              </a:rPr>
                              <m:t>𝐵</m:t>
                            </m:r>
                          </m:e>
                          <m:sub>
                            <m: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𝑗</m:t>
                            </m:r>
                          </m:sub>
                        </m:sSub>
                      </m:e>
                    </m:d>
                    <m:r>
                      <a:rPr kumimoji="1" lang="en-US" altLang="ja-JP" sz="1800" b="0" i="1" u="none" strike="noStrike" kern="1200" cap="none" spc="0" normalizeH="0" baseline="0" noProof="0" smtClean="0">
                        <a:ln>
                          <a:noFill/>
                        </a:ln>
                        <a:solidFill>
                          <a:srgbClr val="000000"/>
                        </a:solidFill>
                        <a:effectLst/>
                        <a:uLnTx/>
                        <a:uFillTx/>
                        <a:latin typeface="Cambria Math" panose="02040503050406030204" pitchFamily="18" charset="0"/>
                        <a:cs typeface="+mn-cs"/>
                      </a:rPr>
                      <m:t>=</m:t>
                    </m:r>
                    <m:f>
                      <m:fPr>
                        <m:ctrlPr>
                          <a:rPr kumimoji="1" lang="en-US" altLang="ja-JP" sz="1800" b="0" i="1" u="none" strike="noStrike" kern="1200" cap="none" spc="0" normalizeH="0" baseline="0" noProof="0" smtClean="0">
                            <a:ln>
                              <a:noFill/>
                            </a:ln>
                            <a:solidFill>
                              <a:srgbClr val="000000"/>
                            </a:solidFill>
                            <a:effectLst/>
                            <a:uLnTx/>
                            <a:uFillTx/>
                            <a:latin typeface="Cambria Math" panose="02040503050406030204" pitchFamily="18" charset="0"/>
                            <a:cs typeface="+mn-cs"/>
                          </a:rPr>
                        </m:ctrlPr>
                      </m:fPr>
                      <m:num>
                        <m: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𝑝</m:t>
                        </m:r>
                        <m:d>
                          <m:dPr>
                            <m:ctrlP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ctrlPr>
                          </m:dPr>
                          <m:e>
                            <m:sSub>
                              <m:sSubPr>
                                <m:ctrlP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𝐵</m:t>
                                </m:r>
                              </m:e>
                              <m:sub>
                                <m: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𝑗</m:t>
                                </m:r>
                              </m:sub>
                            </m:sSub>
                          </m:e>
                          <m:e>
                            <m:sSub>
                              <m:sSubPr>
                                <m:ctrlP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𝐴</m:t>
                                </m:r>
                              </m:e>
                              <m:sub>
                                <m: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𝑖</m:t>
                                </m:r>
                              </m:sub>
                            </m:sSub>
                          </m:e>
                        </m:d>
                        <m: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𝑝</m:t>
                        </m:r>
                        <m:d>
                          <m:dPr>
                            <m:ctrlP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ctrlPr>
                          </m:dPr>
                          <m:e>
                            <m:sSub>
                              <m:sSubPr>
                                <m:ctrlP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𝐴</m:t>
                                </m:r>
                              </m:e>
                              <m:sub>
                                <m: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𝑖</m:t>
                                </m:r>
                              </m:sub>
                            </m:sSub>
                          </m:e>
                        </m:d>
                      </m:num>
                      <m:den>
                        <m: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𝑝</m:t>
                        </m:r>
                        <m:d>
                          <m:dPr>
                            <m:ctrlP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ctrlPr>
                          </m:dPr>
                          <m:e>
                            <m:sSub>
                              <m:sSubPr>
                                <m:ctrlP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𝐵</m:t>
                                </m:r>
                              </m:e>
                              <m:sub>
                                <m: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𝑗</m:t>
                                </m:r>
                              </m:sub>
                            </m:sSub>
                          </m:e>
                        </m:d>
                      </m:den>
                    </m:f>
                    <m:r>
                      <m:rPr>
                        <m:nor/>
                      </m:rPr>
                      <a:rPr kumimoji="1" lang="en-US" altLang="ja-JP" sz="1800" b="0" i="0" u="none" strike="noStrike" kern="1200" cap="none" spc="0" normalizeH="0" baseline="0" noProof="0" dirty="0">
                        <a:ln>
                          <a:noFill/>
                        </a:ln>
                        <a:solidFill>
                          <a:srgbClr val="000000"/>
                        </a:solidFill>
                        <a:effectLst/>
                        <a:uLnTx/>
                        <a:uFillTx/>
                        <a:latin typeface="Calibri"/>
                        <a:ea typeface="ＭＳ Ｐゴシック" panose="020B0600070205080204" pitchFamily="50" charset="-128"/>
                        <a:cs typeface="+mn-cs"/>
                      </a:rPr>
                      <m:t>= </m:t>
                    </m:r>
                    <m:f>
                      <m:fPr>
                        <m:ctrlP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ctrlPr>
                      </m:fPr>
                      <m:num>
                        <m: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𝑝</m:t>
                        </m:r>
                        <m:d>
                          <m:dPr>
                            <m:ctrlP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ctrlPr>
                          </m:dPr>
                          <m:e>
                            <m:sSub>
                              <m:sSubPr>
                                <m:ctrlP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𝐵</m:t>
                                </m:r>
                              </m:e>
                              <m:sub>
                                <m: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𝑗</m:t>
                                </m:r>
                              </m:sub>
                            </m:sSub>
                          </m:e>
                          <m:e>
                            <m:sSub>
                              <m:sSubPr>
                                <m:ctrlP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𝐴</m:t>
                                </m:r>
                              </m:e>
                              <m:sub>
                                <m: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𝑖</m:t>
                                </m:r>
                              </m:sub>
                            </m:sSub>
                          </m:e>
                        </m:d>
                        <m: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𝑝</m:t>
                        </m:r>
                        <m:d>
                          <m:dPr>
                            <m:ctrlP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ctrlPr>
                          </m:dPr>
                          <m:e>
                            <m:sSub>
                              <m:sSubPr>
                                <m:ctrlP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𝐴</m:t>
                                </m:r>
                              </m:e>
                              <m:sub>
                                <m: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𝑖</m:t>
                                </m:r>
                              </m:sub>
                            </m:sSub>
                          </m:e>
                        </m:d>
                      </m:num>
                      <m:den>
                        <m:nary>
                          <m:naryPr>
                            <m:chr m:val="∑"/>
                            <m:ctrlP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ctrlPr>
                          </m:naryPr>
                          <m:sub>
                            <m:r>
                              <m:rPr>
                                <m:brk m:alnAt="23"/>
                              </m:rP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𝑖</m:t>
                            </m:r>
                          </m:sub>
                          <m:sup/>
                          <m:e>
                            <m: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𝑝</m:t>
                            </m:r>
                            <m:d>
                              <m:dPr>
                                <m:ctrlP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ctrlPr>
                              </m:dPr>
                              <m:e>
                                <m:sSub>
                                  <m:sSubPr>
                                    <m:ctrlP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𝐵</m:t>
                                    </m:r>
                                  </m:e>
                                  <m:sub>
                                    <m: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𝑗</m:t>
                                    </m:r>
                                  </m:sub>
                                </m:sSub>
                              </m:e>
                              <m:e>
                                <m:sSub>
                                  <m:sSubPr>
                                    <m:ctrlP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𝐴</m:t>
                                    </m:r>
                                  </m:e>
                                  <m:sub>
                                    <m: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𝑖</m:t>
                                    </m:r>
                                  </m:sub>
                                </m:sSub>
                              </m:e>
                            </m:d>
                            <m: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𝑝</m:t>
                            </m:r>
                            <m:d>
                              <m:dPr>
                                <m:ctrlP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ctrlPr>
                              </m:dPr>
                              <m:e>
                                <m:sSub>
                                  <m:sSubPr>
                                    <m:ctrlP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𝐴</m:t>
                                    </m:r>
                                  </m:e>
                                  <m:sub>
                                    <m: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𝑖</m:t>
                                    </m:r>
                                  </m:sub>
                                </m:sSub>
                              </m:e>
                            </m:d>
                          </m:e>
                        </m:nary>
                      </m:den>
                    </m:f>
                  </m:oMath>
                </a14:m>
                <a:endParaRPr kumimoji="1" lang="en-US" altLang="ja-JP" sz="1800" b="0" i="0" u="none" strike="noStrike" kern="1200" cap="none" spc="0" normalizeH="0" baseline="0" noProof="0" dirty="0">
                  <a:ln>
                    <a:noFill/>
                  </a:ln>
                  <a:solidFill>
                    <a:srgbClr val="000000"/>
                  </a:solidFill>
                  <a:effectLst/>
                  <a:uLnTx/>
                  <a:uFillTx/>
                  <a:latin typeface="Calibri"/>
                  <a:ea typeface="ＭＳ Ｐゴシック" panose="020B0600070205080204" pitchFamily="50" charset="-128"/>
                  <a:cs typeface="+mn-cs"/>
                </a:endParaRPr>
              </a:p>
              <a:p>
                <a:pPr marL="0" marR="0" lvl="0" indent="0" algn="l" defTabSz="914400" rtl="0" eaLnBrk="1" fontAlgn="auto" latinLnBrk="0" hangingPunct="1">
                  <a:lnSpc>
                    <a:spcPct val="12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srgbClr val="000000"/>
                    </a:solidFill>
                    <a:effectLst/>
                    <a:uLnTx/>
                    <a:uFillTx/>
                    <a:latin typeface="Calibri"/>
                    <a:ea typeface="ＭＳ Ｐゴシック" panose="020B0600070205080204" pitchFamily="50" charset="-128"/>
                    <a:cs typeface="+mn-cs"/>
                  </a:rPr>
                  <a:t>     </a:t>
                </a:r>
                <a14:m>
                  <m:oMath xmlns:m="http://schemas.openxmlformats.org/officeDocument/2006/math">
                    <m: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𝑝</m:t>
                    </m:r>
                    <m:d>
                      <m:dPr>
                        <m:ctrlP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ctrlPr>
                      </m:dPr>
                      <m:e>
                        <m:sSub>
                          <m:sSubPr>
                            <m:ctrlP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𝐴</m:t>
                            </m:r>
                          </m:e>
                          <m:sub>
                            <m: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𝑖</m:t>
                            </m:r>
                          </m:sub>
                        </m:sSub>
                      </m:e>
                    </m:d>
                  </m:oMath>
                </a14:m>
                <a:r>
                  <a:rPr kumimoji="1" lang="en-US" altLang="ja-JP" sz="1800" b="0"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 </a:t>
                </a:r>
                <a:r>
                  <a:rPr kumimoji="1" lang="ja-JP" altLang="en-US" sz="1800" b="0"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事前確率 </a:t>
                </a:r>
                <a:r>
                  <a:rPr kumimoji="1" lang="en-US" altLang="ja-JP" sz="1800" b="0"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(prior probability)</a:t>
                </a:r>
              </a:p>
              <a:p>
                <a:pPr marL="0" marR="0" lvl="0" indent="0" algn="l" defTabSz="914400" rtl="0" eaLnBrk="1" fontAlgn="auto" latinLnBrk="0" hangingPunct="1">
                  <a:lnSpc>
                    <a:spcPct val="12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srgbClr val="000000"/>
                    </a:solidFill>
                    <a:effectLst/>
                    <a:uLnTx/>
                    <a:uFillTx/>
                    <a:latin typeface="Calibri"/>
                    <a:ea typeface="ＭＳ Ｐゴシック" panose="020B0600070205080204" pitchFamily="50" charset="-128"/>
                    <a:cs typeface="+mn-cs"/>
                  </a:rPr>
                  <a:t>     </a:t>
                </a:r>
                <a14:m>
                  <m:oMath xmlns:m="http://schemas.openxmlformats.org/officeDocument/2006/math">
                    <m: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𝑝</m:t>
                    </m:r>
                    <m:d>
                      <m:dPr>
                        <m:ctrlP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ctrlPr>
                      </m:dPr>
                      <m:e>
                        <m:sSub>
                          <m:sSubPr>
                            <m:ctrlP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𝐴</m:t>
                            </m:r>
                          </m:e>
                          <m:sub>
                            <m: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𝑖</m:t>
                            </m:r>
                          </m:sub>
                        </m:sSub>
                      </m:e>
                      <m:e>
                        <m:sSub>
                          <m:sSubPr>
                            <m:ctrlP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𝐵</m:t>
                            </m:r>
                          </m:e>
                          <m:sub>
                            <m: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𝑗</m:t>
                            </m:r>
                          </m:sub>
                        </m:sSub>
                      </m:e>
                    </m:d>
                  </m:oMath>
                </a14:m>
                <a:r>
                  <a:rPr kumimoji="1" lang="en-US" altLang="ja-JP" sz="1800" b="0"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ja-JP" altLang="en-US" sz="1800" b="0"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事後確率 </a:t>
                </a:r>
                <a:r>
                  <a:rPr kumimoji="1" lang="en-US" altLang="ja-JP" sz="1800" b="0"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(posterior probability)</a:t>
                </a:r>
              </a:p>
              <a:p>
                <a:pPr marL="0" marR="0" lvl="0" indent="0" algn="l" defTabSz="914400" rtl="0" eaLnBrk="1" fontAlgn="auto" latinLnBrk="0" hangingPunct="1">
                  <a:lnSpc>
                    <a:spcPct val="12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a:t>
                </a:r>
              </a:p>
              <a:p>
                <a:pPr marL="0" marR="0" lvl="0" indent="0" algn="l" defTabSz="914400" rtl="0" eaLnBrk="1" fontAlgn="auto" latinLnBrk="0" hangingPunct="1">
                  <a:lnSpc>
                    <a:spcPct val="120000"/>
                  </a:lnSpc>
                  <a:spcBef>
                    <a:spcPts val="0"/>
                  </a:spcBef>
                  <a:spcAft>
                    <a:spcPts val="0"/>
                  </a:spcAft>
                  <a:buClrTx/>
                  <a:buSzTx/>
                  <a:buFontTx/>
                  <a:buNone/>
                  <a:tabLst/>
                  <a:defRPr/>
                </a:pPr>
                <a14:m>
                  <m:oMath xmlns:m="http://schemas.openxmlformats.org/officeDocument/2006/math">
                    <m: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𝑝</m:t>
                    </m:r>
                    <m:d>
                      <m:dPr>
                        <m:ctrlP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ctrlPr>
                      </m:dPr>
                      <m:e>
                        <m:sSub>
                          <m:sSubPr>
                            <m:ctrlP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𝐴</m:t>
                            </m:r>
                          </m:e>
                          <m:sub>
                            <m: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𝑖</m:t>
                            </m:r>
                          </m:sub>
                        </m:sSub>
                      </m:e>
                      <m:e>
                        <m:sSub>
                          <m:sSubPr>
                            <m:ctrlP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𝐵</m:t>
                            </m:r>
                          </m:e>
                          <m:sub>
                            <m: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𝑗</m:t>
                            </m:r>
                          </m:sub>
                        </m:sSub>
                      </m:e>
                    </m:d>
                    <m:r>
                      <a:rPr kumimoji="1" lang="en-US" altLang="ja-JP" sz="1800" b="0" i="1" u="none" strike="noStrike" kern="1200" cap="none" spc="0" normalizeH="0" baseline="0" noProof="0" smtClean="0">
                        <a:ln>
                          <a:noFill/>
                        </a:ln>
                        <a:solidFill>
                          <a:srgbClr val="000000"/>
                        </a:solidFill>
                        <a:effectLst/>
                        <a:uLnTx/>
                        <a:uFillTx/>
                        <a:latin typeface="Cambria Math" panose="02040503050406030204" pitchFamily="18" charset="0"/>
                        <a:cs typeface="+mn-cs"/>
                      </a:rPr>
                      <m:t>=</m:t>
                    </m:r>
                    <m: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𝑝</m:t>
                    </m:r>
                    <m:d>
                      <m:dPr>
                        <m:ctrlP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ctrlPr>
                      </m:dPr>
                      <m:e>
                        <m:sSub>
                          <m:sSubPr>
                            <m:ctrlP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𝐵</m:t>
                            </m:r>
                          </m:e>
                          <m:sub>
                            <m: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𝑗</m:t>
                            </m:r>
                          </m:sub>
                        </m:sSub>
                      </m:e>
                      <m:e>
                        <m:sSub>
                          <m:sSubPr>
                            <m:ctrlP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𝐴</m:t>
                            </m:r>
                          </m:e>
                          <m:sub>
                            <m: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𝑖</m:t>
                            </m:r>
                          </m:sub>
                        </m:sSub>
                      </m:e>
                    </m:d>
                  </m:oMath>
                </a14:m>
                <a:r>
                  <a:rPr kumimoji="1" lang="en-US" altLang="ja-JP" sz="1800" b="0"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A</a:t>
                </a:r>
                <a:r>
                  <a:rPr kumimoji="1" lang="ja-JP" altLang="en-US" sz="1800" b="0"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と</a:t>
                </a:r>
                <a:r>
                  <a:rPr kumimoji="1" lang="en-US" altLang="ja-JP" sz="1800" b="0"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B</a:t>
                </a:r>
                <a:r>
                  <a:rPr kumimoji="1" lang="ja-JP" altLang="en-US" sz="1800" b="0"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は互いに独立である</a:t>
                </a:r>
                <a:r>
                  <a:rPr kumimoji="1" lang="en-US" altLang="ja-JP" sz="1800" b="0"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(independent)</a:t>
                </a:r>
                <a:r>
                  <a:rPr kumimoji="1" lang="ja-JP" altLang="en-US" sz="1800" b="0"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800" b="0" i="0" u="none" strike="noStrike" kern="1200" cap="none" spc="0" normalizeH="0" baseline="0" noProof="0" dirty="0">
                    <a:ln>
                      <a:noFill/>
                    </a:ln>
                    <a:solidFill>
                      <a:srgbClr val="000000"/>
                    </a:solidFill>
                    <a:effectLst/>
                    <a:uLnTx/>
                    <a:uFillTx/>
                    <a:latin typeface="Calibri"/>
                    <a:ea typeface="ＭＳ Ｐゴシック" panose="020B0600070205080204" pitchFamily="50" charset="-128"/>
                    <a:cs typeface="+mn-cs"/>
                  </a:rPr>
                  <a:t>=&gt;</a:t>
                </a:r>
                <a:r>
                  <a:rPr kumimoji="1" lang="ja-JP" altLang="en-US" sz="1800" b="0" i="0" u="none" strike="noStrike" kern="1200" cap="none" spc="0" normalizeH="0" baseline="0" noProof="0" dirty="0">
                    <a:ln>
                      <a:noFill/>
                    </a:ln>
                    <a:solidFill>
                      <a:srgbClr val="000000"/>
                    </a:solidFill>
                    <a:effectLst/>
                    <a:uLnTx/>
                    <a:uFillTx/>
                    <a:latin typeface="Calibri"/>
                    <a:ea typeface="ＭＳ Ｐゴシック" panose="020B0600070205080204" pitchFamily="50" charset="-128"/>
                    <a:cs typeface="+mn-cs"/>
                  </a:rPr>
                  <a:t>　</a:t>
                </a:r>
                <a:r>
                  <a:rPr kumimoji="1" lang="en-US" altLang="ja-JP" sz="1800" b="0" i="0" u="none" strike="noStrike" kern="1200" cap="none" spc="0" normalizeH="0" baseline="0" noProof="0" dirty="0">
                    <a:ln>
                      <a:noFill/>
                    </a:ln>
                    <a:solidFill>
                      <a:srgbClr val="000000"/>
                    </a:solidFill>
                    <a:effectLst/>
                    <a:uLnTx/>
                    <a:uFillTx/>
                    <a:latin typeface="Calibri"/>
                    <a:ea typeface="ＭＳ Ｐゴシック" panose="020B0600070205080204" pitchFamily="50" charset="-128"/>
                    <a:cs typeface="+mn-cs"/>
                  </a:rPr>
                  <a:t> </a:t>
                </a:r>
                <a14:m>
                  <m:oMath xmlns:m="http://schemas.openxmlformats.org/officeDocument/2006/math">
                    <m: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𝑝</m:t>
                    </m:r>
                    <m:d>
                      <m:dPr>
                        <m:ctrlPr>
                          <a:rPr kumimoji="1" lang="en-US" altLang="ja-JP" sz="1800" b="0" i="1" u="none" strike="noStrike" kern="1200" cap="none" spc="0" normalizeH="0" baseline="0" noProof="0" smtClean="0">
                            <a:ln>
                              <a:noFill/>
                            </a:ln>
                            <a:solidFill>
                              <a:srgbClr val="000000"/>
                            </a:solidFill>
                            <a:effectLst/>
                            <a:uLnTx/>
                            <a:uFillTx/>
                            <a:latin typeface="Cambria Math" panose="02040503050406030204" pitchFamily="18" charset="0"/>
                            <a:cs typeface="+mn-cs"/>
                          </a:rPr>
                        </m:ctrlPr>
                      </m:dPr>
                      <m:e>
                        <m:sSub>
                          <m:sSubPr>
                            <m:ctrlP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𝐴</m:t>
                            </m:r>
                          </m:e>
                          <m:sub>
                            <m: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𝑖</m:t>
                            </m:r>
                          </m:sub>
                        </m:sSub>
                        <m:r>
                          <a:rPr kumimoji="1" lang="en-US" altLang="ja-JP" sz="1800" b="0" i="1" u="none" strike="noStrike" kern="1200" cap="none" spc="0" normalizeH="0" baseline="0" noProof="0" smtClean="0">
                            <a:ln>
                              <a:noFill/>
                            </a:ln>
                            <a:solidFill>
                              <a:srgbClr val="000000"/>
                            </a:solidFill>
                            <a:effectLst/>
                            <a:uLnTx/>
                            <a:uFillTx/>
                            <a:latin typeface="Cambria Math" panose="02040503050406030204" pitchFamily="18" charset="0"/>
                            <a:cs typeface="+mn-cs"/>
                          </a:rPr>
                          <m:t>,</m:t>
                        </m:r>
                        <m:sSub>
                          <m:sSubPr>
                            <m:ctrlP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𝐵</m:t>
                            </m:r>
                          </m:e>
                          <m:sub>
                            <m: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𝑗</m:t>
                            </m:r>
                          </m:sub>
                        </m:sSub>
                      </m:e>
                    </m:d>
                    <m:r>
                      <a:rPr kumimoji="1" lang="en-US" altLang="ja-JP" sz="1800" b="0" i="1" u="none" strike="noStrike" kern="1200" cap="none" spc="0" normalizeH="0" baseline="0" noProof="0" smtClean="0">
                        <a:ln>
                          <a:noFill/>
                        </a:ln>
                        <a:solidFill>
                          <a:srgbClr val="000000"/>
                        </a:solidFill>
                        <a:effectLst/>
                        <a:uLnTx/>
                        <a:uFillTx/>
                        <a:latin typeface="Cambria Math" panose="02040503050406030204" pitchFamily="18" charset="0"/>
                        <a:cs typeface="+mn-cs"/>
                      </a:rPr>
                      <m:t>=</m:t>
                    </m:r>
                    <m: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𝑝</m:t>
                    </m:r>
                    <m: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m:t>
                    </m:r>
                    <m:sSub>
                      <m:sSubPr>
                        <m:ctrlP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en-US" altLang="ja-JP" sz="1800" b="0" i="1" u="none" strike="noStrike" kern="1200" cap="none" spc="0" normalizeH="0" baseline="0" noProof="0" smtClean="0">
                            <a:ln>
                              <a:noFill/>
                            </a:ln>
                            <a:solidFill>
                              <a:srgbClr val="000000"/>
                            </a:solidFill>
                            <a:effectLst/>
                            <a:uLnTx/>
                            <a:uFillTx/>
                            <a:latin typeface="Cambria Math" panose="02040503050406030204" pitchFamily="18" charset="0"/>
                            <a:cs typeface="+mn-cs"/>
                          </a:rPr>
                          <m:t>𝐴</m:t>
                        </m:r>
                      </m:e>
                      <m:sub>
                        <m:r>
                          <a:rPr kumimoji="1" lang="en-US" altLang="ja-JP" sz="1800" b="0" i="1" u="none" strike="noStrike" kern="1200" cap="none" spc="0" normalizeH="0" baseline="0" noProof="0" smtClean="0">
                            <a:ln>
                              <a:noFill/>
                            </a:ln>
                            <a:solidFill>
                              <a:srgbClr val="000000"/>
                            </a:solidFill>
                            <a:effectLst/>
                            <a:uLnTx/>
                            <a:uFillTx/>
                            <a:latin typeface="Cambria Math" panose="02040503050406030204" pitchFamily="18" charset="0"/>
                            <a:cs typeface="+mn-cs"/>
                          </a:rPr>
                          <m:t>𝑖</m:t>
                        </m:r>
                      </m:sub>
                    </m:sSub>
                    <m: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m:t>
                    </m:r>
                    <m:r>
                      <a:rPr kumimoji="1" lang="en-US" altLang="ja-JP" sz="1800" b="0" i="1" u="none" strike="noStrike" kern="1200" cap="none" spc="0" normalizeH="0" baseline="0" noProof="0" smtClean="0">
                        <a:ln>
                          <a:noFill/>
                        </a:ln>
                        <a:solidFill>
                          <a:srgbClr val="000000"/>
                        </a:solidFill>
                        <a:effectLst/>
                        <a:uLnTx/>
                        <a:uFillTx/>
                        <a:latin typeface="Cambria Math" panose="02040503050406030204" pitchFamily="18" charset="0"/>
                        <a:cs typeface="+mn-cs"/>
                      </a:rPr>
                      <m:t>𝑝</m:t>
                    </m:r>
                    <m:r>
                      <a:rPr kumimoji="1" lang="en-US" altLang="ja-JP" sz="1800" b="0" i="1" u="none" strike="noStrike" kern="1200" cap="none" spc="0" normalizeH="0" baseline="0" noProof="0" smtClean="0">
                        <a:ln>
                          <a:noFill/>
                        </a:ln>
                        <a:solidFill>
                          <a:srgbClr val="000000"/>
                        </a:solidFill>
                        <a:effectLst/>
                        <a:uLnTx/>
                        <a:uFillTx/>
                        <a:latin typeface="Cambria Math" panose="02040503050406030204" pitchFamily="18" charset="0"/>
                        <a:cs typeface="+mn-cs"/>
                      </a:rPr>
                      <m:t>(</m:t>
                    </m:r>
                    <m:sSub>
                      <m:sSubPr>
                        <m:ctrlP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𝐵</m:t>
                        </m:r>
                      </m:e>
                      <m:sub>
                        <m:r>
                          <a:rPr kumimoji="1" lang="en-US" altLang="ja-JP" sz="1800" b="0" i="1" u="none" strike="noStrike" kern="1200" cap="none" spc="0" normalizeH="0" baseline="0" noProof="0">
                            <a:ln>
                              <a:noFill/>
                            </a:ln>
                            <a:solidFill>
                              <a:srgbClr val="000000"/>
                            </a:solidFill>
                            <a:effectLst/>
                            <a:uLnTx/>
                            <a:uFillTx/>
                            <a:latin typeface="Cambria Math" panose="02040503050406030204" pitchFamily="18" charset="0"/>
                            <a:cs typeface="+mn-cs"/>
                          </a:rPr>
                          <m:t>𝑗</m:t>
                        </m:r>
                      </m:sub>
                    </m:sSub>
                    <m:r>
                      <a:rPr kumimoji="1" lang="en-US" altLang="ja-JP" sz="1800" b="0" i="1" u="none" strike="noStrike" kern="1200" cap="none" spc="0" normalizeH="0" baseline="0" noProof="0" smtClean="0">
                        <a:ln>
                          <a:noFill/>
                        </a:ln>
                        <a:solidFill>
                          <a:srgbClr val="000000"/>
                        </a:solidFill>
                        <a:effectLst/>
                        <a:uLnTx/>
                        <a:uFillTx/>
                        <a:latin typeface="Cambria Math" panose="02040503050406030204" pitchFamily="18" charset="0"/>
                        <a:cs typeface="+mn-cs"/>
                      </a:rPr>
                      <m:t>)</m:t>
                    </m:r>
                  </m:oMath>
                </a14:m>
                <a:endParaRPr kumimoji="1" lang="en-US" altLang="ja-JP" sz="1800" b="0"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endParaRPr>
              </a:p>
              <a:p>
                <a:pPr marL="0" marR="0" lvl="0" indent="0" algn="l" defTabSz="914400" rtl="0" eaLnBrk="1" fontAlgn="auto" latinLnBrk="0" hangingPunct="1">
                  <a:lnSpc>
                    <a:spcPct val="12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endParaRPr>
              </a:p>
            </p:txBody>
          </p:sp>
        </mc:Choice>
        <mc:Fallback xmlns="">
          <p:sp>
            <p:nvSpPr>
              <p:cNvPr id="137218" name="Object 2"/>
              <p:cNvSpPr txBox="1">
                <a:spLocks noRot="1" noChangeAspect="1" noMove="1" noResize="1" noEditPoints="1" noAdjustHandles="1" noChangeArrowheads="1" noChangeShapeType="1" noTextEdit="1"/>
              </p:cNvSpPr>
              <p:nvPr/>
            </p:nvSpPr>
            <p:spPr bwMode="auto">
              <a:xfrm>
                <a:off x="263748" y="984670"/>
                <a:ext cx="8616503" cy="5855746"/>
              </a:xfrm>
              <a:prstGeom prst="rect">
                <a:avLst/>
              </a:prstGeom>
              <a:blipFill>
                <a:blip r:embed="rId3"/>
                <a:stretch>
                  <a:fillRect l="-1839" b="-417"/>
                </a:stretch>
              </a:blipFill>
              <a:ln>
                <a:noFill/>
              </a:ln>
              <a:effectLst/>
            </p:spPr>
            <p:txBody>
              <a:bodyPr/>
              <a:lstStyle/>
              <a:p>
                <a:r>
                  <a:rPr lang="ja-JP" altLang="en-US">
                    <a:noFill/>
                  </a:rPr>
                  <a:t> </a:t>
                </a:r>
              </a:p>
            </p:txBody>
          </p:sp>
        </mc:Fallback>
      </mc:AlternateContent>
      <p:sp>
        <p:nvSpPr>
          <p:cNvPr id="137228" name="Rectangle 12"/>
          <p:cNvSpPr>
            <a:spLocks noGrp="1" noChangeArrowheads="1"/>
          </p:cNvSpPr>
          <p:nvPr>
            <p:ph type="title"/>
          </p:nvPr>
        </p:nvSpPr>
        <p:spPr>
          <a:xfrm>
            <a:off x="0" y="0"/>
            <a:ext cx="9144000" cy="762000"/>
          </a:xfrm>
        </p:spPr>
        <p:txBody>
          <a:bodyPr/>
          <a:lstStyle/>
          <a:p>
            <a:pPr eaLnBrk="1" hangingPunct="1"/>
            <a:r>
              <a:rPr lang="ja-JP" altLang="en-US" sz="3600" b="1" dirty="0">
                <a:solidFill>
                  <a:srgbClr val="0000FF"/>
                </a:solidFill>
              </a:rPr>
              <a:t>確率に関するベイズの定理</a:t>
            </a:r>
            <a:endParaRPr lang="ja-JP" altLang="en-US" sz="3600" dirty="0"/>
          </a:p>
        </p:txBody>
      </p:sp>
      <p:sp>
        <p:nvSpPr>
          <p:cNvPr id="15" name="Rectangle 10">
            <a:extLst>
              <a:ext uri="{FF2B5EF4-FFF2-40B4-BE49-F238E27FC236}">
                <a16:creationId xmlns:a16="http://schemas.microsoft.com/office/drawing/2014/main" id="{A253FDEF-827E-4591-B5E6-19813586B6C0}"/>
              </a:ext>
            </a:extLst>
          </p:cNvPr>
          <p:cNvSpPr>
            <a:spLocks noChangeArrowheads="1"/>
          </p:cNvSpPr>
          <p:nvPr/>
        </p:nvSpPr>
        <p:spPr bwMode="auto">
          <a:xfrm>
            <a:off x="4164395" y="548680"/>
            <a:ext cx="5016117"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600" b="0"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mn-cs"/>
              </a:rPr>
              <a:t>豊田秀樹著、基礎からのベイズ統計学、朝倉書店</a:t>
            </a:r>
            <a:r>
              <a:rPr kumimoji="1" lang="en-US" altLang="ja-JP" sz="1600" b="0"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mn-cs"/>
              </a:rPr>
              <a:t>(2015)</a:t>
            </a:r>
            <a:endParaRPr kumimoji="1" lang="ja-JP" altLang="en-US" sz="1600" b="0"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mn-cs"/>
            </a:endParaRPr>
          </a:p>
        </p:txBody>
      </p:sp>
    </p:spTree>
    <p:extLst>
      <p:ext uri="{BB962C8B-B14F-4D97-AF65-F5344CB8AC3E}">
        <p14:creationId xmlns:p14="http://schemas.microsoft.com/office/powerpoint/2010/main" val="33638292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Object 2"/>
          <p:cNvSpPr txBox="1"/>
          <p:nvPr/>
        </p:nvSpPr>
        <p:spPr bwMode="auto">
          <a:xfrm>
            <a:off x="83728" y="767171"/>
            <a:ext cx="8976543" cy="5896138"/>
          </a:xfrm>
          <a:prstGeom prst="rect">
            <a:avLst/>
          </a:prstGeom>
          <a:noFill/>
          <a:ln>
            <a:noFill/>
          </a:ln>
          <a:effectLst/>
        </p:spPr>
        <p:txBody>
          <a:bodyPr>
            <a:noAutofit/>
          </a:bodyPr>
          <a:lstStyle/>
          <a:p>
            <a:pPr lvl="0" defTabSz="914400">
              <a:spcAft>
                <a:spcPts val="1200"/>
              </a:spcAft>
              <a:defRPr/>
            </a:pPr>
            <a:r>
              <a:rPr kumimoji="1" lang="ja-JP" altLang="en-US" sz="3200" b="0" i="0" u="none" strike="noStrike" kern="1200" cap="none" spc="0" normalizeH="0" baseline="0" noProof="0" dirty="0">
                <a:ln>
                  <a:noFill/>
                </a:ln>
                <a:solidFill>
                  <a:schemeClr val="tx1"/>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流行で、多くの講義、チュートリアル、講演会・・・・</a:t>
            </a:r>
            <a:endParaRPr kumimoji="1" lang="en-US" altLang="ja-JP" sz="3200" b="0" i="0" u="none" strike="noStrike" kern="1200" cap="none" spc="0" normalizeH="0" baseline="0" noProof="0" dirty="0">
              <a:ln>
                <a:noFill/>
              </a:ln>
              <a:solidFill>
                <a:schemeClr val="tx1"/>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endParaRPr>
          </a:p>
          <a:p>
            <a:pPr lvl="0" defTabSz="914400">
              <a:spcAft>
                <a:spcPts val="1200"/>
              </a:spcAft>
              <a:defRPr/>
            </a:pPr>
            <a:endParaRPr kumimoji="1" lang="en-US" altLang="ja-JP" sz="2800" dirty="0">
              <a:latin typeface="Times New Roman" panose="02020603050405020304" pitchFamily="18" charset="0"/>
              <a:ea typeface="ＭＳ Ｐゴシック" panose="020B0600070205080204" pitchFamily="50" charset="-128"/>
              <a:cs typeface="Times New Roman" panose="02020603050405020304" pitchFamily="18" charset="0"/>
            </a:endParaRPr>
          </a:p>
          <a:p>
            <a:pPr lvl="0" defTabSz="914400">
              <a:spcAft>
                <a:spcPts val="1200"/>
              </a:spcAft>
              <a:defRPr/>
            </a:pPr>
            <a:r>
              <a:rPr kumimoji="1" lang="ja-JP" altLang="en-US" sz="2800" b="0" i="0" u="none" strike="noStrike" kern="1200" cap="none" spc="0" normalizeH="0" baseline="0" noProof="0" dirty="0">
                <a:ln>
                  <a:noFill/>
                </a:ln>
                <a:solidFill>
                  <a:schemeClr val="tx1"/>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しかし、多くの人には</a:t>
            </a:r>
            <a:endParaRPr kumimoji="1" lang="en-US" altLang="ja-JP" sz="2800" b="0" i="0" u="none" strike="noStrike" kern="1200" cap="none" spc="0" normalizeH="0" baseline="0" noProof="0" dirty="0">
              <a:ln>
                <a:noFill/>
              </a:ln>
              <a:solidFill>
                <a:schemeClr val="tx1"/>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endParaRPr>
          </a:p>
          <a:p>
            <a:pPr lvl="0" defTabSz="914400">
              <a:spcAft>
                <a:spcPts val="1200"/>
              </a:spcAft>
              <a:defRPr/>
            </a:pPr>
            <a:r>
              <a:rPr kumimoji="1" lang="ja-JP" altLang="en-US" sz="2800" dirty="0">
                <a:latin typeface="Times New Roman" panose="02020603050405020304" pitchFamily="18" charset="0"/>
                <a:ea typeface="ＭＳ Ｐゴシック" panose="020B0600070205080204" pitchFamily="50" charset="-128"/>
                <a:cs typeface="Times New Roman" panose="02020603050405020304" pitchFamily="18" charset="0"/>
              </a:rPr>
              <a:t>・ データ解析するほど多くのデータを持っていない</a:t>
            </a:r>
            <a:endParaRPr kumimoji="1" lang="en-US" altLang="ja-JP" sz="2800" dirty="0">
              <a:latin typeface="Times New Roman" panose="02020603050405020304" pitchFamily="18" charset="0"/>
              <a:ea typeface="ＭＳ Ｐゴシック" panose="020B0600070205080204" pitchFamily="50" charset="-128"/>
              <a:cs typeface="Times New Roman" panose="02020603050405020304" pitchFamily="18" charset="0"/>
            </a:endParaRPr>
          </a:p>
          <a:p>
            <a:pPr lvl="0" defTabSz="914400">
              <a:spcAft>
                <a:spcPts val="1200"/>
              </a:spcAft>
              <a:defRPr/>
            </a:pPr>
            <a:r>
              <a:rPr kumimoji="1" lang="ja-JP" altLang="en-US" sz="2800" b="0" i="0" u="none" strike="noStrike" kern="1200" cap="none" spc="0" normalizeH="0" baseline="0" noProof="0" dirty="0">
                <a:ln>
                  <a:noFill/>
                </a:ln>
                <a:solidFill>
                  <a:schemeClr val="tx1"/>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データ解析に時間をかけるなら実験を進めたほうが早い</a:t>
            </a:r>
            <a:endParaRPr kumimoji="1" lang="en-US" altLang="ja-JP" sz="2800" b="0" i="0" u="none" strike="noStrike" kern="1200" cap="none" spc="0" normalizeH="0" baseline="0" noProof="0" dirty="0">
              <a:ln>
                <a:noFill/>
              </a:ln>
              <a:solidFill>
                <a:schemeClr val="tx1"/>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endParaRPr>
          </a:p>
          <a:p>
            <a:pPr lvl="0" defTabSz="914400">
              <a:spcAft>
                <a:spcPts val="1200"/>
              </a:spcAft>
              <a:defRPr/>
            </a:pPr>
            <a:r>
              <a:rPr kumimoji="1" lang="ja-JP" altLang="en-US" sz="2800" dirty="0">
                <a:latin typeface="Times New Roman" panose="02020603050405020304" pitchFamily="18" charset="0"/>
                <a:ea typeface="ＭＳ Ｐゴシック" panose="020B0600070205080204" pitchFamily="50" charset="-128"/>
                <a:cs typeface="Times New Roman" panose="02020603050405020304" pitchFamily="18" charset="0"/>
              </a:rPr>
              <a:t>・ データ解析をしたいけど、何を使ったらよいかわからない</a:t>
            </a:r>
            <a:endParaRPr kumimoji="1" lang="en-US" altLang="ja-JP" sz="2800" b="0" i="0" u="none" strike="noStrike" kern="1200" cap="none" spc="0" normalizeH="0" baseline="0" noProof="0" dirty="0">
              <a:ln>
                <a:noFill/>
              </a:ln>
              <a:solidFill>
                <a:schemeClr val="tx1"/>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endParaRPr>
          </a:p>
          <a:p>
            <a:pPr lvl="0" defTabSz="914400">
              <a:spcAft>
                <a:spcPts val="1200"/>
              </a:spcAft>
              <a:defRPr/>
            </a:pPr>
            <a:endParaRPr kumimoji="1" lang="en-US" altLang="ja-JP" sz="3200" b="0" i="0" u="none" strike="noStrike" kern="1200" cap="none" spc="0" normalizeH="0" baseline="0" noProof="0" dirty="0">
              <a:ln>
                <a:noFill/>
              </a:ln>
              <a:solidFill>
                <a:schemeClr val="tx1"/>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endParaRPr>
          </a:p>
        </p:txBody>
      </p:sp>
      <p:sp>
        <p:nvSpPr>
          <p:cNvPr id="137228" name="Rectangle 12"/>
          <p:cNvSpPr>
            <a:spLocks noGrp="1" noChangeArrowheads="1"/>
          </p:cNvSpPr>
          <p:nvPr>
            <p:ph type="title"/>
          </p:nvPr>
        </p:nvSpPr>
        <p:spPr>
          <a:xfrm>
            <a:off x="0" y="0"/>
            <a:ext cx="9144000" cy="762000"/>
          </a:xfrm>
        </p:spPr>
        <p:txBody>
          <a:bodyPr/>
          <a:lstStyle/>
          <a:p>
            <a:pPr eaLnBrk="1" hangingPunct="1"/>
            <a:r>
              <a:rPr lang="ja-JP" altLang="en-US" sz="3600" b="1" dirty="0">
                <a:solidFill>
                  <a:srgbClr val="0000FF"/>
                </a:solidFill>
              </a:rPr>
              <a:t>機械学習、</a:t>
            </a:r>
            <a:r>
              <a:rPr lang="en-US" altLang="ja-JP" sz="3600" b="1" dirty="0">
                <a:solidFill>
                  <a:srgbClr val="0000FF"/>
                </a:solidFill>
              </a:rPr>
              <a:t>AI</a:t>
            </a:r>
            <a:r>
              <a:rPr lang="ja-JP" altLang="en-US" sz="3600" b="1" dirty="0">
                <a:solidFill>
                  <a:srgbClr val="0000FF"/>
                </a:solidFill>
              </a:rPr>
              <a:t>は役に立っていますか？</a:t>
            </a:r>
            <a:endParaRPr lang="ja-JP" altLang="en-US" sz="3600" dirty="0"/>
          </a:p>
        </p:txBody>
      </p:sp>
    </p:spTree>
    <p:extLst>
      <p:ext uri="{BB962C8B-B14F-4D97-AF65-F5344CB8AC3E}">
        <p14:creationId xmlns:p14="http://schemas.microsoft.com/office/powerpoint/2010/main" val="2169241573"/>
      </p:ext>
    </p:extLst>
  </p:cSld>
  <p:clrMapOvr>
    <a:masterClrMapping/>
  </p:clrMapOvr>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37218" name="Object 2"/>
              <p:cNvSpPr txBox="1"/>
              <p:nvPr/>
            </p:nvSpPr>
            <p:spPr bwMode="auto">
              <a:xfrm>
                <a:off x="167457" y="1008170"/>
                <a:ext cx="8976543" cy="5849829"/>
              </a:xfrm>
              <a:prstGeom prst="rect">
                <a:avLst/>
              </a:prstGeom>
              <a:noFill/>
              <a:ln>
                <a:noFill/>
              </a:ln>
              <a:effectLst/>
            </p:spPr>
            <p:txBody>
              <a:bodyPr>
                <a:normAutofit/>
              </a:bodyPr>
              <a:lstStyle/>
              <a:p>
                <a:pPr marL="0" marR="0" lvl="0" indent="0" algn="l" defTabSz="914400" rtl="0" eaLnBrk="1" fontAlgn="auto" latinLnBrk="0" hangingPunct="1">
                  <a:spcBef>
                    <a:spcPts val="0"/>
                  </a:spcBef>
                  <a:spcAft>
                    <a:spcPts val="0"/>
                  </a:spcAft>
                  <a:buClrTx/>
                  <a:buSzTx/>
                  <a:buFontTx/>
                  <a:buNone/>
                  <a:tabLst/>
                  <a:defRPr/>
                </a:pPr>
                <a:r>
                  <a:rPr kumimoji="1" lang="ja-JP" altLang="en-US" b="0"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母数 </a:t>
                </a:r>
                <a14:m>
                  <m:oMath xmlns:m="http://schemas.openxmlformats.org/officeDocument/2006/math">
                    <m:r>
                      <a:rPr kumimoji="1" lang="ja-JP" altLang="en-US" b="0" i="1" u="none" strike="noStrike" kern="1200" cap="none" spc="0" normalizeH="0" baseline="0" noProof="0" smtClean="0">
                        <a:ln>
                          <a:noFill/>
                        </a:ln>
                        <a:solidFill>
                          <a:srgbClr val="000000"/>
                        </a:solidFill>
                        <a:effectLst/>
                        <a:uLnTx/>
                        <a:uFillTx/>
                        <a:latin typeface="Cambria Math" panose="02040503050406030204" pitchFamily="18" charset="0"/>
                      </a:rPr>
                      <m:t>𝜃</m:t>
                    </m:r>
                    <m:r>
                      <a:rPr kumimoji="1" lang="en-US" altLang="ja-JP" b="0" i="1" u="none" strike="noStrike" kern="1200" cap="none" spc="0" normalizeH="0" baseline="0" noProof="0">
                        <a:ln>
                          <a:noFill/>
                        </a:ln>
                        <a:solidFill>
                          <a:srgbClr val="000000"/>
                        </a:solidFill>
                        <a:effectLst/>
                        <a:uLnTx/>
                        <a:uFillTx/>
                        <a:latin typeface="Cambria Math" panose="02040503050406030204" pitchFamily="18" charset="0"/>
                      </a:rPr>
                      <m:t> </m:t>
                    </m:r>
                  </m:oMath>
                </a14:m>
                <a:r>
                  <a:rPr kumimoji="1" lang="ja-JP" altLang="en-US" b="0"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を確率変数として扱う</a:t>
                </a:r>
                <a:endParaRPr kumimoji="1" lang="en-US" altLang="ja-JP" b="0"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endParaRPr>
              </a:p>
              <a:p>
                <a:pPr lvl="0" defTabSz="914400">
                  <a:defRPr/>
                </a:pPr>
                <a14:m>
                  <m:oMath xmlns:m="http://schemas.openxmlformats.org/officeDocument/2006/math">
                    <m:r>
                      <a:rPr kumimoji="1" lang="en-US" altLang="ja-JP" b="0" i="1" u="none" strike="noStrike" kern="1200" cap="none" spc="0" normalizeH="0" baseline="0" noProof="0">
                        <a:ln>
                          <a:noFill/>
                        </a:ln>
                        <a:solidFill>
                          <a:srgbClr val="000000"/>
                        </a:solidFill>
                        <a:effectLst/>
                        <a:uLnTx/>
                        <a:uFillTx/>
                        <a:latin typeface="Cambria Math" panose="02040503050406030204" pitchFamily="18" charset="0"/>
                      </a:rPr>
                      <m:t>𝑓</m:t>
                    </m:r>
                    <m:d>
                      <m:dPr>
                        <m:ctrlPr>
                          <a:rPr kumimoji="1" lang="en-US" altLang="ja-JP" b="0" i="1" u="none" strike="noStrike" kern="1200" cap="none" spc="0" normalizeH="0" baseline="0" noProof="0">
                            <a:ln>
                              <a:noFill/>
                            </a:ln>
                            <a:solidFill>
                              <a:srgbClr val="000000"/>
                            </a:solidFill>
                            <a:effectLst/>
                            <a:uLnTx/>
                            <a:uFillTx/>
                            <a:latin typeface="Cambria Math" panose="02040503050406030204" pitchFamily="18" charset="0"/>
                          </a:rPr>
                        </m:ctrlPr>
                      </m:dPr>
                      <m:e>
                        <m:r>
                          <a:rPr kumimoji="1" lang="ja-JP" altLang="en-US" b="0" i="1" u="none" strike="noStrike" kern="1200" cap="none" spc="0" normalizeH="0" baseline="0" noProof="0">
                            <a:ln>
                              <a:noFill/>
                            </a:ln>
                            <a:solidFill>
                              <a:srgbClr val="000000"/>
                            </a:solidFill>
                            <a:effectLst/>
                            <a:uLnTx/>
                            <a:uFillTx/>
                            <a:latin typeface="Cambria Math" panose="02040503050406030204" pitchFamily="18" charset="0"/>
                          </a:rPr>
                          <m:t>𝜃</m:t>
                        </m:r>
                      </m:e>
                    </m:d>
                    <m:r>
                      <m:rPr>
                        <m:nor/>
                      </m:rPr>
                      <a:rPr kumimoji="1" lang="en-US" altLang="ja-JP" b="0" i="0" u="none" strike="noStrike" kern="1200" cap="none" spc="0" normalizeH="0" baseline="0" noProof="0" smtClean="0">
                        <a:ln>
                          <a:noFill/>
                        </a:ln>
                        <a:solidFill>
                          <a:srgbClr val="000000"/>
                        </a:solidFill>
                        <a:effectLst/>
                        <a:uLnTx/>
                        <a:uFillTx/>
                        <a:latin typeface="Cambria Math" panose="02040503050406030204" pitchFamily="18" charset="0"/>
                      </a:rPr>
                      <m:t>   </m:t>
                    </m:r>
                  </m:oMath>
                </a14:m>
                <a:r>
                  <a:rPr kumimoji="1" lang="ja-JP" altLang="en-US" dirty="0">
                    <a:solidFill>
                      <a:srgbClr val="000000"/>
                    </a:solidFill>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dirty="0">
                    <a:solidFill>
                      <a:srgbClr val="000000"/>
                    </a:solidFill>
                    <a:latin typeface="Times New Roman" panose="02020603050405020304" pitchFamily="18" charset="0"/>
                    <a:ea typeface="ＭＳ Ｐゴシック" panose="020B0600070205080204" pitchFamily="50" charset="-128"/>
                    <a:cs typeface="Times New Roman" panose="02020603050405020304" pitchFamily="18" charset="0"/>
                  </a:rPr>
                  <a:t>:</a:t>
                </a:r>
                <a:r>
                  <a:rPr kumimoji="1" lang="ja-JP" altLang="en-US" dirty="0">
                    <a:solidFill>
                      <a:srgbClr val="000000"/>
                    </a:solidFill>
                    <a:latin typeface="Times New Roman" panose="02020603050405020304" pitchFamily="18" charset="0"/>
                    <a:ea typeface="ＭＳ Ｐゴシック" panose="020B0600070205080204" pitchFamily="50" charset="-128"/>
                    <a:cs typeface="Times New Roman" panose="02020603050405020304" pitchFamily="18" charset="0"/>
                  </a:rPr>
                  <a:t> 確率変数の確率分布。事前</a:t>
                </a:r>
                <a:r>
                  <a:rPr kumimoji="1" lang="ja-JP" altLang="en-US" b="0"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確率分布 </a:t>
                </a:r>
                <a:r>
                  <a:rPr kumimoji="1" lang="en-US" altLang="ja-JP" b="0"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(prior probability distribution)</a:t>
                </a:r>
                <a:endParaRPr kumimoji="1" lang="en-US" altLang="ja-JP" b="0" i="1" u="none" strike="noStrike" kern="1200" cap="none" spc="0" normalizeH="0" baseline="0" noProof="0" dirty="0">
                  <a:ln>
                    <a:noFill/>
                  </a:ln>
                  <a:solidFill>
                    <a:srgbClr val="000000"/>
                  </a:solidFill>
                  <a:effectLst/>
                  <a:uLnTx/>
                  <a:uFillTx/>
                  <a:latin typeface="Cambria Math" panose="02040503050406030204" pitchFamily="18" charset="0"/>
                  <a:ea typeface="ＭＳ Ｐゴシック" panose="020B0600070205080204" pitchFamily="50" charset="-128"/>
                  <a:cs typeface="Times New Roman" panose="02020603050405020304" pitchFamily="18" charset="0"/>
                </a:endParaRPr>
              </a:p>
              <a:p>
                <a:pPr lvl="0" defTabSz="914400">
                  <a:defRPr/>
                </a:pPr>
                <a14:m>
                  <m:oMath xmlns:m="http://schemas.openxmlformats.org/officeDocument/2006/math">
                    <m:r>
                      <a:rPr kumimoji="1" lang="en-US" altLang="ja-JP" b="0" i="1" u="none" strike="noStrike" kern="1200" cap="none" spc="0" normalizeH="0" baseline="0" noProof="0" smtClean="0">
                        <a:ln>
                          <a:noFill/>
                        </a:ln>
                        <a:solidFill>
                          <a:srgbClr val="000000"/>
                        </a:solidFill>
                        <a:effectLst/>
                        <a:uLnTx/>
                        <a:uFillTx/>
                        <a:latin typeface="Cambria Math" panose="02040503050406030204" pitchFamily="18" charset="0"/>
                      </a:rPr>
                      <m:t>𝑓</m:t>
                    </m:r>
                    <m:d>
                      <m:dPr>
                        <m:ctrlPr>
                          <a:rPr kumimoji="1" lang="en-US" altLang="ja-JP" b="0" i="1" u="none" strike="noStrike" kern="1200" cap="none" spc="0" normalizeH="0" baseline="0" noProof="0" smtClean="0">
                            <a:ln>
                              <a:noFill/>
                            </a:ln>
                            <a:solidFill>
                              <a:srgbClr val="000000"/>
                            </a:solidFill>
                            <a:effectLst/>
                            <a:uLnTx/>
                            <a:uFillTx/>
                            <a:latin typeface="Cambria Math" panose="02040503050406030204" pitchFamily="18" charset="0"/>
                          </a:rPr>
                        </m:ctrlPr>
                      </m:dPr>
                      <m:e>
                        <m:r>
                          <a:rPr kumimoji="1" lang="ja-JP" altLang="en-US" b="0" i="1" u="none" strike="noStrike" kern="1200" cap="none" spc="0" normalizeH="0" baseline="0" noProof="0">
                            <a:ln>
                              <a:noFill/>
                            </a:ln>
                            <a:solidFill>
                              <a:srgbClr val="000000"/>
                            </a:solidFill>
                            <a:effectLst/>
                            <a:uLnTx/>
                            <a:uFillTx/>
                            <a:latin typeface="Cambria Math" panose="02040503050406030204" pitchFamily="18" charset="0"/>
                          </a:rPr>
                          <m:t>𝜃</m:t>
                        </m:r>
                        <m:r>
                          <a:rPr kumimoji="1" lang="en-US" altLang="ja-JP" b="0" i="1" u="none" strike="noStrike" kern="1200" cap="none" spc="0" normalizeH="0" baseline="0" noProof="0" smtClean="0">
                            <a:ln>
                              <a:noFill/>
                            </a:ln>
                            <a:solidFill>
                              <a:srgbClr val="000000"/>
                            </a:solidFill>
                            <a:effectLst/>
                            <a:uLnTx/>
                            <a:uFillTx/>
                            <a:latin typeface="Cambria Math" panose="02040503050406030204" pitchFamily="18" charset="0"/>
                          </a:rPr>
                          <m:t>,</m:t>
                        </m:r>
                        <m:r>
                          <a:rPr kumimoji="1" lang="en-US" altLang="ja-JP" b="0" i="1" u="none" strike="noStrike" kern="1200" cap="none" spc="0" normalizeH="0" baseline="0" noProof="0" smtClean="0">
                            <a:ln>
                              <a:noFill/>
                            </a:ln>
                            <a:solidFill>
                              <a:srgbClr val="000000"/>
                            </a:solidFill>
                            <a:effectLst/>
                            <a:uLnTx/>
                            <a:uFillTx/>
                            <a:latin typeface="Cambria Math" panose="02040503050406030204" pitchFamily="18" charset="0"/>
                          </a:rPr>
                          <m:t>𝑥</m:t>
                        </m:r>
                      </m:e>
                    </m:d>
                    <m:r>
                      <a:rPr kumimoji="1" lang="en-US" altLang="ja-JP" b="0" i="1" u="none" strike="noStrike" kern="1200" cap="none" spc="0" normalizeH="0" baseline="0" noProof="0" smtClean="0">
                        <a:ln>
                          <a:noFill/>
                        </a:ln>
                        <a:solidFill>
                          <a:srgbClr val="000000"/>
                        </a:solidFill>
                        <a:effectLst/>
                        <a:uLnTx/>
                        <a:uFillTx/>
                        <a:latin typeface="Cambria Math" panose="02040503050406030204" pitchFamily="18" charset="0"/>
                      </a:rPr>
                      <m:t>=</m:t>
                    </m:r>
                    <m:r>
                      <a:rPr kumimoji="1" lang="en-US" altLang="ja-JP" b="0" i="1" u="none" strike="noStrike" kern="1200" cap="none" spc="0" normalizeH="0" baseline="0" noProof="0" smtClean="0">
                        <a:ln>
                          <a:noFill/>
                        </a:ln>
                        <a:solidFill>
                          <a:srgbClr val="000000"/>
                        </a:solidFill>
                        <a:effectLst/>
                        <a:uLnTx/>
                        <a:uFillTx/>
                        <a:latin typeface="Cambria Math" panose="02040503050406030204" pitchFamily="18" charset="0"/>
                      </a:rPr>
                      <m:t>𝑓</m:t>
                    </m:r>
                    <m:d>
                      <m:dPr>
                        <m:ctrlPr>
                          <a:rPr kumimoji="1" lang="en-US" altLang="ja-JP" b="0" i="1" u="none" strike="noStrike" kern="1200" cap="none" spc="0" normalizeH="0" baseline="0" noProof="0" smtClean="0">
                            <a:ln>
                              <a:noFill/>
                            </a:ln>
                            <a:solidFill>
                              <a:srgbClr val="000000"/>
                            </a:solidFill>
                            <a:effectLst/>
                            <a:uLnTx/>
                            <a:uFillTx/>
                            <a:latin typeface="Cambria Math" panose="02040503050406030204" pitchFamily="18" charset="0"/>
                          </a:rPr>
                        </m:ctrlPr>
                      </m:dPr>
                      <m:e>
                        <m:r>
                          <a:rPr kumimoji="1" lang="en-US" altLang="ja-JP" b="0" i="1" u="none" strike="noStrike" kern="1200" cap="none" spc="0" normalizeH="0" baseline="0" noProof="0" smtClean="0">
                            <a:ln>
                              <a:noFill/>
                            </a:ln>
                            <a:solidFill>
                              <a:srgbClr val="000000"/>
                            </a:solidFill>
                            <a:effectLst/>
                            <a:uLnTx/>
                            <a:uFillTx/>
                            <a:latin typeface="Cambria Math" panose="02040503050406030204" pitchFamily="18" charset="0"/>
                          </a:rPr>
                          <m:t>𝑥</m:t>
                        </m:r>
                        <m:r>
                          <a:rPr kumimoji="1" lang="en-US" altLang="ja-JP" b="0" i="1" u="none" strike="noStrike" kern="1200" cap="none" spc="0" normalizeH="0" baseline="0" noProof="0" smtClean="0">
                            <a:ln>
                              <a:noFill/>
                            </a:ln>
                            <a:solidFill>
                              <a:srgbClr val="000000"/>
                            </a:solidFill>
                            <a:effectLst/>
                            <a:uLnTx/>
                            <a:uFillTx/>
                            <a:latin typeface="Cambria Math" panose="02040503050406030204" pitchFamily="18" charset="0"/>
                          </a:rPr>
                          <m:t>|</m:t>
                        </m:r>
                        <m:r>
                          <a:rPr kumimoji="1" lang="ja-JP" altLang="en-US" i="1">
                            <a:solidFill>
                              <a:srgbClr val="000000"/>
                            </a:solidFill>
                            <a:latin typeface="Cambria Math" panose="02040503050406030204" pitchFamily="18" charset="0"/>
                          </a:rPr>
                          <m:t>𝜃</m:t>
                        </m:r>
                      </m:e>
                    </m:d>
                    <m:r>
                      <a:rPr kumimoji="1" lang="en-US" altLang="ja-JP" b="0" i="1" u="none" strike="noStrike" kern="1200" cap="none" spc="0" normalizeH="0" baseline="0" noProof="0" smtClean="0">
                        <a:ln>
                          <a:noFill/>
                        </a:ln>
                        <a:solidFill>
                          <a:srgbClr val="000000"/>
                        </a:solidFill>
                        <a:effectLst/>
                        <a:uLnTx/>
                        <a:uFillTx/>
                        <a:latin typeface="Cambria Math" panose="02040503050406030204" pitchFamily="18" charset="0"/>
                      </a:rPr>
                      <m:t>𝑓</m:t>
                    </m:r>
                    <m:r>
                      <a:rPr kumimoji="1" lang="en-US" altLang="ja-JP" b="0" i="1" u="none" strike="noStrike" kern="1200" cap="none" spc="0" normalizeH="0" baseline="0" noProof="0" smtClean="0">
                        <a:ln>
                          <a:noFill/>
                        </a:ln>
                        <a:solidFill>
                          <a:srgbClr val="000000"/>
                        </a:solidFill>
                        <a:effectLst/>
                        <a:uLnTx/>
                        <a:uFillTx/>
                        <a:latin typeface="Cambria Math" panose="02040503050406030204" pitchFamily="18" charset="0"/>
                      </a:rPr>
                      <m:t>(</m:t>
                    </m:r>
                    <m:r>
                      <a:rPr kumimoji="1" lang="ja-JP" altLang="en-US" i="1">
                        <a:solidFill>
                          <a:srgbClr val="000000"/>
                        </a:solidFill>
                        <a:latin typeface="Cambria Math" panose="02040503050406030204" pitchFamily="18" charset="0"/>
                      </a:rPr>
                      <m:t>𝜃</m:t>
                    </m:r>
                  </m:oMath>
                </a14:m>
                <a:r>
                  <a:rPr kumimoji="1" lang="en-US" altLang="ja-JP" b="0"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a:t>
                </a:r>
                <a:r>
                  <a:rPr kumimoji="1" lang="en-US" altLang="ja-JP" dirty="0">
                    <a:solidFill>
                      <a:srgbClr val="000000"/>
                    </a:solidFill>
                  </a:rPr>
                  <a:t> </a:t>
                </a:r>
                <a14:m>
                  <m:oMath xmlns:m="http://schemas.openxmlformats.org/officeDocument/2006/math">
                    <m:r>
                      <a:rPr kumimoji="1" lang="en-US" altLang="ja-JP" i="1">
                        <a:solidFill>
                          <a:srgbClr val="000000"/>
                        </a:solidFill>
                        <a:latin typeface="Cambria Math" panose="02040503050406030204" pitchFamily="18" charset="0"/>
                      </a:rPr>
                      <m:t>=</m:t>
                    </m:r>
                    <m:r>
                      <a:rPr kumimoji="1" lang="en-US" altLang="ja-JP" i="1">
                        <a:solidFill>
                          <a:srgbClr val="000000"/>
                        </a:solidFill>
                        <a:latin typeface="Cambria Math" panose="02040503050406030204" pitchFamily="18" charset="0"/>
                      </a:rPr>
                      <m:t>𝑓</m:t>
                    </m:r>
                    <m:d>
                      <m:dPr>
                        <m:ctrlPr>
                          <a:rPr kumimoji="1" lang="en-US" altLang="ja-JP" i="1">
                            <a:solidFill>
                              <a:srgbClr val="000000"/>
                            </a:solidFill>
                            <a:latin typeface="Cambria Math" panose="02040503050406030204" pitchFamily="18" charset="0"/>
                          </a:rPr>
                        </m:ctrlPr>
                      </m:dPr>
                      <m:e>
                        <m:r>
                          <a:rPr kumimoji="1" lang="ja-JP" altLang="en-US" i="1">
                            <a:solidFill>
                              <a:srgbClr val="000000"/>
                            </a:solidFill>
                            <a:latin typeface="Cambria Math" panose="02040503050406030204" pitchFamily="18" charset="0"/>
                          </a:rPr>
                          <m:t>𝜃</m:t>
                        </m:r>
                        <m:r>
                          <a:rPr kumimoji="1" lang="en-US" altLang="ja-JP" i="1">
                            <a:solidFill>
                              <a:srgbClr val="000000"/>
                            </a:solidFill>
                            <a:latin typeface="Cambria Math" panose="02040503050406030204" pitchFamily="18" charset="0"/>
                          </a:rPr>
                          <m:t>|</m:t>
                        </m:r>
                        <m:r>
                          <a:rPr kumimoji="1" lang="en-US" altLang="ja-JP" b="0" i="1" smtClean="0">
                            <a:solidFill>
                              <a:srgbClr val="000000"/>
                            </a:solidFill>
                            <a:latin typeface="Cambria Math" panose="02040503050406030204" pitchFamily="18" charset="0"/>
                          </a:rPr>
                          <m:t>𝑥</m:t>
                        </m:r>
                      </m:e>
                    </m:d>
                    <m:r>
                      <a:rPr kumimoji="1" lang="en-US" altLang="ja-JP" i="1">
                        <a:solidFill>
                          <a:srgbClr val="000000"/>
                        </a:solidFill>
                        <a:latin typeface="Cambria Math" panose="02040503050406030204" pitchFamily="18" charset="0"/>
                      </a:rPr>
                      <m:t>𝑓</m:t>
                    </m:r>
                    <m:r>
                      <a:rPr kumimoji="1" lang="en-US" altLang="ja-JP" i="1">
                        <a:solidFill>
                          <a:srgbClr val="000000"/>
                        </a:solidFill>
                        <a:latin typeface="Cambria Math" panose="02040503050406030204" pitchFamily="18" charset="0"/>
                      </a:rPr>
                      <m:t>(</m:t>
                    </m:r>
                    <m:r>
                      <a:rPr kumimoji="1" lang="en-US" altLang="ja-JP" b="0" i="1" smtClean="0">
                        <a:solidFill>
                          <a:srgbClr val="000000"/>
                        </a:solidFill>
                        <a:latin typeface="Cambria Math" panose="02040503050406030204" pitchFamily="18" charset="0"/>
                      </a:rPr>
                      <m:t>𝑥</m:t>
                    </m:r>
                  </m:oMath>
                </a14:m>
                <a:r>
                  <a:rPr kumimoji="1" lang="en-US" altLang="ja-JP" dirty="0">
                    <a:solidFill>
                      <a:srgbClr val="000000"/>
                    </a:solidFill>
                    <a:latin typeface="Times New Roman" panose="02020603050405020304" pitchFamily="18" charset="0"/>
                    <a:ea typeface="ＭＳ Ｐゴシック" panose="020B0600070205080204" pitchFamily="50" charset="-128"/>
                    <a:cs typeface="Times New Roman" panose="02020603050405020304" pitchFamily="18" charset="0"/>
                  </a:rPr>
                  <a:t>):</a:t>
                </a:r>
                <a:r>
                  <a:rPr kumimoji="1" lang="ja-JP" altLang="en-US" b="0"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ja-JP" altLang="en-US" dirty="0">
                    <a:solidFill>
                      <a:srgbClr val="000000"/>
                    </a:solidFill>
                    <a:latin typeface="Times New Roman" panose="02020603050405020304" pitchFamily="18" charset="0"/>
                    <a:ea typeface="ＭＳ Ｐゴシック" panose="020B0600070205080204" pitchFamily="50" charset="-128"/>
                    <a:cs typeface="Times New Roman" panose="02020603050405020304" pitchFamily="18" charset="0"/>
                  </a:rPr>
                  <a:t>確率変数が</a:t>
                </a:r>
                <a14:m>
                  <m:oMath xmlns:m="http://schemas.openxmlformats.org/officeDocument/2006/math">
                    <m:r>
                      <a:rPr kumimoji="1" lang="ja-JP" altLang="en-US" i="1">
                        <a:solidFill>
                          <a:srgbClr val="000000"/>
                        </a:solidFill>
                        <a:latin typeface="Cambria Math" panose="02040503050406030204" pitchFamily="18" charset="0"/>
                      </a:rPr>
                      <m:t>𝜃</m:t>
                    </m:r>
                  </m:oMath>
                </a14:m>
                <a:r>
                  <a:rPr kumimoji="1" lang="ja-JP" altLang="en-US" dirty="0">
                    <a:solidFill>
                      <a:srgbClr val="000000"/>
                    </a:solidFill>
                    <a:latin typeface="Times New Roman" panose="02020603050405020304" pitchFamily="18" charset="0"/>
                    <a:ea typeface="ＭＳ Ｐゴシック" panose="020B0600070205080204" pitchFamily="50" charset="-128"/>
                    <a:cs typeface="Times New Roman" panose="02020603050405020304" pitchFamily="18" charset="0"/>
                  </a:rPr>
                  <a:t>をとり、</a:t>
                </a:r>
                <a:r>
                  <a:rPr kumimoji="1" lang="ja-JP" altLang="en-US" b="0"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データが </a:t>
                </a:r>
                <a:r>
                  <a:rPr kumimoji="1" lang="en-US" altLang="ja-JP" b="0" i="1"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x</a:t>
                </a:r>
                <a:r>
                  <a:rPr kumimoji="1" lang="ja-JP" altLang="en-US" b="0"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をとる同時確率</a:t>
                </a:r>
                <a:endParaRPr kumimoji="1" lang="en-US" altLang="ja-JP" b="0"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endParaRPr>
              </a:p>
              <a:p>
                <a:pPr lvl="0" defTabSz="914400">
                  <a:defRPr/>
                </a:pPr>
                <a14:m>
                  <m:oMath xmlns:m="http://schemas.openxmlformats.org/officeDocument/2006/math">
                    <m:r>
                      <a:rPr kumimoji="1" lang="en-US" altLang="ja-JP" b="0" i="1" u="none" strike="noStrike" kern="1200" cap="none" spc="0" normalizeH="0" baseline="0" noProof="0">
                        <a:ln>
                          <a:noFill/>
                        </a:ln>
                        <a:solidFill>
                          <a:srgbClr val="000000"/>
                        </a:solidFill>
                        <a:effectLst/>
                        <a:uLnTx/>
                        <a:uFillTx/>
                        <a:latin typeface="Cambria Math" panose="02040503050406030204" pitchFamily="18" charset="0"/>
                      </a:rPr>
                      <m:t>𝑓</m:t>
                    </m:r>
                    <m:d>
                      <m:dPr>
                        <m:ctrlPr>
                          <a:rPr kumimoji="1" lang="en-US" altLang="ja-JP" b="0" i="1" u="none" strike="noStrike" kern="1200" cap="none" spc="0" normalizeH="0" baseline="0" noProof="0">
                            <a:ln>
                              <a:noFill/>
                            </a:ln>
                            <a:solidFill>
                              <a:srgbClr val="000000"/>
                            </a:solidFill>
                            <a:effectLst/>
                            <a:uLnTx/>
                            <a:uFillTx/>
                            <a:latin typeface="Cambria Math" panose="02040503050406030204" pitchFamily="18" charset="0"/>
                          </a:rPr>
                        </m:ctrlPr>
                      </m:dPr>
                      <m:e>
                        <m:r>
                          <a:rPr kumimoji="1" lang="ja-JP" altLang="en-US" b="0" i="1" u="none" strike="noStrike" kern="1200" cap="none" spc="0" normalizeH="0" baseline="0" noProof="0">
                            <a:ln>
                              <a:noFill/>
                            </a:ln>
                            <a:solidFill>
                              <a:srgbClr val="000000"/>
                            </a:solidFill>
                            <a:effectLst/>
                            <a:uLnTx/>
                            <a:uFillTx/>
                            <a:latin typeface="Cambria Math" panose="02040503050406030204" pitchFamily="18" charset="0"/>
                          </a:rPr>
                          <m:t>𝜃</m:t>
                        </m:r>
                        <m:r>
                          <a:rPr kumimoji="1" lang="en-US" altLang="ja-JP" b="0" i="1" u="none" strike="noStrike" kern="1200" cap="none" spc="0" normalizeH="0" baseline="0" noProof="0" smtClean="0">
                            <a:ln>
                              <a:noFill/>
                            </a:ln>
                            <a:solidFill>
                              <a:srgbClr val="000000"/>
                            </a:solidFill>
                            <a:effectLst/>
                            <a:uLnTx/>
                            <a:uFillTx/>
                            <a:latin typeface="Cambria Math" panose="02040503050406030204" pitchFamily="18" charset="0"/>
                          </a:rPr>
                          <m:t>|</m:t>
                        </m:r>
                        <m:r>
                          <a:rPr kumimoji="1" lang="en-US" altLang="ja-JP" b="0" i="1" u="none" strike="noStrike" kern="1200" cap="none" spc="0" normalizeH="0" baseline="0" noProof="0">
                            <a:ln>
                              <a:noFill/>
                            </a:ln>
                            <a:solidFill>
                              <a:srgbClr val="000000"/>
                            </a:solidFill>
                            <a:effectLst/>
                            <a:uLnTx/>
                            <a:uFillTx/>
                            <a:latin typeface="Cambria Math" panose="02040503050406030204" pitchFamily="18" charset="0"/>
                          </a:rPr>
                          <m:t>𝑥</m:t>
                        </m:r>
                      </m:e>
                    </m:d>
                  </m:oMath>
                </a14:m>
                <a:r>
                  <a:rPr kumimoji="1" lang="en-US" altLang="ja-JP" b="0"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ja-JP" altLang="en-US" b="0"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データによる母数の条件付き分布。事後確率分布 </a:t>
                </a:r>
                <a:r>
                  <a:rPr kumimoji="1" lang="en-US" altLang="ja-JP" b="0"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(posterior probability distribution)</a:t>
                </a:r>
                <a:br>
                  <a:rPr kumimoji="1" lang="en-US" altLang="ja-JP" b="0"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br>
                <a:r>
                  <a:rPr kumimoji="1" lang="ja-JP" altLang="en-US" b="0"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データが確定している場合の</a:t>
                </a:r>
                <a14:m>
                  <m:oMath xmlns:m="http://schemas.openxmlformats.org/officeDocument/2006/math">
                    <m:r>
                      <a:rPr kumimoji="1" lang="ja-JP" altLang="en-US" i="1">
                        <a:solidFill>
                          <a:srgbClr val="000000"/>
                        </a:solidFill>
                        <a:latin typeface="Cambria Math" panose="02040503050406030204" pitchFamily="18" charset="0"/>
                      </a:rPr>
                      <m:t>𝜃</m:t>
                    </m:r>
                  </m:oMath>
                </a14:m>
                <a:r>
                  <a:rPr kumimoji="1" lang="ja-JP" altLang="en-US" b="0"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の条件付き確率を</a:t>
                </a:r>
                <a:br>
                  <a:rPr kumimoji="1" lang="en-US" altLang="ja-JP" b="0"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br>
                <a:r>
                  <a:rPr kumimoji="1" lang="ja-JP" altLang="en-US" b="0"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a:t>
                </a:r>
                <a14:m>
                  <m:oMath xmlns:m="http://schemas.openxmlformats.org/officeDocument/2006/math">
                    <m:r>
                      <a:rPr kumimoji="1" lang="ja-JP" altLang="en-US" i="1">
                        <a:solidFill>
                          <a:srgbClr val="000000"/>
                        </a:solidFill>
                        <a:latin typeface="Cambria Math" panose="02040503050406030204" pitchFamily="18" charset="0"/>
                      </a:rPr>
                      <m:t>𝜃</m:t>
                    </m:r>
                  </m:oMath>
                </a14:m>
                <a:r>
                  <a:rPr kumimoji="1" lang="ja-JP" altLang="en-US" dirty="0">
                    <a:solidFill>
                      <a:srgbClr val="000000"/>
                    </a:solidFill>
                    <a:latin typeface="Times New Roman" panose="02020603050405020304" pitchFamily="18" charset="0"/>
                    <a:ea typeface="ＭＳ Ｐゴシック" panose="020B0600070205080204" pitchFamily="50" charset="-128"/>
                    <a:cs typeface="Times New Roman" panose="02020603050405020304" pitchFamily="18" charset="0"/>
                  </a:rPr>
                  <a:t>の関数として</a:t>
                </a:r>
                <a:r>
                  <a:rPr kumimoji="1" lang="ja-JP" altLang="en-US" dirty="0">
                    <a:solidFill>
                      <a:srgbClr val="FF0000"/>
                    </a:solidFill>
                    <a:latin typeface="Times New Roman" panose="02020603050405020304" pitchFamily="18" charset="0"/>
                    <a:ea typeface="ＭＳ Ｐゴシック" panose="020B0600070205080204" pitchFamily="50" charset="-128"/>
                    <a:cs typeface="Times New Roman" panose="02020603050405020304" pitchFamily="18" charset="0"/>
                  </a:rPr>
                  <a:t>尤度関数 </a:t>
                </a:r>
                <a:r>
                  <a:rPr kumimoji="1" lang="en-US" altLang="ja-JP" dirty="0">
                    <a:solidFill>
                      <a:srgbClr val="000000"/>
                    </a:solidFill>
                    <a:latin typeface="Times New Roman" panose="02020603050405020304" pitchFamily="18" charset="0"/>
                    <a:ea typeface="ＭＳ Ｐゴシック" panose="020B0600070205080204" pitchFamily="50" charset="-128"/>
                    <a:cs typeface="Times New Roman" panose="02020603050405020304" pitchFamily="18" charset="0"/>
                  </a:rPr>
                  <a:t>(likelihood</a:t>
                </a:r>
                <a:r>
                  <a:rPr kumimoji="1" lang="ja-JP" altLang="en-US" dirty="0">
                    <a:solidFill>
                      <a:srgbClr val="000000"/>
                    </a:solidFill>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dirty="0">
                    <a:solidFill>
                      <a:srgbClr val="000000"/>
                    </a:solidFill>
                    <a:latin typeface="Times New Roman" panose="02020603050405020304" pitchFamily="18" charset="0"/>
                    <a:ea typeface="ＭＳ Ｐゴシック" panose="020B0600070205080204" pitchFamily="50" charset="-128"/>
                    <a:cs typeface="Times New Roman" panose="02020603050405020304" pitchFamily="18" charset="0"/>
                  </a:rPr>
                  <a:t>function)</a:t>
                </a:r>
                <a:r>
                  <a:rPr kumimoji="1" lang="ja-JP" altLang="en-US" dirty="0">
                    <a:solidFill>
                      <a:srgbClr val="000000"/>
                    </a:solidFill>
                    <a:latin typeface="Times New Roman" panose="02020603050405020304" pitchFamily="18" charset="0"/>
                    <a:ea typeface="ＭＳ Ｐゴシック" panose="020B0600070205080204" pitchFamily="50" charset="-128"/>
                    <a:cs typeface="Times New Roman" panose="02020603050405020304" pitchFamily="18" charset="0"/>
                  </a:rPr>
                  <a:t> と呼ぶ</a:t>
                </a:r>
                <a:endParaRPr kumimoji="1" lang="en-US" altLang="ja-JP" b="0"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endParaRPr>
              </a:p>
              <a:p>
                <a:pPr lvl="0" defTabSz="914400">
                  <a:defRPr/>
                </a:pPr>
                <a14:m>
                  <m:oMath xmlns:m="http://schemas.openxmlformats.org/officeDocument/2006/math">
                    <m:r>
                      <a:rPr kumimoji="1" lang="en-US" altLang="ja-JP" b="0" i="1" u="none" strike="noStrike" kern="1200" cap="none" spc="0" normalizeH="0" baseline="0" noProof="0">
                        <a:ln>
                          <a:noFill/>
                        </a:ln>
                        <a:solidFill>
                          <a:srgbClr val="000000"/>
                        </a:solidFill>
                        <a:effectLst/>
                        <a:uLnTx/>
                        <a:uFillTx/>
                        <a:latin typeface="Cambria Math" panose="02040503050406030204" pitchFamily="18" charset="0"/>
                      </a:rPr>
                      <m:t>𝑓</m:t>
                    </m:r>
                    <m:d>
                      <m:dPr>
                        <m:ctrlPr>
                          <a:rPr kumimoji="1" lang="en-US" altLang="ja-JP" b="0" i="1" u="none" strike="noStrike" kern="1200" cap="none" spc="0" normalizeH="0" baseline="0" noProof="0">
                            <a:ln>
                              <a:noFill/>
                            </a:ln>
                            <a:solidFill>
                              <a:srgbClr val="000000"/>
                            </a:solidFill>
                            <a:effectLst/>
                            <a:uLnTx/>
                            <a:uFillTx/>
                            <a:latin typeface="Cambria Math" panose="02040503050406030204" pitchFamily="18" charset="0"/>
                          </a:rPr>
                        </m:ctrlPr>
                      </m:dPr>
                      <m:e>
                        <m:r>
                          <a:rPr kumimoji="1" lang="en-US" altLang="ja-JP" b="0" i="1" u="none" strike="noStrike" kern="1200" cap="none" spc="0" normalizeH="0" baseline="0" noProof="0">
                            <a:ln>
                              <a:noFill/>
                            </a:ln>
                            <a:solidFill>
                              <a:srgbClr val="000000"/>
                            </a:solidFill>
                            <a:effectLst/>
                            <a:uLnTx/>
                            <a:uFillTx/>
                            <a:latin typeface="Cambria Math" panose="02040503050406030204" pitchFamily="18" charset="0"/>
                          </a:rPr>
                          <m:t>𝑥</m:t>
                        </m:r>
                        <m:r>
                          <a:rPr kumimoji="1" lang="en-US" altLang="ja-JP" b="0" i="1" u="none" strike="noStrike" kern="1200" cap="none" spc="0" normalizeH="0" baseline="0" noProof="0">
                            <a:ln>
                              <a:noFill/>
                            </a:ln>
                            <a:solidFill>
                              <a:srgbClr val="000000"/>
                            </a:solidFill>
                            <a:effectLst/>
                            <a:uLnTx/>
                            <a:uFillTx/>
                            <a:latin typeface="Cambria Math" panose="02040503050406030204" pitchFamily="18" charset="0"/>
                          </a:rPr>
                          <m:t>|</m:t>
                        </m:r>
                        <m:r>
                          <a:rPr kumimoji="1" lang="ja-JP" altLang="en-US" b="0" i="1" u="none" strike="noStrike" kern="1200" cap="none" spc="0" normalizeH="0" baseline="0" noProof="0">
                            <a:ln>
                              <a:noFill/>
                            </a:ln>
                            <a:solidFill>
                              <a:srgbClr val="000000"/>
                            </a:solidFill>
                            <a:effectLst/>
                            <a:uLnTx/>
                            <a:uFillTx/>
                            <a:latin typeface="Cambria Math" panose="02040503050406030204" pitchFamily="18" charset="0"/>
                          </a:rPr>
                          <m:t>𝜃</m:t>
                        </m:r>
                      </m:e>
                    </m:d>
                  </m:oMath>
                </a14:m>
                <a:r>
                  <a:rPr kumimoji="1" lang="en-US" altLang="ja-JP" b="0"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a:t>
                </a:r>
                <a:r>
                  <a:rPr kumimoji="1" lang="ja-JP" altLang="en-US" dirty="0">
                    <a:solidFill>
                      <a:srgbClr val="000000"/>
                    </a:solidFill>
                    <a:latin typeface="Times New Roman" panose="02020603050405020304" pitchFamily="18" charset="0"/>
                    <a:ea typeface="ＭＳ Ｐゴシック" panose="020B0600070205080204" pitchFamily="50" charset="-128"/>
                    <a:cs typeface="Times New Roman" panose="02020603050405020304" pitchFamily="18" charset="0"/>
                  </a:rPr>
                  <a:t> 確率変数が</a:t>
                </a:r>
                <a14:m>
                  <m:oMath xmlns:m="http://schemas.openxmlformats.org/officeDocument/2006/math">
                    <m:r>
                      <a:rPr kumimoji="1" lang="ja-JP" altLang="en-US" i="1">
                        <a:solidFill>
                          <a:srgbClr val="000000"/>
                        </a:solidFill>
                        <a:latin typeface="Cambria Math" panose="02040503050406030204" pitchFamily="18" charset="0"/>
                      </a:rPr>
                      <m:t>𝜃</m:t>
                    </m:r>
                  </m:oMath>
                </a14:m>
                <a:r>
                  <a:rPr kumimoji="1" lang="ja-JP" altLang="en-US" dirty="0">
                    <a:solidFill>
                      <a:srgbClr val="000000"/>
                    </a:solidFill>
                    <a:latin typeface="Times New Roman" panose="02020603050405020304" pitchFamily="18" charset="0"/>
                    <a:ea typeface="ＭＳ Ｐゴシック" panose="020B0600070205080204" pitchFamily="50" charset="-128"/>
                    <a:cs typeface="Times New Roman" panose="02020603050405020304" pitchFamily="18" charset="0"/>
                  </a:rPr>
                  <a:t>をとるとき、データが </a:t>
                </a:r>
                <a:r>
                  <a:rPr kumimoji="1" lang="en-US" altLang="ja-JP" i="1" dirty="0">
                    <a:solidFill>
                      <a:srgbClr val="000000"/>
                    </a:solidFill>
                    <a:latin typeface="Times New Roman" panose="02020603050405020304" pitchFamily="18" charset="0"/>
                    <a:ea typeface="ＭＳ Ｐゴシック" panose="020B0600070205080204" pitchFamily="50" charset="-128"/>
                    <a:cs typeface="Times New Roman" panose="02020603050405020304" pitchFamily="18" charset="0"/>
                  </a:rPr>
                  <a:t>x</a:t>
                </a:r>
                <a:r>
                  <a:rPr kumimoji="1" lang="ja-JP" altLang="en-US" dirty="0">
                    <a:solidFill>
                      <a:srgbClr val="000000"/>
                    </a:solidFill>
                    <a:latin typeface="Times New Roman" panose="02020603050405020304" pitchFamily="18" charset="0"/>
                    <a:ea typeface="ＭＳ Ｐゴシック" panose="020B0600070205080204" pitchFamily="50" charset="-128"/>
                    <a:cs typeface="Times New Roman" panose="02020603050405020304" pitchFamily="18" charset="0"/>
                  </a:rPr>
                  <a:t> を取る条件付き確率。</a:t>
                </a:r>
                <a:endParaRPr kumimoji="1" lang="en-US" altLang="ja-JP" dirty="0">
                  <a:solidFill>
                    <a:srgbClr val="000000"/>
                  </a:solidFill>
                  <a:latin typeface="Times New Roman" panose="02020603050405020304" pitchFamily="18" charset="0"/>
                  <a:ea typeface="ＭＳ Ｐゴシック" panose="020B0600070205080204" pitchFamily="50" charset="-128"/>
                  <a:cs typeface="Times New Roman" panose="02020603050405020304" pitchFamily="18" charset="0"/>
                </a:endParaRPr>
              </a:p>
              <a:p>
                <a:pPr lvl="0" defTabSz="914400">
                  <a:defRPr/>
                </a:pPr>
                <a:r>
                  <a:rPr kumimoji="1" lang="ja-JP" altLang="en-US" b="0"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一般に </a:t>
                </a:r>
                <a:r>
                  <a:rPr kumimoji="1" lang="ja-JP" altLang="en-US" b="0" i="0" u="none" strike="noStrike" kern="1200" cap="none" spc="0" normalizeH="0" baseline="0" noProof="0" dirty="0">
                    <a:ln>
                      <a:noFill/>
                    </a:ln>
                    <a:solidFill>
                      <a:srgbClr val="FF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確率密度分布関数 </a:t>
                </a:r>
                <a:r>
                  <a:rPr kumimoji="1" lang="ja-JP" altLang="en-US" b="0"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と呼ばれる</a:t>
                </a:r>
                <a:endParaRPr kumimoji="1" lang="en-US" altLang="ja-JP" b="0"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endParaRPr>
              </a:p>
              <a:p>
                <a:pPr marL="0" marR="0" lvl="0" indent="0" algn="l" defTabSz="914400" rtl="0" eaLnBrk="1" fontAlgn="auto" latinLnBrk="0" hangingPunct="1">
                  <a:spcBef>
                    <a:spcPts val="0"/>
                  </a:spcBef>
                  <a:spcAft>
                    <a:spcPts val="0"/>
                  </a:spcAft>
                  <a:buClrTx/>
                  <a:buSzTx/>
                  <a:buFontTx/>
                  <a:buNone/>
                  <a:tabLst/>
                  <a:defRPr/>
                </a:pPr>
                <a:endParaRPr kumimoji="1" lang="en-US" altLang="ja-JP" b="0"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endParaRPr>
              </a:p>
              <a:p>
                <a:pPr marL="0" marR="0" lvl="0" indent="0" algn="l" defTabSz="914400" rtl="0" eaLnBrk="1" fontAlgn="auto" latinLnBrk="0" hangingPunct="1">
                  <a:spcBef>
                    <a:spcPts val="0"/>
                  </a:spcBef>
                  <a:spcAft>
                    <a:spcPts val="0"/>
                  </a:spcAft>
                  <a:buClrTx/>
                  <a:buSzTx/>
                  <a:buFontTx/>
                  <a:buNone/>
                  <a:tabLst/>
                  <a:defRPr/>
                </a:pPr>
                <a14:m>
                  <m:oMath xmlns:m="http://schemas.openxmlformats.org/officeDocument/2006/math">
                    <m:r>
                      <a:rPr kumimoji="1" lang="en-US" altLang="ja-JP" b="0" i="1" u="none" strike="noStrike" kern="1200" cap="none" spc="0" normalizeH="0" baseline="0" noProof="0">
                        <a:ln>
                          <a:noFill/>
                        </a:ln>
                        <a:solidFill>
                          <a:srgbClr val="000000"/>
                        </a:solidFill>
                        <a:effectLst/>
                        <a:uLnTx/>
                        <a:uFillTx/>
                        <a:latin typeface="Cambria Math" panose="02040503050406030204" pitchFamily="18" charset="0"/>
                      </a:rPr>
                      <m:t>𝑓</m:t>
                    </m:r>
                    <m:d>
                      <m:dPr>
                        <m:ctrlPr>
                          <a:rPr kumimoji="1" lang="en-US" altLang="ja-JP" b="0" i="1" u="none" strike="noStrike" kern="1200" cap="none" spc="0" normalizeH="0" baseline="0" noProof="0" smtClean="0">
                            <a:ln>
                              <a:noFill/>
                            </a:ln>
                            <a:solidFill>
                              <a:srgbClr val="000000"/>
                            </a:solidFill>
                            <a:effectLst/>
                            <a:uLnTx/>
                            <a:uFillTx/>
                            <a:latin typeface="Cambria Math" panose="02040503050406030204" pitchFamily="18" charset="0"/>
                          </a:rPr>
                        </m:ctrlPr>
                      </m:dPr>
                      <m:e>
                        <m:r>
                          <a:rPr kumimoji="1" lang="en-US" altLang="ja-JP" b="0" i="1" u="none" strike="noStrike" kern="1200" cap="none" spc="0" normalizeH="0" baseline="0" noProof="0" smtClean="0">
                            <a:ln>
                              <a:noFill/>
                            </a:ln>
                            <a:solidFill>
                              <a:srgbClr val="000000"/>
                            </a:solidFill>
                            <a:effectLst/>
                            <a:uLnTx/>
                            <a:uFillTx/>
                            <a:latin typeface="Cambria Math" panose="02040503050406030204" pitchFamily="18" charset="0"/>
                          </a:rPr>
                          <m:t>𝑥</m:t>
                        </m:r>
                      </m:e>
                    </m:d>
                    <m:r>
                      <a:rPr kumimoji="1" lang="en-US" altLang="ja-JP" b="0" i="1" u="none" strike="noStrike" kern="1200" cap="none" spc="0" normalizeH="0" baseline="0" noProof="0" smtClean="0">
                        <a:ln>
                          <a:noFill/>
                        </a:ln>
                        <a:solidFill>
                          <a:srgbClr val="000000"/>
                        </a:solidFill>
                        <a:effectLst/>
                        <a:uLnTx/>
                        <a:uFillTx/>
                        <a:latin typeface="Cambria Math" panose="02040503050406030204" pitchFamily="18" charset="0"/>
                      </a:rPr>
                      <m:t>=</m:t>
                    </m:r>
                    <m:nary>
                      <m:naryPr>
                        <m:limLoc m:val="undOvr"/>
                        <m:subHide m:val="on"/>
                        <m:supHide m:val="on"/>
                        <m:ctrlPr>
                          <a:rPr kumimoji="1" lang="en-US" altLang="ja-JP" b="0" i="1" u="none" strike="noStrike" kern="1200" cap="none" spc="0" normalizeH="0" baseline="0" noProof="0" smtClean="0">
                            <a:ln>
                              <a:noFill/>
                            </a:ln>
                            <a:solidFill>
                              <a:srgbClr val="000000"/>
                            </a:solidFill>
                            <a:effectLst/>
                            <a:uLnTx/>
                            <a:uFillTx/>
                            <a:latin typeface="Cambria Math" panose="02040503050406030204" pitchFamily="18" charset="0"/>
                          </a:rPr>
                        </m:ctrlPr>
                      </m:naryPr>
                      <m:sub/>
                      <m:sup/>
                      <m:e>
                        <m:r>
                          <a:rPr kumimoji="1" lang="en-US" altLang="ja-JP" b="0" i="1" u="none" strike="noStrike" kern="1200" cap="none" spc="0" normalizeH="0" baseline="0" noProof="0">
                            <a:ln>
                              <a:noFill/>
                            </a:ln>
                            <a:solidFill>
                              <a:srgbClr val="000000"/>
                            </a:solidFill>
                            <a:effectLst/>
                            <a:uLnTx/>
                            <a:uFillTx/>
                            <a:latin typeface="Cambria Math" panose="02040503050406030204" pitchFamily="18" charset="0"/>
                          </a:rPr>
                          <m:t>𝑓</m:t>
                        </m:r>
                        <m:d>
                          <m:dPr>
                            <m:ctrlPr>
                              <a:rPr kumimoji="1" lang="en-US" altLang="ja-JP" b="0" i="1" u="none" strike="noStrike" kern="1200" cap="none" spc="0" normalizeH="0" baseline="0" noProof="0">
                                <a:ln>
                                  <a:noFill/>
                                </a:ln>
                                <a:solidFill>
                                  <a:srgbClr val="000000"/>
                                </a:solidFill>
                                <a:effectLst/>
                                <a:uLnTx/>
                                <a:uFillTx/>
                                <a:latin typeface="Cambria Math" panose="02040503050406030204" pitchFamily="18" charset="0"/>
                              </a:rPr>
                            </m:ctrlPr>
                          </m:dPr>
                          <m:e>
                            <m:r>
                              <a:rPr kumimoji="1" lang="en-US" altLang="ja-JP" b="0" i="1" u="none" strike="noStrike" kern="1200" cap="none" spc="0" normalizeH="0" baseline="0" noProof="0">
                                <a:ln>
                                  <a:noFill/>
                                </a:ln>
                                <a:solidFill>
                                  <a:srgbClr val="000000"/>
                                </a:solidFill>
                                <a:effectLst/>
                                <a:uLnTx/>
                                <a:uFillTx/>
                                <a:latin typeface="Cambria Math" panose="02040503050406030204" pitchFamily="18" charset="0"/>
                              </a:rPr>
                              <m:t>𝑥</m:t>
                            </m:r>
                            <m:r>
                              <a:rPr kumimoji="1" lang="en-US" altLang="ja-JP" b="0" i="1" u="none" strike="noStrike" kern="1200" cap="none" spc="0" normalizeH="0" baseline="0" noProof="0">
                                <a:ln>
                                  <a:noFill/>
                                </a:ln>
                                <a:solidFill>
                                  <a:srgbClr val="000000"/>
                                </a:solidFill>
                                <a:effectLst/>
                                <a:uLnTx/>
                                <a:uFillTx/>
                                <a:latin typeface="Cambria Math" panose="02040503050406030204" pitchFamily="18" charset="0"/>
                              </a:rPr>
                              <m:t>|</m:t>
                            </m:r>
                            <m:r>
                              <a:rPr kumimoji="1" lang="ja-JP" altLang="en-US" b="0" i="1" u="none" strike="noStrike" kern="1200" cap="none" spc="0" normalizeH="0" baseline="0" noProof="0">
                                <a:ln>
                                  <a:noFill/>
                                </a:ln>
                                <a:solidFill>
                                  <a:srgbClr val="000000"/>
                                </a:solidFill>
                                <a:effectLst/>
                                <a:uLnTx/>
                                <a:uFillTx/>
                                <a:latin typeface="Cambria Math" panose="02040503050406030204" pitchFamily="18" charset="0"/>
                              </a:rPr>
                              <m:t>𝜃</m:t>
                            </m:r>
                          </m:e>
                        </m:d>
                      </m:e>
                    </m:nary>
                    <m:r>
                      <a:rPr kumimoji="1" lang="en-US" altLang="ja-JP" b="0" i="1" u="none" strike="noStrike" kern="1200" cap="none" spc="0" normalizeH="0" baseline="0" noProof="0">
                        <a:ln>
                          <a:noFill/>
                        </a:ln>
                        <a:solidFill>
                          <a:srgbClr val="000000"/>
                        </a:solidFill>
                        <a:effectLst/>
                        <a:uLnTx/>
                        <a:uFillTx/>
                        <a:latin typeface="Cambria Math" panose="02040503050406030204" pitchFamily="18" charset="0"/>
                      </a:rPr>
                      <m:t>𝑓</m:t>
                    </m:r>
                    <m:d>
                      <m:dPr>
                        <m:ctrlPr>
                          <a:rPr kumimoji="1" lang="en-US" altLang="ja-JP" b="0" i="1" u="none" strike="noStrike" kern="1200" cap="none" spc="0" normalizeH="0" baseline="0" noProof="0">
                            <a:ln>
                              <a:noFill/>
                            </a:ln>
                            <a:solidFill>
                              <a:srgbClr val="000000"/>
                            </a:solidFill>
                            <a:effectLst/>
                            <a:uLnTx/>
                            <a:uFillTx/>
                            <a:latin typeface="Cambria Math" panose="02040503050406030204" pitchFamily="18" charset="0"/>
                          </a:rPr>
                        </m:ctrlPr>
                      </m:dPr>
                      <m:e>
                        <m:r>
                          <a:rPr kumimoji="1" lang="ja-JP" altLang="en-US" b="0" i="1" u="none" strike="noStrike" kern="1200" cap="none" spc="0" normalizeH="0" baseline="0" noProof="0">
                            <a:ln>
                              <a:noFill/>
                            </a:ln>
                            <a:solidFill>
                              <a:srgbClr val="000000"/>
                            </a:solidFill>
                            <a:effectLst/>
                            <a:uLnTx/>
                            <a:uFillTx/>
                            <a:latin typeface="Cambria Math" panose="02040503050406030204" pitchFamily="18" charset="0"/>
                          </a:rPr>
                          <m:t>𝜃</m:t>
                        </m:r>
                      </m:e>
                    </m:d>
                    <m:r>
                      <a:rPr kumimoji="1" lang="en-US" altLang="ja-JP" b="0" i="1" u="none" strike="noStrike" kern="1200" cap="none" spc="0" normalizeH="0" baseline="0" noProof="0" smtClean="0">
                        <a:ln>
                          <a:noFill/>
                        </a:ln>
                        <a:solidFill>
                          <a:srgbClr val="000000"/>
                        </a:solidFill>
                        <a:effectLst/>
                        <a:uLnTx/>
                        <a:uFillTx/>
                        <a:latin typeface="Cambria Math" panose="02040503050406030204" pitchFamily="18" charset="0"/>
                      </a:rPr>
                      <m:t>𝑑</m:t>
                    </m:r>
                    <m:r>
                      <a:rPr kumimoji="1" lang="ja-JP" altLang="en-US" b="0" i="1" u="none" strike="noStrike" kern="1200" cap="none" spc="0" normalizeH="0" baseline="0" noProof="0">
                        <a:ln>
                          <a:noFill/>
                        </a:ln>
                        <a:solidFill>
                          <a:srgbClr val="000000"/>
                        </a:solidFill>
                        <a:effectLst/>
                        <a:uLnTx/>
                        <a:uFillTx/>
                        <a:latin typeface="Cambria Math" panose="02040503050406030204" pitchFamily="18" charset="0"/>
                      </a:rPr>
                      <m:t>𝜃</m:t>
                    </m:r>
                  </m:oMath>
                </a14:m>
                <a:r>
                  <a:rPr kumimoji="1" lang="ja-JP" altLang="en-US" b="0" i="1" u="none" strike="noStrike" kern="1200" cap="none" spc="0" normalizeH="0" baseline="0" noProof="0" dirty="0">
                    <a:ln>
                      <a:noFill/>
                    </a:ln>
                    <a:solidFill>
                      <a:srgbClr val="000000"/>
                    </a:solidFill>
                    <a:effectLst/>
                    <a:uLnTx/>
                    <a:uFillTx/>
                    <a:latin typeface="Cambria Math" panose="02040503050406030204" pitchFamily="18" charset="0"/>
                    <a:ea typeface="ＭＳ Ｐゴシック" panose="020B0600070205080204" pitchFamily="50" charset="-128"/>
                  </a:rPr>
                  <a:t>　</a:t>
                </a:r>
                <a:endParaRPr kumimoji="1" lang="en-US" altLang="ja-JP" b="0" i="1" u="none" strike="noStrike" kern="1200" cap="none" spc="0" normalizeH="0" baseline="0" noProof="0" dirty="0">
                  <a:ln>
                    <a:noFill/>
                  </a:ln>
                  <a:solidFill>
                    <a:srgbClr val="000000"/>
                  </a:solidFill>
                  <a:effectLst/>
                  <a:uLnTx/>
                  <a:uFillTx/>
                  <a:latin typeface="Cambria Math" panose="02040503050406030204" pitchFamily="18" charset="0"/>
                  <a:ea typeface="ＭＳ Ｐゴシック" panose="020B0600070205080204" pitchFamily="50" charset="-128"/>
                </a:endParaRPr>
              </a:p>
              <a:p>
                <a:pPr marL="0" marR="0" lvl="0" indent="0" algn="l" defTabSz="914400" rtl="0" eaLnBrk="1" fontAlgn="auto" latinLnBrk="0" hangingPunct="1">
                  <a:spcBef>
                    <a:spcPts val="0"/>
                  </a:spcBef>
                  <a:spcAft>
                    <a:spcPts val="0"/>
                  </a:spcAft>
                  <a:buClrTx/>
                  <a:buSzTx/>
                  <a:buFontTx/>
                  <a:buNone/>
                  <a:tabLst/>
                  <a:defRPr/>
                </a:pPr>
                <a14:m>
                  <m:oMath xmlns:m="http://schemas.openxmlformats.org/officeDocument/2006/math">
                    <m:r>
                      <a:rPr kumimoji="1" lang="en-US" altLang="ja-JP" b="0" i="1" u="none" strike="noStrike" kern="1200" cap="none" spc="0" normalizeH="0" baseline="0" noProof="0">
                        <a:ln>
                          <a:noFill/>
                        </a:ln>
                        <a:solidFill>
                          <a:srgbClr val="000000"/>
                        </a:solidFill>
                        <a:effectLst/>
                        <a:uLnTx/>
                        <a:uFillTx/>
                        <a:latin typeface="Cambria Math" panose="02040503050406030204" pitchFamily="18" charset="0"/>
                      </a:rPr>
                      <m:t>𝑓</m:t>
                    </m:r>
                    <m:d>
                      <m:dPr>
                        <m:ctrlPr>
                          <a:rPr kumimoji="1" lang="en-US" altLang="ja-JP" b="0" i="1" u="none" strike="noStrike" kern="1200" cap="none" spc="0" normalizeH="0" baseline="0" noProof="0">
                            <a:ln>
                              <a:noFill/>
                            </a:ln>
                            <a:solidFill>
                              <a:srgbClr val="000000"/>
                            </a:solidFill>
                            <a:effectLst/>
                            <a:uLnTx/>
                            <a:uFillTx/>
                            <a:latin typeface="Cambria Math" panose="02040503050406030204" pitchFamily="18" charset="0"/>
                          </a:rPr>
                        </m:ctrlPr>
                      </m:dPr>
                      <m:e>
                        <m:r>
                          <a:rPr kumimoji="1" lang="ja-JP" altLang="en-US" b="0" i="1" u="none" strike="noStrike" kern="1200" cap="none" spc="0" normalizeH="0" baseline="0" noProof="0">
                            <a:ln>
                              <a:noFill/>
                            </a:ln>
                            <a:solidFill>
                              <a:srgbClr val="000000"/>
                            </a:solidFill>
                            <a:effectLst/>
                            <a:uLnTx/>
                            <a:uFillTx/>
                            <a:latin typeface="Cambria Math" panose="02040503050406030204" pitchFamily="18" charset="0"/>
                          </a:rPr>
                          <m:t>𝜃</m:t>
                        </m:r>
                        <m:r>
                          <a:rPr kumimoji="1" lang="en-US" altLang="ja-JP" b="0" i="1" u="none" strike="noStrike" kern="1200" cap="none" spc="0" normalizeH="0" baseline="0" noProof="0">
                            <a:ln>
                              <a:noFill/>
                            </a:ln>
                            <a:solidFill>
                              <a:srgbClr val="000000"/>
                            </a:solidFill>
                            <a:effectLst/>
                            <a:uLnTx/>
                            <a:uFillTx/>
                            <a:latin typeface="Cambria Math" panose="02040503050406030204" pitchFamily="18" charset="0"/>
                          </a:rPr>
                          <m:t>|</m:t>
                        </m:r>
                        <m:r>
                          <a:rPr kumimoji="1" lang="en-US" altLang="ja-JP" b="0" i="1" u="none" strike="noStrike" kern="1200" cap="none" spc="0" normalizeH="0" baseline="0" noProof="0">
                            <a:ln>
                              <a:noFill/>
                            </a:ln>
                            <a:solidFill>
                              <a:srgbClr val="000000"/>
                            </a:solidFill>
                            <a:effectLst/>
                            <a:uLnTx/>
                            <a:uFillTx/>
                            <a:latin typeface="Cambria Math" panose="02040503050406030204" pitchFamily="18" charset="0"/>
                          </a:rPr>
                          <m:t>𝑥</m:t>
                        </m:r>
                      </m:e>
                    </m:d>
                    <m:r>
                      <a:rPr kumimoji="1" lang="en-US" altLang="ja-JP" b="0" i="1" u="none" strike="noStrike" kern="1200" cap="none" spc="0" normalizeH="0" baseline="0" noProof="0">
                        <a:ln>
                          <a:noFill/>
                        </a:ln>
                        <a:solidFill>
                          <a:srgbClr val="000000"/>
                        </a:solidFill>
                        <a:effectLst/>
                        <a:uLnTx/>
                        <a:uFillTx/>
                        <a:latin typeface="Cambria Math" panose="02040503050406030204" pitchFamily="18" charset="0"/>
                      </a:rPr>
                      <m:t>=</m:t>
                    </m:r>
                    <m:f>
                      <m:fPr>
                        <m:ctrlPr>
                          <a:rPr kumimoji="1" lang="en-US" altLang="ja-JP" b="0" i="1" u="none" strike="noStrike" kern="1200" cap="none" spc="0" normalizeH="0" baseline="0" noProof="0">
                            <a:ln>
                              <a:noFill/>
                            </a:ln>
                            <a:solidFill>
                              <a:srgbClr val="000000"/>
                            </a:solidFill>
                            <a:effectLst/>
                            <a:uLnTx/>
                            <a:uFillTx/>
                            <a:latin typeface="Cambria Math" panose="02040503050406030204" pitchFamily="18" charset="0"/>
                          </a:rPr>
                        </m:ctrlPr>
                      </m:fPr>
                      <m:num>
                        <m:r>
                          <a:rPr kumimoji="1" lang="en-US" altLang="ja-JP" b="0" i="1" u="none" strike="noStrike" kern="1200" cap="none" spc="0" normalizeH="0" baseline="0" noProof="0">
                            <a:ln>
                              <a:noFill/>
                            </a:ln>
                            <a:solidFill>
                              <a:srgbClr val="000000"/>
                            </a:solidFill>
                            <a:effectLst/>
                            <a:uLnTx/>
                            <a:uFillTx/>
                            <a:latin typeface="Cambria Math" panose="02040503050406030204" pitchFamily="18" charset="0"/>
                          </a:rPr>
                          <m:t>𝑓</m:t>
                        </m:r>
                        <m:d>
                          <m:dPr>
                            <m:ctrlPr>
                              <a:rPr kumimoji="1" lang="en-US" altLang="ja-JP" b="0" i="1" u="none" strike="noStrike" kern="1200" cap="none" spc="0" normalizeH="0" baseline="0" noProof="0">
                                <a:ln>
                                  <a:noFill/>
                                </a:ln>
                                <a:solidFill>
                                  <a:srgbClr val="000000"/>
                                </a:solidFill>
                                <a:effectLst/>
                                <a:uLnTx/>
                                <a:uFillTx/>
                                <a:latin typeface="Cambria Math" panose="02040503050406030204" pitchFamily="18" charset="0"/>
                              </a:rPr>
                            </m:ctrlPr>
                          </m:dPr>
                          <m:e>
                            <m:r>
                              <a:rPr kumimoji="1" lang="en-US" altLang="ja-JP" b="0" i="1" u="none" strike="noStrike" kern="1200" cap="none" spc="0" normalizeH="0" baseline="0" noProof="0">
                                <a:ln>
                                  <a:noFill/>
                                </a:ln>
                                <a:solidFill>
                                  <a:srgbClr val="000000"/>
                                </a:solidFill>
                                <a:effectLst/>
                                <a:uLnTx/>
                                <a:uFillTx/>
                                <a:latin typeface="Cambria Math" panose="02040503050406030204" pitchFamily="18" charset="0"/>
                              </a:rPr>
                              <m:t>𝑥</m:t>
                            </m:r>
                            <m:r>
                              <a:rPr kumimoji="1" lang="en-US" altLang="ja-JP" b="0" i="1" u="none" strike="noStrike" kern="1200" cap="none" spc="0" normalizeH="0" baseline="0" noProof="0">
                                <a:ln>
                                  <a:noFill/>
                                </a:ln>
                                <a:solidFill>
                                  <a:srgbClr val="000000"/>
                                </a:solidFill>
                                <a:effectLst/>
                                <a:uLnTx/>
                                <a:uFillTx/>
                                <a:latin typeface="Cambria Math" panose="02040503050406030204" pitchFamily="18" charset="0"/>
                              </a:rPr>
                              <m:t>|</m:t>
                            </m:r>
                            <m:r>
                              <a:rPr kumimoji="1" lang="ja-JP" altLang="en-US" b="0" i="1" u="none" strike="noStrike" kern="1200" cap="none" spc="0" normalizeH="0" baseline="0" noProof="0">
                                <a:ln>
                                  <a:noFill/>
                                </a:ln>
                                <a:solidFill>
                                  <a:srgbClr val="000000"/>
                                </a:solidFill>
                                <a:effectLst/>
                                <a:uLnTx/>
                                <a:uFillTx/>
                                <a:latin typeface="Cambria Math" panose="02040503050406030204" pitchFamily="18" charset="0"/>
                              </a:rPr>
                              <m:t>𝜃</m:t>
                            </m:r>
                          </m:e>
                        </m:d>
                        <m:r>
                          <a:rPr kumimoji="1" lang="en-US" altLang="ja-JP" b="0" i="1" u="none" strike="noStrike" kern="1200" cap="none" spc="0" normalizeH="0" baseline="0" noProof="0">
                            <a:ln>
                              <a:noFill/>
                            </a:ln>
                            <a:solidFill>
                              <a:srgbClr val="000000"/>
                            </a:solidFill>
                            <a:effectLst/>
                            <a:uLnTx/>
                            <a:uFillTx/>
                            <a:latin typeface="Cambria Math" panose="02040503050406030204" pitchFamily="18" charset="0"/>
                          </a:rPr>
                          <m:t>𝑓</m:t>
                        </m:r>
                        <m:r>
                          <a:rPr kumimoji="1" lang="en-US" altLang="ja-JP" b="0" i="1" u="none" strike="noStrike" kern="1200" cap="none" spc="0" normalizeH="0" baseline="0" noProof="0">
                            <a:ln>
                              <a:noFill/>
                            </a:ln>
                            <a:solidFill>
                              <a:srgbClr val="000000"/>
                            </a:solidFill>
                            <a:effectLst/>
                            <a:uLnTx/>
                            <a:uFillTx/>
                            <a:latin typeface="Cambria Math" panose="02040503050406030204" pitchFamily="18" charset="0"/>
                          </a:rPr>
                          <m:t>(</m:t>
                        </m:r>
                        <m:r>
                          <a:rPr kumimoji="1" lang="ja-JP" altLang="en-US" b="0" i="1" u="none" strike="noStrike" kern="1200" cap="none" spc="0" normalizeH="0" baseline="0" noProof="0">
                            <a:ln>
                              <a:noFill/>
                            </a:ln>
                            <a:solidFill>
                              <a:srgbClr val="000000"/>
                            </a:solidFill>
                            <a:effectLst/>
                            <a:uLnTx/>
                            <a:uFillTx/>
                            <a:latin typeface="Cambria Math" panose="02040503050406030204" pitchFamily="18" charset="0"/>
                          </a:rPr>
                          <m:t>𝜃</m:t>
                        </m:r>
                        <m:r>
                          <a:rPr kumimoji="1" lang="en-US" altLang="ja-JP" b="0" i="1" u="none" strike="noStrike" kern="1200" cap="none" spc="0" normalizeH="0" baseline="0" noProof="0">
                            <a:ln>
                              <a:noFill/>
                            </a:ln>
                            <a:solidFill>
                              <a:srgbClr val="000000"/>
                            </a:solidFill>
                            <a:effectLst/>
                            <a:uLnTx/>
                            <a:uFillTx/>
                            <a:latin typeface="Cambria Math" panose="02040503050406030204" pitchFamily="18" charset="0"/>
                          </a:rPr>
                          <m:t>)</m:t>
                        </m:r>
                      </m:num>
                      <m:den>
                        <m:r>
                          <a:rPr kumimoji="1" lang="en-US" altLang="ja-JP" b="0" i="1" u="none" strike="noStrike" kern="1200" cap="none" spc="0" normalizeH="0" baseline="0" noProof="0">
                            <a:ln>
                              <a:noFill/>
                            </a:ln>
                            <a:solidFill>
                              <a:srgbClr val="000000"/>
                            </a:solidFill>
                            <a:effectLst/>
                            <a:uLnTx/>
                            <a:uFillTx/>
                            <a:latin typeface="Cambria Math" panose="02040503050406030204" pitchFamily="18" charset="0"/>
                          </a:rPr>
                          <m:t>𝑓</m:t>
                        </m:r>
                        <m:r>
                          <a:rPr kumimoji="1" lang="en-US" altLang="ja-JP" b="0" i="1" u="none" strike="noStrike" kern="1200" cap="none" spc="0" normalizeH="0" baseline="0" noProof="0">
                            <a:ln>
                              <a:noFill/>
                            </a:ln>
                            <a:solidFill>
                              <a:srgbClr val="000000"/>
                            </a:solidFill>
                            <a:effectLst/>
                            <a:uLnTx/>
                            <a:uFillTx/>
                            <a:latin typeface="Cambria Math" panose="02040503050406030204" pitchFamily="18" charset="0"/>
                          </a:rPr>
                          <m:t>(</m:t>
                        </m:r>
                        <m:r>
                          <a:rPr kumimoji="1" lang="en-US" altLang="ja-JP" b="0" i="1" u="none" strike="noStrike" kern="1200" cap="none" spc="0" normalizeH="0" baseline="0" noProof="0">
                            <a:ln>
                              <a:noFill/>
                            </a:ln>
                            <a:solidFill>
                              <a:srgbClr val="000000"/>
                            </a:solidFill>
                            <a:effectLst/>
                            <a:uLnTx/>
                            <a:uFillTx/>
                            <a:latin typeface="Cambria Math" panose="02040503050406030204" pitchFamily="18" charset="0"/>
                          </a:rPr>
                          <m:t>𝑥</m:t>
                        </m:r>
                        <m:r>
                          <a:rPr kumimoji="1" lang="en-US" altLang="ja-JP" b="0" i="1" u="none" strike="noStrike" kern="1200" cap="none" spc="0" normalizeH="0" baseline="0" noProof="0">
                            <a:ln>
                              <a:noFill/>
                            </a:ln>
                            <a:solidFill>
                              <a:srgbClr val="000000"/>
                            </a:solidFill>
                            <a:effectLst/>
                            <a:uLnTx/>
                            <a:uFillTx/>
                            <a:latin typeface="Cambria Math" panose="02040503050406030204" pitchFamily="18" charset="0"/>
                          </a:rPr>
                          <m:t>)</m:t>
                        </m:r>
                      </m:den>
                    </m:f>
                    <m:r>
                      <a:rPr kumimoji="1" lang="en-US" altLang="ja-JP" b="0" i="1" u="none" strike="noStrike" kern="1200" cap="none" spc="0" normalizeH="0" baseline="0" noProof="0" smtClean="0">
                        <a:ln>
                          <a:noFill/>
                        </a:ln>
                        <a:solidFill>
                          <a:srgbClr val="000000"/>
                        </a:solidFill>
                        <a:effectLst/>
                        <a:uLnTx/>
                        <a:uFillTx/>
                        <a:latin typeface="Cambria Math" panose="02040503050406030204" pitchFamily="18" charset="0"/>
                      </a:rPr>
                      <m:t>=</m:t>
                    </m:r>
                    <m:f>
                      <m:fPr>
                        <m:ctrlPr>
                          <a:rPr kumimoji="1" lang="en-US" altLang="ja-JP" b="0" i="1" u="none" strike="noStrike" kern="1200" cap="none" spc="0" normalizeH="0" baseline="0" noProof="0">
                            <a:ln>
                              <a:noFill/>
                            </a:ln>
                            <a:solidFill>
                              <a:srgbClr val="000000"/>
                            </a:solidFill>
                            <a:effectLst/>
                            <a:uLnTx/>
                            <a:uFillTx/>
                            <a:latin typeface="Cambria Math" panose="02040503050406030204" pitchFamily="18" charset="0"/>
                          </a:rPr>
                        </m:ctrlPr>
                      </m:fPr>
                      <m:num>
                        <m:r>
                          <a:rPr kumimoji="1" lang="en-US" altLang="ja-JP" b="0" i="1" u="none" strike="noStrike" kern="1200" cap="none" spc="0" normalizeH="0" baseline="0" noProof="0">
                            <a:ln>
                              <a:noFill/>
                            </a:ln>
                            <a:solidFill>
                              <a:srgbClr val="000000"/>
                            </a:solidFill>
                            <a:effectLst/>
                            <a:uLnTx/>
                            <a:uFillTx/>
                            <a:latin typeface="Cambria Math" panose="02040503050406030204" pitchFamily="18" charset="0"/>
                          </a:rPr>
                          <m:t>𝑓</m:t>
                        </m:r>
                        <m:d>
                          <m:dPr>
                            <m:ctrlPr>
                              <a:rPr kumimoji="1" lang="en-US" altLang="ja-JP" b="0" i="1" u="none" strike="noStrike" kern="1200" cap="none" spc="0" normalizeH="0" baseline="0" noProof="0">
                                <a:ln>
                                  <a:noFill/>
                                </a:ln>
                                <a:solidFill>
                                  <a:srgbClr val="000000"/>
                                </a:solidFill>
                                <a:effectLst/>
                                <a:uLnTx/>
                                <a:uFillTx/>
                                <a:latin typeface="Cambria Math" panose="02040503050406030204" pitchFamily="18" charset="0"/>
                              </a:rPr>
                            </m:ctrlPr>
                          </m:dPr>
                          <m:e>
                            <m:r>
                              <a:rPr kumimoji="1" lang="en-US" altLang="ja-JP" b="0" i="1" u="none" strike="noStrike" kern="1200" cap="none" spc="0" normalizeH="0" baseline="0" noProof="0">
                                <a:ln>
                                  <a:noFill/>
                                </a:ln>
                                <a:solidFill>
                                  <a:srgbClr val="000000"/>
                                </a:solidFill>
                                <a:effectLst/>
                                <a:uLnTx/>
                                <a:uFillTx/>
                                <a:latin typeface="Cambria Math" panose="02040503050406030204" pitchFamily="18" charset="0"/>
                              </a:rPr>
                              <m:t>𝑥</m:t>
                            </m:r>
                            <m:r>
                              <a:rPr kumimoji="1" lang="en-US" altLang="ja-JP" b="0" i="1" u="none" strike="noStrike" kern="1200" cap="none" spc="0" normalizeH="0" baseline="0" noProof="0">
                                <a:ln>
                                  <a:noFill/>
                                </a:ln>
                                <a:solidFill>
                                  <a:srgbClr val="000000"/>
                                </a:solidFill>
                                <a:effectLst/>
                                <a:uLnTx/>
                                <a:uFillTx/>
                                <a:latin typeface="Cambria Math" panose="02040503050406030204" pitchFamily="18" charset="0"/>
                              </a:rPr>
                              <m:t>|</m:t>
                            </m:r>
                            <m:r>
                              <a:rPr kumimoji="1" lang="ja-JP" altLang="en-US" b="0" i="1" u="none" strike="noStrike" kern="1200" cap="none" spc="0" normalizeH="0" baseline="0" noProof="0">
                                <a:ln>
                                  <a:noFill/>
                                </a:ln>
                                <a:solidFill>
                                  <a:srgbClr val="000000"/>
                                </a:solidFill>
                                <a:effectLst/>
                                <a:uLnTx/>
                                <a:uFillTx/>
                                <a:latin typeface="Cambria Math" panose="02040503050406030204" pitchFamily="18" charset="0"/>
                              </a:rPr>
                              <m:t>𝜃</m:t>
                            </m:r>
                          </m:e>
                        </m:d>
                        <m:r>
                          <a:rPr kumimoji="1" lang="en-US" altLang="ja-JP" b="0" i="1" u="none" strike="noStrike" kern="1200" cap="none" spc="0" normalizeH="0" baseline="0" noProof="0">
                            <a:ln>
                              <a:noFill/>
                            </a:ln>
                            <a:solidFill>
                              <a:srgbClr val="000000"/>
                            </a:solidFill>
                            <a:effectLst/>
                            <a:uLnTx/>
                            <a:uFillTx/>
                            <a:latin typeface="Cambria Math" panose="02040503050406030204" pitchFamily="18" charset="0"/>
                          </a:rPr>
                          <m:t>𝑓</m:t>
                        </m:r>
                        <m:r>
                          <a:rPr kumimoji="1" lang="en-US" altLang="ja-JP" b="0" i="1" u="none" strike="noStrike" kern="1200" cap="none" spc="0" normalizeH="0" baseline="0" noProof="0">
                            <a:ln>
                              <a:noFill/>
                            </a:ln>
                            <a:solidFill>
                              <a:srgbClr val="000000"/>
                            </a:solidFill>
                            <a:effectLst/>
                            <a:uLnTx/>
                            <a:uFillTx/>
                            <a:latin typeface="Cambria Math" panose="02040503050406030204" pitchFamily="18" charset="0"/>
                          </a:rPr>
                          <m:t>(</m:t>
                        </m:r>
                        <m:r>
                          <a:rPr kumimoji="1" lang="ja-JP" altLang="en-US" b="0" i="1" u="none" strike="noStrike" kern="1200" cap="none" spc="0" normalizeH="0" baseline="0" noProof="0">
                            <a:ln>
                              <a:noFill/>
                            </a:ln>
                            <a:solidFill>
                              <a:srgbClr val="000000"/>
                            </a:solidFill>
                            <a:effectLst/>
                            <a:uLnTx/>
                            <a:uFillTx/>
                            <a:latin typeface="Cambria Math" panose="02040503050406030204" pitchFamily="18" charset="0"/>
                          </a:rPr>
                          <m:t>𝜃</m:t>
                        </m:r>
                        <m:r>
                          <a:rPr kumimoji="1" lang="en-US" altLang="ja-JP" b="0" i="1" u="none" strike="noStrike" kern="1200" cap="none" spc="0" normalizeH="0" baseline="0" noProof="0">
                            <a:ln>
                              <a:noFill/>
                            </a:ln>
                            <a:solidFill>
                              <a:srgbClr val="000000"/>
                            </a:solidFill>
                            <a:effectLst/>
                            <a:uLnTx/>
                            <a:uFillTx/>
                            <a:latin typeface="Cambria Math" panose="02040503050406030204" pitchFamily="18" charset="0"/>
                          </a:rPr>
                          <m:t>)</m:t>
                        </m:r>
                      </m:num>
                      <m:den>
                        <m:nary>
                          <m:naryPr>
                            <m:limLoc m:val="undOvr"/>
                            <m:subHide m:val="on"/>
                            <m:supHide m:val="on"/>
                            <m:ctrlPr>
                              <a:rPr kumimoji="1" lang="en-US" altLang="ja-JP" b="0" i="1" u="none" strike="noStrike" kern="1200" cap="none" spc="0" normalizeH="0" baseline="0" noProof="0">
                                <a:ln>
                                  <a:noFill/>
                                </a:ln>
                                <a:solidFill>
                                  <a:srgbClr val="000000"/>
                                </a:solidFill>
                                <a:effectLst/>
                                <a:uLnTx/>
                                <a:uFillTx/>
                                <a:latin typeface="Cambria Math" panose="02040503050406030204" pitchFamily="18" charset="0"/>
                              </a:rPr>
                            </m:ctrlPr>
                          </m:naryPr>
                          <m:sub/>
                          <m:sup/>
                          <m:e>
                            <m:r>
                              <a:rPr kumimoji="1" lang="en-US" altLang="ja-JP" b="0" i="1" u="none" strike="noStrike" kern="1200" cap="none" spc="0" normalizeH="0" baseline="0" noProof="0">
                                <a:ln>
                                  <a:noFill/>
                                </a:ln>
                                <a:solidFill>
                                  <a:srgbClr val="000000"/>
                                </a:solidFill>
                                <a:effectLst/>
                                <a:uLnTx/>
                                <a:uFillTx/>
                                <a:latin typeface="Cambria Math" panose="02040503050406030204" pitchFamily="18" charset="0"/>
                              </a:rPr>
                              <m:t>𝑓</m:t>
                            </m:r>
                            <m:d>
                              <m:dPr>
                                <m:ctrlPr>
                                  <a:rPr kumimoji="1" lang="en-US" altLang="ja-JP" b="0" i="1" u="none" strike="noStrike" kern="1200" cap="none" spc="0" normalizeH="0" baseline="0" noProof="0">
                                    <a:ln>
                                      <a:noFill/>
                                    </a:ln>
                                    <a:solidFill>
                                      <a:srgbClr val="000000"/>
                                    </a:solidFill>
                                    <a:effectLst/>
                                    <a:uLnTx/>
                                    <a:uFillTx/>
                                    <a:latin typeface="Cambria Math" panose="02040503050406030204" pitchFamily="18" charset="0"/>
                                  </a:rPr>
                                </m:ctrlPr>
                              </m:dPr>
                              <m:e>
                                <m:r>
                                  <a:rPr kumimoji="1" lang="en-US" altLang="ja-JP" b="0" i="1" u="none" strike="noStrike" kern="1200" cap="none" spc="0" normalizeH="0" baseline="0" noProof="0">
                                    <a:ln>
                                      <a:noFill/>
                                    </a:ln>
                                    <a:solidFill>
                                      <a:srgbClr val="000000"/>
                                    </a:solidFill>
                                    <a:effectLst/>
                                    <a:uLnTx/>
                                    <a:uFillTx/>
                                    <a:latin typeface="Cambria Math" panose="02040503050406030204" pitchFamily="18" charset="0"/>
                                  </a:rPr>
                                  <m:t>𝑥</m:t>
                                </m:r>
                                <m:r>
                                  <a:rPr kumimoji="1" lang="en-US" altLang="ja-JP" b="0" i="1" u="none" strike="noStrike" kern="1200" cap="none" spc="0" normalizeH="0" baseline="0" noProof="0">
                                    <a:ln>
                                      <a:noFill/>
                                    </a:ln>
                                    <a:solidFill>
                                      <a:srgbClr val="000000"/>
                                    </a:solidFill>
                                    <a:effectLst/>
                                    <a:uLnTx/>
                                    <a:uFillTx/>
                                    <a:latin typeface="Cambria Math" panose="02040503050406030204" pitchFamily="18" charset="0"/>
                                  </a:rPr>
                                  <m:t>|</m:t>
                                </m:r>
                                <m:r>
                                  <a:rPr kumimoji="1" lang="ja-JP" altLang="en-US" b="0" i="1" u="none" strike="noStrike" kern="1200" cap="none" spc="0" normalizeH="0" baseline="0" noProof="0">
                                    <a:ln>
                                      <a:noFill/>
                                    </a:ln>
                                    <a:solidFill>
                                      <a:srgbClr val="000000"/>
                                    </a:solidFill>
                                    <a:effectLst/>
                                    <a:uLnTx/>
                                    <a:uFillTx/>
                                    <a:latin typeface="Cambria Math" panose="02040503050406030204" pitchFamily="18" charset="0"/>
                                  </a:rPr>
                                  <m:t>𝜃</m:t>
                                </m:r>
                              </m:e>
                            </m:d>
                          </m:e>
                        </m:nary>
                        <m:r>
                          <a:rPr kumimoji="1" lang="en-US" altLang="ja-JP" b="0" i="1" u="none" strike="noStrike" kern="1200" cap="none" spc="0" normalizeH="0" baseline="0" noProof="0">
                            <a:ln>
                              <a:noFill/>
                            </a:ln>
                            <a:solidFill>
                              <a:srgbClr val="000000"/>
                            </a:solidFill>
                            <a:effectLst/>
                            <a:uLnTx/>
                            <a:uFillTx/>
                            <a:latin typeface="Cambria Math" panose="02040503050406030204" pitchFamily="18" charset="0"/>
                          </a:rPr>
                          <m:t>𝑓</m:t>
                        </m:r>
                        <m:d>
                          <m:dPr>
                            <m:ctrlPr>
                              <a:rPr kumimoji="1" lang="en-US" altLang="ja-JP" b="0" i="1" u="none" strike="noStrike" kern="1200" cap="none" spc="0" normalizeH="0" baseline="0" noProof="0">
                                <a:ln>
                                  <a:noFill/>
                                </a:ln>
                                <a:solidFill>
                                  <a:srgbClr val="000000"/>
                                </a:solidFill>
                                <a:effectLst/>
                                <a:uLnTx/>
                                <a:uFillTx/>
                                <a:latin typeface="Cambria Math" panose="02040503050406030204" pitchFamily="18" charset="0"/>
                              </a:rPr>
                            </m:ctrlPr>
                          </m:dPr>
                          <m:e>
                            <m:r>
                              <a:rPr kumimoji="1" lang="ja-JP" altLang="en-US" b="0" i="1" u="none" strike="noStrike" kern="1200" cap="none" spc="0" normalizeH="0" baseline="0" noProof="0">
                                <a:ln>
                                  <a:noFill/>
                                </a:ln>
                                <a:solidFill>
                                  <a:srgbClr val="000000"/>
                                </a:solidFill>
                                <a:effectLst/>
                                <a:uLnTx/>
                                <a:uFillTx/>
                                <a:latin typeface="Cambria Math" panose="02040503050406030204" pitchFamily="18" charset="0"/>
                              </a:rPr>
                              <m:t>𝜃</m:t>
                            </m:r>
                          </m:e>
                        </m:d>
                        <m:r>
                          <a:rPr kumimoji="1" lang="en-US" altLang="ja-JP" b="0" i="1" u="none" strike="noStrike" kern="1200" cap="none" spc="0" normalizeH="0" baseline="0" noProof="0">
                            <a:ln>
                              <a:noFill/>
                            </a:ln>
                            <a:solidFill>
                              <a:srgbClr val="000000"/>
                            </a:solidFill>
                            <a:effectLst/>
                            <a:uLnTx/>
                            <a:uFillTx/>
                            <a:latin typeface="Cambria Math" panose="02040503050406030204" pitchFamily="18" charset="0"/>
                          </a:rPr>
                          <m:t>𝑑</m:t>
                        </m:r>
                        <m:r>
                          <a:rPr kumimoji="1" lang="ja-JP" altLang="en-US" b="0" i="1" u="none" strike="noStrike" kern="1200" cap="none" spc="0" normalizeH="0" baseline="0" noProof="0">
                            <a:ln>
                              <a:noFill/>
                            </a:ln>
                            <a:solidFill>
                              <a:srgbClr val="000000"/>
                            </a:solidFill>
                            <a:effectLst/>
                            <a:uLnTx/>
                            <a:uFillTx/>
                            <a:latin typeface="Cambria Math" panose="02040503050406030204" pitchFamily="18" charset="0"/>
                          </a:rPr>
                          <m:t>𝜃</m:t>
                        </m:r>
                      </m:den>
                    </m:f>
                  </m:oMath>
                </a14:m>
                <a:r>
                  <a:rPr kumimoji="1" lang="en-US" altLang="ja-JP" b="0"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ja-JP" altLang="en-US" b="0"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確率分布に関するベイズの定理</a:t>
                </a:r>
                <a:endParaRPr kumimoji="1" lang="en-US" altLang="ja-JP" b="0"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endParaRPr>
              </a:p>
              <a:p>
                <a:pPr marL="0" marR="0" lvl="0" indent="0" algn="l" defTabSz="914400" rtl="0" eaLnBrk="1" fontAlgn="auto" latinLnBrk="0" hangingPunct="1">
                  <a:spcBef>
                    <a:spcPts val="0"/>
                  </a:spcBef>
                  <a:spcAft>
                    <a:spcPts val="0"/>
                  </a:spcAft>
                  <a:buClrTx/>
                  <a:buSzTx/>
                  <a:buFontTx/>
                  <a:buNone/>
                  <a:tabLst/>
                  <a:defRPr/>
                </a:pPr>
                <a:endParaRPr kumimoji="1" lang="en-US" altLang="ja-JP" dirty="0">
                  <a:solidFill>
                    <a:srgbClr val="000000"/>
                  </a:solidFill>
                  <a:latin typeface="Times New Roman" panose="02020603050405020304" pitchFamily="18" charset="0"/>
                  <a:ea typeface="ＭＳ Ｐゴシック" panose="020B0600070205080204" pitchFamily="50" charset="-128"/>
                  <a:cs typeface="Times New Roman" panose="02020603050405020304" pitchFamily="18" charset="0"/>
                </a:endParaRPr>
              </a:p>
              <a:p>
                <a:pPr marL="342900" lvl="0" indent="-342900" defTabSz="914400">
                  <a:buFont typeface="Symbol" panose="05050102010706020507" pitchFamily="18" charset="2"/>
                  <a:buChar char="Þ"/>
                  <a:defRPr/>
                </a:pPr>
                <a:r>
                  <a:rPr kumimoji="1" lang="ja-JP" altLang="en-US" sz="2400" b="0" i="0" u="none" strike="noStrike" kern="1200" cap="none" spc="0" normalizeH="0" baseline="0" noProof="0" dirty="0">
                    <a:ln>
                      <a:noFill/>
                    </a:ln>
                    <a:solidFill>
                      <a:srgbClr val="0000FF"/>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観測データ </a:t>
                </a:r>
                <a:r>
                  <a:rPr kumimoji="1" lang="en-US" altLang="ja-JP" sz="2400" b="0" i="0" u="none" strike="noStrike" kern="1200" cap="none" spc="0" normalizeH="0" baseline="0" noProof="0" dirty="0">
                    <a:ln>
                      <a:noFill/>
                    </a:ln>
                    <a:solidFill>
                      <a:srgbClr val="0000FF"/>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a:t>
                </a:r>
                <a:r>
                  <a:rPr kumimoji="1" lang="en-US" altLang="ja-JP" sz="2400" b="0" i="1" u="none" strike="noStrike" kern="1200" cap="none" spc="0" normalizeH="0" baseline="0" noProof="0" dirty="0">
                    <a:ln>
                      <a:noFill/>
                    </a:ln>
                    <a:solidFill>
                      <a:srgbClr val="0000FF"/>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x</a:t>
                </a:r>
                <a:r>
                  <a:rPr kumimoji="1" lang="en-US" altLang="ja-JP" sz="2400" b="0" i="1" u="none" strike="noStrike" kern="1200" cap="none" spc="0" normalizeH="0" baseline="-25000" noProof="0" dirty="0">
                    <a:ln>
                      <a:noFill/>
                    </a:ln>
                    <a:solidFill>
                      <a:srgbClr val="0000FF"/>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i</a:t>
                </a:r>
                <a:r>
                  <a:rPr kumimoji="1" lang="en-US" altLang="ja-JP" sz="2400" dirty="0">
                    <a:solidFill>
                      <a:srgbClr val="0000FF"/>
                    </a:solidFill>
                    <a:latin typeface="Times New Roman" panose="02020603050405020304" pitchFamily="18" charset="0"/>
                    <a:ea typeface="ＭＳ Ｐゴシック" panose="020B0600070205080204" pitchFamily="50" charset="-128"/>
                    <a:cs typeface="Times New Roman" panose="02020603050405020304" pitchFamily="18" charset="0"/>
                  </a:rPr>
                  <a:t>,</a:t>
                </a:r>
                <a:r>
                  <a:rPr kumimoji="1" lang="en-US" altLang="ja-JP" sz="2400" b="0" i="1" u="none" strike="noStrike" kern="1200" cap="none" spc="0" normalizeH="0" baseline="-25000" noProof="0" dirty="0">
                    <a:ln>
                      <a:noFill/>
                    </a:ln>
                    <a:solidFill>
                      <a:srgbClr val="0000FF"/>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2400" i="1" dirty="0" err="1">
                    <a:solidFill>
                      <a:srgbClr val="0000FF"/>
                    </a:solidFill>
                    <a:latin typeface="Times New Roman" panose="02020603050405020304" pitchFamily="18" charset="0"/>
                    <a:ea typeface="ＭＳ Ｐゴシック" panose="020B0600070205080204" pitchFamily="50" charset="-128"/>
                    <a:cs typeface="Times New Roman" panose="02020603050405020304" pitchFamily="18" charset="0"/>
                  </a:rPr>
                  <a:t>y</a:t>
                </a:r>
                <a:r>
                  <a:rPr kumimoji="1" lang="en-US" altLang="ja-JP" sz="2400" i="1" baseline="-25000" dirty="0" err="1">
                    <a:solidFill>
                      <a:srgbClr val="0000FF"/>
                    </a:solidFill>
                    <a:latin typeface="Times New Roman" panose="02020603050405020304" pitchFamily="18" charset="0"/>
                    <a:ea typeface="ＭＳ Ｐゴシック" panose="020B0600070205080204" pitchFamily="50" charset="-128"/>
                    <a:cs typeface="Times New Roman" panose="02020603050405020304" pitchFamily="18" charset="0"/>
                  </a:rPr>
                  <a:t>i</a:t>
                </a:r>
                <a:r>
                  <a:rPr kumimoji="1" lang="en-US" altLang="ja-JP" sz="2400" b="0" i="0" u="none" strike="noStrike" kern="1200" cap="none" spc="0" normalizeH="0" baseline="0" noProof="0" dirty="0">
                    <a:ln>
                      <a:noFill/>
                    </a:ln>
                    <a:solidFill>
                      <a:srgbClr val="0000FF"/>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a:t>
                </a:r>
                <a:r>
                  <a:rPr kumimoji="1" lang="ja-JP" altLang="en-US" sz="2400" b="0" i="0" u="none" strike="noStrike" kern="1200" cap="none" spc="0" normalizeH="0" baseline="0" noProof="0" dirty="0">
                    <a:ln>
                      <a:noFill/>
                    </a:ln>
                    <a:solidFill>
                      <a:srgbClr val="0000FF"/>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があるとき、分布関数の母数</a:t>
                </a:r>
                <a14:m>
                  <m:oMath xmlns:m="http://schemas.openxmlformats.org/officeDocument/2006/math">
                    <m:r>
                      <a:rPr kumimoji="1" lang="ja-JP" altLang="en-US" sz="2400" b="0" i="1" u="none" strike="noStrike" kern="1200" cap="none" spc="0" normalizeH="0" baseline="0" noProof="0" smtClean="0">
                        <a:ln>
                          <a:noFill/>
                        </a:ln>
                        <a:solidFill>
                          <a:srgbClr val="0000FF"/>
                        </a:solidFill>
                        <a:effectLst/>
                        <a:uLnTx/>
                        <a:uFillTx/>
                        <a:latin typeface="Cambria Math" panose="02040503050406030204" pitchFamily="18" charset="0"/>
                      </a:rPr>
                      <m:t>𝜃</m:t>
                    </m:r>
                  </m:oMath>
                </a14:m>
                <a:r>
                  <a:rPr kumimoji="1" lang="ja-JP" altLang="en-US" sz="2400" b="0" i="0" u="none" strike="noStrike" kern="1200" cap="none" spc="0" normalizeH="0" baseline="0" noProof="0" dirty="0">
                    <a:ln>
                      <a:noFill/>
                    </a:ln>
                    <a:solidFill>
                      <a:srgbClr val="0000FF"/>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の分布がわかる</a:t>
                </a:r>
                <a:endParaRPr kumimoji="1" lang="en-US" altLang="ja-JP" sz="2400" b="0" i="0" u="none" strike="noStrike" kern="1200" cap="none" spc="0" normalizeH="0" baseline="0" noProof="0" dirty="0">
                  <a:ln>
                    <a:noFill/>
                  </a:ln>
                  <a:solidFill>
                    <a:srgbClr val="0000FF"/>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endParaRPr>
              </a:p>
              <a:p>
                <a:pPr lvl="0" defTabSz="914400">
                  <a:defRPr/>
                </a:pPr>
                <a:endParaRPr kumimoji="1" lang="en-US" altLang="ja-JP" sz="2400" b="0" u="none" strike="noStrike" kern="1200" cap="none" spc="0" normalizeH="0" baseline="0" noProof="0" dirty="0">
                  <a:ln>
                    <a:noFill/>
                  </a:ln>
                  <a:solidFill>
                    <a:srgbClr val="000000"/>
                  </a:solidFill>
                  <a:effectLst/>
                  <a:uLnTx/>
                  <a:uFillTx/>
                </a:endParaRPr>
              </a:p>
              <a:p>
                <a:pPr lvl="0" defTabSz="914400">
                  <a:defRPr/>
                </a:pPr>
                <a:r>
                  <a:rPr kumimoji="1" lang="ja-JP" altLang="en-US" sz="2400" b="0" u="none" strike="noStrike" kern="1200" cap="none" spc="0" normalizeH="0" baseline="0" noProof="0" dirty="0">
                    <a:ln>
                      <a:noFill/>
                    </a:ln>
                    <a:solidFill>
                      <a:srgbClr val="000000"/>
                    </a:solidFill>
                    <a:effectLst/>
                    <a:uLnTx/>
                    <a:uFillTx/>
                  </a:rPr>
                  <a:t>例えばフィッティング変数 </a:t>
                </a:r>
                <a:r>
                  <a:rPr kumimoji="1" lang="en-US" altLang="ja-JP" sz="2400" b="0" i="1" u="none" strike="noStrike" kern="1200" cap="none" spc="0" normalizeH="0" baseline="0" noProof="0" dirty="0" err="1">
                    <a:ln>
                      <a:noFill/>
                    </a:ln>
                    <a:solidFill>
                      <a:srgbClr val="000000"/>
                    </a:solidFill>
                    <a:effectLst/>
                    <a:uLnTx/>
                    <a:uFillTx/>
                  </a:rPr>
                  <a:t>w</a:t>
                </a:r>
                <a:r>
                  <a:rPr kumimoji="1" lang="en-US" altLang="ja-JP" sz="2400" b="0" i="1" u="none" strike="noStrike" kern="1200" cap="none" spc="0" normalizeH="0" baseline="-25000" noProof="0" dirty="0" err="1">
                    <a:ln>
                      <a:noFill/>
                    </a:ln>
                    <a:solidFill>
                      <a:srgbClr val="000000"/>
                    </a:solidFill>
                    <a:effectLst/>
                    <a:uLnTx/>
                    <a:uFillTx/>
                  </a:rPr>
                  <a:t>i</a:t>
                </a:r>
                <a:r>
                  <a:rPr kumimoji="1" lang="ja-JP" altLang="en-US" sz="2400" b="0" i="1" u="none" strike="noStrike" kern="1200" cap="none" spc="0" normalizeH="0" baseline="-25000" noProof="0" dirty="0">
                    <a:ln>
                      <a:noFill/>
                    </a:ln>
                    <a:solidFill>
                      <a:srgbClr val="000000"/>
                    </a:solidFill>
                    <a:effectLst/>
                    <a:uLnTx/>
                    <a:uFillTx/>
                  </a:rPr>
                  <a:t> </a:t>
                </a:r>
                <a:r>
                  <a:rPr kumimoji="1" lang="ja-JP" altLang="en-US" sz="2400" b="0" u="none" strike="noStrike" kern="1200" cap="none" spc="0" normalizeH="0" baseline="0" noProof="0" dirty="0">
                    <a:ln>
                      <a:noFill/>
                    </a:ln>
                    <a:solidFill>
                      <a:srgbClr val="000000"/>
                    </a:solidFill>
                    <a:effectLst/>
                    <a:uLnTx/>
                    <a:uFillTx/>
                  </a:rPr>
                  <a:t>が正規分布</a:t>
                </a:r>
                <a:br>
                  <a:rPr kumimoji="1" lang="en-US" altLang="ja-JP" sz="2400" b="0" u="none" strike="noStrike" kern="1200" cap="none" spc="0" normalizeH="0" baseline="0" noProof="0" dirty="0">
                    <a:ln>
                      <a:noFill/>
                    </a:ln>
                    <a:solidFill>
                      <a:srgbClr val="000000"/>
                    </a:solidFill>
                    <a:effectLst/>
                    <a:uLnTx/>
                    <a:uFillTx/>
                  </a:rPr>
                </a:br>
                <a:r>
                  <a:rPr kumimoji="1" lang="en-US" altLang="ja-JP" sz="2400" b="0" u="none" strike="noStrike" kern="1200" cap="none" spc="0" normalizeH="0" baseline="0" noProof="0" dirty="0">
                    <a:ln>
                      <a:noFill/>
                    </a:ln>
                    <a:solidFill>
                      <a:srgbClr val="000000"/>
                    </a:solidFill>
                    <a:effectLst/>
                    <a:uLnTx/>
                    <a:uFillTx/>
                  </a:rPr>
                  <a:t>  </a:t>
                </a:r>
                <a:r>
                  <a:rPr kumimoji="1" lang="ja-JP" altLang="en-US" sz="2400" b="0" u="none" strike="noStrike" kern="1200" cap="none" spc="0" normalizeH="0" baseline="0" noProof="0" dirty="0">
                    <a:ln>
                      <a:noFill/>
                    </a:ln>
                    <a:solidFill>
                      <a:srgbClr val="000000"/>
                    </a:solidFill>
                    <a:effectLst/>
                    <a:uLnTx/>
                    <a:uFillTx/>
                  </a:rPr>
                  <a:t> </a:t>
                </a:r>
                <a14:m>
                  <m:oMath xmlns:m="http://schemas.openxmlformats.org/officeDocument/2006/math">
                    <m:r>
                      <a:rPr kumimoji="1" lang="en-US" altLang="ja-JP" sz="2400" i="1">
                        <a:solidFill>
                          <a:srgbClr val="000000"/>
                        </a:solidFill>
                        <a:latin typeface="Cambria Math" panose="02040503050406030204" pitchFamily="18" charset="0"/>
                      </a:rPr>
                      <m:t>𝑓</m:t>
                    </m:r>
                    <m:d>
                      <m:dPr>
                        <m:ctrlPr>
                          <a:rPr kumimoji="1" lang="en-US" altLang="ja-JP" sz="2400" i="1">
                            <a:solidFill>
                              <a:srgbClr val="000000"/>
                            </a:solidFill>
                            <a:latin typeface="Cambria Math" panose="02040503050406030204" pitchFamily="18" charset="0"/>
                          </a:rPr>
                        </m:ctrlPr>
                      </m:dPr>
                      <m:e>
                        <m:sSub>
                          <m:sSubPr>
                            <m:ctrlPr>
                              <a:rPr kumimoji="1" lang="en-US" altLang="ja-JP" sz="2400" i="1" smtClean="0">
                                <a:solidFill>
                                  <a:srgbClr val="000000"/>
                                </a:solidFill>
                                <a:latin typeface="Cambria Math" panose="02040503050406030204" pitchFamily="18" charset="0"/>
                              </a:rPr>
                            </m:ctrlPr>
                          </m:sSubPr>
                          <m:e>
                            <m:r>
                              <a:rPr kumimoji="1" lang="en-US" altLang="ja-JP" sz="2400" b="0" i="1" smtClean="0">
                                <a:solidFill>
                                  <a:srgbClr val="000000"/>
                                </a:solidFill>
                                <a:latin typeface="Cambria Math" panose="02040503050406030204" pitchFamily="18" charset="0"/>
                              </a:rPr>
                              <m:t>𝑤</m:t>
                            </m:r>
                          </m:e>
                          <m:sub>
                            <m:r>
                              <a:rPr kumimoji="1" lang="en-US" altLang="ja-JP" sz="2400" b="0" i="1" smtClean="0">
                                <a:solidFill>
                                  <a:srgbClr val="000000"/>
                                </a:solidFill>
                                <a:latin typeface="Cambria Math" panose="02040503050406030204" pitchFamily="18" charset="0"/>
                              </a:rPr>
                              <m:t>𝑖</m:t>
                            </m:r>
                          </m:sub>
                        </m:sSub>
                        <m:r>
                          <a:rPr kumimoji="1" lang="en-US" altLang="ja-JP" sz="2400" i="1">
                            <a:solidFill>
                              <a:srgbClr val="000000"/>
                            </a:solidFill>
                            <a:latin typeface="Cambria Math" panose="02040503050406030204" pitchFamily="18" charset="0"/>
                          </a:rPr>
                          <m:t>|</m:t>
                        </m:r>
                        <m:r>
                          <m:rPr>
                            <m:nor/>
                          </m:rPr>
                          <a:rPr kumimoji="1" lang="en-US" altLang="ja-JP" sz="2400" i="1" dirty="0">
                            <a:solidFill>
                              <a:srgbClr val="0000FF"/>
                            </a:solidFill>
                            <a:latin typeface="Times New Roman" panose="02020603050405020304" pitchFamily="18" charset="0"/>
                            <a:ea typeface="ＭＳ Ｐゴシック" panose="020B0600070205080204" pitchFamily="50" charset="-128"/>
                            <a:cs typeface="Times New Roman" panose="02020603050405020304" pitchFamily="18" charset="0"/>
                          </a:rPr>
                          <m:t>x</m:t>
                        </m:r>
                        <m:r>
                          <m:rPr>
                            <m:nor/>
                          </m:rPr>
                          <a:rPr kumimoji="1" lang="en-US" altLang="ja-JP" sz="2400" i="1" baseline="-25000" dirty="0">
                            <a:solidFill>
                              <a:srgbClr val="0000FF"/>
                            </a:solidFill>
                            <a:latin typeface="Times New Roman" panose="02020603050405020304" pitchFamily="18" charset="0"/>
                            <a:ea typeface="ＭＳ Ｐゴシック" panose="020B0600070205080204" pitchFamily="50" charset="-128"/>
                            <a:cs typeface="Times New Roman" panose="02020603050405020304" pitchFamily="18" charset="0"/>
                          </a:rPr>
                          <m:t>i</m:t>
                        </m:r>
                        <m:r>
                          <m:rPr>
                            <m:nor/>
                          </m:rPr>
                          <a:rPr kumimoji="1" lang="en-US" altLang="ja-JP" sz="2400" b="0" i="1" smtClean="0">
                            <a:solidFill>
                              <a:srgbClr val="000000"/>
                            </a:solidFill>
                            <a:latin typeface="Cambria Math" panose="02040503050406030204" pitchFamily="18" charset="0"/>
                          </a:rPr>
                          <m:t>, </m:t>
                        </m:r>
                        <m:r>
                          <m:rPr>
                            <m:nor/>
                          </m:rPr>
                          <a:rPr kumimoji="1" lang="en-US" altLang="ja-JP" sz="2400" b="0" i="1" dirty="0" smtClean="0">
                            <a:solidFill>
                              <a:srgbClr val="0000FF"/>
                            </a:solidFill>
                            <a:latin typeface="Times New Roman" panose="02020603050405020304" pitchFamily="18" charset="0"/>
                            <a:ea typeface="ＭＳ Ｐゴシック" panose="020B0600070205080204" pitchFamily="50" charset="-128"/>
                            <a:cs typeface="Times New Roman" panose="02020603050405020304" pitchFamily="18" charset="0"/>
                          </a:rPr>
                          <m:t>y</m:t>
                        </m:r>
                        <m:r>
                          <m:rPr>
                            <m:nor/>
                          </m:rPr>
                          <a:rPr kumimoji="1" lang="en-US" altLang="ja-JP" sz="2400" i="1" baseline="-25000" dirty="0">
                            <a:solidFill>
                              <a:srgbClr val="0000FF"/>
                            </a:solidFill>
                            <a:latin typeface="Times New Roman" panose="02020603050405020304" pitchFamily="18" charset="0"/>
                            <a:ea typeface="ＭＳ Ｐゴシック" panose="020B0600070205080204" pitchFamily="50" charset="-128"/>
                            <a:cs typeface="Times New Roman" panose="02020603050405020304" pitchFamily="18" charset="0"/>
                          </a:rPr>
                          <m:t>i</m:t>
                        </m:r>
                      </m:e>
                    </m:d>
                    <m:r>
                      <a:rPr kumimoji="1" lang="en-US" altLang="ja-JP" sz="2400" b="0" i="1" smtClean="0">
                        <a:solidFill>
                          <a:srgbClr val="000000"/>
                        </a:solidFill>
                        <a:latin typeface="Cambria Math" panose="02040503050406030204" pitchFamily="18" charset="0"/>
                      </a:rPr>
                      <m:t>=</m:t>
                    </m:r>
                    <m:r>
                      <a:rPr kumimoji="1" lang="en-US" altLang="ja-JP" sz="2400" b="0" i="1" smtClean="0">
                        <a:solidFill>
                          <a:srgbClr val="000000"/>
                        </a:solidFill>
                        <a:latin typeface="Cambria Math" panose="02040503050406030204" pitchFamily="18" charset="0"/>
                      </a:rPr>
                      <m:t>𝑁</m:t>
                    </m:r>
                    <m:d>
                      <m:dPr>
                        <m:ctrlPr>
                          <a:rPr kumimoji="1" lang="en-US" altLang="ja-JP" sz="2400" b="0" i="1" smtClean="0">
                            <a:solidFill>
                              <a:srgbClr val="000000"/>
                            </a:solidFill>
                            <a:latin typeface="Cambria Math" panose="02040503050406030204" pitchFamily="18" charset="0"/>
                          </a:rPr>
                        </m:ctrlPr>
                      </m:dPr>
                      <m:e>
                        <m:r>
                          <a:rPr kumimoji="1" lang="ja-JP" altLang="en-US" sz="2400" b="0" i="1" smtClean="0">
                            <a:solidFill>
                              <a:srgbClr val="000000"/>
                            </a:solidFill>
                            <a:latin typeface="Cambria Math" panose="02040503050406030204" pitchFamily="18" charset="0"/>
                          </a:rPr>
                          <m:t>𝜇</m:t>
                        </m:r>
                        <m:r>
                          <a:rPr kumimoji="1" lang="en-US" altLang="ja-JP" sz="2400" b="0" i="1" smtClean="0">
                            <a:solidFill>
                              <a:srgbClr val="000000"/>
                            </a:solidFill>
                            <a:latin typeface="Cambria Math" panose="02040503050406030204" pitchFamily="18" charset="0"/>
                          </a:rPr>
                          <m:t>,</m:t>
                        </m:r>
                        <m:sSup>
                          <m:sSupPr>
                            <m:ctrlPr>
                              <a:rPr kumimoji="1" lang="en-US" altLang="ja-JP" sz="2400" b="0" i="1" smtClean="0">
                                <a:solidFill>
                                  <a:srgbClr val="000000"/>
                                </a:solidFill>
                                <a:latin typeface="Cambria Math" panose="02040503050406030204" pitchFamily="18" charset="0"/>
                              </a:rPr>
                            </m:ctrlPr>
                          </m:sSupPr>
                          <m:e>
                            <m:r>
                              <a:rPr kumimoji="1" lang="ja-JP" altLang="en-US" sz="2400" b="0" i="1" smtClean="0">
                                <a:solidFill>
                                  <a:srgbClr val="000000"/>
                                </a:solidFill>
                                <a:latin typeface="Cambria Math" panose="02040503050406030204" pitchFamily="18" charset="0"/>
                              </a:rPr>
                              <m:t>𝜎</m:t>
                            </m:r>
                          </m:e>
                          <m:sup>
                            <m:r>
                              <a:rPr kumimoji="1" lang="en-US" altLang="ja-JP" sz="2400" b="0" i="1" smtClean="0">
                                <a:solidFill>
                                  <a:srgbClr val="000000"/>
                                </a:solidFill>
                                <a:latin typeface="Cambria Math" panose="02040503050406030204" pitchFamily="18" charset="0"/>
                              </a:rPr>
                              <m:t>2</m:t>
                            </m:r>
                          </m:sup>
                        </m:sSup>
                      </m:e>
                    </m:d>
                    <m:r>
                      <a:rPr kumimoji="1" lang="en-US" altLang="ja-JP" sz="2400" b="0" i="1" smtClean="0">
                        <a:solidFill>
                          <a:srgbClr val="000000"/>
                        </a:solidFill>
                        <a:latin typeface="Cambria Math" panose="02040503050406030204" pitchFamily="18" charset="0"/>
                      </a:rPr>
                      <m:t>=</m:t>
                    </m:r>
                    <m:f>
                      <m:fPr>
                        <m:ctrlPr>
                          <a:rPr kumimoji="1" lang="en-US" altLang="ja-JP" sz="2400" b="0" i="1" smtClean="0">
                            <a:solidFill>
                              <a:srgbClr val="000000"/>
                            </a:solidFill>
                            <a:latin typeface="Cambria Math" panose="02040503050406030204" pitchFamily="18" charset="0"/>
                          </a:rPr>
                        </m:ctrlPr>
                      </m:fPr>
                      <m:num>
                        <m:r>
                          <a:rPr kumimoji="1" lang="en-US" altLang="ja-JP" sz="2400" b="0" i="1" smtClean="0">
                            <a:solidFill>
                              <a:srgbClr val="000000"/>
                            </a:solidFill>
                            <a:latin typeface="Cambria Math" panose="02040503050406030204" pitchFamily="18" charset="0"/>
                          </a:rPr>
                          <m:t>1</m:t>
                        </m:r>
                      </m:num>
                      <m:den>
                        <m:rad>
                          <m:radPr>
                            <m:degHide m:val="on"/>
                            <m:ctrlPr>
                              <a:rPr kumimoji="1" lang="en-US" altLang="ja-JP" sz="2400" b="0" i="1" smtClean="0">
                                <a:solidFill>
                                  <a:srgbClr val="000000"/>
                                </a:solidFill>
                                <a:latin typeface="Cambria Math" panose="02040503050406030204" pitchFamily="18" charset="0"/>
                              </a:rPr>
                            </m:ctrlPr>
                          </m:radPr>
                          <m:deg/>
                          <m:e>
                            <m:r>
                              <a:rPr kumimoji="1" lang="en-US" altLang="ja-JP" sz="2400" b="0" i="1" smtClean="0">
                                <a:solidFill>
                                  <a:srgbClr val="000000"/>
                                </a:solidFill>
                                <a:latin typeface="Cambria Math" panose="02040503050406030204" pitchFamily="18" charset="0"/>
                              </a:rPr>
                              <m:t>2</m:t>
                            </m:r>
                            <m:sSup>
                              <m:sSupPr>
                                <m:ctrlPr>
                                  <a:rPr kumimoji="1" lang="en-US" altLang="ja-JP" sz="2400" i="1">
                                    <a:solidFill>
                                      <a:srgbClr val="000000"/>
                                    </a:solidFill>
                                    <a:latin typeface="Cambria Math" panose="02040503050406030204" pitchFamily="18" charset="0"/>
                                  </a:rPr>
                                </m:ctrlPr>
                              </m:sSupPr>
                              <m:e>
                                <m:r>
                                  <a:rPr kumimoji="1" lang="ja-JP" altLang="en-US" sz="2400" i="1">
                                    <a:solidFill>
                                      <a:srgbClr val="000000"/>
                                    </a:solidFill>
                                    <a:latin typeface="Cambria Math" panose="02040503050406030204" pitchFamily="18" charset="0"/>
                                  </a:rPr>
                                  <m:t>𝜎</m:t>
                                </m:r>
                              </m:e>
                              <m:sup>
                                <m:r>
                                  <a:rPr kumimoji="1" lang="en-US" altLang="ja-JP" sz="2400" i="1">
                                    <a:solidFill>
                                      <a:srgbClr val="000000"/>
                                    </a:solidFill>
                                    <a:latin typeface="Cambria Math" panose="02040503050406030204" pitchFamily="18" charset="0"/>
                                  </a:rPr>
                                  <m:t>2</m:t>
                                </m:r>
                              </m:sup>
                            </m:sSup>
                          </m:e>
                        </m:rad>
                      </m:den>
                    </m:f>
                    <m:func>
                      <m:funcPr>
                        <m:ctrlPr>
                          <a:rPr kumimoji="1" lang="en-US" altLang="ja-JP" sz="2400" b="0" i="1" smtClean="0">
                            <a:solidFill>
                              <a:srgbClr val="000000"/>
                            </a:solidFill>
                            <a:latin typeface="Cambria Math" panose="02040503050406030204" pitchFamily="18" charset="0"/>
                          </a:rPr>
                        </m:ctrlPr>
                      </m:funcPr>
                      <m:fName>
                        <m:r>
                          <m:rPr>
                            <m:sty m:val="p"/>
                          </m:rPr>
                          <a:rPr kumimoji="1" lang="en-US" altLang="ja-JP" sz="2400" b="0" i="0" smtClean="0">
                            <a:solidFill>
                              <a:srgbClr val="000000"/>
                            </a:solidFill>
                            <a:latin typeface="Cambria Math" panose="02040503050406030204" pitchFamily="18" charset="0"/>
                          </a:rPr>
                          <m:t>exp</m:t>
                        </m:r>
                      </m:fName>
                      <m:e>
                        <m:d>
                          <m:dPr>
                            <m:ctrlPr>
                              <a:rPr kumimoji="1" lang="en-US" altLang="ja-JP" sz="2400" b="0" i="1" smtClean="0">
                                <a:solidFill>
                                  <a:srgbClr val="000000"/>
                                </a:solidFill>
                                <a:latin typeface="Cambria Math" panose="02040503050406030204" pitchFamily="18" charset="0"/>
                              </a:rPr>
                            </m:ctrlPr>
                          </m:dPr>
                          <m:e>
                            <m:r>
                              <a:rPr kumimoji="1" lang="en-US" altLang="ja-JP" sz="2400" b="0" i="1" smtClean="0">
                                <a:solidFill>
                                  <a:srgbClr val="000000"/>
                                </a:solidFill>
                                <a:latin typeface="Cambria Math" panose="02040503050406030204" pitchFamily="18" charset="0"/>
                              </a:rPr>
                              <m:t>−</m:t>
                            </m:r>
                            <m:f>
                              <m:fPr>
                                <m:ctrlPr>
                                  <a:rPr kumimoji="1" lang="en-US" altLang="ja-JP" sz="2400" b="0" i="1" smtClean="0">
                                    <a:solidFill>
                                      <a:srgbClr val="000000"/>
                                    </a:solidFill>
                                    <a:latin typeface="Cambria Math" panose="02040503050406030204" pitchFamily="18" charset="0"/>
                                  </a:rPr>
                                </m:ctrlPr>
                              </m:fPr>
                              <m:num>
                                <m:sSup>
                                  <m:sSupPr>
                                    <m:ctrlPr>
                                      <a:rPr kumimoji="1" lang="en-US" altLang="ja-JP" sz="2400" b="0" i="1" smtClean="0">
                                        <a:solidFill>
                                          <a:srgbClr val="000000"/>
                                        </a:solidFill>
                                        <a:latin typeface="Cambria Math" panose="02040503050406030204" pitchFamily="18" charset="0"/>
                                      </a:rPr>
                                    </m:ctrlPr>
                                  </m:sSupPr>
                                  <m:e>
                                    <m:d>
                                      <m:dPr>
                                        <m:ctrlPr>
                                          <a:rPr kumimoji="1" lang="en-US" altLang="ja-JP" sz="2400" b="0" i="1" smtClean="0">
                                            <a:solidFill>
                                              <a:srgbClr val="000000"/>
                                            </a:solidFill>
                                            <a:latin typeface="Cambria Math" panose="02040503050406030204" pitchFamily="18" charset="0"/>
                                          </a:rPr>
                                        </m:ctrlPr>
                                      </m:dPr>
                                      <m:e>
                                        <m:sSub>
                                          <m:sSubPr>
                                            <m:ctrlPr>
                                              <a:rPr kumimoji="1" lang="en-US" altLang="ja-JP" sz="2400" b="0" i="1" smtClean="0">
                                                <a:solidFill>
                                                  <a:srgbClr val="000000"/>
                                                </a:solidFill>
                                                <a:latin typeface="Cambria Math" panose="02040503050406030204" pitchFamily="18" charset="0"/>
                                              </a:rPr>
                                            </m:ctrlPr>
                                          </m:sSubPr>
                                          <m:e>
                                            <m:r>
                                              <a:rPr kumimoji="1" lang="en-US" altLang="ja-JP" sz="2400" b="0" i="1" smtClean="0">
                                                <a:solidFill>
                                                  <a:srgbClr val="000000"/>
                                                </a:solidFill>
                                                <a:latin typeface="Cambria Math" panose="02040503050406030204" pitchFamily="18" charset="0"/>
                                              </a:rPr>
                                              <m:t>𝑥</m:t>
                                            </m:r>
                                          </m:e>
                                          <m:sub>
                                            <m:r>
                                              <a:rPr kumimoji="1" lang="en-US" altLang="ja-JP" sz="2400" b="0" i="1" smtClean="0">
                                                <a:solidFill>
                                                  <a:srgbClr val="000000"/>
                                                </a:solidFill>
                                                <a:latin typeface="Cambria Math" panose="02040503050406030204" pitchFamily="18" charset="0"/>
                                              </a:rPr>
                                              <m:t>𝑖</m:t>
                                            </m:r>
                                          </m:sub>
                                        </m:sSub>
                                        <m:r>
                                          <a:rPr kumimoji="1" lang="en-US" altLang="ja-JP" sz="2400" b="0" i="1" smtClean="0">
                                            <a:solidFill>
                                              <a:srgbClr val="000000"/>
                                            </a:solidFill>
                                            <a:latin typeface="Cambria Math" panose="02040503050406030204" pitchFamily="18" charset="0"/>
                                          </a:rPr>
                                          <m:t>−</m:t>
                                        </m:r>
                                        <m:r>
                                          <a:rPr kumimoji="1" lang="ja-JP" altLang="en-US" sz="2400" b="0" i="1" smtClean="0">
                                            <a:solidFill>
                                              <a:srgbClr val="000000"/>
                                            </a:solidFill>
                                            <a:latin typeface="Cambria Math" panose="02040503050406030204" pitchFamily="18" charset="0"/>
                                          </a:rPr>
                                          <m:t>𝜇</m:t>
                                        </m:r>
                                      </m:e>
                                    </m:d>
                                  </m:e>
                                  <m:sup>
                                    <m:r>
                                      <a:rPr kumimoji="1" lang="en-US" altLang="ja-JP" sz="2400" b="0" i="1" smtClean="0">
                                        <a:solidFill>
                                          <a:srgbClr val="000000"/>
                                        </a:solidFill>
                                        <a:latin typeface="Cambria Math" panose="02040503050406030204" pitchFamily="18" charset="0"/>
                                      </a:rPr>
                                      <m:t>2</m:t>
                                    </m:r>
                                  </m:sup>
                                </m:sSup>
                              </m:num>
                              <m:den>
                                <m:r>
                                  <a:rPr kumimoji="1" lang="en-US" altLang="ja-JP" sz="2400" b="0" i="1" smtClean="0">
                                    <a:solidFill>
                                      <a:srgbClr val="000000"/>
                                    </a:solidFill>
                                    <a:latin typeface="Cambria Math" panose="02040503050406030204" pitchFamily="18" charset="0"/>
                                  </a:rPr>
                                  <m:t>2</m:t>
                                </m:r>
                                <m:sSup>
                                  <m:sSupPr>
                                    <m:ctrlPr>
                                      <a:rPr kumimoji="1" lang="en-US" altLang="ja-JP" sz="2400" i="1">
                                        <a:solidFill>
                                          <a:srgbClr val="000000"/>
                                        </a:solidFill>
                                        <a:latin typeface="Cambria Math" panose="02040503050406030204" pitchFamily="18" charset="0"/>
                                      </a:rPr>
                                    </m:ctrlPr>
                                  </m:sSupPr>
                                  <m:e>
                                    <m:r>
                                      <a:rPr kumimoji="1" lang="ja-JP" altLang="en-US" sz="2400" i="1">
                                        <a:solidFill>
                                          <a:srgbClr val="000000"/>
                                        </a:solidFill>
                                        <a:latin typeface="Cambria Math" panose="02040503050406030204" pitchFamily="18" charset="0"/>
                                      </a:rPr>
                                      <m:t>𝜎</m:t>
                                    </m:r>
                                  </m:e>
                                  <m:sup>
                                    <m:r>
                                      <a:rPr kumimoji="1" lang="en-US" altLang="ja-JP" sz="2400" i="1">
                                        <a:solidFill>
                                          <a:srgbClr val="000000"/>
                                        </a:solidFill>
                                        <a:latin typeface="Cambria Math" panose="02040503050406030204" pitchFamily="18" charset="0"/>
                                      </a:rPr>
                                      <m:t>2</m:t>
                                    </m:r>
                                  </m:sup>
                                </m:sSup>
                              </m:den>
                            </m:f>
                          </m:e>
                        </m:d>
                      </m:e>
                    </m:func>
                  </m:oMath>
                </a14:m>
                <a:r>
                  <a:rPr kumimoji="1" lang="ja-JP" altLang="en-US" sz="2400" b="0" i="0" u="none" strike="noStrike" kern="1200" cap="none" spc="0" normalizeH="0" baseline="0" noProof="0" dirty="0">
                    <a:ln>
                      <a:noFill/>
                    </a:ln>
                    <a:solidFill>
                      <a:srgbClr val="0000FF"/>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a:t>
                </a:r>
                <a:endParaRPr kumimoji="1" lang="en-US" altLang="ja-JP" sz="2400" b="0" i="0" u="none" strike="noStrike" kern="1200" cap="none" spc="0" normalizeH="0" baseline="0" noProof="0" dirty="0">
                  <a:ln>
                    <a:noFill/>
                  </a:ln>
                  <a:solidFill>
                    <a:srgbClr val="0000FF"/>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endParaRPr>
              </a:p>
              <a:p>
                <a:pPr lvl="0" defTabSz="914400">
                  <a:defRPr/>
                </a:pPr>
                <a:r>
                  <a:rPr kumimoji="1" lang="ja-JP" altLang="en-US" sz="2400" b="0" i="0" u="none" strike="noStrike" kern="1200" cap="none" spc="0" normalizeH="0" baseline="0" noProof="0" dirty="0">
                    <a:ln>
                      <a:noFill/>
                    </a:ln>
                    <a:solidFill>
                      <a:schemeClr val="tx1"/>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に従う場合、</a:t>
                </a:r>
                <a:r>
                  <a:rPr kumimoji="1" lang="en-US" altLang="ja-JP" sz="2400" b="0" i="1" u="none" strike="noStrike" kern="1200" cap="none" spc="0" normalizeH="0" baseline="0" noProof="0" dirty="0">
                    <a:ln>
                      <a:noFill/>
                    </a:ln>
                    <a:solidFill>
                      <a:schemeClr val="tx1"/>
                    </a:solidFill>
                    <a:effectLst/>
                    <a:uLnTx/>
                    <a:uFillTx/>
                  </a:rPr>
                  <a:t> </a:t>
                </a:r>
                <a:r>
                  <a:rPr kumimoji="1" lang="en-US" altLang="ja-JP" sz="2400" b="0" i="1" u="none" strike="noStrike" kern="1200" cap="none" spc="0" normalizeH="0" baseline="0" noProof="0" dirty="0" err="1">
                    <a:ln>
                      <a:noFill/>
                    </a:ln>
                    <a:solidFill>
                      <a:srgbClr val="FF0000"/>
                    </a:solidFill>
                    <a:effectLst/>
                    <a:uLnTx/>
                    <a:uFillTx/>
                  </a:rPr>
                  <a:t>w</a:t>
                </a:r>
                <a:r>
                  <a:rPr kumimoji="1" lang="en-US" altLang="ja-JP" sz="2400" b="0" i="1" u="none" strike="noStrike" kern="1200" cap="none" spc="0" normalizeH="0" baseline="-25000" noProof="0" dirty="0" err="1">
                    <a:ln>
                      <a:noFill/>
                    </a:ln>
                    <a:solidFill>
                      <a:srgbClr val="FF0000"/>
                    </a:solidFill>
                    <a:effectLst/>
                    <a:uLnTx/>
                    <a:uFillTx/>
                  </a:rPr>
                  <a:t>i</a:t>
                </a:r>
                <a:r>
                  <a:rPr kumimoji="1" lang="ja-JP" altLang="en-US" sz="2400" b="0" u="none" strike="noStrike" kern="1200" cap="none" spc="0" normalizeH="0" noProof="0" dirty="0">
                    <a:ln>
                      <a:noFill/>
                    </a:ln>
                    <a:solidFill>
                      <a:srgbClr val="FF0000"/>
                    </a:solidFill>
                    <a:effectLst/>
                    <a:uLnTx/>
                    <a:uFillTx/>
                  </a:rPr>
                  <a:t> の期待値 </a:t>
                </a:r>
                <a14:m>
                  <m:oMath xmlns:m="http://schemas.openxmlformats.org/officeDocument/2006/math">
                    <m:r>
                      <a:rPr kumimoji="1" lang="ja-JP" altLang="en-US" sz="2400" b="0" i="1" smtClean="0">
                        <a:solidFill>
                          <a:srgbClr val="FF0000"/>
                        </a:solidFill>
                        <a:latin typeface="Cambria Math" panose="02040503050406030204" pitchFamily="18" charset="0"/>
                      </a:rPr>
                      <m:t>𝜇</m:t>
                    </m:r>
                  </m:oMath>
                </a14:m>
                <a:r>
                  <a:rPr kumimoji="1" lang="ja-JP" altLang="en-US" sz="2400" b="0" u="none" strike="noStrike" kern="1200" cap="none" spc="0" normalizeH="0" noProof="0" dirty="0">
                    <a:ln>
                      <a:noFill/>
                    </a:ln>
                    <a:solidFill>
                      <a:srgbClr val="FF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と標準偏差</a:t>
                </a:r>
                <a14:m>
                  <m:oMath xmlns:m="http://schemas.openxmlformats.org/officeDocument/2006/math">
                    <m:r>
                      <a:rPr kumimoji="1" lang="ja-JP" altLang="en-US" sz="2400" i="1">
                        <a:solidFill>
                          <a:srgbClr val="FF0000"/>
                        </a:solidFill>
                        <a:latin typeface="Cambria Math" panose="02040503050406030204" pitchFamily="18" charset="0"/>
                      </a:rPr>
                      <m:t>𝜎</m:t>
                    </m:r>
                  </m:oMath>
                </a14:m>
                <a:r>
                  <a:rPr kumimoji="1" lang="ja-JP" altLang="en-US" sz="2400" b="0" u="none" strike="noStrike" kern="1200" cap="none" spc="0" normalizeH="0" noProof="0" dirty="0">
                    <a:ln>
                      <a:noFill/>
                    </a:ln>
                    <a:solidFill>
                      <a:srgbClr val="FF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ja-JP" altLang="en-US" sz="2400" b="0" u="none" strike="noStrike" kern="1200" cap="none" spc="0" normalizeH="0" noProof="0" dirty="0">
                    <a:ln>
                      <a:noFill/>
                    </a:ln>
                    <a:solidFill>
                      <a:schemeClr val="tx1"/>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が求まる</a:t>
                </a:r>
                <a:endParaRPr kumimoji="1" lang="en-US" altLang="ja-JP" b="0"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endParaRPr>
              </a:p>
            </p:txBody>
          </p:sp>
        </mc:Choice>
        <mc:Fallback xmlns="">
          <p:sp>
            <p:nvSpPr>
              <p:cNvPr id="137218" name="Object 2"/>
              <p:cNvSpPr txBox="1">
                <a:spLocks noRot="1" noChangeAspect="1" noMove="1" noResize="1" noEditPoints="1" noAdjustHandles="1" noChangeArrowheads="1" noChangeShapeType="1" noTextEdit="1"/>
              </p:cNvSpPr>
              <p:nvPr/>
            </p:nvSpPr>
            <p:spPr bwMode="auto">
              <a:xfrm>
                <a:off x="167457" y="1008170"/>
                <a:ext cx="8976543" cy="5849829"/>
              </a:xfrm>
              <a:prstGeom prst="rect">
                <a:avLst/>
              </a:prstGeom>
              <a:blipFill>
                <a:blip r:embed="rId3"/>
                <a:stretch>
                  <a:fillRect l="-1086" t="-729" r="-679"/>
                </a:stretch>
              </a:blipFill>
              <a:ln>
                <a:noFill/>
              </a:ln>
              <a:effectLst/>
            </p:spPr>
            <p:txBody>
              <a:bodyPr/>
              <a:lstStyle/>
              <a:p>
                <a:r>
                  <a:rPr lang="ja-JP" altLang="en-US">
                    <a:noFill/>
                  </a:rPr>
                  <a:t> </a:t>
                </a:r>
              </a:p>
            </p:txBody>
          </p:sp>
        </mc:Fallback>
      </mc:AlternateContent>
      <p:sp>
        <p:nvSpPr>
          <p:cNvPr id="137228" name="Rectangle 12"/>
          <p:cNvSpPr>
            <a:spLocks noGrp="1" noChangeArrowheads="1"/>
          </p:cNvSpPr>
          <p:nvPr>
            <p:ph type="title"/>
          </p:nvPr>
        </p:nvSpPr>
        <p:spPr>
          <a:xfrm>
            <a:off x="0" y="0"/>
            <a:ext cx="9144000" cy="762000"/>
          </a:xfrm>
        </p:spPr>
        <p:txBody>
          <a:bodyPr/>
          <a:lstStyle/>
          <a:p>
            <a:pPr eaLnBrk="1" hangingPunct="1"/>
            <a:r>
              <a:rPr lang="ja-JP" altLang="en-US" sz="3600" b="1" dirty="0">
                <a:solidFill>
                  <a:srgbClr val="0000FF"/>
                </a:solidFill>
              </a:rPr>
              <a:t>確率分布に関するベイズの定理</a:t>
            </a:r>
            <a:endParaRPr lang="ja-JP" altLang="en-US" sz="3600" dirty="0"/>
          </a:p>
        </p:txBody>
      </p:sp>
      <p:sp>
        <p:nvSpPr>
          <p:cNvPr id="15" name="Rectangle 10">
            <a:extLst>
              <a:ext uri="{FF2B5EF4-FFF2-40B4-BE49-F238E27FC236}">
                <a16:creationId xmlns:a16="http://schemas.microsoft.com/office/drawing/2014/main" id="{A253FDEF-827E-4591-B5E6-19813586B6C0}"/>
              </a:ext>
            </a:extLst>
          </p:cNvPr>
          <p:cNvSpPr>
            <a:spLocks noChangeArrowheads="1"/>
          </p:cNvSpPr>
          <p:nvPr/>
        </p:nvSpPr>
        <p:spPr bwMode="auto">
          <a:xfrm>
            <a:off x="4164395" y="548680"/>
            <a:ext cx="5016117"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600" b="0"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mn-cs"/>
              </a:rPr>
              <a:t>豊田秀樹著、基礎からのベイズ統計学、朝倉書店</a:t>
            </a:r>
            <a:r>
              <a:rPr kumimoji="1" lang="en-US" altLang="ja-JP" sz="1600" b="0"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mn-cs"/>
              </a:rPr>
              <a:t>(2015)</a:t>
            </a:r>
            <a:endParaRPr kumimoji="1" lang="ja-JP" altLang="en-US" sz="1600" b="0"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mn-cs"/>
            </a:endParaRPr>
          </a:p>
        </p:txBody>
      </p:sp>
    </p:spTree>
    <p:extLst>
      <p:ext uri="{BB962C8B-B14F-4D97-AF65-F5344CB8AC3E}">
        <p14:creationId xmlns:p14="http://schemas.microsoft.com/office/powerpoint/2010/main" val="151448322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37218" name="Object 2"/>
              <p:cNvSpPr txBox="1"/>
              <p:nvPr/>
            </p:nvSpPr>
            <p:spPr bwMode="auto">
              <a:xfrm>
                <a:off x="167457" y="832322"/>
                <a:ext cx="8976543" cy="5307066"/>
              </a:xfrm>
              <a:prstGeom prst="rect">
                <a:avLst/>
              </a:prstGeom>
              <a:noFill/>
              <a:ln>
                <a:noFill/>
              </a:ln>
              <a:effectLst/>
            </p:spPr>
            <p:txBody>
              <a:bodyPr>
                <a:normAutofit/>
              </a:bodyPr>
              <a:lstStyle/>
              <a:p>
                <a:pPr lvl="0" defTabSz="914400">
                  <a:lnSpc>
                    <a:spcPct val="120000"/>
                  </a:lnSpc>
                  <a:defRPr/>
                </a:pPr>
                <a:r>
                  <a:rPr kumimoji="1" lang="ja-JP" altLang="en-US" sz="1800" b="0" i="0" u="none" strike="noStrike" kern="1200" cap="none" spc="0" normalizeH="0" baseline="0" noProof="0" dirty="0">
                    <a:ln>
                      <a:noFill/>
                    </a:ln>
                    <a:solidFill>
                      <a:srgbClr val="0000FF"/>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線形回帰</a:t>
                </a:r>
                <a:r>
                  <a:rPr kumimoji="1" lang="en-US" altLang="ja-JP" sz="1800" b="0" i="0" u="none" strike="noStrike" kern="1200" cap="none" spc="0" normalizeH="0" baseline="0" noProof="0" dirty="0">
                    <a:ln>
                      <a:noFill/>
                    </a:ln>
                    <a:solidFill>
                      <a:srgbClr val="0000FF"/>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a:t>
                </a:r>
              </a:p>
              <a:p>
                <a:pPr lvl="0" defTabSz="914400">
                  <a:lnSpc>
                    <a:spcPct val="120000"/>
                  </a:lnSpc>
                  <a:defRPr/>
                </a:pPr>
                <a:r>
                  <a:rPr kumimoji="1" lang="ja-JP" altLang="en-US"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ja-JP" altLang="en-US" sz="1800" b="0" i="0" u="none" strike="noStrike" kern="1200" cap="none" spc="0" normalizeH="0" baseline="0" noProof="0" dirty="0">
                    <a:ln>
                      <a:noFill/>
                    </a:ln>
                    <a:solidFill>
                      <a:schemeClr val="tx1"/>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観測データ </a:t>
                </a:r>
                <a:r>
                  <a:rPr kumimoji="1" lang="en-US" altLang="ja-JP" sz="1800" b="0" i="0" u="none" strike="noStrike" kern="1200" cap="none" spc="0" normalizeH="0" baseline="0" noProof="0" dirty="0">
                    <a:ln>
                      <a:noFill/>
                    </a:ln>
                    <a:solidFill>
                      <a:schemeClr val="tx1"/>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a:t>
                </a:r>
                <a:r>
                  <a:rPr kumimoji="1" lang="en-US" altLang="ja-JP" sz="1800" b="0" i="1" u="none" strike="noStrike" kern="1200" cap="none" spc="0" normalizeH="0" baseline="0" noProof="0" dirty="0">
                    <a:ln>
                      <a:noFill/>
                    </a:ln>
                    <a:solidFill>
                      <a:schemeClr val="tx1"/>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X</a:t>
                </a:r>
                <a:r>
                  <a:rPr kumimoji="1" lang="en-US" altLang="ja-JP" sz="1800" b="0" i="1" u="none" strike="noStrike" kern="1200" cap="none" spc="0" normalizeH="0" baseline="-25000" noProof="0" dirty="0">
                    <a:ln>
                      <a:noFill/>
                    </a:ln>
                    <a:solidFill>
                      <a:schemeClr val="tx1"/>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i</a:t>
                </a:r>
                <a:r>
                  <a:rPr kumimoji="1" lang="en-US" altLang="ja-JP" sz="1800"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a:t>
                </a:r>
                <a:r>
                  <a:rPr kumimoji="1" lang="en-US" altLang="ja-JP" sz="1800" b="0" i="1" u="none" strike="noStrike" kern="1200" cap="none" spc="0" normalizeH="0" baseline="-25000" noProof="0" dirty="0">
                    <a:ln>
                      <a:noFill/>
                    </a:ln>
                    <a:solidFill>
                      <a:schemeClr val="tx1"/>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800" i="1" dirty="0" err="1">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y</a:t>
                </a:r>
                <a:r>
                  <a:rPr kumimoji="1" lang="en-US" altLang="ja-JP" sz="1800" i="1" baseline="-25000" dirty="0" err="1">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i</a:t>
                </a:r>
                <a:r>
                  <a:rPr kumimoji="1" lang="en-US" altLang="ja-JP" sz="1800" b="0" i="0" u="none" strike="noStrike" kern="1200" cap="none" spc="0" normalizeH="0" baseline="0" noProof="0" dirty="0">
                    <a:ln>
                      <a:noFill/>
                    </a:ln>
                    <a:solidFill>
                      <a:schemeClr val="tx1"/>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a:t>
                </a:r>
                <a:r>
                  <a:rPr kumimoji="1" lang="ja-JP" altLang="en-US" sz="1800" b="0" i="0" u="none" strike="noStrike" kern="1200" cap="none" spc="0" normalizeH="0" baseline="0" noProof="0" dirty="0">
                    <a:ln>
                      <a:noFill/>
                    </a:ln>
                    <a:solidFill>
                      <a:schemeClr val="tx1"/>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を </a:t>
                </a:r>
                <a14:m>
                  <m:oMath xmlns:m="http://schemas.openxmlformats.org/officeDocument/2006/math">
                    <m:r>
                      <m:rPr>
                        <m:sty m:val="p"/>
                      </m:rPr>
                      <a:rPr kumimoji="1" lang="en-US" altLang="ja-JP" b="0" i="0" u="none" strike="noStrike" kern="1200" cap="none" spc="0" normalizeH="0" baseline="0" noProof="0" smtClean="0">
                        <a:ln>
                          <a:noFill/>
                        </a:ln>
                        <a:solidFill>
                          <a:schemeClr val="tx1"/>
                        </a:solidFill>
                        <a:effectLst/>
                        <a:uLnTx/>
                        <a:uFillTx/>
                        <a:latin typeface="Cambria Math" panose="02040503050406030204" pitchFamily="18" charset="0"/>
                      </a:rPr>
                      <m:t>y</m:t>
                    </m:r>
                    <m:r>
                      <a:rPr kumimoji="1" lang="en-US" altLang="ja-JP" b="0" i="0" u="none" strike="noStrike" kern="1200" cap="none" spc="0" normalizeH="0" baseline="0" noProof="0" smtClean="0">
                        <a:ln>
                          <a:noFill/>
                        </a:ln>
                        <a:solidFill>
                          <a:schemeClr val="tx1"/>
                        </a:solidFill>
                        <a:effectLst/>
                        <a:uLnTx/>
                        <a:uFillTx/>
                        <a:latin typeface="Cambria Math" panose="02040503050406030204" pitchFamily="18" charset="0"/>
                      </a:rPr>
                      <m:t>=</m:t>
                    </m:r>
                    <m:sSub>
                      <m:sSubPr>
                        <m:ctrlPr>
                          <a:rPr kumimoji="1" lang="en-US" altLang="ja-JP" b="0" i="1" u="none" strike="noStrike" kern="1200" cap="none" spc="0" normalizeH="0" baseline="0" noProof="0" smtClean="0">
                            <a:ln>
                              <a:noFill/>
                            </a:ln>
                            <a:solidFill>
                              <a:schemeClr val="tx1"/>
                            </a:solidFill>
                            <a:effectLst/>
                            <a:uLnTx/>
                            <a:uFillTx/>
                            <a:latin typeface="Cambria Math" panose="02040503050406030204" pitchFamily="18" charset="0"/>
                          </a:rPr>
                        </m:ctrlPr>
                      </m:sSubPr>
                      <m:e>
                        <m:r>
                          <a:rPr kumimoji="1" lang="en-US" altLang="ja-JP" b="0" i="1" u="none" strike="noStrike" kern="1200" cap="none" spc="0" normalizeH="0" baseline="0" noProof="0" smtClean="0">
                            <a:ln>
                              <a:noFill/>
                            </a:ln>
                            <a:solidFill>
                              <a:schemeClr val="tx1"/>
                            </a:solidFill>
                            <a:effectLst/>
                            <a:uLnTx/>
                            <a:uFillTx/>
                            <a:latin typeface="Cambria Math" panose="02040503050406030204" pitchFamily="18" charset="0"/>
                          </a:rPr>
                          <m:t>𝑎</m:t>
                        </m:r>
                      </m:e>
                      <m:sub>
                        <m:r>
                          <a:rPr kumimoji="1" lang="en-US" altLang="ja-JP" b="0" i="1" u="none" strike="noStrike" kern="1200" cap="none" spc="0" normalizeH="0" baseline="0" noProof="0" smtClean="0">
                            <a:ln>
                              <a:noFill/>
                            </a:ln>
                            <a:solidFill>
                              <a:schemeClr val="tx1"/>
                            </a:solidFill>
                            <a:effectLst/>
                            <a:uLnTx/>
                            <a:uFillTx/>
                            <a:latin typeface="Cambria Math" panose="02040503050406030204" pitchFamily="18" charset="0"/>
                          </a:rPr>
                          <m:t>0</m:t>
                        </m:r>
                      </m:sub>
                    </m:sSub>
                    <m:r>
                      <a:rPr kumimoji="1" lang="en-US" altLang="ja-JP" b="0" i="1" u="none" strike="noStrike" kern="1200" cap="none" spc="0" normalizeH="0" baseline="0" noProof="0" smtClean="0">
                        <a:ln>
                          <a:noFill/>
                        </a:ln>
                        <a:solidFill>
                          <a:schemeClr val="tx1"/>
                        </a:solidFill>
                        <a:effectLst/>
                        <a:uLnTx/>
                        <a:uFillTx/>
                        <a:latin typeface="Cambria Math" panose="02040503050406030204" pitchFamily="18" charset="0"/>
                      </a:rPr>
                      <m:t>+</m:t>
                    </m:r>
                    <m:nary>
                      <m:naryPr>
                        <m:chr m:val="∑"/>
                        <m:limLoc m:val="subSup"/>
                        <m:supHide m:val="on"/>
                        <m:ctrlPr>
                          <a:rPr kumimoji="1" lang="en-US" altLang="ja-JP" b="0" i="1" u="none" strike="noStrike" kern="1200" cap="none" spc="0" normalizeH="0" baseline="0" noProof="0" smtClean="0">
                            <a:ln>
                              <a:noFill/>
                            </a:ln>
                            <a:solidFill>
                              <a:schemeClr val="tx1"/>
                            </a:solidFill>
                            <a:effectLst/>
                            <a:uLnTx/>
                            <a:uFillTx/>
                            <a:latin typeface="Cambria Math" panose="02040503050406030204" pitchFamily="18" charset="0"/>
                          </a:rPr>
                        </m:ctrlPr>
                      </m:naryPr>
                      <m:sub>
                        <m:r>
                          <m:rPr>
                            <m:brk m:alnAt="9"/>
                          </m:rPr>
                          <a:rPr kumimoji="1" lang="en-US" altLang="ja-JP" b="0" i="1" u="none" strike="noStrike" kern="1200" cap="none" spc="0" normalizeH="0" baseline="0" noProof="0" smtClean="0">
                            <a:ln>
                              <a:noFill/>
                            </a:ln>
                            <a:solidFill>
                              <a:schemeClr val="tx1"/>
                            </a:solidFill>
                            <a:effectLst/>
                            <a:uLnTx/>
                            <a:uFillTx/>
                            <a:latin typeface="Cambria Math" panose="02040503050406030204" pitchFamily="18" charset="0"/>
                          </a:rPr>
                          <m:t>𝑖</m:t>
                        </m:r>
                      </m:sub>
                      <m:sup/>
                      <m:e>
                        <m:sSub>
                          <m:sSubPr>
                            <m:ctrlPr>
                              <a:rPr kumimoji="1" lang="en-US" altLang="ja-JP" i="1">
                                <a:solidFill>
                                  <a:schemeClr val="tx1"/>
                                </a:solidFill>
                                <a:latin typeface="Cambria Math" panose="02040503050406030204" pitchFamily="18" charset="0"/>
                              </a:rPr>
                            </m:ctrlPr>
                          </m:sSubPr>
                          <m:e>
                            <m:r>
                              <a:rPr kumimoji="1" lang="en-US" altLang="ja-JP" i="1">
                                <a:solidFill>
                                  <a:schemeClr val="tx1"/>
                                </a:solidFill>
                                <a:latin typeface="Cambria Math" panose="02040503050406030204" pitchFamily="18" charset="0"/>
                              </a:rPr>
                              <m:t>𝑎</m:t>
                            </m:r>
                          </m:e>
                          <m:sub>
                            <m:r>
                              <a:rPr kumimoji="1" lang="en-US" altLang="ja-JP" b="0" i="1" smtClean="0">
                                <a:solidFill>
                                  <a:schemeClr val="tx1"/>
                                </a:solidFill>
                                <a:latin typeface="Cambria Math" panose="02040503050406030204" pitchFamily="18" charset="0"/>
                              </a:rPr>
                              <m:t>𝑖</m:t>
                            </m:r>
                          </m:sub>
                        </m:sSub>
                        <m:sSub>
                          <m:sSubPr>
                            <m:ctrlPr>
                              <a:rPr kumimoji="1" lang="en-US" altLang="ja-JP" i="1">
                                <a:solidFill>
                                  <a:schemeClr val="tx1"/>
                                </a:solidFill>
                                <a:latin typeface="Cambria Math" panose="02040503050406030204" pitchFamily="18" charset="0"/>
                              </a:rPr>
                            </m:ctrlPr>
                          </m:sSubPr>
                          <m:e>
                            <m:r>
                              <a:rPr kumimoji="1" lang="en-US" altLang="ja-JP" b="0" i="1" smtClean="0">
                                <a:solidFill>
                                  <a:schemeClr val="tx1"/>
                                </a:solidFill>
                                <a:latin typeface="Cambria Math" panose="02040503050406030204" pitchFamily="18" charset="0"/>
                              </a:rPr>
                              <m:t>𝑥</m:t>
                            </m:r>
                          </m:e>
                          <m:sub>
                            <m:r>
                              <a:rPr kumimoji="1" lang="en-US" altLang="ja-JP" b="0" i="1" smtClean="0">
                                <a:solidFill>
                                  <a:schemeClr val="tx1"/>
                                </a:solidFill>
                                <a:latin typeface="Cambria Math" panose="02040503050406030204" pitchFamily="18" charset="0"/>
                              </a:rPr>
                              <m:t>𝑖</m:t>
                            </m:r>
                          </m:sub>
                        </m:sSub>
                      </m:e>
                    </m:nary>
                  </m:oMath>
                </a14:m>
                <a:r>
                  <a:rPr kumimoji="1" lang="ja-JP" altLang="en-US" b="0" i="0" u="none" strike="noStrike" kern="1200" cap="none" spc="0" normalizeH="0" baseline="0" noProof="0" dirty="0">
                    <a:ln>
                      <a:noFill/>
                    </a:ln>
                    <a:solidFill>
                      <a:schemeClr val="tx1"/>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でフィッティングし、</a:t>
                </a:r>
                <a:br>
                  <a:rPr kumimoji="1" lang="en-US" altLang="ja-JP" b="0" i="0" u="none" strike="noStrike" kern="1200" cap="none" spc="0" normalizeH="0" baseline="0" noProof="0" dirty="0">
                    <a:ln>
                      <a:noFill/>
                    </a:ln>
                    <a:solidFill>
                      <a:schemeClr val="tx1"/>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br>
                <a:r>
                  <a:rPr kumimoji="1" lang="ja-JP" altLang="en-US" b="0" i="0" u="none" strike="noStrike" kern="1200" cap="none" spc="0" normalizeH="0" baseline="0" noProof="0" dirty="0">
                    <a:ln>
                      <a:noFill/>
                    </a:ln>
                    <a:solidFill>
                      <a:schemeClr val="tx1"/>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係数 </a:t>
                </a:r>
                <a14:m>
                  <m:oMath xmlns:m="http://schemas.openxmlformats.org/officeDocument/2006/math">
                    <m:sSub>
                      <m:sSubPr>
                        <m:ctrlPr>
                          <a:rPr kumimoji="1" lang="en-US" altLang="ja-JP" i="1">
                            <a:solidFill>
                              <a:schemeClr val="tx1"/>
                            </a:solidFill>
                            <a:latin typeface="Cambria Math" panose="02040503050406030204" pitchFamily="18" charset="0"/>
                          </a:rPr>
                        </m:ctrlPr>
                      </m:sSubPr>
                      <m:e>
                        <m:r>
                          <a:rPr kumimoji="1" lang="en-US" altLang="ja-JP" i="1">
                            <a:solidFill>
                              <a:schemeClr val="tx1"/>
                            </a:solidFill>
                            <a:latin typeface="Cambria Math" panose="02040503050406030204" pitchFamily="18" charset="0"/>
                          </a:rPr>
                          <m:t>𝑎</m:t>
                        </m:r>
                      </m:e>
                      <m:sub>
                        <m:r>
                          <m:rPr>
                            <m:sty m:val="p"/>
                          </m:rPr>
                          <a:rPr kumimoji="1" lang="en-US" altLang="ja-JP" i="1" smtClean="0">
                            <a:solidFill>
                              <a:schemeClr val="tx1"/>
                            </a:solidFill>
                            <a:latin typeface="Cambria Math" panose="02040503050406030204" pitchFamily="18" charset="0"/>
                          </a:rPr>
                          <m:t>i</m:t>
                        </m:r>
                      </m:sub>
                    </m:sSub>
                  </m:oMath>
                </a14:m>
                <a:r>
                  <a:rPr kumimoji="1" lang="ja-JP" altLang="en-US" b="0" i="0" u="none" strike="noStrike" kern="1200" cap="none" spc="0" normalizeH="0" baseline="0" noProof="0" dirty="0">
                    <a:ln>
                      <a:noFill/>
                    </a:ln>
                    <a:solidFill>
                      <a:schemeClr val="tx1"/>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b="0" i="0" u="none" strike="noStrike" kern="1200" cap="none" spc="0" normalizeH="0" baseline="0" noProof="0" dirty="0">
                    <a:ln>
                      <a:noFill/>
                    </a:ln>
                    <a:solidFill>
                      <a:schemeClr val="tx1"/>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a:t>
                </a:r>
                <a:r>
                  <a:rPr kumimoji="1" lang="en-US" altLang="ja-JP" b="0" i="1" u="none" strike="noStrike" kern="1200" cap="none" spc="0" normalizeH="0" baseline="0" noProof="0" dirty="0">
                    <a:ln>
                      <a:noFill/>
                    </a:ln>
                    <a:solidFill>
                      <a:schemeClr val="tx1"/>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i</a:t>
                </a:r>
                <a:r>
                  <a:rPr kumimoji="1" lang="en-US" altLang="ja-JP" b="0" i="0" u="none" strike="noStrike" kern="1200" cap="none" spc="0" normalizeH="0" baseline="0" noProof="0" dirty="0">
                    <a:ln>
                      <a:noFill/>
                    </a:ln>
                    <a:solidFill>
                      <a:schemeClr val="tx1"/>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b="0" i="0" u="none" strike="noStrike" kern="1200" cap="none" spc="0" normalizeH="0" noProof="0" dirty="0">
                    <a:ln>
                      <a:noFill/>
                    </a:ln>
                    <a:solidFill>
                      <a:schemeClr val="tx1"/>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0, 1, …, </a:t>
                </a:r>
                <a:r>
                  <a:rPr kumimoji="1" lang="en-US" altLang="ja-JP" b="0" i="1" u="none" strike="noStrike" kern="1200" cap="none" spc="0" normalizeH="0" noProof="0" dirty="0">
                    <a:ln>
                      <a:noFill/>
                    </a:ln>
                    <a:solidFill>
                      <a:schemeClr val="tx1"/>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N</a:t>
                </a:r>
                <a:r>
                  <a:rPr kumimoji="1" lang="en-US" altLang="ja-JP" b="0" i="0" u="none" strike="noStrike" kern="1200" cap="none" spc="0" normalizeH="0" noProof="0" dirty="0">
                    <a:ln>
                      <a:noFill/>
                    </a:ln>
                    <a:solidFill>
                      <a:schemeClr val="tx1"/>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ja-JP" altLang="en-US" b="0" i="0" u="none" strike="noStrike" kern="1200" cap="none" spc="0" normalizeH="0" noProof="0" dirty="0">
                    <a:ln>
                      <a:noFill/>
                    </a:ln>
                    <a:solidFill>
                      <a:schemeClr val="tx1"/>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を求めること</a:t>
                </a:r>
                <a:endParaRPr kumimoji="1" lang="en-US" altLang="ja-JP" b="0" i="0" u="none" strike="noStrike" kern="1200" cap="none" spc="0" normalizeH="0" baseline="0" noProof="0" dirty="0">
                  <a:ln>
                    <a:noFill/>
                  </a:ln>
                  <a:solidFill>
                    <a:schemeClr val="tx1"/>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endParaRPr>
              </a:p>
              <a:p>
                <a:pPr lvl="0" defTabSz="914400">
                  <a:lnSpc>
                    <a:spcPct val="120000"/>
                  </a:lnSpc>
                  <a:defRPr/>
                </a:pPr>
                <a:r>
                  <a:rPr kumimoji="1" lang="ja-JP" altLang="en-US" sz="1800" b="0" i="1" u="none" strike="noStrike" kern="1200" cap="none" spc="0" normalizeH="0" baseline="0" noProof="0" dirty="0">
                    <a:ln>
                      <a:noFill/>
                    </a:ln>
                    <a:solidFill>
                      <a:schemeClr val="tx1"/>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800" b="0" i="1" u="none" strike="noStrike" kern="1200" cap="none" spc="0" normalizeH="0" baseline="0" noProof="0" dirty="0">
                    <a:ln>
                      <a:noFill/>
                    </a:ln>
                    <a:solidFill>
                      <a:schemeClr val="tx1"/>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X</a:t>
                </a:r>
                <a:r>
                  <a:rPr kumimoji="1" lang="en-US" altLang="ja-JP" sz="1800" b="0" i="1" u="none" strike="noStrike" kern="1200" cap="none" spc="0" normalizeH="0" baseline="-25000" noProof="0" dirty="0">
                    <a:ln>
                      <a:noFill/>
                    </a:ln>
                    <a:solidFill>
                      <a:schemeClr val="tx1"/>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i</a:t>
                </a:r>
                <a:r>
                  <a:rPr kumimoji="1" lang="en-US" altLang="ja-JP" sz="1800" b="0" i="1" u="none" strike="noStrike" kern="1200" cap="none" spc="0" normalizeH="0" noProof="0" dirty="0">
                    <a:ln>
                      <a:noFill/>
                    </a:ln>
                    <a:solidFill>
                      <a:schemeClr val="tx1"/>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 </a:t>
                </a:r>
                <a:r>
                  <a:rPr kumimoji="1" lang="en-US" altLang="ja-JP" sz="1800" b="0" u="none" strike="noStrike" kern="1200" cap="none" spc="0" normalizeH="0" noProof="0" dirty="0">
                    <a:ln>
                      <a:noFill/>
                    </a:ln>
                    <a:solidFill>
                      <a:schemeClr val="tx1"/>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a:t>
                </a:r>
                <a:r>
                  <a:rPr kumimoji="1" lang="en-US" altLang="ja-JP" sz="1800" b="0" i="1" u="none" strike="noStrike" kern="1200" cap="none" spc="0" normalizeH="0" noProof="0" dirty="0" err="1">
                    <a:ln>
                      <a:noFill/>
                    </a:ln>
                    <a:solidFill>
                      <a:schemeClr val="tx1"/>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x</a:t>
                </a:r>
                <a:r>
                  <a:rPr kumimoji="1" lang="en-US" altLang="ja-JP" sz="1800" b="0" i="1" u="none" strike="noStrike" kern="1200" cap="none" spc="0" normalizeH="0" baseline="-25000" noProof="0" dirty="0" err="1">
                    <a:ln>
                      <a:noFill/>
                    </a:ln>
                    <a:solidFill>
                      <a:schemeClr val="tx1"/>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i,j</a:t>
                </a:r>
                <a:r>
                  <a:rPr kumimoji="1" lang="en-US" altLang="ja-JP" sz="1800" b="0" u="none" strike="noStrike" kern="1200" cap="none" spc="0" normalizeH="0" noProof="0" dirty="0">
                    <a:ln>
                      <a:noFill/>
                    </a:ln>
                    <a:solidFill>
                      <a:schemeClr val="tx1"/>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a:t>
                </a:r>
                <a:r>
                  <a:rPr kumimoji="1" lang="en-US" altLang="ja-JP" sz="1800"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ja-JP" altLang="en-US" sz="1800"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記述子 </a:t>
                </a:r>
                <a:r>
                  <a:rPr kumimoji="1" lang="en-US" altLang="ja-JP" sz="1800"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(descriptor) </a:t>
                </a:r>
                <a:r>
                  <a:rPr kumimoji="1" lang="ja-JP" altLang="en-US" sz="1800"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の組　　実験条件、計算条件に対応</a:t>
                </a:r>
                <a:endParaRPr kumimoji="1" lang="en-US" altLang="ja-JP" sz="1800"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endParaRPr>
              </a:p>
              <a:p>
                <a:pPr lvl="0" defTabSz="914400">
                  <a:lnSpc>
                    <a:spcPct val="120000"/>
                  </a:lnSpc>
                  <a:defRPr/>
                </a:pPr>
                <a:r>
                  <a:rPr kumimoji="1" lang="ja-JP" altLang="en-US" sz="1800" b="0" i="1" u="none" strike="noStrike" kern="1200" cap="none" spc="0" normalizeH="0" baseline="-25000" noProof="0" dirty="0">
                    <a:ln>
                      <a:noFill/>
                    </a:ln>
                    <a:solidFill>
                      <a:schemeClr val="tx1"/>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800" b="0" i="1" u="none" strike="noStrike" kern="1200" cap="none" spc="0" normalizeH="0" baseline="-25000" noProof="0" dirty="0">
                    <a:ln>
                      <a:noFill/>
                    </a:ln>
                    <a:solidFill>
                      <a:schemeClr val="tx1"/>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800" i="1" dirty="0" err="1">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y</a:t>
                </a:r>
                <a:r>
                  <a:rPr kumimoji="1" lang="en-US" altLang="ja-JP" sz="1800" i="1" baseline="-25000" dirty="0" err="1">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i</a:t>
                </a:r>
                <a:r>
                  <a:rPr kumimoji="1" lang="en-US" altLang="ja-JP" sz="1800"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a:t>
                </a:r>
                <a:r>
                  <a:rPr kumimoji="1" lang="ja-JP" altLang="en-US" sz="1800"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 目的関数　　　　　　　　　　　　　　　　実測値、計算値に対応</a:t>
                </a:r>
                <a:endParaRPr kumimoji="1" lang="en-US" altLang="ja-JP" b="0" u="none" strike="noStrike" kern="1200" cap="none" spc="0" normalizeH="0" noProof="0" dirty="0">
                  <a:ln>
                    <a:noFill/>
                  </a:ln>
                  <a:solidFill>
                    <a:schemeClr val="tx1"/>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endParaRPr>
              </a:p>
              <a:p>
                <a:pPr lvl="0" defTabSz="914400">
                  <a:lnSpc>
                    <a:spcPct val="120000"/>
                  </a:lnSpc>
                  <a:defRPr/>
                </a:pPr>
                <a:endParaRPr kumimoji="1" lang="en-US" altLang="ja-JP" b="0"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endParaRPr>
              </a:p>
              <a:p>
                <a:pPr lvl="0" defTabSz="914400">
                  <a:lnSpc>
                    <a:spcPct val="120000"/>
                  </a:lnSpc>
                  <a:defRPr/>
                </a:pPr>
                <a:r>
                  <a:rPr kumimoji="1" lang="ja-JP" altLang="en-US" sz="1800" b="0" i="0" u="none" strike="noStrike" kern="1200" cap="none" spc="0" normalizeH="0" baseline="0" noProof="0" dirty="0">
                    <a:ln>
                      <a:noFill/>
                    </a:ln>
                    <a:solidFill>
                      <a:schemeClr val="tx1"/>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記述子 </a:t>
                </a:r>
                <a:r>
                  <a:rPr kumimoji="1" lang="en-US" altLang="ja-JP" sz="1800" b="0" i="1" u="none" strike="noStrike" kern="1200" cap="none" spc="0" normalizeH="0" baseline="0" noProof="0" dirty="0" err="1">
                    <a:ln>
                      <a:noFill/>
                    </a:ln>
                    <a:solidFill>
                      <a:schemeClr val="tx1"/>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x</a:t>
                </a:r>
                <a:r>
                  <a:rPr kumimoji="1" lang="en-US" altLang="ja-JP" sz="1800" b="0" i="1" u="none" strike="noStrike" kern="1200" cap="none" spc="0" normalizeH="0" baseline="-25000" noProof="0" dirty="0" err="1">
                    <a:ln>
                      <a:noFill/>
                    </a:ln>
                    <a:solidFill>
                      <a:schemeClr val="tx1"/>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i</a:t>
                </a:r>
                <a:r>
                  <a:rPr kumimoji="1" lang="en-US" altLang="ja-JP" sz="1800" b="0" i="0" u="none" strike="noStrike" kern="1200" cap="none" spc="0" normalizeH="0" baseline="-25000" noProof="0" dirty="0" err="1">
                    <a:ln>
                      <a:noFill/>
                    </a:ln>
                    <a:solidFill>
                      <a:schemeClr val="tx1"/>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a:t>
                </a:r>
                <a:r>
                  <a:rPr kumimoji="1" lang="en-US" altLang="ja-JP" sz="1800" b="0" i="1" u="none" strike="noStrike" kern="1200" cap="none" spc="0" normalizeH="0" baseline="-25000" noProof="0" dirty="0" err="1">
                    <a:ln>
                      <a:noFill/>
                    </a:ln>
                    <a:solidFill>
                      <a:schemeClr val="tx1"/>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j</a:t>
                </a:r>
                <a:r>
                  <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rPr>
                  <a:t>、目的関数 </a:t>
                </a:r>
                <a:r>
                  <a:rPr kumimoji="1" lang="en-US" altLang="ja-JP" i="1" dirty="0" err="1">
                    <a:latin typeface="Times New Roman" panose="02020603050405020304" pitchFamily="18" charset="0"/>
                    <a:ea typeface="ＭＳ Ｐゴシック" panose="020B0600070205080204" pitchFamily="50" charset="-128"/>
                    <a:cs typeface="Times New Roman" panose="02020603050405020304" pitchFamily="18" charset="0"/>
                  </a:rPr>
                  <a:t>y</a:t>
                </a:r>
                <a:r>
                  <a:rPr kumimoji="1" lang="en-US" altLang="ja-JP" i="1" baseline="-25000" dirty="0" err="1">
                    <a:latin typeface="Times New Roman" panose="02020603050405020304" pitchFamily="18" charset="0"/>
                    <a:ea typeface="ＭＳ Ｐゴシック" panose="020B0600070205080204" pitchFamily="50" charset="-128"/>
                    <a:cs typeface="Times New Roman" panose="02020603050405020304" pitchFamily="18" charset="0"/>
                  </a:rPr>
                  <a:t>i</a:t>
                </a:r>
                <a:r>
                  <a:rPr kumimoji="1" lang="ja-JP" altLang="en-US" i="1" baseline="-250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rPr>
                  <a:t>は</a:t>
                </a:r>
                <a:r>
                  <a:rPr kumimoji="1" lang="ja-JP" altLang="en-US" sz="1800" b="0" i="0" u="none" strike="noStrike" kern="1200" cap="none" spc="0" normalizeH="0" baseline="0" noProof="0" dirty="0">
                    <a:ln>
                      <a:noFill/>
                    </a:ln>
                    <a:solidFill>
                      <a:schemeClr val="tx1"/>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平均 </a:t>
                </a:r>
                <a14:m>
                  <m:oMath xmlns:m="http://schemas.openxmlformats.org/officeDocument/2006/math">
                    <m:sSub>
                      <m:sSubPr>
                        <m:ctrlPr>
                          <a:rPr kumimoji="1" lang="en-US" altLang="ja-JP" i="1">
                            <a:latin typeface="Cambria Math" panose="02040503050406030204" pitchFamily="18" charset="0"/>
                          </a:rPr>
                        </m:ctrlPr>
                      </m:sSubPr>
                      <m:e>
                        <m:r>
                          <a:rPr kumimoji="1" lang="ja-JP" altLang="en-US" i="1">
                            <a:latin typeface="Cambria Math" panose="02040503050406030204" pitchFamily="18" charset="0"/>
                          </a:rPr>
                          <m:t>𝜇</m:t>
                        </m:r>
                      </m:e>
                      <m:sub>
                        <m:r>
                          <a:rPr kumimoji="1" lang="en-US" altLang="ja-JP" i="1">
                            <a:latin typeface="Cambria Math" panose="02040503050406030204" pitchFamily="18" charset="0"/>
                          </a:rPr>
                          <m:t>𝑖</m:t>
                        </m:r>
                        <m:r>
                          <a:rPr kumimoji="1" lang="en-US" altLang="ja-JP" i="1">
                            <a:latin typeface="Cambria Math" panose="02040503050406030204" pitchFamily="18" charset="0"/>
                          </a:rPr>
                          <m:t>,</m:t>
                        </m:r>
                        <m:r>
                          <a:rPr kumimoji="1" lang="en-US" altLang="ja-JP" i="1">
                            <a:latin typeface="Cambria Math" panose="02040503050406030204" pitchFamily="18" charset="0"/>
                          </a:rPr>
                          <m:t>𝑗</m:t>
                        </m:r>
                      </m:sub>
                    </m:sSub>
                  </m:oMath>
                </a14:m>
                <a:r>
                  <a:rPr kumimoji="1" lang="ja-JP" altLang="en-US" sz="1800" b="0" i="0" u="none" strike="noStrike" kern="1200" cap="none" spc="0" normalizeH="0" baseline="0" noProof="0" dirty="0">
                    <a:ln>
                      <a:noFill/>
                    </a:ln>
                    <a:solidFill>
                      <a:schemeClr val="tx1"/>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と標準偏差 </a:t>
                </a:r>
                <a14:m>
                  <m:oMath xmlns:m="http://schemas.openxmlformats.org/officeDocument/2006/math">
                    <m:sSub>
                      <m:sSubPr>
                        <m:ctrlPr>
                          <a:rPr kumimoji="1" lang="en-US" altLang="ja-JP" i="1">
                            <a:latin typeface="Cambria Math" panose="02040503050406030204" pitchFamily="18" charset="0"/>
                          </a:rPr>
                        </m:ctrlPr>
                      </m:sSubPr>
                      <m:e>
                        <m:r>
                          <a:rPr kumimoji="1" lang="ja-JP" altLang="en-US" i="1">
                            <a:latin typeface="Cambria Math" panose="02040503050406030204" pitchFamily="18" charset="0"/>
                          </a:rPr>
                          <m:t>𝜎</m:t>
                        </m:r>
                      </m:e>
                      <m:sub>
                        <m:r>
                          <a:rPr kumimoji="1" lang="en-US" altLang="ja-JP" i="1">
                            <a:latin typeface="Cambria Math" panose="02040503050406030204" pitchFamily="18" charset="0"/>
                          </a:rPr>
                          <m:t>𝑖</m:t>
                        </m:r>
                        <m:r>
                          <a:rPr kumimoji="1" lang="en-US" altLang="ja-JP" i="1">
                            <a:latin typeface="Cambria Math" panose="02040503050406030204" pitchFamily="18" charset="0"/>
                          </a:rPr>
                          <m:t>,</m:t>
                        </m:r>
                        <m:r>
                          <a:rPr kumimoji="1" lang="en-US" altLang="ja-JP" i="1">
                            <a:latin typeface="Cambria Math" panose="02040503050406030204" pitchFamily="18" charset="0"/>
                          </a:rPr>
                          <m:t>𝑗</m:t>
                        </m:r>
                      </m:sub>
                    </m:sSub>
                  </m:oMath>
                </a14:m>
                <a:r>
                  <a:rPr kumimoji="1" lang="ja-JP" altLang="en-US" sz="1800" b="0" i="0" u="none" strike="noStrike" kern="1200" cap="none" spc="0" normalizeH="0" baseline="0" noProof="0" dirty="0">
                    <a:ln>
                      <a:noFill/>
                    </a:ln>
                    <a:solidFill>
                      <a:schemeClr val="tx1"/>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を使って</a:t>
                </a:r>
                <a:endParaRPr kumimoji="1" lang="en-US" altLang="ja-JP" sz="1800" b="0" i="0" u="none" strike="noStrike" kern="1200" cap="none" spc="0" normalizeH="0" baseline="0" noProof="0" dirty="0">
                  <a:ln>
                    <a:noFill/>
                  </a:ln>
                  <a:solidFill>
                    <a:schemeClr val="tx1"/>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endParaRPr>
              </a:p>
              <a:p>
                <a:pPr lvl="0" defTabSz="914400">
                  <a:lnSpc>
                    <a:spcPct val="120000"/>
                  </a:lnSpc>
                  <a:defRPr/>
                </a:pPr>
                <a:r>
                  <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ja-JP" altLang="en-US" sz="1800" b="0" i="0" u="none" strike="noStrike" kern="1200" cap="none" spc="0" normalizeH="0" baseline="0" noProof="0" dirty="0">
                    <a:ln>
                      <a:noFill/>
                    </a:ln>
                    <a:solidFill>
                      <a:srgbClr val="FF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標準化</a:t>
                </a:r>
                <a:r>
                  <a:rPr kumimoji="1" lang="ja-JP" altLang="en-US" sz="1800" b="0" i="0" u="none" strike="noStrike" kern="1200" cap="none" spc="0" normalizeH="0" baseline="0" noProof="0" dirty="0">
                    <a:ln>
                      <a:noFill/>
                    </a:ln>
                    <a:solidFill>
                      <a:schemeClr val="tx1"/>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する</a:t>
                </a:r>
                <a:r>
                  <a:rPr kumimoji="1" lang="en-US" altLang="ja-JP" sz="1800" b="0" i="0" u="none" strike="noStrike" kern="1200" cap="none" spc="0" normalizeH="0" baseline="0" noProof="0" dirty="0">
                    <a:ln>
                      <a:noFill/>
                    </a:ln>
                    <a:solidFill>
                      <a:schemeClr val="tx1"/>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a:t>
                </a:r>
                <a:r>
                  <a:rPr kumimoji="1" lang="ja-JP" altLang="en-US" sz="1800" b="0" i="0" u="none" strike="noStrike" kern="1200" cap="none" spc="0" normalizeH="0" baseline="0" noProof="0" dirty="0">
                    <a:ln>
                      <a:noFill/>
                    </a:ln>
                    <a:solidFill>
                      <a:schemeClr val="tx1"/>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平均 </a:t>
                </a:r>
                <a:r>
                  <a:rPr kumimoji="1" lang="en-US" altLang="ja-JP" sz="1800" b="0" i="0" u="none" strike="noStrike" kern="1200" cap="none" spc="0" normalizeH="0" baseline="0" noProof="0" dirty="0">
                    <a:ln>
                      <a:noFill/>
                    </a:ln>
                    <a:solidFill>
                      <a:schemeClr val="tx1"/>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0</a:t>
                </a:r>
                <a:r>
                  <a:rPr kumimoji="1" lang="ja-JP" altLang="en-US" sz="1800" b="0" i="0" u="none" strike="noStrike" kern="1200" cap="none" spc="0" normalizeH="0" baseline="0" noProof="0" dirty="0">
                    <a:ln>
                      <a:noFill/>
                    </a:ln>
                    <a:solidFill>
                      <a:schemeClr val="tx1"/>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、標準偏差 </a:t>
                </a:r>
                <a:r>
                  <a:rPr kumimoji="1" lang="en-US" altLang="ja-JP" sz="1800" b="0" i="0" u="none" strike="noStrike" kern="1200" cap="none" spc="0" normalizeH="0" baseline="0" noProof="0" dirty="0">
                    <a:ln>
                      <a:noFill/>
                    </a:ln>
                    <a:solidFill>
                      <a:schemeClr val="tx1"/>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1</a:t>
                </a:r>
                <a:r>
                  <a:rPr kumimoji="1" lang="ja-JP" altLang="en-US" sz="1800" b="0" i="0" u="none" strike="noStrike" kern="1200" cap="none" spc="0" normalizeH="0" baseline="0" noProof="0" dirty="0">
                    <a:ln>
                      <a:noFill/>
                    </a:ln>
                    <a:solidFill>
                      <a:schemeClr val="tx1"/>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になる</a:t>
                </a:r>
                <a:endParaRPr kumimoji="1" lang="en-US" altLang="ja-JP" sz="1800" b="0" i="0" u="none" strike="noStrike" kern="1200" cap="none" spc="0" normalizeH="0" baseline="0" noProof="0" dirty="0">
                  <a:ln>
                    <a:noFill/>
                  </a:ln>
                  <a:solidFill>
                    <a:schemeClr val="tx1"/>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endParaRPr>
              </a:p>
              <a:p>
                <a:pPr lvl="0" defTabSz="914400">
                  <a:lnSpc>
                    <a:spcPct val="120000"/>
                  </a:lnSpc>
                  <a:defRPr/>
                </a:pPr>
                <a:r>
                  <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rPr>
                  <a:t>　　　　</a:t>
                </a:r>
                <a14:m>
                  <m:oMath xmlns:m="http://schemas.openxmlformats.org/officeDocument/2006/math">
                    <m:sSub>
                      <m:sSubPr>
                        <m:ctrlPr>
                          <a:rPr kumimoji="1" lang="en-US" altLang="ja-JP" b="0" i="1" u="none" strike="noStrike" kern="1200" cap="none" spc="0" normalizeH="0" baseline="0" noProof="0" smtClean="0">
                            <a:ln>
                              <a:noFill/>
                            </a:ln>
                            <a:solidFill>
                              <a:schemeClr val="tx1"/>
                            </a:solidFill>
                            <a:effectLst/>
                            <a:uLnTx/>
                            <a:uFillTx/>
                            <a:latin typeface="Cambria Math" panose="02040503050406030204" pitchFamily="18" charset="0"/>
                          </a:rPr>
                        </m:ctrlPr>
                      </m:sSubPr>
                      <m:e>
                        <m:r>
                          <a:rPr kumimoji="1" lang="en-US" altLang="ja-JP" b="0" i="1" u="none" strike="noStrike" kern="1200" cap="none" spc="0" normalizeH="0" baseline="0" noProof="0" smtClean="0">
                            <a:ln>
                              <a:noFill/>
                            </a:ln>
                            <a:solidFill>
                              <a:schemeClr val="tx1"/>
                            </a:solidFill>
                            <a:effectLst/>
                            <a:uLnTx/>
                            <a:uFillTx/>
                            <a:latin typeface="Cambria Math" panose="02040503050406030204" pitchFamily="18" charset="0"/>
                          </a:rPr>
                          <m:t>𝑥</m:t>
                        </m:r>
                        <m:r>
                          <a:rPr kumimoji="1" lang="en-US" altLang="ja-JP" b="0" i="1" u="none" strike="noStrike" kern="1200" cap="none" spc="0" normalizeH="0" baseline="0" noProof="0" smtClean="0">
                            <a:ln>
                              <a:noFill/>
                            </a:ln>
                            <a:solidFill>
                              <a:schemeClr val="tx1"/>
                            </a:solidFill>
                            <a:effectLst/>
                            <a:uLnTx/>
                            <a:uFillTx/>
                            <a:latin typeface="Cambria Math" panose="02040503050406030204" pitchFamily="18" charset="0"/>
                          </a:rPr>
                          <m:t>′</m:t>
                        </m:r>
                      </m:e>
                      <m:sub>
                        <m:r>
                          <a:rPr kumimoji="1" lang="en-US" altLang="ja-JP" b="0" i="1" u="none" strike="noStrike" kern="1200" cap="none" spc="0" normalizeH="0" baseline="0" noProof="0" smtClean="0">
                            <a:ln>
                              <a:noFill/>
                            </a:ln>
                            <a:solidFill>
                              <a:schemeClr val="tx1"/>
                            </a:solidFill>
                            <a:effectLst/>
                            <a:uLnTx/>
                            <a:uFillTx/>
                            <a:latin typeface="Cambria Math" panose="02040503050406030204" pitchFamily="18" charset="0"/>
                          </a:rPr>
                          <m:t>𝑖</m:t>
                        </m:r>
                        <m:r>
                          <a:rPr kumimoji="1" lang="en-US" altLang="ja-JP" b="0" i="1" u="none" strike="noStrike" kern="1200" cap="none" spc="0" normalizeH="0" baseline="0" noProof="0" smtClean="0">
                            <a:ln>
                              <a:noFill/>
                            </a:ln>
                            <a:solidFill>
                              <a:schemeClr val="tx1"/>
                            </a:solidFill>
                            <a:effectLst/>
                            <a:uLnTx/>
                            <a:uFillTx/>
                            <a:latin typeface="Cambria Math" panose="02040503050406030204" pitchFamily="18" charset="0"/>
                          </a:rPr>
                          <m:t>,</m:t>
                        </m:r>
                        <m:r>
                          <a:rPr kumimoji="1" lang="en-US" altLang="ja-JP" b="0" i="1" u="none" strike="noStrike" kern="1200" cap="none" spc="0" normalizeH="0" baseline="0" noProof="0" smtClean="0">
                            <a:ln>
                              <a:noFill/>
                            </a:ln>
                            <a:solidFill>
                              <a:schemeClr val="tx1"/>
                            </a:solidFill>
                            <a:effectLst/>
                            <a:uLnTx/>
                            <a:uFillTx/>
                            <a:latin typeface="Cambria Math" panose="02040503050406030204" pitchFamily="18" charset="0"/>
                          </a:rPr>
                          <m:t>𝑗</m:t>
                        </m:r>
                      </m:sub>
                    </m:sSub>
                    <m:r>
                      <a:rPr kumimoji="1" lang="en-US" altLang="ja-JP" b="0" i="1" u="none" strike="noStrike" kern="1200" cap="none" spc="0" normalizeH="0" baseline="0" noProof="0" smtClean="0">
                        <a:ln>
                          <a:noFill/>
                        </a:ln>
                        <a:solidFill>
                          <a:schemeClr val="tx1"/>
                        </a:solidFill>
                        <a:effectLst/>
                        <a:uLnTx/>
                        <a:uFillTx/>
                        <a:latin typeface="Cambria Math" panose="02040503050406030204" pitchFamily="18" charset="0"/>
                      </a:rPr>
                      <m:t>=</m:t>
                    </m:r>
                    <m:f>
                      <m:fPr>
                        <m:ctrlPr>
                          <a:rPr kumimoji="1" lang="en-US" altLang="ja-JP" b="0" i="1" u="none" strike="noStrike" kern="1200" cap="none" spc="0" normalizeH="0" baseline="0" noProof="0" smtClean="0">
                            <a:ln>
                              <a:noFill/>
                            </a:ln>
                            <a:solidFill>
                              <a:schemeClr val="tx1"/>
                            </a:solidFill>
                            <a:effectLst/>
                            <a:uLnTx/>
                            <a:uFillTx/>
                            <a:latin typeface="Cambria Math" panose="02040503050406030204" pitchFamily="18" charset="0"/>
                          </a:rPr>
                        </m:ctrlPr>
                      </m:fPr>
                      <m:num>
                        <m:sSub>
                          <m:sSubPr>
                            <m:ctrlPr>
                              <a:rPr kumimoji="1" lang="en-US" altLang="ja-JP" i="1">
                                <a:latin typeface="Cambria Math" panose="02040503050406030204" pitchFamily="18" charset="0"/>
                              </a:rPr>
                            </m:ctrlPr>
                          </m:sSubPr>
                          <m:e>
                            <m:r>
                              <a:rPr kumimoji="1" lang="en-US" altLang="ja-JP" i="1">
                                <a:latin typeface="Cambria Math" panose="02040503050406030204" pitchFamily="18" charset="0"/>
                              </a:rPr>
                              <m:t>𝑥</m:t>
                            </m:r>
                          </m:e>
                          <m:sub>
                            <m:r>
                              <a:rPr kumimoji="1" lang="en-US" altLang="ja-JP" i="1">
                                <a:latin typeface="Cambria Math" panose="02040503050406030204" pitchFamily="18" charset="0"/>
                              </a:rPr>
                              <m:t>𝑖</m:t>
                            </m:r>
                            <m:r>
                              <a:rPr kumimoji="1" lang="en-US" altLang="ja-JP" i="1">
                                <a:latin typeface="Cambria Math" panose="02040503050406030204" pitchFamily="18" charset="0"/>
                              </a:rPr>
                              <m:t>,</m:t>
                            </m:r>
                            <m:r>
                              <a:rPr kumimoji="1" lang="en-US" altLang="ja-JP" i="1">
                                <a:latin typeface="Cambria Math" panose="02040503050406030204" pitchFamily="18" charset="0"/>
                              </a:rPr>
                              <m:t>𝑗</m:t>
                            </m:r>
                          </m:sub>
                        </m:sSub>
                        <m:r>
                          <a:rPr kumimoji="1" lang="en-US" altLang="ja-JP" b="0" i="1" smtClean="0">
                            <a:latin typeface="Cambria Math" panose="02040503050406030204" pitchFamily="18" charset="0"/>
                          </a:rPr>
                          <m:t>−</m:t>
                        </m:r>
                        <m:sSub>
                          <m:sSubPr>
                            <m:ctrlPr>
                              <a:rPr kumimoji="1" lang="en-US" altLang="ja-JP" i="1">
                                <a:latin typeface="Cambria Math" panose="02040503050406030204" pitchFamily="18" charset="0"/>
                              </a:rPr>
                            </m:ctrlPr>
                          </m:sSubPr>
                          <m:e>
                            <m:r>
                              <a:rPr kumimoji="1" lang="ja-JP" altLang="en-US" i="1" smtClean="0">
                                <a:latin typeface="Cambria Math" panose="02040503050406030204" pitchFamily="18" charset="0"/>
                              </a:rPr>
                              <m:t>𝜇</m:t>
                            </m:r>
                          </m:e>
                          <m:sub>
                            <m:r>
                              <a:rPr kumimoji="1" lang="en-US" altLang="ja-JP" i="1">
                                <a:latin typeface="Cambria Math" panose="02040503050406030204" pitchFamily="18" charset="0"/>
                              </a:rPr>
                              <m:t>𝑖</m:t>
                            </m:r>
                            <m:r>
                              <a:rPr kumimoji="1" lang="en-US" altLang="ja-JP" i="1">
                                <a:latin typeface="Cambria Math" panose="02040503050406030204" pitchFamily="18" charset="0"/>
                              </a:rPr>
                              <m:t>,</m:t>
                            </m:r>
                            <m:r>
                              <a:rPr kumimoji="1" lang="en-US" altLang="ja-JP" i="1">
                                <a:latin typeface="Cambria Math" panose="02040503050406030204" pitchFamily="18" charset="0"/>
                              </a:rPr>
                              <m:t>𝑗</m:t>
                            </m:r>
                          </m:sub>
                        </m:sSub>
                      </m:num>
                      <m:den>
                        <m:sSub>
                          <m:sSubPr>
                            <m:ctrlPr>
                              <a:rPr kumimoji="1" lang="en-US" altLang="ja-JP" i="1">
                                <a:latin typeface="Cambria Math" panose="02040503050406030204" pitchFamily="18" charset="0"/>
                              </a:rPr>
                            </m:ctrlPr>
                          </m:sSubPr>
                          <m:e>
                            <m:r>
                              <a:rPr kumimoji="1" lang="ja-JP" altLang="en-US" i="1" smtClean="0">
                                <a:latin typeface="Cambria Math" panose="02040503050406030204" pitchFamily="18" charset="0"/>
                              </a:rPr>
                              <m:t>𝜎</m:t>
                            </m:r>
                          </m:e>
                          <m:sub>
                            <m:r>
                              <a:rPr kumimoji="1" lang="en-US" altLang="ja-JP" i="1">
                                <a:latin typeface="Cambria Math" panose="02040503050406030204" pitchFamily="18" charset="0"/>
                              </a:rPr>
                              <m:t>𝑖</m:t>
                            </m:r>
                            <m:r>
                              <a:rPr kumimoji="1" lang="en-US" altLang="ja-JP" i="1">
                                <a:latin typeface="Cambria Math" panose="02040503050406030204" pitchFamily="18" charset="0"/>
                              </a:rPr>
                              <m:t>,</m:t>
                            </m:r>
                            <m:r>
                              <a:rPr kumimoji="1" lang="en-US" altLang="ja-JP" i="1">
                                <a:latin typeface="Cambria Math" panose="02040503050406030204" pitchFamily="18" charset="0"/>
                              </a:rPr>
                              <m:t>𝑗</m:t>
                            </m:r>
                          </m:sub>
                        </m:sSub>
                      </m:den>
                    </m:f>
                  </m:oMath>
                </a14:m>
                <a:r>
                  <a:rPr kumimoji="1" lang="ja-JP" altLang="en-US" b="0"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 </a:t>
                </a:r>
                <a14:m>
                  <m:oMath xmlns:m="http://schemas.openxmlformats.org/officeDocument/2006/math">
                    <m:r>
                      <m:rPr>
                        <m:sty m:val="p"/>
                      </m:rPr>
                      <a:rPr kumimoji="1" lang="en-US" altLang="ja-JP" b="0" i="0" u="none" strike="noStrike" kern="1200" cap="none" spc="0" normalizeH="0" baseline="0" noProof="0" smtClean="0">
                        <a:ln>
                          <a:noFill/>
                        </a:ln>
                        <a:solidFill>
                          <a:schemeClr val="tx1"/>
                        </a:solidFill>
                        <a:effectLst/>
                        <a:uLnTx/>
                        <a:uFillTx/>
                        <a:latin typeface="Cambria Math" panose="02040503050406030204" pitchFamily="18" charset="0"/>
                      </a:rPr>
                      <m:t>y</m:t>
                    </m:r>
                    <m:r>
                      <a:rPr kumimoji="1" lang="en-US" altLang="ja-JP" b="0" i="0" u="none" strike="noStrike" kern="1200" cap="none" spc="0" normalizeH="0" baseline="0" noProof="0" smtClean="0">
                        <a:ln>
                          <a:noFill/>
                        </a:ln>
                        <a:solidFill>
                          <a:schemeClr val="tx1"/>
                        </a:solidFill>
                        <a:effectLst/>
                        <a:uLnTx/>
                        <a:uFillTx/>
                        <a:latin typeface="Cambria Math" panose="02040503050406030204" pitchFamily="18" charset="0"/>
                      </a:rPr>
                      <m:t>′=</m:t>
                    </m:r>
                    <m:nary>
                      <m:naryPr>
                        <m:chr m:val="∑"/>
                        <m:limLoc m:val="subSup"/>
                        <m:supHide m:val="on"/>
                        <m:ctrlPr>
                          <a:rPr kumimoji="1" lang="en-US" altLang="ja-JP" b="0" i="1" u="none" strike="noStrike" kern="1200" cap="none" spc="0" normalizeH="0" baseline="0" noProof="0" smtClean="0">
                            <a:ln>
                              <a:noFill/>
                            </a:ln>
                            <a:solidFill>
                              <a:schemeClr val="tx1"/>
                            </a:solidFill>
                            <a:effectLst/>
                            <a:uLnTx/>
                            <a:uFillTx/>
                            <a:latin typeface="Cambria Math" panose="02040503050406030204" pitchFamily="18" charset="0"/>
                          </a:rPr>
                        </m:ctrlPr>
                      </m:naryPr>
                      <m:sub>
                        <m:r>
                          <m:rPr>
                            <m:brk m:alnAt="9"/>
                          </m:rPr>
                          <a:rPr kumimoji="1" lang="en-US" altLang="ja-JP" b="0" i="1" u="none" strike="noStrike" kern="1200" cap="none" spc="0" normalizeH="0" baseline="0" noProof="0" smtClean="0">
                            <a:ln>
                              <a:noFill/>
                            </a:ln>
                            <a:solidFill>
                              <a:schemeClr val="tx1"/>
                            </a:solidFill>
                            <a:effectLst/>
                            <a:uLnTx/>
                            <a:uFillTx/>
                            <a:latin typeface="Cambria Math" panose="02040503050406030204" pitchFamily="18" charset="0"/>
                          </a:rPr>
                          <m:t>𝑖</m:t>
                        </m:r>
                      </m:sub>
                      <m:sup/>
                      <m:e>
                        <m:sSub>
                          <m:sSubPr>
                            <m:ctrlPr>
                              <a:rPr kumimoji="1" lang="en-US" altLang="ja-JP" i="1">
                                <a:solidFill>
                                  <a:schemeClr val="tx1"/>
                                </a:solidFill>
                                <a:latin typeface="Cambria Math" panose="02040503050406030204" pitchFamily="18" charset="0"/>
                              </a:rPr>
                            </m:ctrlPr>
                          </m:sSubPr>
                          <m:e>
                            <m:r>
                              <a:rPr kumimoji="1" lang="en-US" altLang="ja-JP" i="1">
                                <a:solidFill>
                                  <a:schemeClr val="tx1"/>
                                </a:solidFill>
                                <a:latin typeface="Cambria Math" panose="02040503050406030204" pitchFamily="18" charset="0"/>
                              </a:rPr>
                              <m:t>𝑎</m:t>
                            </m:r>
                          </m:e>
                          <m:sub>
                            <m:r>
                              <a:rPr kumimoji="1" lang="en-US" altLang="ja-JP" b="0" i="1" smtClean="0">
                                <a:solidFill>
                                  <a:schemeClr val="tx1"/>
                                </a:solidFill>
                                <a:latin typeface="Cambria Math" panose="02040503050406030204" pitchFamily="18" charset="0"/>
                              </a:rPr>
                              <m:t>𝑖</m:t>
                            </m:r>
                          </m:sub>
                        </m:sSub>
                        <m:sSub>
                          <m:sSubPr>
                            <m:ctrlPr>
                              <a:rPr kumimoji="1" lang="en-US" altLang="ja-JP" i="1">
                                <a:solidFill>
                                  <a:schemeClr val="tx1"/>
                                </a:solidFill>
                                <a:latin typeface="Cambria Math" panose="02040503050406030204" pitchFamily="18" charset="0"/>
                              </a:rPr>
                            </m:ctrlPr>
                          </m:sSubPr>
                          <m:e>
                            <m:r>
                              <a:rPr kumimoji="1" lang="en-US" altLang="ja-JP" b="0" i="1" smtClean="0">
                                <a:solidFill>
                                  <a:schemeClr val="tx1"/>
                                </a:solidFill>
                                <a:latin typeface="Cambria Math" panose="02040503050406030204" pitchFamily="18" charset="0"/>
                              </a:rPr>
                              <m:t>𝑋</m:t>
                            </m:r>
                            <m:r>
                              <a:rPr kumimoji="1" lang="en-US" altLang="ja-JP" b="0" i="1" smtClean="0">
                                <a:solidFill>
                                  <a:schemeClr val="tx1"/>
                                </a:solidFill>
                                <a:latin typeface="Cambria Math" panose="02040503050406030204" pitchFamily="18" charset="0"/>
                              </a:rPr>
                              <m:t>′</m:t>
                            </m:r>
                          </m:e>
                          <m:sub>
                            <m:r>
                              <a:rPr kumimoji="1" lang="en-US" altLang="ja-JP" b="0" i="1" smtClean="0">
                                <a:solidFill>
                                  <a:schemeClr val="tx1"/>
                                </a:solidFill>
                                <a:latin typeface="Cambria Math" panose="02040503050406030204" pitchFamily="18" charset="0"/>
                              </a:rPr>
                              <m:t>𝑖</m:t>
                            </m:r>
                          </m:sub>
                        </m:sSub>
                      </m:e>
                    </m:nary>
                  </m:oMath>
                </a14:m>
                <a:r>
                  <a:rPr kumimoji="1" lang="ja-JP" altLang="en-US" b="0" i="0" u="none" strike="noStrike" kern="1200" cap="none" spc="0" normalizeH="0" baseline="0" noProof="0" dirty="0">
                    <a:ln>
                      <a:noFill/>
                    </a:ln>
                    <a:solidFill>
                      <a:schemeClr val="tx1"/>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でフィッティングすればよい</a:t>
                </a:r>
                <a:endParaRPr kumimoji="1" lang="en-US" altLang="ja-JP" b="0" i="0" u="none" strike="noStrike" kern="1200" cap="none" spc="0" normalizeH="0" baseline="0" noProof="0" dirty="0">
                  <a:ln>
                    <a:noFill/>
                  </a:ln>
                  <a:solidFill>
                    <a:schemeClr val="tx1"/>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endParaRPr>
              </a:p>
              <a:p>
                <a:pPr lvl="0" defTabSz="914400">
                  <a:lnSpc>
                    <a:spcPct val="120000"/>
                  </a:lnSpc>
                  <a:defRPr/>
                </a:pPr>
                <a:endPar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endParaRPr>
              </a:p>
              <a:p>
                <a:pPr lvl="0" defTabSz="914400">
                  <a:lnSpc>
                    <a:spcPct val="120000"/>
                  </a:lnSpc>
                  <a:defRPr/>
                </a:pPr>
                <a:r>
                  <a:rPr kumimoji="1" lang="ja-JP" altLang="en-US" b="0" i="0" u="none" strike="noStrike" kern="1200" cap="none" spc="0" normalizeH="0" baseline="0" noProof="0" dirty="0">
                    <a:ln>
                      <a:noFill/>
                    </a:ln>
                    <a:solidFill>
                      <a:schemeClr val="tx1"/>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単回帰</a:t>
                </a:r>
                <a:r>
                  <a:rPr kumimoji="1" lang="en-US" altLang="ja-JP" b="0" i="0" u="none" strike="noStrike" kern="1200" cap="none" spc="0" normalizeH="0" baseline="0" noProof="0" dirty="0">
                    <a:ln>
                      <a:noFill/>
                    </a:ln>
                    <a:solidFill>
                      <a:schemeClr val="tx1"/>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a:t>
                </a:r>
                <a:r>
                  <a:rPr kumimoji="1" lang="ja-JP" altLang="en-US" b="0" i="0" u="none" strike="noStrike" kern="1200" cap="none" spc="0" normalizeH="0" baseline="0" noProof="0" dirty="0">
                    <a:ln>
                      <a:noFill/>
                    </a:ln>
                    <a:solidFill>
                      <a:schemeClr val="tx1"/>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記述子が１種類だけ</a:t>
                </a:r>
                <a:endParaRPr kumimoji="1" lang="en-US" altLang="ja-JP" b="0" i="0" u="none" strike="noStrike" kern="1200" cap="none" spc="0" normalizeH="0" baseline="0" noProof="0" dirty="0">
                  <a:ln>
                    <a:noFill/>
                  </a:ln>
                  <a:solidFill>
                    <a:schemeClr val="tx1"/>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endParaRPr>
              </a:p>
              <a:p>
                <a:pPr lvl="0" defTabSz="914400">
                  <a:lnSpc>
                    <a:spcPct val="120000"/>
                  </a:lnSpc>
                  <a:defRPr/>
                </a:pPr>
                <a:r>
                  <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rPr>
                  <a:t>重回帰</a:t>
                </a: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a:t>
                </a:r>
                <a:r>
                  <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rPr>
                  <a:t> 記述子が複数</a:t>
                </a:r>
                <a:endPar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endParaRPr>
              </a:p>
              <a:p>
                <a:pPr lvl="0" defTabSz="914400">
                  <a:lnSpc>
                    <a:spcPct val="120000"/>
                  </a:lnSpc>
                  <a:defRPr/>
                </a:pPr>
                <a:endParaRPr kumimoji="1" lang="en-US" altLang="ja-JP" b="0" i="0" u="none" strike="noStrike" kern="1200" cap="none" spc="0" normalizeH="0" baseline="0" noProof="0" dirty="0">
                  <a:ln>
                    <a:noFill/>
                  </a:ln>
                  <a:solidFill>
                    <a:schemeClr val="tx1"/>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endParaRPr>
              </a:p>
            </p:txBody>
          </p:sp>
        </mc:Choice>
        <mc:Fallback xmlns="">
          <p:sp>
            <p:nvSpPr>
              <p:cNvPr id="137218" name="Object 2"/>
              <p:cNvSpPr txBox="1">
                <a:spLocks noRot="1" noChangeAspect="1" noMove="1" noResize="1" noEditPoints="1" noAdjustHandles="1" noChangeArrowheads="1" noChangeShapeType="1" noTextEdit="1"/>
              </p:cNvSpPr>
              <p:nvPr/>
            </p:nvSpPr>
            <p:spPr bwMode="auto">
              <a:xfrm>
                <a:off x="167457" y="832322"/>
                <a:ext cx="8976543" cy="5307066"/>
              </a:xfrm>
              <a:prstGeom prst="rect">
                <a:avLst/>
              </a:prstGeom>
              <a:blipFill>
                <a:blip r:embed="rId3"/>
                <a:stretch>
                  <a:fillRect l="-543" t="-1494"/>
                </a:stretch>
              </a:blipFill>
              <a:ln>
                <a:noFill/>
              </a:ln>
              <a:effectLst/>
            </p:spPr>
            <p:txBody>
              <a:bodyPr/>
              <a:lstStyle/>
              <a:p>
                <a:r>
                  <a:rPr lang="ja-JP" altLang="en-US">
                    <a:noFill/>
                  </a:rPr>
                  <a:t> </a:t>
                </a:r>
              </a:p>
            </p:txBody>
          </p:sp>
        </mc:Fallback>
      </mc:AlternateContent>
      <p:sp>
        <p:nvSpPr>
          <p:cNvPr id="137228" name="Rectangle 12"/>
          <p:cNvSpPr>
            <a:spLocks noGrp="1" noChangeArrowheads="1"/>
          </p:cNvSpPr>
          <p:nvPr>
            <p:ph type="title"/>
          </p:nvPr>
        </p:nvSpPr>
        <p:spPr>
          <a:xfrm>
            <a:off x="0" y="0"/>
            <a:ext cx="9144000" cy="762000"/>
          </a:xfrm>
        </p:spPr>
        <p:txBody>
          <a:bodyPr/>
          <a:lstStyle/>
          <a:p>
            <a:pPr eaLnBrk="1" hangingPunct="1"/>
            <a:r>
              <a:rPr lang="ja-JP" altLang="en-US" sz="3600" b="1" dirty="0">
                <a:solidFill>
                  <a:srgbClr val="0000FF"/>
                </a:solidFill>
              </a:rPr>
              <a:t>線形回帰</a:t>
            </a:r>
            <a:endParaRPr lang="ja-JP" altLang="en-US" sz="3600" dirty="0"/>
          </a:p>
        </p:txBody>
      </p:sp>
    </p:spTree>
    <p:extLst>
      <p:ext uri="{BB962C8B-B14F-4D97-AF65-F5344CB8AC3E}">
        <p14:creationId xmlns:p14="http://schemas.microsoft.com/office/powerpoint/2010/main" val="353115435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6"/>
          <p:cNvSpPr txBox="1">
            <a:spLocks noChangeArrowheads="1"/>
          </p:cNvSpPr>
          <p:nvPr/>
        </p:nvSpPr>
        <p:spPr bwMode="auto">
          <a:xfrm>
            <a:off x="11584" y="0"/>
            <a:ext cx="9144000" cy="9807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chemeClr val="tx1"/>
                </a:solidFill>
                <a:prstDash val="solid"/>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Times New Roman" pitchFamily="18"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Times New Roman" pitchFamily="18"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Times New Roman" pitchFamily="18"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Times New Roman" pitchFamily="18" charset="0"/>
                <a:ea typeface="ＭＳ Ｐゴシック" pitchFamily="50" charset="-128"/>
              </a:defRPr>
            </a:lvl5pPr>
            <a:lvl6pPr marL="457200" algn="ctr" rtl="0" fontAlgn="base">
              <a:spcBef>
                <a:spcPct val="0"/>
              </a:spcBef>
              <a:spcAft>
                <a:spcPct val="0"/>
              </a:spcAft>
              <a:defRPr kumimoji="1" sz="4400">
                <a:solidFill>
                  <a:schemeClr val="tx2"/>
                </a:solidFill>
                <a:latin typeface="Times New Roman" pitchFamily="18" charset="0"/>
                <a:ea typeface="ＭＳ Ｐゴシック" pitchFamily="50" charset="-128"/>
              </a:defRPr>
            </a:lvl6pPr>
            <a:lvl7pPr marL="914400" algn="ctr" rtl="0" fontAlgn="base">
              <a:spcBef>
                <a:spcPct val="0"/>
              </a:spcBef>
              <a:spcAft>
                <a:spcPct val="0"/>
              </a:spcAft>
              <a:defRPr kumimoji="1" sz="4400">
                <a:solidFill>
                  <a:schemeClr val="tx2"/>
                </a:solidFill>
                <a:latin typeface="Times New Roman" pitchFamily="18" charset="0"/>
                <a:ea typeface="ＭＳ Ｐゴシック" pitchFamily="50" charset="-128"/>
              </a:defRPr>
            </a:lvl7pPr>
            <a:lvl8pPr marL="1371600" algn="ctr" rtl="0" fontAlgn="base">
              <a:spcBef>
                <a:spcPct val="0"/>
              </a:spcBef>
              <a:spcAft>
                <a:spcPct val="0"/>
              </a:spcAft>
              <a:defRPr kumimoji="1" sz="4400">
                <a:solidFill>
                  <a:schemeClr val="tx2"/>
                </a:solidFill>
                <a:latin typeface="Times New Roman" pitchFamily="18" charset="0"/>
                <a:ea typeface="ＭＳ Ｐゴシック" pitchFamily="50" charset="-128"/>
              </a:defRPr>
            </a:lvl8pPr>
            <a:lvl9pPr marL="1828800" algn="ctr" rtl="0" fontAlgn="base">
              <a:spcBef>
                <a:spcPct val="0"/>
              </a:spcBef>
              <a:spcAft>
                <a:spcPct val="0"/>
              </a:spcAft>
              <a:defRPr kumimoji="1" sz="4400">
                <a:solidFill>
                  <a:schemeClr val="tx2"/>
                </a:solidFill>
                <a:latin typeface="Times New Roman" pitchFamily="18" charset="0"/>
                <a:ea typeface="ＭＳ Ｐゴシック" pitchFamily="50"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1" lang="ja-JP" altLang="en-US" sz="3200" b="1" i="0" u="none" strike="noStrike" kern="0" cap="none" spc="0" normalizeH="0" baseline="0" noProof="0" dirty="0">
                <a:ln>
                  <a:noFill/>
                </a:ln>
                <a:solidFill>
                  <a:srgbClr val="0000FF"/>
                </a:solidFill>
                <a:effectLst/>
                <a:uLnTx/>
                <a:uFillTx/>
                <a:latin typeface="Times New Roman"/>
                <a:ea typeface="ＭＳ Ｐゴシック"/>
                <a:cs typeface="+mj-cs"/>
              </a:rPr>
              <a:t>最尤推定法</a:t>
            </a:r>
            <a:endParaRPr kumimoji="1" lang="ja-JP" altLang="en-US" sz="3200" b="0" i="0" u="none" strike="noStrike" kern="0" cap="none" spc="0" normalizeH="0" baseline="0" noProof="0" dirty="0">
              <a:ln>
                <a:noFill/>
              </a:ln>
              <a:solidFill>
                <a:srgbClr val="000000"/>
              </a:solidFill>
              <a:effectLst/>
              <a:uLnTx/>
              <a:uFillTx/>
              <a:latin typeface="Times New Roman"/>
              <a:ea typeface="ＭＳ Ｐゴシック"/>
              <a:cs typeface="+mj-cs"/>
            </a:endParaRPr>
          </a:p>
        </p:txBody>
      </p:sp>
      <mc:AlternateContent xmlns:mc="http://schemas.openxmlformats.org/markup-compatibility/2006" xmlns:a14="http://schemas.microsoft.com/office/drawing/2010/main">
        <mc:Choice Requires="a14">
          <p:sp>
            <p:nvSpPr>
              <p:cNvPr id="10" name="テキスト ボックス 9"/>
              <p:cNvSpPr txBox="1"/>
              <p:nvPr/>
            </p:nvSpPr>
            <p:spPr>
              <a:xfrm>
                <a:off x="133670" y="980728"/>
                <a:ext cx="8758809" cy="2321213"/>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ts val="600"/>
                  </a:spcAft>
                  <a:buClrTx/>
                  <a:buSzTx/>
                  <a:buFontTx/>
                  <a:buNone/>
                  <a:tabLst/>
                  <a:defRPr/>
                </a:pPr>
                <a:r>
                  <a:rPr kumimoji="1" lang="ja-JP" altLang="en-US" sz="2000" b="1" i="0" u="none" strike="noStrike" kern="1200" cap="none" spc="0" normalizeH="0" baseline="0" noProof="0" dirty="0">
                    <a:ln>
                      <a:noFill/>
                    </a:ln>
                    <a:solidFill>
                      <a:srgbClr val="000000"/>
                    </a:solidFill>
                    <a:effectLst/>
                    <a:uLnTx/>
                    <a:uFillTx/>
                    <a:latin typeface="Times New Roman"/>
                    <a:ea typeface="ＭＳ Ｐゴシック"/>
                    <a:cs typeface="+mn-cs"/>
                  </a:rPr>
                  <a:t>誤差 </a:t>
                </a:r>
                <a:r>
                  <a:rPr kumimoji="1" lang="en-US" altLang="ja-JP" sz="2000" b="1" i="0" u="none" strike="noStrike" kern="1200" cap="none" spc="0" normalizeH="0" baseline="0" noProof="0" dirty="0" err="1">
                    <a:ln>
                      <a:noFill/>
                    </a:ln>
                    <a:solidFill>
                      <a:srgbClr val="000000"/>
                    </a:solidFill>
                    <a:effectLst/>
                    <a:uLnTx/>
                    <a:uFillTx/>
                    <a:latin typeface="Times New Roman"/>
                    <a:ea typeface="ＭＳ Ｐゴシック"/>
                    <a:cs typeface="+mn-cs"/>
                  </a:rPr>
                  <a:t>ε</a:t>
                </a:r>
                <a:r>
                  <a:rPr kumimoji="1" lang="en-US" altLang="ja-JP" sz="2000" b="1" i="0" u="none" strike="noStrike" kern="1200" cap="none" spc="0" normalizeH="0" baseline="-25000" noProof="0" dirty="0" err="1">
                    <a:ln>
                      <a:noFill/>
                    </a:ln>
                    <a:solidFill>
                      <a:srgbClr val="000000"/>
                    </a:solidFill>
                    <a:effectLst/>
                    <a:uLnTx/>
                    <a:uFillTx/>
                    <a:latin typeface="Times New Roman"/>
                    <a:ea typeface="ＭＳ Ｐゴシック"/>
                    <a:cs typeface="+mn-cs"/>
                  </a:rPr>
                  <a:t>i</a:t>
                </a:r>
                <a:r>
                  <a:rPr kumimoji="1" lang="en-US" altLang="ja-JP" sz="2000" b="1" i="0" u="none" strike="noStrike" kern="1200" cap="none" spc="0" normalizeH="0" baseline="0" noProof="0" dirty="0">
                    <a:ln>
                      <a:noFill/>
                    </a:ln>
                    <a:solidFill>
                      <a:srgbClr val="000000"/>
                    </a:solidFill>
                    <a:effectLst/>
                    <a:uLnTx/>
                    <a:uFillTx/>
                    <a:latin typeface="Times New Roman"/>
                    <a:ea typeface="ＭＳ Ｐゴシック"/>
                    <a:cs typeface="+mn-cs"/>
                  </a:rPr>
                  <a:t> = </a:t>
                </a:r>
                <a:r>
                  <a:rPr kumimoji="1" lang="ja-JP" altLang="en-US" sz="2000" b="1" i="0" u="none" strike="noStrike" kern="1200" cap="none" spc="0" normalizeH="0" baseline="0" noProof="0" dirty="0">
                    <a:ln>
                      <a:noFill/>
                    </a:ln>
                    <a:solidFill>
                      <a:srgbClr val="000000"/>
                    </a:solidFill>
                    <a:effectLst/>
                    <a:uLnTx/>
                    <a:uFillTx/>
                    <a:latin typeface="Times New Roman"/>
                    <a:ea typeface="ＭＳ Ｐゴシック"/>
                    <a:cs typeface="+mn-cs"/>
                  </a:rPr>
                  <a:t> </a:t>
                </a:r>
                <a:r>
                  <a:rPr kumimoji="1" lang="en-US" altLang="ja-JP" sz="2000" b="1" i="1" u="none" strike="noStrike" kern="1200" cap="none" spc="0" normalizeH="0" baseline="0" noProof="0" dirty="0">
                    <a:ln>
                      <a:noFill/>
                    </a:ln>
                    <a:solidFill>
                      <a:srgbClr val="000000"/>
                    </a:solidFill>
                    <a:effectLst/>
                    <a:uLnTx/>
                    <a:uFillTx/>
                    <a:latin typeface="Times New Roman"/>
                    <a:ea typeface="ＭＳ Ｐゴシック"/>
                    <a:cs typeface="+mn-cs"/>
                  </a:rPr>
                  <a:t>f</a:t>
                </a:r>
                <a:r>
                  <a:rPr kumimoji="1" lang="en-US" altLang="ja-JP" sz="2000" b="1" i="0" u="none" strike="noStrike" kern="1200" cap="none" spc="0" normalizeH="0" baseline="0" noProof="0" dirty="0">
                    <a:ln>
                      <a:noFill/>
                    </a:ln>
                    <a:solidFill>
                      <a:srgbClr val="000000"/>
                    </a:solidFill>
                    <a:effectLst/>
                    <a:uLnTx/>
                    <a:uFillTx/>
                    <a:latin typeface="Times New Roman"/>
                    <a:ea typeface="ＭＳ Ｐゴシック"/>
                    <a:cs typeface="+mn-cs"/>
                  </a:rPr>
                  <a:t>(</a:t>
                </a:r>
                <a:r>
                  <a:rPr kumimoji="1" lang="en-US" altLang="ja-JP" sz="2000" b="1" i="1" u="none" strike="noStrike" kern="1200" cap="none" spc="0" normalizeH="0" baseline="0" noProof="0" dirty="0">
                    <a:ln>
                      <a:noFill/>
                    </a:ln>
                    <a:solidFill>
                      <a:srgbClr val="000000"/>
                    </a:solidFill>
                    <a:effectLst/>
                    <a:uLnTx/>
                    <a:uFillTx/>
                    <a:latin typeface="Times New Roman"/>
                    <a:ea typeface="ＭＳ Ｐゴシック"/>
                    <a:cs typeface="+mn-cs"/>
                  </a:rPr>
                  <a:t>x</a:t>
                </a:r>
                <a:r>
                  <a:rPr kumimoji="1" lang="en-US" altLang="ja-JP" sz="2000" b="1" i="0" u="none" strike="noStrike" kern="1200" cap="none" spc="0" normalizeH="0" baseline="-25000" noProof="0" dirty="0">
                    <a:ln>
                      <a:noFill/>
                    </a:ln>
                    <a:solidFill>
                      <a:srgbClr val="000000"/>
                    </a:solidFill>
                    <a:effectLst/>
                    <a:uLnTx/>
                    <a:uFillTx/>
                    <a:latin typeface="Times New Roman"/>
                    <a:ea typeface="ＭＳ Ｐゴシック"/>
                    <a:cs typeface="+mn-cs"/>
                  </a:rPr>
                  <a:t>i</a:t>
                </a:r>
                <a:r>
                  <a:rPr kumimoji="1" lang="en-US" altLang="ja-JP" sz="2000" b="1" i="0" u="none" strike="noStrike" kern="1200" cap="none" spc="0" normalizeH="0" baseline="0" noProof="0" dirty="0">
                    <a:ln>
                      <a:noFill/>
                    </a:ln>
                    <a:solidFill>
                      <a:srgbClr val="000000"/>
                    </a:solidFill>
                    <a:effectLst/>
                    <a:uLnTx/>
                    <a:uFillTx/>
                    <a:latin typeface="Times New Roman"/>
                    <a:ea typeface="ＭＳ Ｐゴシック"/>
                    <a:cs typeface="+mn-cs"/>
                  </a:rPr>
                  <a:t>, </a:t>
                </a:r>
                <a:r>
                  <a:rPr kumimoji="1" lang="en-US" altLang="ja-JP" sz="2000" b="1" i="1" u="none" strike="noStrike" kern="1200" cap="none" spc="0" normalizeH="0" baseline="0" noProof="0" dirty="0">
                    <a:ln>
                      <a:noFill/>
                    </a:ln>
                    <a:solidFill>
                      <a:srgbClr val="000000"/>
                    </a:solidFill>
                    <a:effectLst/>
                    <a:uLnTx/>
                    <a:uFillTx/>
                    <a:latin typeface="Times New Roman"/>
                    <a:ea typeface="ＭＳ Ｐゴシック"/>
                    <a:cs typeface="+mn-cs"/>
                  </a:rPr>
                  <a:t>a</a:t>
                </a:r>
                <a:r>
                  <a:rPr kumimoji="1" lang="en-US" altLang="ja-JP" sz="2000" b="1" i="0" u="none" strike="noStrike" kern="1200" cap="none" spc="0" normalizeH="0" baseline="-25000" noProof="0" dirty="0">
                    <a:ln>
                      <a:noFill/>
                    </a:ln>
                    <a:solidFill>
                      <a:srgbClr val="000000"/>
                    </a:solidFill>
                    <a:effectLst/>
                    <a:uLnTx/>
                    <a:uFillTx/>
                    <a:latin typeface="Times New Roman"/>
                    <a:ea typeface="ＭＳ Ｐゴシック"/>
                    <a:cs typeface="+mn-cs"/>
                  </a:rPr>
                  <a:t>i</a:t>
                </a:r>
                <a:r>
                  <a:rPr kumimoji="1" lang="en-US" altLang="ja-JP" sz="2000" b="1" i="0" u="none" strike="noStrike" kern="1200" cap="none" spc="0" normalizeH="0" baseline="0" noProof="0" dirty="0">
                    <a:ln>
                      <a:noFill/>
                    </a:ln>
                    <a:solidFill>
                      <a:srgbClr val="000000"/>
                    </a:solidFill>
                    <a:effectLst/>
                    <a:uLnTx/>
                    <a:uFillTx/>
                    <a:latin typeface="Times New Roman"/>
                    <a:ea typeface="ＭＳ Ｐゴシック"/>
                    <a:cs typeface="+mn-cs"/>
                  </a:rPr>
                  <a:t>) – </a:t>
                </a:r>
                <a:r>
                  <a:rPr kumimoji="1" lang="en-US" altLang="ja-JP" sz="2000" b="1" i="1" u="none" strike="noStrike" kern="1200" cap="none" spc="0" normalizeH="0" baseline="0" noProof="0" dirty="0" err="1">
                    <a:ln>
                      <a:noFill/>
                    </a:ln>
                    <a:solidFill>
                      <a:srgbClr val="000000"/>
                    </a:solidFill>
                    <a:effectLst/>
                    <a:uLnTx/>
                    <a:uFillTx/>
                    <a:latin typeface="Times New Roman"/>
                    <a:ea typeface="ＭＳ Ｐゴシック"/>
                    <a:cs typeface="+mn-cs"/>
                  </a:rPr>
                  <a:t>y</a:t>
                </a:r>
                <a:r>
                  <a:rPr kumimoji="1" lang="en-US" altLang="ja-JP" sz="2000" b="1" i="0" u="none" strike="noStrike" kern="1200" cap="none" spc="0" normalizeH="0" baseline="-25000" noProof="0" dirty="0" err="1">
                    <a:ln>
                      <a:noFill/>
                    </a:ln>
                    <a:solidFill>
                      <a:srgbClr val="000000"/>
                    </a:solidFill>
                    <a:effectLst/>
                    <a:uLnTx/>
                    <a:uFillTx/>
                    <a:latin typeface="Times New Roman"/>
                    <a:ea typeface="ＭＳ Ｐゴシック"/>
                    <a:cs typeface="+mn-cs"/>
                  </a:rPr>
                  <a:t>i</a:t>
                </a:r>
                <a:r>
                  <a:rPr kumimoji="1" lang="en-US" altLang="ja-JP" sz="2000" b="1" i="0" u="none" strike="noStrike" kern="1200" cap="none" spc="0" normalizeH="0" baseline="0" noProof="0" dirty="0">
                    <a:ln>
                      <a:noFill/>
                    </a:ln>
                    <a:solidFill>
                      <a:srgbClr val="000000"/>
                    </a:solidFill>
                    <a:effectLst/>
                    <a:uLnTx/>
                    <a:uFillTx/>
                    <a:latin typeface="Times New Roman"/>
                    <a:ea typeface="ＭＳ Ｐゴシック"/>
                    <a:cs typeface="+mn-cs"/>
                  </a:rPr>
                  <a:t> </a:t>
                </a:r>
                <a:r>
                  <a:rPr kumimoji="1" lang="ja-JP" altLang="en-US" sz="2000" b="1" i="0" u="none" strike="noStrike" kern="1200" cap="none" spc="0" normalizeH="0" baseline="0" noProof="0" dirty="0">
                    <a:ln>
                      <a:noFill/>
                    </a:ln>
                    <a:solidFill>
                      <a:srgbClr val="000000"/>
                    </a:solidFill>
                    <a:effectLst/>
                    <a:uLnTx/>
                    <a:uFillTx/>
                    <a:latin typeface="Times New Roman"/>
                    <a:ea typeface="ＭＳ Ｐゴシック"/>
                    <a:cs typeface="+mn-cs"/>
                  </a:rPr>
                  <a:t> が分散 </a:t>
                </a:r>
                <a:r>
                  <a:rPr kumimoji="1" lang="en-US" altLang="ja-JP" sz="2000" b="1" i="0" u="none" strike="noStrike" kern="1200" cap="none" spc="0" normalizeH="0" baseline="0" noProof="0" dirty="0" err="1">
                    <a:ln>
                      <a:noFill/>
                    </a:ln>
                    <a:solidFill>
                      <a:srgbClr val="000000"/>
                    </a:solidFill>
                    <a:effectLst/>
                    <a:uLnTx/>
                    <a:uFillTx/>
                    <a:latin typeface="Times New Roman"/>
                    <a:ea typeface="ＭＳ Ｐゴシック"/>
                    <a:cs typeface="+mn-cs"/>
                  </a:rPr>
                  <a:t>σ</a:t>
                </a:r>
                <a:r>
                  <a:rPr kumimoji="1" lang="en-US" altLang="ja-JP" sz="2000" b="1" i="0" u="none" strike="noStrike" kern="1200" cap="none" spc="0" normalizeH="0" baseline="-25000" noProof="0" dirty="0" err="1">
                    <a:ln>
                      <a:noFill/>
                    </a:ln>
                    <a:solidFill>
                      <a:srgbClr val="000000"/>
                    </a:solidFill>
                    <a:effectLst/>
                    <a:uLnTx/>
                    <a:uFillTx/>
                    <a:latin typeface="Times New Roman"/>
                    <a:ea typeface="ＭＳ Ｐゴシック"/>
                    <a:cs typeface="+mn-cs"/>
                  </a:rPr>
                  <a:t>i</a:t>
                </a:r>
                <a:r>
                  <a:rPr kumimoji="1" lang="ja-JP" altLang="en-US" sz="2000" b="1" i="0" u="none" strike="noStrike" kern="1200" cap="none" spc="0" normalizeH="0" baseline="0" noProof="0" dirty="0">
                    <a:ln>
                      <a:noFill/>
                    </a:ln>
                    <a:solidFill>
                      <a:srgbClr val="000000"/>
                    </a:solidFill>
                    <a:effectLst/>
                    <a:uLnTx/>
                    <a:uFillTx/>
                    <a:latin typeface="Times New Roman"/>
                    <a:ea typeface="ＭＳ Ｐゴシック"/>
                    <a:cs typeface="+mn-cs"/>
                  </a:rPr>
                  <a:t> の正規分布に従うとする。データ</a:t>
                </a:r>
                <a:r>
                  <a:rPr kumimoji="1" lang="en-US" altLang="ja-JP" sz="2000" b="1" i="0" u="none" strike="noStrike" kern="1200" cap="none" spc="0" normalizeH="0" baseline="0" noProof="0" dirty="0">
                    <a:ln>
                      <a:noFill/>
                    </a:ln>
                    <a:solidFill>
                      <a:srgbClr val="000000"/>
                    </a:solidFill>
                    <a:effectLst/>
                    <a:uLnTx/>
                    <a:uFillTx/>
                    <a:latin typeface="Times New Roman"/>
                    <a:ea typeface="ＭＳ Ｐゴシック"/>
                    <a:cs typeface="+mn-cs"/>
                  </a:rPr>
                  <a:t>(</a:t>
                </a:r>
                <a:r>
                  <a:rPr kumimoji="1" lang="en-US" altLang="ja-JP" sz="2000" b="1" i="1" u="none" strike="noStrike" kern="1200" cap="none" spc="0" normalizeH="0" baseline="0" noProof="0" dirty="0">
                    <a:ln>
                      <a:noFill/>
                    </a:ln>
                    <a:solidFill>
                      <a:srgbClr val="000000"/>
                    </a:solidFill>
                    <a:effectLst/>
                    <a:uLnTx/>
                    <a:uFillTx/>
                    <a:latin typeface="Times New Roman"/>
                    <a:ea typeface="ＭＳ Ｐゴシック"/>
                    <a:cs typeface="+mn-cs"/>
                  </a:rPr>
                  <a:t>x</a:t>
                </a:r>
                <a:r>
                  <a:rPr kumimoji="1" lang="en-US" altLang="ja-JP" sz="2000" b="1" i="0" u="none" strike="noStrike" kern="1200" cap="none" spc="0" normalizeH="0" baseline="-25000" noProof="0" dirty="0">
                    <a:ln>
                      <a:noFill/>
                    </a:ln>
                    <a:solidFill>
                      <a:srgbClr val="000000"/>
                    </a:solidFill>
                    <a:effectLst/>
                    <a:uLnTx/>
                    <a:uFillTx/>
                    <a:latin typeface="Times New Roman"/>
                    <a:ea typeface="ＭＳ Ｐゴシック"/>
                    <a:cs typeface="+mn-cs"/>
                  </a:rPr>
                  <a:t>i</a:t>
                </a:r>
                <a:r>
                  <a:rPr kumimoji="1" lang="en-US" altLang="ja-JP" sz="2000" b="1" i="0" u="none" strike="noStrike" kern="1200" cap="none" spc="0" normalizeH="0" baseline="0" noProof="0" dirty="0">
                    <a:ln>
                      <a:noFill/>
                    </a:ln>
                    <a:solidFill>
                      <a:srgbClr val="000000"/>
                    </a:solidFill>
                    <a:effectLst/>
                    <a:uLnTx/>
                    <a:uFillTx/>
                    <a:latin typeface="Times New Roman"/>
                    <a:ea typeface="ＭＳ Ｐゴシック"/>
                    <a:cs typeface="+mn-cs"/>
                  </a:rPr>
                  <a:t>, </a:t>
                </a:r>
                <a:r>
                  <a:rPr kumimoji="1" lang="en-US" altLang="ja-JP" sz="2000" b="1" i="1" u="none" strike="noStrike" kern="1200" cap="none" spc="0" normalizeH="0" baseline="0" noProof="0" dirty="0" err="1">
                    <a:ln>
                      <a:noFill/>
                    </a:ln>
                    <a:solidFill>
                      <a:srgbClr val="000000"/>
                    </a:solidFill>
                    <a:effectLst/>
                    <a:uLnTx/>
                    <a:uFillTx/>
                    <a:latin typeface="Times New Roman"/>
                    <a:ea typeface="ＭＳ Ｐゴシック"/>
                    <a:cs typeface="+mn-cs"/>
                  </a:rPr>
                  <a:t>y</a:t>
                </a:r>
                <a:r>
                  <a:rPr kumimoji="1" lang="en-US" altLang="ja-JP" sz="2000" b="1" i="0" u="none" strike="noStrike" kern="1200" cap="none" spc="0" normalizeH="0" baseline="-25000" noProof="0" dirty="0" err="1">
                    <a:ln>
                      <a:noFill/>
                    </a:ln>
                    <a:solidFill>
                      <a:srgbClr val="000000"/>
                    </a:solidFill>
                    <a:effectLst/>
                    <a:uLnTx/>
                    <a:uFillTx/>
                    <a:latin typeface="Times New Roman"/>
                    <a:ea typeface="ＭＳ Ｐゴシック"/>
                    <a:cs typeface="+mn-cs"/>
                  </a:rPr>
                  <a:t>i</a:t>
                </a:r>
                <a:r>
                  <a:rPr kumimoji="1" lang="en-US" altLang="ja-JP" sz="2000" b="1" i="0" u="none" strike="noStrike" kern="1200" cap="none" spc="0" normalizeH="0" baseline="0" noProof="0" dirty="0">
                    <a:ln>
                      <a:noFill/>
                    </a:ln>
                    <a:solidFill>
                      <a:srgbClr val="000000"/>
                    </a:solidFill>
                    <a:effectLst/>
                    <a:uLnTx/>
                    <a:uFillTx/>
                    <a:latin typeface="Times New Roman"/>
                    <a:ea typeface="ＭＳ Ｐゴシック"/>
                    <a:cs typeface="+mn-cs"/>
                  </a:rPr>
                  <a:t>)</a:t>
                </a:r>
                <a:r>
                  <a:rPr kumimoji="1" lang="ja-JP" altLang="en-US" sz="2000" b="1" i="0" u="none" strike="noStrike" kern="1200" cap="none" spc="0" normalizeH="0" baseline="0" noProof="0" dirty="0">
                    <a:ln>
                      <a:noFill/>
                    </a:ln>
                    <a:solidFill>
                      <a:srgbClr val="000000"/>
                    </a:solidFill>
                    <a:effectLst/>
                    <a:uLnTx/>
                    <a:uFillTx/>
                    <a:latin typeface="Times New Roman"/>
                    <a:ea typeface="ＭＳ Ｐゴシック"/>
                    <a:cs typeface="+mn-cs"/>
                  </a:rPr>
                  <a:t>に対するパラメータ </a:t>
                </a:r>
                <a:r>
                  <a:rPr kumimoji="1" lang="en-US" altLang="ja-JP" sz="2000" b="1" i="0" u="none" strike="noStrike" kern="1200" cap="none" spc="0" normalizeH="0" baseline="0" noProof="0" dirty="0">
                    <a:ln>
                      <a:noFill/>
                    </a:ln>
                    <a:solidFill>
                      <a:srgbClr val="000000"/>
                    </a:solidFill>
                    <a:effectLst/>
                    <a:uLnTx/>
                    <a:uFillTx/>
                    <a:latin typeface="Times New Roman"/>
                    <a:ea typeface="ＭＳ Ｐゴシック"/>
                    <a:cs typeface="+mn-cs"/>
                  </a:rPr>
                  <a:t>(</a:t>
                </a:r>
                <a:r>
                  <a:rPr kumimoji="1" lang="en-US" altLang="ja-JP" sz="2000" b="1" i="1" u="none" strike="noStrike" kern="1200" cap="none" spc="0" normalizeH="0" baseline="0" noProof="0" dirty="0">
                    <a:ln>
                      <a:noFill/>
                    </a:ln>
                    <a:solidFill>
                      <a:srgbClr val="000000"/>
                    </a:solidFill>
                    <a:effectLst/>
                    <a:uLnTx/>
                    <a:uFillTx/>
                    <a:latin typeface="Times New Roman"/>
                    <a:ea typeface="ＭＳ Ｐゴシック"/>
                    <a:cs typeface="+mn-cs"/>
                  </a:rPr>
                  <a:t>a</a:t>
                </a:r>
                <a:r>
                  <a:rPr kumimoji="1" lang="en-US" altLang="ja-JP" sz="2000" b="1" i="0" u="none" strike="noStrike" kern="1200" cap="none" spc="0" normalizeH="0" baseline="-25000" noProof="0" dirty="0">
                    <a:ln>
                      <a:noFill/>
                    </a:ln>
                    <a:solidFill>
                      <a:srgbClr val="000000"/>
                    </a:solidFill>
                    <a:effectLst/>
                    <a:uLnTx/>
                    <a:uFillTx/>
                    <a:latin typeface="Times New Roman"/>
                    <a:ea typeface="ＭＳ Ｐゴシック"/>
                    <a:cs typeface="+mn-cs"/>
                  </a:rPr>
                  <a:t>i</a:t>
                </a:r>
                <a:r>
                  <a:rPr kumimoji="1" lang="en-US" altLang="ja-JP" sz="2000" b="1" i="0" u="none" strike="noStrike" kern="1200" cap="none" spc="0" normalizeH="0" baseline="0" noProof="0" dirty="0">
                    <a:ln>
                      <a:noFill/>
                    </a:ln>
                    <a:solidFill>
                      <a:srgbClr val="000000"/>
                    </a:solidFill>
                    <a:effectLst/>
                    <a:uLnTx/>
                    <a:uFillTx/>
                    <a:latin typeface="Times New Roman"/>
                    <a:ea typeface="ＭＳ Ｐゴシック"/>
                    <a:cs typeface="+mn-cs"/>
                  </a:rPr>
                  <a:t>)</a:t>
                </a:r>
                <a:r>
                  <a:rPr kumimoji="1" lang="ja-JP" altLang="en-US" sz="2000" b="1" i="0" u="none" strike="noStrike" kern="1200" cap="none" spc="0" normalizeH="0" baseline="0" noProof="0" dirty="0">
                    <a:ln>
                      <a:noFill/>
                    </a:ln>
                    <a:solidFill>
                      <a:srgbClr val="000000"/>
                    </a:solidFill>
                    <a:effectLst/>
                    <a:uLnTx/>
                    <a:uFillTx/>
                    <a:latin typeface="Times New Roman"/>
                    <a:ea typeface="ＭＳ Ｐゴシック"/>
                    <a:cs typeface="+mn-cs"/>
                  </a:rPr>
                  <a:t> の尤度関数は</a:t>
                </a:r>
                <a:endParaRPr kumimoji="1" lang="en-US" altLang="ja-JP" sz="2000" b="1" i="0" u="none" strike="noStrike" kern="1200" cap="none" spc="0" normalizeH="0" baseline="0" noProof="0" dirty="0">
                  <a:ln>
                    <a:noFill/>
                  </a:ln>
                  <a:solidFill>
                    <a:srgbClr val="000000"/>
                  </a:solidFill>
                  <a:effectLst/>
                  <a:uLnTx/>
                  <a:uFillTx/>
                  <a:latin typeface="Times New Roman"/>
                  <a:ea typeface="ＭＳ Ｐゴシック"/>
                  <a:cs typeface="+mn-cs"/>
                </a:endParaRPr>
              </a:p>
              <a:p>
                <a:pPr marL="0" marR="0" lvl="0" indent="0" algn="l" defTabSz="914400" rtl="0" eaLnBrk="1" fontAlgn="base" latinLnBrk="0" hangingPunct="1">
                  <a:lnSpc>
                    <a:spcPct val="100000"/>
                  </a:lnSpc>
                  <a:spcBef>
                    <a:spcPct val="0"/>
                  </a:spcBef>
                  <a:spcAft>
                    <a:spcPts val="600"/>
                  </a:spcAft>
                  <a:buClrTx/>
                  <a:buSzTx/>
                  <a:buFontTx/>
                  <a:buNone/>
                  <a:tabLst/>
                  <a:defRPr/>
                </a:pPr>
                <a:r>
                  <a:rPr kumimoji="1" lang="en-US" altLang="ja-JP" sz="2000" b="1"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a:cs typeface="+mn-cs"/>
                  </a:rPr>
                  <a:t>	</a:t>
                </a:r>
                <a14:m>
                  <m:oMath xmlns:m="http://schemas.openxmlformats.org/officeDocument/2006/math">
                    <m:r>
                      <a:rPr kumimoji="1" lang="en-US" altLang="ja-JP" sz="2000" b="1" i="1" u="none" strike="noStrike" kern="1200" cap="none" spc="0" normalizeH="0" baseline="0" noProof="0" smtClean="0">
                        <a:ln>
                          <a:noFill/>
                        </a:ln>
                        <a:solidFill>
                          <a:srgbClr val="000000"/>
                        </a:solidFill>
                        <a:effectLst/>
                        <a:uLnTx/>
                        <a:uFillTx/>
                        <a:latin typeface="Cambria Math" panose="02040503050406030204" pitchFamily="18" charset="0"/>
                        <a:ea typeface="ＭＳ Ｐゴシック"/>
                        <a:cs typeface="+mn-cs"/>
                      </a:rPr>
                      <m:t>𝑷</m:t>
                    </m:r>
                    <m:r>
                      <a:rPr kumimoji="1" lang="en-US" altLang="ja-JP" sz="2000" b="1" i="1" u="none" strike="noStrike" kern="1200" cap="none" spc="0" normalizeH="0" baseline="0" noProof="0" smtClean="0">
                        <a:ln>
                          <a:noFill/>
                        </a:ln>
                        <a:solidFill>
                          <a:srgbClr val="000000"/>
                        </a:solidFill>
                        <a:effectLst/>
                        <a:uLnTx/>
                        <a:uFillTx/>
                        <a:latin typeface="Cambria Math" panose="02040503050406030204" pitchFamily="18" charset="0"/>
                        <a:ea typeface="ＭＳ Ｐゴシック"/>
                        <a:cs typeface="+mn-cs"/>
                      </a:rPr>
                      <m:t>(</m:t>
                    </m:r>
                    <m:sSub>
                      <m:sSubPr>
                        <m:ctrlPr>
                          <a:rPr kumimoji="1" lang="en-US" altLang="ja-JP" sz="2000" b="1" i="1" u="none" strike="noStrike" kern="1200" cap="none" spc="0" normalizeH="0" baseline="0" noProof="0" smtClean="0">
                            <a:ln>
                              <a:noFill/>
                            </a:ln>
                            <a:solidFill>
                              <a:srgbClr val="000000"/>
                            </a:solidFill>
                            <a:effectLst/>
                            <a:uLnTx/>
                            <a:uFillTx/>
                            <a:latin typeface="Cambria Math" panose="02040503050406030204" pitchFamily="18" charset="0"/>
                            <a:ea typeface="ＭＳ Ｐゴシック"/>
                            <a:cs typeface="+mn-cs"/>
                          </a:rPr>
                        </m:ctrlPr>
                      </m:sSubPr>
                      <m:e>
                        <m:r>
                          <a:rPr kumimoji="1" lang="en-US" altLang="ja-JP" sz="2000" b="1" i="1" u="none" strike="noStrike" kern="1200" cap="none" spc="0" normalizeH="0" baseline="0" noProof="0" smtClean="0">
                            <a:ln>
                              <a:noFill/>
                            </a:ln>
                            <a:solidFill>
                              <a:srgbClr val="000000"/>
                            </a:solidFill>
                            <a:effectLst/>
                            <a:uLnTx/>
                            <a:uFillTx/>
                            <a:latin typeface="Cambria Math" panose="02040503050406030204" pitchFamily="18" charset="0"/>
                            <a:ea typeface="ＭＳ Ｐゴシック"/>
                            <a:cs typeface="+mn-cs"/>
                          </a:rPr>
                          <m:t>𝒂</m:t>
                        </m:r>
                      </m:e>
                      <m:sub>
                        <m:r>
                          <a:rPr kumimoji="1" lang="en-US" altLang="ja-JP" sz="2000" b="1" i="1" u="none" strike="noStrike" kern="1200" cap="none" spc="0" normalizeH="0" baseline="0" noProof="0" smtClean="0">
                            <a:ln>
                              <a:noFill/>
                            </a:ln>
                            <a:solidFill>
                              <a:srgbClr val="000000"/>
                            </a:solidFill>
                            <a:effectLst/>
                            <a:uLnTx/>
                            <a:uFillTx/>
                            <a:latin typeface="Cambria Math" panose="02040503050406030204" pitchFamily="18" charset="0"/>
                            <a:ea typeface="ＭＳ Ｐゴシック"/>
                            <a:cs typeface="+mn-cs"/>
                          </a:rPr>
                          <m:t>𝒊</m:t>
                        </m:r>
                      </m:sub>
                    </m:sSub>
                    <m:r>
                      <a:rPr kumimoji="1" lang="en-US" altLang="ja-JP" sz="2000" b="1" i="1" u="none" strike="noStrike" kern="1200" cap="none" spc="0" normalizeH="0" baseline="0" noProof="0" smtClean="0">
                        <a:ln>
                          <a:noFill/>
                        </a:ln>
                        <a:solidFill>
                          <a:srgbClr val="000000"/>
                        </a:solidFill>
                        <a:effectLst/>
                        <a:uLnTx/>
                        <a:uFillTx/>
                        <a:latin typeface="Cambria Math" panose="02040503050406030204" pitchFamily="18" charset="0"/>
                        <a:ea typeface="ＭＳ Ｐゴシック"/>
                        <a:cs typeface="+mn-cs"/>
                      </a:rPr>
                      <m:t>)=</m:t>
                    </m:r>
                    <m:nary>
                      <m:naryPr>
                        <m:chr m:val="∏"/>
                        <m:ctrlPr>
                          <a:rPr kumimoji="1" lang="en-US" altLang="ja-JP" sz="2000" b="1" i="1" u="none" strike="noStrike" kern="1200" cap="none" spc="0" normalizeH="0" baseline="0" noProof="0" smtClean="0">
                            <a:ln>
                              <a:noFill/>
                            </a:ln>
                            <a:solidFill>
                              <a:srgbClr val="000000"/>
                            </a:solidFill>
                            <a:effectLst/>
                            <a:uLnTx/>
                            <a:uFillTx/>
                            <a:latin typeface="Cambria Math" panose="02040503050406030204" pitchFamily="18" charset="0"/>
                            <a:ea typeface="ＭＳ Ｐゴシック"/>
                            <a:cs typeface="+mn-cs"/>
                          </a:rPr>
                        </m:ctrlPr>
                      </m:naryPr>
                      <m:sub>
                        <m:r>
                          <m:rPr>
                            <m:brk m:alnAt="23"/>
                          </m:rPr>
                          <a:rPr kumimoji="1" lang="en-US" altLang="ja-JP" sz="2000" b="1" i="1" u="none" strike="noStrike" kern="1200" cap="none" spc="0" normalizeH="0" baseline="0" noProof="0" smtClean="0">
                            <a:ln>
                              <a:noFill/>
                            </a:ln>
                            <a:solidFill>
                              <a:srgbClr val="000000"/>
                            </a:solidFill>
                            <a:effectLst/>
                            <a:uLnTx/>
                            <a:uFillTx/>
                            <a:latin typeface="Cambria Math" panose="02040503050406030204" pitchFamily="18" charset="0"/>
                            <a:ea typeface="ＭＳ Ｐゴシック"/>
                            <a:cs typeface="+mn-cs"/>
                          </a:rPr>
                          <m:t>𝒊</m:t>
                        </m:r>
                      </m:sub>
                      <m:sup/>
                      <m:e>
                        <m:f>
                          <m:fPr>
                            <m:ctrlPr>
                              <a:rPr kumimoji="1" lang="en-US" altLang="ja-JP" sz="2000" b="1" i="1" u="none" strike="noStrike" kern="1200" cap="none" spc="0" normalizeH="0" baseline="0" noProof="0">
                                <a:ln>
                                  <a:noFill/>
                                </a:ln>
                                <a:solidFill>
                                  <a:srgbClr val="000000"/>
                                </a:solidFill>
                                <a:effectLst/>
                                <a:uLnTx/>
                                <a:uFillTx/>
                                <a:latin typeface="Cambria Math" panose="02040503050406030204" pitchFamily="18" charset="0"/>
                                <a:ea typeface="ＭＳ Ｐゴシック"/>
                                <a:cs typeface="+mn-cs"/>
                              </a:rPr>
                            </m:ctrlPr>
                          </m:fPr>
                          <m:num>
                            <m:r>
                              <a:rPr kumimoji="1" lang="en-US" altLang="ja-JP" sz="2000" b="1" i="1" u="none" strike="noStrike" kern="1200" cap="none" spc="0" normalizeH="0" baseline="0" noProof="0">
                                <a:ln>
                                  <a:noFill/>
                                </a:ln>
                                <a:solidFill>
                                  <a:srgbClr val="000000"/>
                                </a:solidFill>
                                <a:effectLst/>
                                <a:uLnTx/>
                                <a:uFillTx/>
                                <a:latin typeface="Cambria Math" panose="02040503050406030204" pitchFamily="18" charset="0"/>
                                <a:ea typeface="ＭＳ Ｐゴシック"/>
                                <a:cs typeface="+mn-cs"/>
                              </a:rPr>
                              <m:t>𝟏</m:t>
                            </m:r>
                          </m:num>
                          <m:den>
                            <m:rad>
                              <m:radPr>
                                <m:degHide m:val="on"/>
                                <m:ctrlPr>
                                  <a:rPr kumimoji="1" lang="en-US" altLang="ja-JP" sz="2000" b="1" i="1" u="none" strike="noStrike" kern="1200" cap="none" spc="0" normalizeH="0" baseline="0" noProof="0">
                                    <a:ln>
                                      <a:noFill/>
                                    </a:ln>
                                    <a:solidFill>
                                      <a:srgbClr val="000000"/>
                                    </a:solidFill>
                                    <a:effectLst/>
                                    <a:uLnTx/>
                                    <a:uFillTx/>
                                    <a:latin typeface="Cambria Math" panose="02040503050406030204" pitchFamily="18" charset="0"/>
                                    <a:ea typeface="ＭＳ Ｐゴシック"/>
                                    <a:cs typeface="+mn-cs"/>
                                  </a:rPr>
                                </m:ctrlPr>
                              </m:radPr>
                              <m:deg/>
                              <m:e>
                                <m:r>
                                  <a:rPr kumimoji="1" lang="en-US" altLang="ja-JP" sz="2000" b="1" i="1" u="none" strike="noStrike" kern="1200" cap="none" spc="0" normalizeH="0" baseline="0" noProof="0">
                                    <a:ln>
                                      <a:noFill/>
                                    </a:ln>
                                    <a:solidFill>
                                      <a:srgbClr val="000000"/>
                                    </a:solidFill>
                                    <a:effectLst/>
                                    <a:uLnTx/>
                                    <a:uFillTx/>
                                    <a:latin typeface="Cambria Math" panose="02040503050406030204" pitchFamily="18" charset="0"/>
                                    <a:ea typeface="ＭＳ Ｐゴシック"/>
                                    <a:cs typeface="+mn-cs"/>
                                  </a:rPr>
                                  <m:t>𝟐</m:t>
                                </m:r>
                                <m:r>
                                  <a:rPr kumimoji="1" lang="ja-JP" altLang="en-US" sz="2000" b="1" i="1" u="none" strike="noStrike" kern="1200" cap="none" spc="0" normalizeH="0" baseline="0" noProof="0" smtClean="0">
                                    <a:ln>
                                      <a:noFill/>
                                    </a:ln>
                                    <a:solidFill>
                                      <a:srgbClr val="000000"/>
                                    </a:solidFill>
                                    <a:effectLst/>
                                    <a:uLnTx/>
                                    <a:uFillTx/>
                                    <a:latin typeface="Cambria Math" panose="02040503050406030204" pitchFamily="18" charset="0"/>
                                    <a:ea typeface="ＭＳ Ｐゴシック"/>
                                    <a:cs typeface="+mn-cs"/>
                                  </a:rPr>
                                  <m:t>𝝅</m:t>
                                </m:r>
                                <m:sSub>
                                  <m:sSubPr>
                                    <m:ctrlPr>
                                      <a:rPr kumimoji="1" lang="en-US" altLang="ja-JP" sz="2000" b="1" i="1" u="none" strike="noStrike" kern="1200" cap="none" spc="0" normalizeH="0" baseline="0" noProof="0">
                                        <a:ln>
                                          <a:noFill/>
                                        </a:ln>
                                        <a:solidFill>
                                          <a:srgbClr val="000000"/>
                                        </a:solidFill>
                                        <a:effectLst/>
                                        <a:uLnTx/>
                                        <a:uFillTx/>
                                        <a:latin typeface="Cambria Math" panose="02040503050406030204" pitchFamily="18" charset="0"/>
                                        <a:ea typeface="ＭＳ Ｐゴシック"/>
                                        <a:cs typeface="+mn-cs"/>
                                      </a:rPr>
                                    </m:ctrlPr>
                                  </m:sSubPr>
                                  <m:e>
                                    <m:r>
                                      <a:rPr kumimoji="1" lang="ja-JP" altLang="en-US" sz="2000" b="1" i="1" u="none" strike="noStrike" kern="1200" cap="none" spc="0" normalizeH="0" baseline="0" noProof="0">
                                        <a:ln>
                                          <a:noFill/>
                                        </a:ln>
                                        <a:solidFill>
                                          <a:srgbClr val="000000"/>
                                        </a:solidFill>
                                        <a:effectLst/>
                                        <a:uLnTx/>
                                        <a:uFillTx/>
                                        <a:latin typeface="Cambria Math" panose="02040503050406030204" pitchFamily="18" charset="0"/>
                                        <a:ea typeface="ＭＳ Ｐゴシック"/>
                                        <a:cs typeface="+mn-cs"/>
                                      </a:rPr>
                                      <m:t>𝝈</m:t>
                                    </m:r>
                                  </m:e>
                                  <m:sub>
                                    <m:r>
                                      <a:rPr kumimoji="1" lang="en-US" altLang="ja-JP" sz="2000" b="1" i="1" u="none" strike="noStrike" kern="1200" cap="none" spc="0" normalizeH="0" baseline="0" noProof="0">
                                        <a:ln>
                                          <a:noFill/>
                                        </a:ln>
                                        <a:solidFill>
                                          <a:srgbClr val="000000"/>
                                        </a:solidFill>
                                        <a:effectLst/>
                                        <a:uLnTx/>
                                        <a:uFillTx/>
                                        <a:latin typeface="Cambria Math" panose="02040503050406030204" pitchFamily="18" charset="0"/>
                                        <a:ea typeface="ＭＳ Ｐゴシック"/>
                                        <a:cs typeface="+mn-cs"/>
                                      </a:rPr>
                                      <m:t>𝒊</m:t>
                                    </m:r>
                                  </m:sub>
                                </m:sSub>
                              </m:e>
                            </m:rad>
                          </m:den>
                        </m:f>
                        <m:r>
                          <a:rPr kumimoji="1" lang="en-US" altLang="ja-JP" sz="2000" b="1" i="0" u="none" strike="noStrike" kern="1200" cap="none" spc="0" normalizeH="0" baseline="0" noProof="0">
                            <a:ln>
                              <a:noFill/>
                            </a:ln>
                            <a:solidFill>
                              <a:srgbClr val="000000"/>
                            </a:solidFill>
                            <a:effectLst/>
                            <a:uLnTx/>
                            <a:uFillTx/>
                            <a:latin typeface="Cambria Math" panose="02040503050406030204" pitchFamily="18" charset="0"/>
                            <a:ea typeface="ＭＳ Ｐゴシック"/>
                            <a:cs typeface="+mn-cs"/>
                          </a:rPr>
                          <m:t>𝐞𝐱𝐩</m:t>
                        </m:r>
                        <m:d>
                          <m:dPr>
                            <m:begChr m:val="["/>
                            <m:endChr m:val="]"/>
                            <m:ctrlPr>
                              <a:rPr kumimoji="1" lang="en-US" altLang="ja-JP" sz="2000" b="1" i="1" u="none" strike="noStrike" kern="1200" cap="none" spc="0" normalizeH="0" baseline="0" noProof="0">
                                <a:ln>
                                  <a:noFill/>
                                </a:ln>
                                <a:solidFill>
                                  <a:srgbClr val="000000"/>
                                </a:solidFill>
                                <a:effectLst/>
                                <a:uLnTx/>
                                <a:uFillTx/>
                                <a:latin typeface="Cambria Math" panose="02040503050406030204" pitchFamily="18" charset="0"/>
                                <a:ea typeface="ＭＳ Ｐゴシック"/>
                                <a:cs typeface="+mn-cs"/>
                              </a:rPr>
                            </m:ctrlPr>
                          </m:dPr>
                          <m:e>
                            <m:r>
                              <a:rPr kumimoji="1" lang="en-US" altLang="ja-JP" sz="2000" b="1" i="1" u="none" strike="noStrike" kern="1200" cap="none" spc="0" normalizeH="0" baseline="0" noProof="0">
                                <a:ln>
                                  <a:noFill/>
                                </a:ln>
                                <a:solidFill>
                                  <a:srgbClr val="000000"/>
                                </a:solidFill>
                                <a:effectLst/>
                                <a:uLnTx/>
                                <a:uFillTx/>
                                <a:latin typeface="Cambria Math" panose="02040503050406030204" pitchFamily="18" charset="0"/>
                                <a:ea typeface="ＭＳ Ｐゴシック"/>
                                <a:cs typeface="+mn-cs"/>
                              </a:rPr>
                              <m:t>−</m:t>
                            </m:r>
                            <m:f>
                              <m:fPr>
                                <m:ctrlPr>
                                  <a:rPr kumimoji="1" lang="en-US" altLang="ja-JP" sz="2000" b="1" i="1" u="none" strike="noStrike" kern="1200" cap="none" spc="0" normalizeH="0" baseline="0" noProof="0">
                                    <a:ln>
                                      <a:noFill/>
                                    </a:ln>
                                    <a:solidFill>
                                      <a:srgbClr val="000000"/>
                                    </a:solidFill>
                                    <a:effectLst/>
                                    <a:uLnTx/>
                                    <a:uFillTx/>
                                    <a:latin typeface="Cambria Math" panose="02040503050406030204" pitchFamily="18" charset="0"/>
                                    <a:ea typeface="ＭＳ Ｐゴシック"/>
                                    <a:cs typeface="+mn-cs"/>
                                  </a:rPr>
                                </m:ctrlPr>
                              </m:fPr>
                              <m:num>
                                <m:sSup>
                                  <m:sSupPr>
                                    <m:ctrlPr>
                                      <a:rPr kumimoji="1" lang="en-US" altLang="ja-JP" sz="2000" b="1" i="1" u="none" strike="noStrike" kern="1200" cap="none" spc="0" normalizeH="0" baseline="0" noProof="0">
                                        <a:ln>
                                          <a:noFill/>
                                        </a:ln>
                                        <a:solidFill>
                                          <a:srgbClr val="000000"/>
                                        </a:solidFill>
                                        <a:effectLst/>
                                        <a:uLnTx/>
                                        <a:uFillTx/>
                                        <a:latin typeface="Cambria Math" panose="02040503050406030204" pitchFamily="18" charset="0"/>
                                        <a:ea typeface="ＭＳ Ｐゴシック"/>
                                        <a:cs typeface="+mn-cs"/>
                                      </a:rPr>
                                    </m:ctrlPr>
                                  </m:sSupPr>
                                  <m:e>
                                    <m:sSub>
                                      <m:sSubPr>
                                        <m:ctrlPr>
                                          <a:rPr kumimoji="1" lang="en-US" altLang="ja-JP" sz="2000" b="1" i="1" u="none" strike="noStrike" kern="1200" cap="none" spc="0" normalizeH="0" baseline="0" noProof="0">
                                            <a:ln>
                                              <a:noFill/>
                                            </a:ln>
                                            <a:solidFill>
                                              <a:srgbClr val="000000"/>
                                            </a:solidFill>
                                            <a:effectLst/>
                                            <a:uLnTx/>
                                            <a:uFillTx/>
                                            <a:latin typeface="Cambria Math" panose="02040503050406030204" pitchFamily="18" charset="0"/>
                                            <a:ea typeface="ＭＳ Ｐゴシック"/>
                                            <a:cs typeface="+mn-cs"/>
                                          </a:rPr>
                                        </m:ctrlPr>
                                      </m:sSubPr>
                                      <m:e>
                                        <m:r>
                                          <a:rPr kumimoji="1" lang="ja-JP" altLang="en-US" sz="2000" b="1" i="1" u="none" strike="noStrike" kern="1200" cap="none" spc="0" normalizeH="0" baseline="0" noProof="0">
                                            <a:ln>
                                              <a:noFill/>
                                            </a:ln>
                                            <a:solidFill>
                                              <a:srgbClr val="000000"/>
                                            </a:solidFill>
                                            <a:effectLst/>
                                            <a:uLnTx/>
                                            <a:uFillTx/>
                                            <a:latin typeface="Cambria Math" panose="02040503050406030204" pitchFamily="18" charset="0"/>
                                            <a:ea typeface="ＭＳ Ｐゴシック"/>
                                            <a:cs typeface="+mn-cs"/>
                                          </a:rPr>
                                          <m:t>𝜺</m:t>
                                        </m:r>
                                      </m:e>
                                      <m:sub>
                                        <m:r>
                                          <a:rPr kumimoji="1" lang="en-US" altLang="ja-JP" sz="2000" b="1" i="1" u="none" strike="noStrike" kern="1200" cap="none" spc="0" normalizeH="0" baseline="0" noProof="0">
                                            <a:ln>
                                              <a:noFill/>
                                            </a:ln>
                                            <a:solidFill>
                                              <a:srgbClr val="000000"/>
                                            </a:solidFill>
                                            <a:effectLst/>
                                            <a:uLnTx/>
                                            <a:uFillTx/>
                                            <a:latin typeface="Cambria Math" panose="02040503050406030204" pitchFamily="18" charset="0"/>
                                            <a:ea typeface="ＭＳ Ｐゴシック"/>
                                            <a:cs typeface="+mn-cs"/>
                                          </a:rPr>
                                          <m:t>𝒊</m:t>
                                        </m:r>
                                      </m:sub>
                                    </m:sSub>
                                  </m:e>
                                  <m:sup>
                                    <m:r>
                                      <a:rPr kumimoji="1" lang="en-US" altLang="ja-JP" sz="2000" b="1" i="1" u="none" strike="noStrike" kern="1200" cap="none" spc="0" normalizeH="0" baseline="0" noProof="0">
                                        <a:ln>
                                          <a:noFill/>
                                        </a:ln>
                                        <a:solidFill>
                                          <a:srgbClr val="000000"/>
                                        </a:solidFill>
                                        <a:effectLst/>
                                        <a:uLnTx/>
                                        <a:uFillTx/>
                                        <a:latin typeface="Cambria Math" panose="02040503050406030204" pitchFamily="18" charset="0"/>
                                        <a:ea typeface="ＭＳ Ｐゴシック"/>
                                        <a:cs typeface="+mn-cs"/>
                                      </a:rPr>
                                      <m:t>𝟐</m:t>
                                    </m:r>
                                  </m:sup>
                                </m:sSup>
                              </m:num>
                              <m:den>
                                <m:r>
                                  <a:rPr kumimoji="1" lang="en-US" altLang="ja-JP" sz="2000" b="1" i="1" u="none" strike="noStrike" kern="1200" cap="none" spc="0" normalizeH="0" baseline="0" noProof="0">
                                    <a:ln>
                                      <a:noFill/>
                                    </a:ln>
                                    <a:solidFill>
                                      <a:srgbClr val="000000"/>
                                    </a:solidFill>
                                    <a:effectLst/>
                                    <a:uLnTx/>
                                    <a:uFillTx/>
                                    <a:latin typeface="Cambria Math" panose="02040503050406030204" pitchFamily="18" charset="0"/>
                                    <a:ea typeface="ＭＳ Ｐゴシック"/>
                                    <a:cs typeface="+mn-cs"/>
                                  </a:rPr>
                                  <m:t>𝟐</m:t>
                                </m:r>
                                <m:sSup>
                                  <m:sSupPr>
                                    <m:ctrlPr>
                                      <a:rPr kumimoji="1" lang="en-US" altLang="ja-JP" sz="2000" b="1" i="1" u="none" strike="noStrike" kern="1200" cap="none" spc="0" normalizeH="0" baseline="0" noProof="0">
                                        <a:ln>
                                          <a:noFill/>
                                        </a:ln>
                                        <a:solidFill>
                                          <a:srgbClr val="000000"/>
                                        </a:solidFill>
                                        <a:effectLst/>
                                        <a:uLnTx/>
                                        <a:uFillTx/>
                                        <a:latin typeface="Cambria Math" panose="02040503050406030204" pitchFamily="18" charset="0"/>
                                        <a:ea typeface="ＭＳ Ｐゴシック"/>
                                        <a:cs typeface="+mn-cs"/>
                                      </a:rPr>
                                    </m:ctrlPr>
                                  </m:sSupPr>
                                  <m:e>
                                    <m:sSub>
                                      <m:sSubPr>
                                        <m:ctrlPr>
                                          <a:rPr kumimoji="1" lang="en-US" altLang="ja-JP" sz="2000" b="1" i="1" u="none" strike="noStrike" kern="1200" cap="none" spc="0" normalizeH="0" baseline="0" noProof="0">
                                            <a:ln>
                                              <a:noFill/>
                                            </a:ln>
                                            <a:solidFill>
                                              <a:srgbClr val="000000"/>
                                            </a:solidFill>
                                            <a:effectLst/>
                                            <a:uLnTx/>
                                            <a:uFillTx/>
                                            <a:latin typeface="Cambria Math" panose="02040503050406030204" pitchFamily="18" charset="0"/>
                                            <a:ea typeface="ＭＳ Ｐゴシック"/>
                                            <a:cs typeface="+mn-cs"/>
                                          </a:rPr>
                                        </m:ctrlPr>
                                      </m:sSubPr>
                                      <m:e>
                                        <m:r>
                                          <a:rPr kumimoji="1" lang="ja-JP" altLang="en-US" sz="2000" b="1" i="1" u="none" strike="noStrike" kern="1200" cap="none" spc="0" normalizeH="0" baseline="0" noProof="0">
                                            <a:ln>
                                              <a:noFill/>
                                            </a:ln>
                                            <a:solidFill>
                                              <a:srgbClr val="000000"/>
                                            </a:solidFill>
                                            <a:effectLst/>
                                            <a:uLnTx/>
                                            <a:uFillTx/>
                                            <a:latin typeface="Cambria Math" panose="02040503050406030204" pitchFamily="18" charset="0"/>
                                            <a:ea typeface="ＭＳ Ｐゴシック"/>
                                            <a:cs typeface="+mn-cs"/>
                                          </a:rPr>
                                          <m:t>𝝈</m:t>
                                        </m:r>
                                      </m:e>
                                      <m:sub>
                                        <m:r>
                                          <a:rPr kumimoji="1" lang="en-US" altLang="ja-JP" sz="2000" b="1" i="1" u="none" strike="noStrike" kern="1200" cap="none" spc="0" normalizeH="0" baseline="0" noProof="0">
                                            <a:ln>
                                              <a:noFill/>
                                            </a:ln>
                                            <a:solidFill>
                                              <a:srgbClr val="000000"/>
                                            </a:solidFill>
                                            <a:effectLst/>
                                            <a:uLnTx/>
                                            <a:uFillTx/>
                                            <a:latin typeface="Cambria Math" panose="02040503050406030204" pitchFamily="18" charset="0"/>
                                            <a:ea typeface="ＭＳ Ｐゴシック"/>
                                            <a:cs typeface="+mn-cs"/>
                                          </a:rPr>
                                          <m:t>𝒊</m:t>
                                        </m:r>
                                      </m:sub>
                                    </m:sSub>
                                  </m:e>
                                  <m:sup>
                                    <m:r>
                                      <a:rPr kumimoji="1" lang="en-US" altLang="ja-JP" sz="2000" b="1" i="1" u="none" strike="noStrike" kern="1200" cap="none" spc="0" normalizeH="0" baseline="0" noProof="0">
                                        <a:ln>
                                          <a:noFill/>
                                        </a:ln>
                                        <a:solidFill>
                                          <a:srgbClr val="000000"/>
                                        </a:solidFill>
                                        <a:effectLst/>
                                        <a:uLnTx/>
                                        <a:uFillTx/>
                                        <a:latin typeface="Cambria Math" panose="02040503050406030204" pitchFamily="18" charset="0"/>
                                        <a:ea typeface="ＭＳ Ｐゴシック"/>
                                        <a:cs typeface="+mn-cs"/>
                                      </a:rPr>
                                      <m:t>𝟐</m:t>
                                    </m:r>
                                  </m:sup>
                                </m:sSup>
                              </m:den>
                            </m:f>
                          </m:e>
                        </m:d>
                      </m:e>
                    </m:nary>
                  </m:oMath>
                </a14:m>
                <a:r>
                  <a:rPr kumimoji="1" lang="en-US" altLang="ja-JP" sz="2000" b="1" i="1" u="none" strike="noStrike" kern="1200" cap="none" spc="0" normalizeH="0" baseline="0" noProof="0" dirty="0">
                    <a:ln>
                      <a:noFill/>
                    </a:ln>
                    <a:solidFill>
                      <a:srgbClr val="000000"/>
                    </a:solidFill>
                    <a:effectLst/>
                    <a:uLnTx/>
                    <a:uFillTx/>
                    <a:latin typeface="Times New Roman"/>
                    <a:ea typeface="ＭＳ Ｐゴシック"/>
                    <a:cs typeface="+mn-cs"/>
                  </a:rPr>
                  <a:t> </a:t>
                </a:r>
              </a:p>
              <a:p>
                <a:pPr marL="0" marR="0" lvl="0" indent="0" algn="l" defTabSz="914400" rtl="0" eaLnBrk="1" fontAlgn="base" latinLnBrk="0" hangingPunct="1">
                  <a:lnSpc>
                    <a:spcPct val="100000"/>
                  </a:lnSpc>
                  <a:spcBef>
                    <a:spcPct val="0"/>
                  </a:spcBef>
                  <a:spcAft>
                    <a:spcPts val="600"/>
                  </a:spcAft>
                  <a:buClrTx/>
                  <a:buSzTx/>
                  <a:buFontTx/>
                  <a:buNone/>
                  <a:tabLst/>
                  <a:defRPr/>
                </a:pPr>
                <a:r>
                  <a:rPr kumimoji="1" lang="ja-JP" altLang="en-US" sz="2000" b="1" i="0" u="none" strike="noStrike" kern="1200" cap="none" spc="0" normalizeH="0" baseline="0" noProof="0" dirty="0">
                    <a:ln>
                      <a:noFill/>
                    </a:ln>
                    <a:solidFill>
                      <a:srgbClr val="000000"/>
                    </a:solidFill>
                    <a:effectLst/>
                    <a:uLnTx/>
                    <a:uFillTx/>
                    <a:latin typeface="Times New Roman"/>
                    <a:ea typeface="ＭＳ Ｐゴシック"/>
                    <a:cs typeface="+mn-cs"/>
                  </a:rPr>
                  <a:t>尤度を最大化するパラメータを求めるのが「最尤推定法」。</a:t>
                </a:r>
                <a:endParaRPr kumimoji="1" lang="en-US" altLang="ja-JP" sz="2000" b="1" i="0" u="none" strike="noStrike" kern="1200" cap="none" spc="0" normalizeH="0" baseline="0" noProof="0" dirty="0">
                  <a:ln>
                    <a:noFill/>
                  </a:ln>
                  <a:solidFill>
                    <a:srgbClr val="000000"/>
                  </a:solidFill>
                  <a:effectLst/>
                  <a:uLnTx/>
                  <a:uFillTx/>
                  <a:latin typeface="Times New Roman"/>
                  <a:ea typeface="ＭＳ Ｐゴシック"/>
                  <a:cs typeface="+mn-cs"/>
                </a:endParaRPr>
              </a:p>
              <a:p>
                <a:pPr marL="0" marR="0" lvl="0" indent="0" algn="l" defTabSz="914400" rtl="0" eaLnBrk="1" fontAlgn="base" latinLnBrk="0" hangingPunct="1">
                  <a:lnSpc>
                    <a:spcPct val="100000"/>
                  </a:lnSpc>
                  <a:spcBef>
                    <a:spcPct val="0"/>
                  </a:spcBef>
                  <a:spcAft>
                    <a:spcPts val="600"/>
                  </a:spcAft>
                  <a:buClrTx/>
                  <a:buSzTx/>
                  <a:buFontTx/>
                  <a:buNone/>
                  <a:tabLst/>
                  <a:defRPr/>
                </a:pPr>
                <a:r>
                  <a:rPr kumimoji="1" lang="en-US" altLang="ja-JP" sz="2000" b="1"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mn-cs"/>
                  </a:rPr>
                  <a:t>	</a:t>
                </a:r>
                <a14:m>
                  <m:oMath xmlns:m="http://schemas.openxmlformats.org/officeDocument/2006/math">
                    <m:r>
                      <a:rPr kumimoji="1" lang="en-US" altLang="ja-JP" sz="2000" b="1" i="1" u="none" strike="noStrike" kern="1200" cap="none" spc="0" normalizeH="0" baseline="0" noProof="0">
                        <a:ln>
                          <a:noFill/>
                        </a:ln>
                        <a:solidFill>
                          <a:srgbClr val="000000"/>
                        </a:solidFill>
                        <a:effectLst/>
                        <a:uLnTx/>
                        <a:uFillTx/>
                        <a:latin typeface="Cambria Math" panose="02040503050406030204" pitchFamily="18" charset="0"/>
                        <a:cs typeface="+mn-cs"/>
                      </a:rPr>
                      <m:t>𝒎𝒂𝒙</m:t>
                    </m:r>
                    <m:r>
                      <a:rPr kumimoji="1" lang="en-US" altLang="ja-JP" sz="2000" b="1" i="1" u="none" strike="noStrike" kern="1200" cap="none" spc="0" normalizeH="0" baseline="0" noProof="0">
                        <a:ln>
                          <a:noFill/>
                        </a:ln>
                        <a:solidFill>
                          <a:srgbClr val="000000"/>
                        </a:solidFill>
                        <a:effectLst/>
                        <a:uLnTx/>
                        <a:uFillTx/>
                        <a:latin typeface="Cambria Math" panose="02040503050406030204" pitchFamily="18" charset="0"/>
                        <a:cs typeface="+mn-cs"/>
                      </a:rPr>
                      <m:t> </m:t>
                    </m:r>
                    <m:r>
                      <a:rPr kumimoji="1" lang="en-US" altLang="ja-JP" sz="2000" b="1" i="1" u="none" strike="noStrike" kern="1200" cap="none" spc="0" normalizeH="0" baseline="0" noProof="0">
                        <a:ln>
                          <a:noFill/>
                        </a:ln>
                        <a:solidFill>
                          <a:srgbClr val="000000"/>
                        </a:solidFill>
                        <a:effectLst/>
                        <a:uLnTx/>
                        <a:uFillTx/>
                        <a:latin typeface="Cambria Math" panose="02040503050406030204" pitchFamily="18" charset="0"/>
                        <a:cs typeface="+mn-cs"/>
                      </a:rPr>
                      <m:t>𝑷</m:t>
                    </m:r>
                    <m:d>
                      <m:dPr>
                        <m:ctrlPr>
                          <a:rPr kumimoji="1" lang="en-US" altLang="ja-JP" sz="1800" b="1" i="1" u="none" strike="noStrike" kern="1200" cap="none" spc="0" normalizeH="0" baseline="0" noProof="0">
                            <a:ln>
                              <a:noFill/>
                            </a:ln>
                            <a:solidFill>
                              <a:srgbClr val="000000"/>
                            </a:solidFill>
                            <a:effectLst/>
                            <a:uLnTx/>
                            <a:uFillTx/>
                            <a:latin typeface="Cambria Math" panose="02040503050406030204" pitchFamily="18" charset="0"/>
                            <a:cs typeface="+mn-cs"/>
                          </a:rPr>
                        </m:ctrlPr>
                      </m:dPr>
                      <m:e>
                        <m:sSub>
                          <m:sSubPr>
                            <m:ctrlPr>
                              <a:rPr kumimoji="1" lang="en-US" altLang="ja-JP" sz="1800" b="1" i="1" u="none" strike="noStrike" kern="1200" cap="none" spc="0" normalizeH="0" baseline="0" noProof="0">
                                <a:ln>
                                  <a:noFill/>
                                </a:ln>
                                <a:solidFill>
                                  <a:srgbClr val="000000"/>
                                </a:solidFill>
                                <a:effectLst/>
                                <a:uLnTx/>
                                <a:uFillTx/>
                                <a:latin typeface="Cambria Math" panose="02040503050406030204" pitchFamily="18" charset="0"/>
                                <a:ea typeface="ＭＳ Ｐゴシック"/>
                                <a:cs typeface="+mn-cs"/>
                              </a:rPr>
                            </m:ctrlPr>
                          </m:sSubPr>
                          <m:e>
                            <m:r>
                              <a:rPr kumimoji="1" lang="en-US" altLang="ja-JP" sz="1800" b="1" i="1" u="none" strike="noStrike" kern="1200" cap="none" spc="0" normalizeH="0" baseline="0" noProof="0">
                                <a:ln>
                                  <a:noFill/>
                                </a:ln>
                                <a:solidFill>
                                  <a:srgbClr val="000000"/>
                                </a:solidFill>
                                <a:effectLst/>
                                <a:uLnTx/>
                                <a:uFillTx/>
                                <a:latin typeface="Cambria Math" panose="02040503050406030204" pitchFamily="18" charset="0"/>
                                <a:ea typeface="ＭＳ Ｐゴシック"/>
                                <a:cs typeface="+mn-cs"/>
                              </a:rPr>
                              <m:t>𝒂</m:t>
                            </m:r>
                          </m:e>
                          <m:sub>
                            <m:r>
                              <a:rPr kumimoji="1" lang="en-US" altLang="ja-JP" sz="1800" b="1" i="1" u="none" strike="noStrike" kern="1200" cap="none" spc="0" normalizeH="0" baseline="0" noProof="0">
                                <a:ln>
                                  <a:noFill/>
                                </a:ln>
                                <a:solidFill>
                                  <a:srgbClr val="000000"/>
                                </a:solidFill>
                                <a:effectLst/>
                                <a:uLnTx/>
                                <a:uFillTx/>
                                <a:latin typeface="Cambria Math" panose="02040503050406030204" pitchFamily="18" charset="0"/>
                                <a:ea typeface="ＭＳ Ｐゴシック"/>
                                <a:cs typeface="+mn-cs"/>
                              </a:rPr>
                              <m:t>𝒊</m:t>
                            </m:r>
                          </m:sub>
                        </m:sSub>
                      </m:e>
                    </m:d>
                    <m:r>
                      <a:rPr kumimoji="1" lang="en-US" altLang="ja-JP" sz="1800" b="1" i="1" u="none" strike="noStrike" kern="1200" cap="none" spc="0" normalizeH="0" baseline="0" noProof="0">
                        <a:ln>
                          <a:noFill/>
                        </a:ln>
                        <a:solidFill>
                          <a:srgbClr val="000000"/>
                        </a:solidFill>
                        <a:effectLst/>
                        <a:uLnTx/>
                        <a:uFillTx/>
                        <a:latin typeface="Cambria Math" panose="02040503050406030204" pitchFamily="18" charset="0"/>
                        <a:ea typeface="ＭＳ Ｐゴシック"/>
                        <a:cs typeface="+mn-cs"/>
                      </a:rPr>
                      <m:t>=</m:t>
                    </m:r>
                    <m:r>
                      <a:rPr kumimoji="1" lang="en-US" altLang="ja-JP" sz="2000" b="1" i="1" u="none" strike="noStrike" kern="1200" cap="none" spc="0" normalizeH="0" baseline="0" noProof="0">
                        <a:ln>
                          <a:noFill/>
                        </a:ln>
                        <a:solidFill>
                          <a:srgbClr val="000000"/>
                        </a:solidFill>
                        <a:effectLst/>
                        <a:uLnTx/>
                        <a:uFillTx/>
                        <a:latin typeface="Cambria Math" panose="02040503050406030204" pitchFamily="18" charset="0"/>
                        <a:cs typeface="+mn-cs"/>
                      </a:rPr>
                      <m:t>𝒎𝒂𝒙</m:t>
                    </m:r>
                    <m:r>
                      <a:rPr kumimoji="1" lang="en-US" altLang="ja-JP" sz="2000" b="1" i="1" u="none" strike="noStrike" kern="1200" cap="none" spc="0" normalizeH="0" baseline="0" noProof="0">
                        <a:ln>
                          <a:noFill/>
                        </a:ln>
                        <a:solidFill>
                          <a:srgbClr val="000000"/>
                        </a:solidFill>
                        <a:effectLst/>
                        <a:uLnTx/>
                        <a:uFillTx/>
                        <a:latin typeface="Cambria Math" panose="02040503050406030204" pitchFamily="18" charset="0"/>
                        <a:cs typeface="+mn-cs"/>
                      </a:rPr>
                      <m:t> </m:t>
                    </m:r>
                    <m:r>
                      <a:rPr kumimoji="1" lang="en-US" altLang="ja-JP" sz="2000" b="1" i="0" u="none" strike="noStrike" kern="1200" cap="none" spc="0" normalizeH="0" baseline="0" noProof="0" smtClean="0">
                        <a:ln>
                          <a:noFill/>
                        </a:ln>
                        <a:solidFill>
                          <a:srgbClr val="000000"/>
                        </a:solidFill>
                        <a:effectLst/>
                        <a:uLnTx/>
                        <a:uFillTx/>
                        <a:latin typeface="Cambria Math" panose="02040503050406030204" pitchFamily="18" charset="0"/>
                        <a:cs typeface="+mn-cs"/>
                      </a:rPr>
                      <m:t>𝐥𝐧</m:t>
                    </m:r>
                    <m:r>
                      <a:rPr kumimoji="1" lang="en-US" altLang="ja-JP" sz="2000" b="1" i="1" u="none" strike="noStrike" kern="1200" cap="none" spc="0" normalizeH="0" baseline="0" noProof="0" smtClean="0">
                        <a:ln>
                          <a:noFill/>
                        </a:ln>
                        <a:solidFill>
                          <a:srgbClr val="000000"/>
                        </a:solidFill>
                        <a:effectLst/>
                        <a:uLnTx/>
                        <a:uFillTx/>
                        <a:latin typeface="Cambria Math" panose="02040503050406030204" pitchFamily="18" charset="0"/>
                        <a:cs typeface="+mn-cs"/>
                      </a:rPr>
                      <m:t> </m:t>
                    </m:r>
                    <m:r>
                      <a:rPr kumimoji="1" lang="en-US" altLang="ja-JP" sz="2000" b="1" i="1" u="none" strike="noStrike" kern="1200" cap="none" spc="0" normalizeH="0" baseline="0" noProof="0">
                        <a:ln>
                          <a:noFill/>
                        </a:ln>
                        <a:solidFill>
                          <a:srgbClr val="000000"/>
                        </a:solidFill>
                        <a:effectLst/>
                        <a:uLnTx/>
                        <a:uFillTx/>
                        <a:latin typeface="Cambria Math" panose="02040503050406030204" pitchFamily="18" charset="0"/>
                        <a:cs typeface="+mn-cs"/>
                      </a:rPr>
                      <m:t>𝑷</m:t>
                    </m:r>
                    <m:d>
                      <m:dPr>
                        <m:ctrlPr>
                          <a:rPr kumimoji="1" lang="en-US" altLang="ja-JP" sz="1800" b="1" i="1" u="none" strike="noStrike" kern="1200" cap="none" spc="0" normalizeH="0" baseline="0" noProof="0">
                            <a:ln>
                              <a:noFill/>
                            </a:ln>
                            <a:solidFill>
                              <a:srgbClr val="000000"/>
                            </a:solidFill>
                            <a:effectLst/>
                            <a:uLnTx/>
                            <a:uFillTx/>
                            <a:latin typeface="Cambria Math" panose="02040503050406030204" pitchFamily="18" charset="0"/>
                            <a:cs typeface="+mn-cs"/>
                          </a:rPr>
                        </m:ctrlPr>
                      </m:dPr>
                      <m:e>
                        <m:sSub>
                          <m:sSubPr>
                            <m:ctrlPr>
                              <a:rPr kumimoji="1" lang="en-US" altLang="ja-JP" sz="1800" b="1" i="1" u="none" strike="noStrike" kern="1200" cap="none" spc="0" normalizeH="0" baseline="0" noProof="0">
                                <a:ln>
                                  <a:noFill/>
                                </a:ln>
                                <a:solidFill>
                                  <a:srgbClr val="000000"/>
                                </a:solidFill>
                                <a:effectLst/>
                                <a:uLnTx/>
                                <a:uFillTx/>
                                <a:latin typeface="Cambria Math" panose="02040503050406030204" pitchFamily="18" charset="0"/>
                                <a:ea typeface="ＭＳ Ｐゴシック"/>
                                <a:cs typeface="+mn-cs"/>
                              </a:rPr>
                            </m:ctrlPr>
                          </m:sSubPr>
                          <m:e>
                            <m:r>
                              <a:rPr kumimoji="1" lang="en-US" altLang="ja-JP" sz="1800" b="1" i="1" u="none" strike="noStrike" kern="1200" cap="none" spc="0" normalizeH="0" baseline="0" noProof="0">
                                <a:ln>
                                  <a:noFill/>
                                </a:ln>
                                <a:solidFill>
                                  <a:srgbClr val="000000"/>
                                </a:solidFill>
                                <a:effectLst/>
                                <a:uLnTx/>
                                <a:uFillTx/>
                                <a:latin typeface="Cambria Math" panose="02040503050406030204" pitchFamily="18" charset="0"/>
                                <a:ea typeface="ＭＳ Ｐゴシック"/>
                                <a:cs typeface="+mn-cs"/>
                              </a:rPr>
                              <m:t>𝒂</m:t>
                            </m:r>
                          </m:e>
                          <m:sub>
                            <m:r>
                              <a:rPr kumimoji="1" lang="en-US" altLang="ja-JP" sz="1800" b="1" i="1" u="none" strike="noStrike" kern="1200" cap="none" spc="0" normalizeH="0" baseline="0" noProof="0">
                                <a:ln>
                                  <a:noFill/>
                                </a:ln>
                                <a:solidFill>
                                  <a:srgbClr val="000000"/>
                                </a:solidFill>
                                <a:effectLst/>
                                <a:uLnTx/>
                                <a:uFillTx/>
                                <a:latin typeface="Cambria Math" panose="02040503050406030204" pitchFamily="18" charset="0"/>
                                <a:ea typeface="ＭＳ Ｐゴシック"/>
                                <a:cs typeface="+mn-cs"/>
                              </a:rPr>
                              <m:t>𝒊</m:t>
                            </m:r>
                          </m:sub>
                        </m:sSub>
                      </m:e>
                    </m:d>
                    <m:r>
                      <a:rPr kumimoji="1" lang="en-US" altLang="ja-JP" sz="1800" b="1" i="1" u="none" strike="noStrike" kern="1200" cap="none" spc="0" normalizeH="0" baseline="0" noProof="0" smtClean="0">
                        <a:ln>
                          <a:noFill/>
                        </a:ln>
                        <a:solidFill>
                          <a:srgbClr val="000000"/>
                        </a:solidFill>
                        <a:effectLst/>
                        <a:uLnTx/>
                        <a:uFillTx/>
                        <a:latin typeface="Cambria Math" panose="02040503050406030204" pitchFamily="18" charset="0"/>
                        <a:ea typeface="ＭＳ Ｐゴシック"/>
                        <a:cs typeface="+mn-cs"/>
                      </a:rPr>
                      <m:t>=</m:t>
                    </m:r>
                    <m:r>
                      <a:rPr kumimoji="1" lang="en-US" altLang="ja-JP" sz="1800" b="1" i="1" u="none" strike="noStrike" kern="1200" cap="none" spc="0" normalizeH="0" baseline="0" noProof="0" smtClean="0">
                        <a:ln>
                          <a:noFill/>
                        </a:ln>
                        <a:solidFill>
                          <a:srgbClr val="000000"/>
                        </a:solidFill>
                        <a:effectLst/>
                        <a:uLnTx/>
                        <a:uFillTx/>
                        <a:latin typeface="Cambria Math" panose="02040503050406030204" pitchFamily="18" charset="0"/>
                        <a:ea typeface="ＭＳ Ｐゴシック"/>
                        <a:cs typeface="+mn-cs"/>
                      </a:rPr>
                      <m:t>𝒎𝒊𝒏</m:t>
                    </m:r>
                    <m:nary>
                      <m:naryPr>
                        <m:chr m:val="∑"/>
                        <m:ctrlPr>
                          <a:rPr kumimoji="1" lang="en-US" altLang="ja-JP" sz="1800" b="1" i="1" u="none" strike="noStrike" kern="1200" cap="none" spc="0" normalizeH="0" baseline="0" noProof="0" smtClean="0">
                            <a:ln>
                              <a:noFill/>
                            </a:ln>
                            <a:solidFill>
                              <a:srgbClr val="000000"/>
                            </a:solidFill>
                            <a:effectLst/>
                            <a:uLnTx/>
                            <a:uFillTx/>
                            <a:latin typeface="Cambria Math" panose="02040503050406030204" pitchFamily="18" charset="0"/>
                            <a:ea typeface="ＭＳ Ｐゴシック"/>
                            <a:cs typeface="+mn-cs"/>
                          </a:rPr>
                        </m:ctrlPr>
                      </m:naryPr>
                      <m:sub>
                        <m:r>
                          <m:rPr>
                            <m:brk m:alnAt="23"/>
                          </m:rPr>
                          <a:rPr kumimoji="1" lang="en-US" altLang="ja-JP" sz="1800" b="1" i="1" u="none" strike="noStrike" kern="1200" cap="none" spc="0" normalizeH="0" baseline="0" noProof="0" smtClean="0">
                            <a:ln>
                              <a:noFill/>
                            </a:ln>
                            <a:solidFill>
                              <a:srgbClr val="000000"/>
                            </a:solidFill>
                            <a:effectLst/>
                            <a:uLnTx/>
                            <a:uFillTx/>
                            <a:latin typeface="Cambria Math" panose="02040503050406030204" pitchFamily="18" charset="0"/>
                            <a:ea typeface="ＭＳ Ｐゴシック"/>
                            <a:cs typeface="+mn-cs"/>
                          </a:rPr>
                          <m:t>𝒊</m:t>
                        </m:r>
                      </m:sub>
                      <m:sup/>
                      <m:e>
                        <m:f>
                          <m:fPr>
                            <m:ctrlPr>
                              <a:rPr kumimoji="1" lang="en-US" altLang="ja-JP" sz="1800" b="1" i="1" u="none" strike="noStrike" kern="1200" cap="none" spc="0" normalizeH="0" baseline="0" noProof="0">
                                <a:ln>
                                  <a:noFill/>
                                </a:ln>
                                <a:solidFill>
                                  <a:srgbClr val="000000"/>
                                </a:solidFill>
                                <a:effectLst/>
                                <a:uLnTx/>
                                <a:uFillTx/>
                                <a:latin typeface="Cambria Math" panose="02040503050406030204" pitchFamily="18" charset="0"/>
                                <a:ea typeface="ＭＳ Ｐゴシック"/>
                                <a:cs typeface="+mn-cs"/>
                              </a:rPr>
                            </m:ctrlPr>
                          </m:fPr>
                          <m:num>
                            <m:sSup>
                              <m:sSupPr>
                                <m:ctrlPr>
                                  <a:rPr kumimoji="1" lang="en-US" altLang="ja-JP" sz="1800" b="1" i="1" u="none" strike="noStrike" kern="1200" cap="none" spc="0" normalizeH="0" baseline="0" noProof="0">
                                    <a:ln>
                                      <a:noFill/>
                                    </a:ln>
                                    <a:solidFill>
                                      <a:srgbClr val="000000"/>
                                    </a:solidFill>
                                    <a:effectLst/>
                                    <a:uLnTx/>
                                    <a:uFillTx/>
                                    <a:latin typeface="Cambria Math" panose="02040503050406030204" pitchFamily="18" charset="0"/>
                                    <a:ea typeface="ＭＳ Ｐゴシック"/>
                                    <a:cs typeface="+mn-cs"/>
                                  </a:rPr>
                                </m:ctrlPr>
                              </m:sSupPr>
                              <m:e>
                                <m:sSub>
                                  <m:sSubPr>
                                    <m:ctrlPr>
                                      <a:rPr kumimoji="1" lang="en-US" altLang="ja-JP" sz="1800" b="1" i="1" u="none" strike="noStrike" kern="1200" cap="none" spc="0" normalizeH="0" baseline="0" noProof="0">
                                        <a:ln>
                                          <a:noFill/>
                                        </a:ln>
                                        <a:solidFill>
                                          <a:srgbClr val="000000"/>
                                        </a:solidFill>
                                        <a:effectLst/>
                                        <a:uLnTx/>
                                        <a:uFillTx/>
                                        <a:latin typeface="Cambria Math" panose="02040503050406030204" pitchFamily="18" charset="0"/>
                                        <a:ea typeface="ＭＳ Ｐゴシック"/>
                                        <a:cs typeface="+mn-cs"/>
                                      </a:rPr>
                                    </m:ctrlPr>
                                  </m:sSubPr>
                                  <m:e>
                                    <m:r>
                                      <a:rPr kumimoji="1" lang="ja-JP" altLang="en-US" sz="1800" b="1" i="1" u="none" strike="noStrike" kern="1200" cap="none" spc="0" normalizeH="0" baseline="0" noProof="0">
                                        <a:ln>
                                          <a:noFill/>
                                        </a:ln>
                                        <a:solidFill>
                                          <a:srgbClr val="000000"/>
                                        </a:solidFill>
                                        <a:effectLst/>
                                        <a:uLnTx/>
                                        <a:uFillTx/>
                                        <a:latin typeface="Cambria Math" panose="02040503050406030204" pitchFamily="18" charset="0"/>
                                        <a:ea typeface="ＭＳ Ｐゴシック"/>
                                        <a:cs typeface="+mn-cs"/>
                                      </a:rPr>
                                      <m:t>𝜺</m:t>
                                    </m:r>
                                  </m:e>
                                  <m:sub>
                                    <m:r>
                                      <a:rPr kumimoji="1" lang="en-US" altLang="ja-JP" sz="1800" b="1" i="1" u="none" strike="noStrike" kern="1200" cap="none" spc="0" normalizeH="0" baseline="0" noProof="0">
                                        <a:ln>
                                          <a:noFill/>
                                        </a:ln>
                                        <a:solidFill>
                                          <a:srgbClr val="000000"/>
                                        </a:solidFill>
                                        <a:effectLst/>
                                        <a:uLnTx/>
                                        <a:uFillTx/>
                                        <a:latin typeface="Cambria Math" panose="02040503050406030204" pitchFamily="18" charset="0"/>
                                        <a:ea typeface="ＭＳ Ｐゴシック"/>
                                        <a:cs typeface="+mn-cs"/>
                                      </a:rPr>
                                      <m:t>𝒊</m:t>
                                    </m:r>
                                  </m:sub>
                                </m:sSub>
                              </m:e>
                              <m:sup>
                                <m:r>
                                  <a:rPr kumimoji="1" lang="en-US" altLang="ja-JP" sz="1800" b="1" i="1" u="none" strike="noStrike" kern="1200" cap="none" spc="0" normalizeH="0" baseline="0" noProof="0">
                                    <a:ln>
                                      <a:noFill/>
                                    </a:ln>
                                    <a:solidFill>
                                      <a:srgbClr val="000000"/>
                                    </a:solidFill>
                                    <a:effectLst/>
                                    <a:uLnTx/>
                                    <a:uFillTx/>
                                    <a:latin typeface="Cambria Math" panose="02040503050406030204" pitchFamily="18" charset="0"/>
                                    <a:ea typeface="ＭＳ Ｐゴシック"/>
                                    <a:cs typeface="+mn-cs"/>
                                  </a:rPr>
                                  <m:t>𝟐</m:t>
                                </m:r>
                              </m:sup>
                            </m:sSup>
                          </m:num>
                          <m:den>
                            <m:sSup>
                              <m:sSupPr>
                                <m:ctrlPr>
                                  <a:rPr kumimoji="1" lang="en-US" altLang="ja-JP" sz="1800" b="1" i="1" u="none" strike="noStrike" kern="1200" cap="none" spc="0" normalizeH="0" baseline="0" noProof="0">
                                    <a:ln>
                                      <a:noFill/>
                                    </a:ln>
                                    <a:solidFill>
                                      <a:srgbClr val="000000"/>
                                    </a:solidFill>
                                    <a:effectLst/>
                                    <a:uLnTx/>
                                    <a:uFillTx/>
                                    <a:latin typeface="Cambria Math" panose="02040503050406030204" pitchFamily="18" charset="0"/>
                                    <a:ea typeface="ＭＳ Ｐゴシック"/>
                                    <a:cs typeface="+mn-cs"/>
                                  </a:rPr>
                                </m:ctrlPr>
                              </m:sSupPr>
                              <m:e>
                                <m:sSub>
                                  <m:sSubPr>
                                    <m:ctrlPr>
                                      <a:rPr kumimoji="1" lang="en-US" altLang="ja-JP" sz="1800" b="1" i="1" u="none" strike="noStrike" kern="1200" cap="none" spc="0" normalizeH="0" baseline="0" noProof="0">
                                        <a:ln>
                                          <a:noFill/>
                                        </a:ln>
                                        <a:solidFill>
                                          <a:srgbClr val="000000"/>
                                        </a:solidFill>
                                        <a:effectLst/>
                                        <a:uLnTx/>
                                        <a:uFillTx/>
                                        <a:latin typeface="Cambria Math" panose="02040503050406030204" pitchFamily="18" charset="0"/>
                                        <a:ea typeface="ＭＳ Ｐゴシック"/>
                                        <a:cs typeface="+mn-cs"/>
                                      </a:rPr>
                                    </m:ctrlPr>
                                  </m:sSubPr>
                                  <m:e>
                                    <m:r>
                                      <a:rPr kumimoji="1" lang="ja-JP" altLang="en-US" sz="1800" b="1" i="1" u="none" strike="noStrike" kern="1200" cap="none" spc="0" normalizeH="0" baseline="0" noProof="0">
                                        <a:ln>
                                          <a:noFill/>
                                        </a:ln>
                                        <a:solidFill>
                                          <a:srgbClr val="000000"/>
                                        </a:solidFill>
                                        <a:effectLst/>
                                        <a:uLnTx/>
                                        <a:uFillTx/>
                                        <a:latin typeface="Cambria Math" panose="02040503050406030204" pitchFamily="18" charset="0"/>
                                        <a:ea typeface="ＭＳ Ｐゴシック"/>
                                        <a:cs typeface="+mn-cs"/>
                                      </a:rPr>
                                      <m:t>𝝈</m:t>
                                    </m:r>
                                  </m:e>
                                  <m:sub>
                                    <m:r>
                                      <a:rPr kumimoji="1" lang="en-US" altLang="ja-JP" sz="1800" b="1" i="1" u="none" strike="noStrike" kern="1200" cap="none" spc="0" normalizeH="0" baseline="0" noProof="0">
                                        <a:ln>
                                          <a:noFill/>
                                        </a:ln>
                                        <a:solidFill>
                                          <a:srgbClr val="000000"/>
                                        </a:solidFill>
                                        <a:effectLst/>
                                        <a:uLnTx/>
                                        <a:uFillTx/>
                                        <a:latin typeface="Cambria Math" panose="02040503050406030204" pitchFamily="18" charset="0"/>
                                        <a:ea typeface="ＭＳ Ｐゴシック"/>
                                        <a:cs typeface="+mn-cs"/>
                                      </a:rPr>
                                      <m:t>𝒊</m:t>
                                    </m:r>
                                  </m:sub>
                                </m:sSub>
                              </m:e>
                              <m:sup>
                                <m:r>
                                  <a:rPr kumimoji="1" lang="en-US" altLang="ja-JP" sz="1800" b="1" i="1" u="none" strike="noStrike" kern="1200" cap="none" spc="0" normalizeH="0" baseline="0" noProof="0">
                                    <a:ln>
                                      <a:noFill/>
                                    </a:ln>
                                    <a:solidFill>
                                      <a:srgbClr val="000000"/>
                                    </a:solidFill>
                                    <a:effectLst/>
                                    <a:uLnTx/>
                                    <a:uFillTx/>
                                    <a:latin typeface="Cambria Math" panose="02040503050406030204" pitchFamily="18" charset="0"/>
                                    <a:ea typeface="ＭＳ Ｐゴシック"/>
                                    <a:cs typeface="+mn-cs"/>
                                  </a:rPr>
                                  <m:t>𝟐</m:t>
                                </m:r>
                              </m:sup>
                            </m:sSup>
                          </m:den>
                        </m:f>
                      </m:e>
                    </m:nary>
                  </m:oMath>
                </a14:m>
                <a:r>
                  <a:rPr kumimoji="1" lang="en-US" altLang="ja-JP" sz="2000" b="1" u="none" strike="noStrike" kern="1200" cap="none" spc="0" normalizeH="0" baseline="0" noProof="0" dirty="0">
                    <a:ln>
                      <a:noFill/>
                    </a:ln>
                    <a:solidFill>
                      <a:srgbClr val="000000"/>
                    </a:solidFill>
                    <a:effectLst/>
                    <a:uLnTx/>
                    <a:uFillTx/>
                    <a:latin typeface="Times New Roman"/>
                    <a:ea typeface="ＭＳ Ｐゴシック"/>
                    <a:cs typeface="+mn-cs"/>
                  </a:rPr>
                  <a:t>:</a:t>
                </a:r>
                <a:r>
                  <a:rPr kumimoji="1" lang="en-US" altLang="ja-JP" sz="2000" b="1" i="0" u="none" strike="noStrike" kern="1200" cap="none" spc="0" normalizeH="0" baseline="0" noProof="0" dirty="0">
                    <a:ln>
                      <a:noFill/>
                    </a:ln>
                    <a:solidFill>
                      <a:srgbClr val="000000"/>
                    </a:solidFill>
                    <a:effectLst/>
                    <a:uLnTx/>
                    <a:uFillTx/>
                    <a:latin typeface="Times New Roman"/>
                    <a:ea typeface="ＭＳ Ｐゴシック"/>
                    <a:cs typeface="+mn-cs"/>
                  </a:rPr>
                  <a:t> </a:t>
                </a:r>
                <a:r>
                  <a:rPr kumimoji="1" lang="ja-JP" altLang="en-US" sz="2000" b="1" i="0" u="none" strike="noStrike" kern="1200" cap="none" spc="0" normalizeH="0" baseline="0" noProof="0" dirty="0">
                    <a:ln>
                      <a:noFill/>
                    </a:ln>
                    <a:solidFill>
                      <a:srgbClr val="000000"/>
                    </a:solidFill>
                    <a:effectLst/>
                    <a:uLnTx/>
                    <a:uFillTx/>
                    <a:latin typeface="Times New Roman"/>
                    <a:ea typeface="ＭＳ Ｐゴシック"/>
                    <a:cs typeface="+mn-cs"/>
                  </a:rPr>
                  <a:t>最小二乗法に一致する</a:t>
                </a:r>
                <a:endParaRPr kumimoji="1" lang="en-US" altLang="ja-JP" sz="2000" b="1" i="1" u="none" strike="noStrike" kern="1200" cap="none" spc="0" normalizeH="0" baseline="0" noProof="0" dirty="0">
                  <a:ln>
                    <a:noFill/>
                  </a:ln>
                  <a:solidFill>
                    <a:srgbClr val="000000"/>
                  </a:solidFill>
                  <a:effectLst/>
                  <a:uLnTx/>
                  <a:uFillTx/>
                  <a:latin typeface="Times New Roman"/>
                  <a:ea typeface="ＭＳ Ｐゴシック"/>
                  <a:cs typeface="+mn-cs"/>
                </a:endParaRPr>
              </a:p>
            </p:txBody>
          </p:sp>
        </mc:Choice>
        <mc:Fallback xmlns="">
          <p:sp>
            <p:nvSpPr>
              <p:cNvPr id="10" name="テキスト ボックス 9"/>
              <p:cNvSpPr txBox="1">
                <a:spLocks noRot="1" noChangeAspect="1" noMove="1" noResize="1" noEditPoints="1" noAdjustHandles="1" noChangeArrowheads="1" noChangeShapeType="1" noTextEdit="1"/>
              </p:cNvSpPr>
              <p:nvPr/>
            </p:nvSpPr>
            <p:spPr>
              <a:xfrm>
                <a:off x="133670" y="980728"/>
                <a:ext cx="8758809" cy="2321213"/>
              </a:xfrm>
              <a:prstGeom prst="rect">
                <a:avLst/>
              </a:prstGeom>
              <a:blipFill>
                <a:blip r:embed="rId3"/>
                <a:stretch>
                  <a:fillRect l="-765" t="-2100"/>
                </a:stretch>
              </a:blipFill>
            </p:spPr>
            <p:txBody>
              <a:bodyPr/>
              <a:lstStyle/>
              <a:p>
                <a:r>
                  <a:rPr lang="ja-JP" altLang="en-US">
                    <a:noFill/>
                  </a:rPr>
                  <a:t> </a:t>
                </a:r>
              </a:p>
            </p:txBody>
          </p:sp>
        </mc:Fallback>
      </mc:AlternateContent>
    </p:spTree>
    <p:extLst>
      <p:ext uri="{BB962C8B-B14F-4D97-AF65-F5344CB8AC3E}">
        <p14:creationId xmlns:p14="http://schemas.microsoft.com/office/powerpoint/2010/main" val="153871012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6"/>
          <p:cNvSpPr txBox="1">
            <a:spLocks noChangeArrowheads="1"/>
          </p:cNvSpPr>
          <p:nvPr/>
        </p:nvSpPr>
        <p:spPr bwMode="auto">
          <a:xfrm>
            <a:off x="11584" y="0"/>
            <a:ext cx="9144000" cy="675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chemeClr val="tx1"/>
                </a:solidFill>
                <a:prstDash val="solid"/>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Times New Roman" pitchFamily="18"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Times New Roman" pitchFamily="18"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Times New Roman" pitchFamily="18"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Times New Roman" pitchFamily="18" charset="0"/>
                <a:ea typeface="ＭＳ Ｐゴシック" pitchFamily="50" charset="-128"/>
              </a:defRPr>
            </a:lvl5pPr>
            <a:lvl6pPr marL="457200" algn="ctr" rtl="0" fontAlgn="base">
              <a:spcBef>
                <a:spcPct val="0"/>
              </a:spcBef>
              <a:spcAft>
                <a:spcPct val="0"/>
              </a:spcAft>
              <a:defRPr kumimoji="1" sz="4400">
                <a:solidFill>
                  <a:schemeClr val="tx2"/>
                </a:solidFill>
                <a:latin typeface="Times New Roman" pitchFamily="18" charset="0"/>
                <a:ea typeface="ＭＳ Ｐゴシック" pitchFamily="50" charset="-128"/>
              </a:defRPr>
            </a:lvl6pPr>
            <a:lvl7pPr marL="914400" algn="ctr" rtl="0" fontAlgn="base">
              <a:spcBef>
                <a:spcPct val="0"/>
              </a:spcBef>
              <a:spcAft>
                <a:spcPct val="0"/>
              </a:spcAft>
              <a:defRPr kumimoji="1" sz="4400">
                <a:solidFill>
                  <a:schemeClr val="tx2"/>
                </a:solidFill>
                <a:latin typeface="Times New Roman" pitchFamily="18" charset="0"/>
                <a:ea typeface="ＭＳ Ｐゴシック" pitchFamily="50" charset="-128"/>
              </a:defRPr>
            </a:lvl7pPr>
            <a:lvl8pPr marL="1371600" algn="ctr" rtl="0" fontAlgn="base">
              <a:spcBef>
                <a:spcPct val="0"/>
              </a:spcBef>
              <a:spcAft>
                <a:spcPct val="0"/>
              </a:spcAft>
              <a:defRPr kumimoji="1" sz="4400">
                <a:solidFill>
                  <a:schemeClr val="tx2"/>
                </a:solidFill>
                <a:latin typeface="Times New Roman" pitchFamily="18" charset="0"/>
                <a:ea typeface="ＭＳ Ｐゴシック" pitchFamily="50" charset="-128"/>
              </a:defRPr>
            </a:lvl8pPr>
            <a:lvl9pPr marL="1828800" algn="ctr" rtl="0" fontAlgn="base">
              <a:spcBef>
                <a:spcPct val="0"/>
              </a:spcBef>
              <a:spcAft>
                <a:spcPct val="0"/>
              </a:spcAft>
              <a:defRPr kumimoji="1" sz="4400">
                <a:solidFill>
                  <a:schemeClr val="tx2"/>
                </a:solidFill>
                <a:latin typeface="Times New Roman" pitchFamily="18" charset="0"/>
                <a:ea typeface="ＭＳ Ｐゴシック" pitchFamily="50"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1" lang="ja-JP" altLang="en-US" sz="3200" b="1" i="0" u="none" strike="noStrike" kern="0" cap="none" spc="0" normalizeH="0" baseline="0" noProof="0" dirty="0">
                <a:ln>
                  <a:noFill/>
                </a:ln>
                <a:solidFill>
                  <a:srgbClr val="0000FF"/>
                </a:solidFill>
                <a:effectLst/>
                <a:uLnTx/>
                <a:uFillTx/>
                <a:latin typeface="Times New Roman"/>
                <a:ea typeface="ＭＳ Ｐゴシック"/>
                <a:cs typeface="+mj-cs"/>
              </a:rPr>
              <a:t>線形最小二乗法</a:t>
            </a:r>
            <a:endParaRPr kumimoji="1" lang="ja-JP" altLang="en-US" sz="3200" b="0" i="0" u="none" strike="noStrike" kern="0" cap="none" spc="0" normalizeH="0" baseline="0" noProof="0" dirty="0">
              <a:ln>
                <a:noFill/>
              </a:ln>
              <a:solidFill>
                <a:srgbClr val="000000"/>
              </a:solidFill>
              <a:effectLst/>
              <a:uLnTx/>
              <a:uFillTx/>
              <a:latin typeface="Times New Roman"/>
              <a:ea typeface="ＭＳ Ｐゴシック"/>
              <a:cs typeface="+mj-cs"/>
            </a:endParaRPr>
          </a:p>
        </p:txBody>
      </p:sp>
      <p:sp>
        <p:nvSpPr>
          <p:cNvPr id="14" name="テキスト ボックス 13"/>
          <p:cNvSpPr txBox="1"/>
          <p:nvPr/>
        </p:nvSpPr>
        <p:spPr>
          <a:xfrm>
            <a:off x="11584" y="968284"/>
            <a:ext cx="8160905" cy="1938992"/>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400" b="1" i="0" u="none" strike="noStrike" kern="1200" cap="none" spc="0" normalizeH="0" baseline="0" noProof="0" dirty="0">
                <a:ln>
                  <a:noFill/>
                </a:ln>
                <a:solidFill>
                  <a:srgbClr val="0000FF"/>
                </a:solidFill>
                <a:effectLst/>
                <a:uLnTx/>
                <a:uFillTx/>
                <a:latin typeface="Times New Roman"/>
                <a:ea typeface="ＭＳ Ｐゴシック"/>
                <a:cs typeface="+mn-cs"/>
              </a:rPr>
              <a:t>誤差の自乗和 </a:t>
            </a:r>
            <a:r>
              <a:rPr kumimoji="1" lang="en-US" altLang="ja-JP" sz="2400" b="0" i="0" u="none" strike="noStrike" kern="1200" cap="none" spc="0" normalizeH="0" baseline="0" noProof="0" dirty="0">
                <a:ln>
                  <a:noFill/>
                </a:ln>
                <a:solidFill>
                  <a:srgbClr val="0000FF"/>
                </a:solidFill>
                <a:effectLst/>
                <a:uLnTx/>
                <a:uFillTx/>
                <a:latin typeface="Times New Roman"/>
                <a:ea typeface="ＭＳ Ｐゴシック"/>
                <a:cs typeface="+mn-cs"/>
              </a:rPr>
              <a:t>(L2 norm)</a:t>
            </a:r>
            <a:r>
              <a:rPr kumimoji="1" lang="ja-JP" altLang="en-US" sz="2400" b="0" i="0" u="none" strike="noStrike" kern="1200" cap="none" spc="0" normalizeH="0" baseline="0" noProof="0" dirty="0">
                <a:ln>
                  <a:noFill/>
                </a:ln>
                <a:solidFill>
                  <a:srgbClr val="0000FF"/>
                </a:solidFill>
                <a:effectLst/>
                <a:uLnTx/>
                <a:uFillTx/>
                <a:latin typeface="Times New Roman"/>
                <a:ea typeface="ＭＳ Ｐゴシック"/>
                <a:cs typeface="+mn-cs"/>
              </a:rPr>
              <a:t> </a:t>
            </a:r>
            <a:r>
              <a:rPr kumimoji="1" lang="en-US" altLang="ja-JP" sz="2400" b="1" i="1" u="none" strike="noStrike" kern="1200" cap="none" spc="0" normalizeH="0" baseline="0" noProof="0" dirty="0">
                <a:ln>
                  <a:noFill/>
                </a:ln>
                <a:solidFill>
                  <a:srgbClr val="0000FF"/>
                </a:solidFill>
                <a:effectLst/>
                <a:uLnTx/>
                <a:uFillTx/>
                <a:latin typeface="Times New Roman"/>
                <a:ea typeface="ＭＳ Ｐゴシック"/>
                <a:cs typeface="+mn-cs"/>
              </a:rPr>
              <a:t>S</a:t>
            </a:r>
            <a:r>
              <a:rPr kumimoji="1" lang="en-US" altLang="ja-JP" sz="2400" b="1" i="0" u="none" strike="noStrike" kern="1200" cap="none" spc="0" normalizeH="0" baseline="0" noProof="0" dirty="0">
                <a:ln>
                  <a:noFill/>
                </a:ln>
                <a:solidFill>
                  <a:srgbClr val="0000FF"/>
                </a:solidFill>
                <a:effectLst/>
                <a:uLnTx/>
                <a:uFillTx/>
                <a:latin typeface="Times New Roman"/>
                <a:ea typeface="ＭＳ Ｐゴシック"/>
                <a:cs typeface="+mn-cs"/>
              </a:rPr>
              <a:t> = Σ(</a:t>
            </a:r>
            <a:r>
              <a:rPr kumimoji="1" lang="en-US" altLang="ja-JP" sz="2400" b="1" i="1" u="none" strike="noStrike" kern="1200" cap="none" spc="0" normalizeH="0" baseline="0" noProof="0" dirty="0">
                <a:ln>
                  <a:noFill/>
                </a:ln>
                <a:solidFill>
                  <a:srgbClr val="0000FF"/>
                </a:solidFill>
                <a:effectLst/>
                <a:uLnTx/>
                <a:uFillTx/>
                <a:latin typeface="Times New Roman"/>
                <a:ea typeface="ＭＳ Ｐゴシック"/>
                <a:cs typeface="+mn-cs"/>
              </a:rPr>
              <a:t>f</a:t>
            </a:r>
            <a:r>
              <a:rPr kumimoji="1" lang="en-US" altLang="ja-JP" sz="2400" b="1" i="0" u="none" strike="noStrike" kern="1200" cap="none" spc="0" normalizeH="0" baseline="0" noProof="0" dirty="0">
                <a:ln>
                  <a:noFill/>
                </a:ln>
                <a:solidFill>
                  <a:srgbClr val="0000FF"/>
                </a:solidFill>
                <a:effectLst/>
                <a:uLnTx/>
                <a:uFillTx/>
                <a:latin typeface="Times New Roman"/>
                <a:ea typeface="ＭＳ Ｐゴシック"/>
                <a:cs typeface="+mn-cs"/>
              </a:rPr>
              <a:t>(</a:t>
            </a:r>
            <a:r>
              <a:rPr kumimoji="1" lang="en-US" altLang="ja-JP" sz="2400" b="1" i="1" u="none" strike="noStrike" kern="1200" cap="none" spc="0" normalizeH="0" baseline="0" noProof="0" dirty="0">
                <a:ln>
                  <a:noFill/>
                </a:ln>
                <a:solidFill>
                  <a:srgbClr val="0000FF"/>
                </a:solidFill>
                <a:effectLst/>
                <a:uLnTx/>
                <a:uFillTx/>
                <a:latin typeface="Times New Roman"/>
                <a:ea typeface="ＭＳ Ｐゴシック"/>
                <a:cs typeface="+mn-cs"/>
              </a:rPr>
              <a:t>x</a:t>
            </a:r>
            <a:r>
              <a:rPr kumimoji="1" lang="en-US" altLang="ja-JP" sz="2400" b="1" i="0" u="none" strike="noStrike" kern="1200" cap="none" spc="0" normalizeH="0" baseline="-25000" noProof="0" dirty="0">
                <a:ln>
                  <a:noFill/>
                </a:ln>
                <a:solidFill>
                  <a:srgbClr val="0000FF"/>
                </a:solidFill>
                <a:effectLst/>
                <a:uLnTx/>
                <a:uFillTx/>
                <a:latin typeface="Times New Roman"/>
                <a:ea typeface="ＭＳ Ｐゴシック"/>
                <a:cs typeface="+mn-cs"/>
              </a:rPr>
              <a:t>i</a:t>
            </a:r>
            <a:r>
              <a:rPr kumimoji="1" lang="en-US" altLang="ja-JP" sz="2400" b="1" i="0" u="none" strike="noStrike" kern="1200" cap="none" spc="0" normalizeH="0" baseline="0" noProof="0" dirty="0">
                <a:ln>
                  <a:noFill/>
                </a:ln>
                <a:solidFill>
                  <a:srgbClr val="0000FF"/>
                </a:solidFill>
                <a:effectLst/>
                <a:uLnTx/>
                <a:uFillTx/>
                <a:latin typeface="Times New Roman"/>
                <a:ea typeface="ＭＳ Ｐゴシック"/>
                <a:cs typeface="+mn-cs"/>
              </a:rPr>
              <a:t>) – </a:t>
            </a:r>
            <a:r>
              <a:rPr kumimoji="1" lang="en-US" altLang="ja-JP" sz="2400" b="1" i="1" u="none" strike="noStrike" kern="1200" cap="none" spc="0" normalizeH="0" baseline="0" noProof="0" dirty="0" err="1">
                <a:ln>
                  <a:noFill/>
                </a:ln>
                <a:solidFill>
                  <a:srgbClr val="0000FF"/>
                </a:solidFill>
                <a:effectLst/>
                <a:uLnTx/>
                <a:uFillTx/>
                <a:latin typeface="Times New Roman"/>
                <a:ea typeface="ＭＳ Ｐゴシック"/>
                <a:cs typeface="+mn-cs"/>
              </a:rPr>
              <a:t>y</a:t>
            </a:r>
            <a:r>
              <a:rPr kumimoji="1" lang="en-US" altLang="ja-JP" sz="2400" b="1" i="0" u="none" strike="noStrike" kern="1200" cap="none" spc="0" normalizeH="0" baseline="-25000" noProof="0" dirty="0" err="1">
                <a:ln>
                  <a:noFill/>
                </a:ln>
                <a:solidFill>
                  <a:srgbClr val="0000FF"/>
                </a:solidFill>
                <a:effectLst/>
                <a:uLnTx/>
                <a:uFillTx/>
                <a:latin typeface="Times New Roman"/>
                <a:ea typeface="ＭＳ Ｐゴシック"/>
                <a:cs typeface="+mn-cs"/>
              </a:rPr>
              <a:t>i</a:t>
            </a:r>
            <a:r>
              <a:rPr kumimoji="1" lang="en-US" altLang="ja-JP" sz="2400" b="1" i="0" u="none" strike="noStrike" kern="1200" cap="none" spc="0" normalizeH="0" baseline="0" noProof="0" dirty="0">
                <a:ln>
                  <a:noFill/>
                </a:ln>
                <a:solidFill>
                  <a:srgbClr val="0000FF"/>
                </a:solidFill>
                <a:effectLst/>
                <a:uLnTx/>
                <a:uFillTx/>
                <a:latin typeface="Times New Roman"/>
                <a:ea typeface="ＭＳ Ｐゴシック"/>
                <a:cs typeface="+mn-cs"/>
              </a:rPr>
              <a:t>)</a:t>
            </a:r>
            <a:r>
              <a:rPr kumimoji="1" lang="en-US" altLang="ja-JP" sz="2400" b="1" i="0" u="none" strike="noStrike" kern="1200" cap="none" spc="0" normalizeH="0" baseline="30000" noProof="0" dirty="0">
                <a:ln>
                  <a:noFill/>
                </a:ln>
                <a:solidFill>
                  <a:srgbClr val="0000FF"/>
                </a:solidFill>
                <a:effectLst/>
                <a:uLnTx/>
                <a:uFillTx/>
                <a:latin typeface="Times New Roman"/>
                <a:ea typeface="ＭＳ Ｐゴシック"/>
                <a:cs typeface="+mn-cs"/>
              </a:rPr>
              <a:t>2</a:t>
            </a:r>
            <a:r>
              <a:rPr kumimoji="1" lang="ja-JP" altLang="en-US" sz="2400" b="1" i="0" u="none" strike="noStrike" kern="1200" cap="none" spc="0" normalizeH="0" noProof="0" dirty="0">
                <a:ln>
                  <a:noFill/>
                </a:ln>
                <a:solidFill>
                  <a:srgbClr val="0000FF"/>
                </a:solidFill>
                <a:effectLst/>
                <a:uLnTx/>
                <a:uFillTx/>
                <a:latin typeface="Times New Roman"/>
                <a:ea typeface="ＭＳ Ｐゴシック"/>
                <a:cs typeface="+mn-cs"/>
              </a:rPr>
              <a:t> を最小化</a:t>
            </a:r>
            <a:endParaRPr kumimoji="1" lang="en-US" altLang="ja-JP" sz="2400" b="1" i="0" u="none" strike="noStrike" kern="1200" cap="none" spc="0" normalizeH="0" noProof="0" dirty="0">
              <a:ln>
                <a:noFill/>
              </a:ln>
              <a:solidFill>
                <a:srgbClr val="0000FF"/>
              </a:solidFill>
              <a:effectLst/>
              <a:uLnTx/>
              <a:uFillTx/>
              <a:latin typeface="Times New Roman"/>
              <a:ea typeface="ＭＳ Ｐゴシック"/>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400" b="1" i="0" u="none" strike="noStrike" kern="1200" cap="none" spc="0" normalizeH="0" baseline="0" noProof="0" dirty="0">
                <a:ln>
                  <a:noFill/>
                </a:ln>
                <a:solidFill>
                  <a:srgbClr val="000000"/>
                </a:solidFill>
                <a:effectLst/>
                <a:uLnTx/>
                <a:uFillTx/>
                <a:latin typeface="Times New Roman"/>
                <a:ea typeface="ＭＳ Ｐゴシック"/>
                <a:cs typeface="+mn-cs"/>
              </a:rPr>
              <a:t>　</a:t>
            </a:r>
            <a:r>
              <a:rPr kumimoji="1" lang="en-US" altLang="ja-JP" sz="2400" b="1" i="1" u="none" strike="noStrike" kern="1200" cap="none" spc="0" normalizeH="0" baseline="0" noProof="0" dirty="0">
                <a:ln>
                  <a:noFill/>
                </a:ln>
                <a:solidFill>
                  <a:srgbClr val="0000FF"/>
                </a:solidFill>
                <a:effectLst/>
                <a:uLnTx/>
                <a:uFillTx/>
                <a:latin typeface="Times New Roman"/>
                <a:ea typeface="ＭＳ Ｐゴシック"/>
                <a:cs typeface="+mn-cs"/>
              </a:rPr>
              <a:t> </a:t>
            </a:r>
            <a:r>
              <a:rPr kumimoji="1" lang="en-US" altLang="ja-JP" sz="2400" b="1" i="1" u="none" strike="noStrike" kern="1200" cap="none" spc="0" normalizeH="0" baseline="0" noProof="0" dirty="0">
                <a:ln>
                  <a:noFill/>
                </a:ln>
                <a:effectLst/>
                <a:uLnTx/>
                <a:uFillTx/>
                <a:latin typeface="Times New Roman"/>
                <a:ea typeface="ＭＳ Ｐゴシック"/>
                <a:cs typeface="+mn-cs"/>
              </a:rPr>
              <a:t>f</a:t>
            </a:r>
            <a:r>
              <a:rPr kumimoji="1" lang="en-US" altLang="ja-JP" sz="2400" b="1" i="0" u="none" strike="noStrike" kern="1200" cap="none" spc="0" normalizeH="0" baseline="0" noProof="0" dirty="0">
                <a:ln>
                  <a:noFill/>
                </a:ln>
                <a:effectLst/>
                <a:uLnTx/>
                <a:uFillTx/>
                <a:latin typeface="Times New Roman"/>
                <a:ea typeface="ＭＳ Ｐゴシック"/>
                <a:cs typeface="+mn-cs"/>
              </a:rPr>
              <a:t>(</a:t>
            </a:r>
            <a:r>
              <a:rPr kumimoji="1" lang="en-US" altLang="ja-JP" sz="2400" b="1" i="1" u="none" strike="noStrike" kern="1200" cap="none" spc="0" normalizeH="0" baseline="0" noProof="0" dirty="0">
                <a:ln>
                  <a:noFill/>
                </a:ln>
                <a:effectLst/>
                <a:uLnTx/>
                <a:uFillTx/>
                <a:latin typeface="Times New Roman"/>
                <a:ea typeface="ＭＳ Ｐゴシック"/>
                <a:cs typeface="+mn-cs"/>
              </a:rPr>
              <a:t>x</a:t>
            </a:r>
            <a:r>
              <a:rPr kumimoji="1" lang="en-US" altLang="ja-JP" sz="2400" b="1" i="0" u="none" strike="noStrike" kern="1200" cap="none" spc="0" normalizeH="0" baseline="-25000" noProof="0" dirty="0">
                <a:ln>
                  <a:noFill/>
                </a:ln>
                <a:effectLst/>
                <a:uLnTx/>
                <a:uFillTx/>
                <a:latin typeface="Times New Roman"/>
                <a:ea typeface="ＭＳ Ｐゴシック"/>
                <a:cs typeface="+mn-cs"/>
              </a:rPr>
              <a:t>i</a:t>
            </a:r>
            <a:r>
              <a:rPr kumimoji="1" lang="en-US" altLang="ja-JP" sz="2400" b="1" i="0" u="none" strike="noStrike" kern="1200" cap="none" spc="0" normalizeH="0" baseline="0" noProof="0" dirty="0">
                <a:ln>
                  <a:noFill/>
                </a:ln>
                <a:effectLst/>
                <a:uLnTx/>
                <a:uFillTx/>
                <a:latin typeface="Times New Roman"/>
                <a:ea typeface="ＭＳ Ｐゴシック"/>
                <a:cs typeface="+mn-cs"/>
              </a:rPr>
              <a:t>) =</a:t>
            </a:r>
            <a:r>
              <a:rPr kumimoji="1" lang="en-US" altLang="ja-JP" sz="2400" b="1" i="1" u="none" strike="noStrike" kern="1200" cap="none" spc="0" normalizeH="0" baseline="0" noProof="0" dirty="0">
                <a:ln>
                  <a:noFill/>
                </a:ln>
                <a:effectLst/>
                <a:uLnTx/>
                <a:uFillTx/>
                <a:latin typeface="Times New Roman"/>
                <a:ea typeface="ＭＳ Ｐゴシック"/>
                <a:cs typeface="+mn-cs"/>
              </a:rPr>
              <a:t> a</a:t>
            </a:r>
            <a:r>
              <a:rPr kumimoji="1" lang="en-US" altLang="ja-JP" sz="2400" b="1" i="0" u="none" strike="noStrike" kern="1200" cap="none" spc="0" normalizeH="0" baseline="0" noProof="0" dirty="0">
                <a:ln>
                  <a:noFill/>
                </a:ln>
                <a:effectLst/>
                <a:uLnTx/>
                <a:uFillTx/>
                <a:latin typeface="Times New Roman"/>
                <a:ea typeface="ＭＳ Ｐゴシック"/>
                <a:cs typeface="+mn-cs"/>
              </a:rPr>
              <a:t> + </a:t>
            </a:r>
            <a:r>
              <a:rPr kumimoji="1" lang="en-US" altLang="ja-JP" sz="2400" b="1" i="1" u="none" strike="noStrike" kern="1200" cap="none" spc="0" normalizeH="0" baseline="0" noProof="0" dirty="0" err="1">
                <a:ln>
                  <a:noFill/>
                </a:ln>
                <a:effectLst/>
                <a:uLnTx/>
                <a:uFillTx/>
                <a:latin typeface="Times New Roman"/>
                <a:ea typeface="ＭＳ Ｐゴシック"/>
                <a:cs typeface="+mn-cs"/>
              </a:rPr>
              <a:t>bx</a:t>
            </a:r>
            <a:r>
              <a:rPr kumimoji="1" lang="en-US" altLang="ja-JP" sz="2400" b="1" i="0" u="none" strike="noStrike" kern="1200" cap="none" spc="0" normalizeH="0" baseline="-25000" noProof="0" dirty="0" err="1">
                <a:ln>
                  <a:noFill/>
                </a:ln>
                <a:effectLst/>
                <a:uLnTx/>
                <a:uFillTx/>
                <a:latin typeface="Times New Roman"/>
                <a:ea typeface="ＭＳ Ｐゴシック"/>
                <a:cs typeface="+mn-cs"/>
              </a:rPr>
              <a:t>i</a:t>
            </a:r>
            <a:br>
              <a:rPr kumimoji="1" lang="en-US" altLang="ja-JP" sz="2400" b="1" i="0" u="none" strike="noStrike" kern="1200" cap="none" spc="0" normalizeH="0" baseline="0" noProof="0" dirty="0">
                <a:ln>
                  <a:noFill/>
                </a:ln>
                <a:effectLst/>
                <a:uLnTx/>
                <a:uFillTx/>
                <a:latin typeface="Times New Roman"/>
                <a:ea typeface="ＭＳ Ｐゴシック"/>
                <a:cs typeface="+mn-cs"/>
              </a:rPr>
            </a:br>
            <a:r>
              <a:rPr kumimoji="1" lang="ja-JP" altLang="en-US" sz="2400" b="1" i="0" u="none" strike="noStrike" kern="1200" cap="none" spc="0" normalizeH="0" baseline="0" noProof="0" dirty="0">
                <a:ln>
                  <a:noFill/>
                </a:ln>
                <a:effectLst/>
                <a:uLnTx/>
                <a:uFillTx/>
                <a:latin typeface="Times New Roman"/>
                <a:ea typeface="ＭＳ Ｐゴシック"/>
                <a:cs typeface="+mn-cs"/>
              </a:rPr>
              <a:t>　　</a:t>
            </a:r>
            <a:r>
              <a:rPr kumimoji="1" lang="en-US" altLang="ja-JP" sz="2400" b="1" i="0" u="none" strike="noStrike" kern="1200" cap="none" spc="0" normalizeH="0" baseline="0" noProof="0" dirty="0">
                <a:ln>
                  <a:noFill/>
                </a:ln>
                <a:solidFill>
                  <a:srgbClr val="000000"/>
                </a:solidFill>
                <a:effectLst/>
                <a:uLnTx/>
                <a:uFillTx/>
                <a:latin typeface="Times New Roman"/>
                <a:ea typeface="ＭＳ Ｐゴシック"/>
                <a:cs typeface="+mn-cs"/>
              </a:rPr>
              <a:t> </a:t>
            </a:r>
            <a:r>
              <a:rPr kumimoji="1" lang="en-US" altLang="ja-JP" sz="2400" b="1" i="1" u="none" strike="noStrike" kern="1200" cap="none" spc="0" normalizeH="0" baseline="0" noProof="0" dirty="0">
                <a:ln>
                  <a:noFill/>
                </a:ln>
                <a:solidFill>
                  <a:srgbClr val="000000"/>
                </a:solidFill>
                <a:effectLst/>
                <a:uLnTx/>
                <a:uFillTx/>
                <a:latin typeface="Times New Roman"/>
                <a:ea typeface="ＭＳ Ｐゴシック"/>
                <a:cs typeface="+mn-cs"/>
              </a:rPr>
              <a:t>S</a:t>
            </a:r>
            <a:r>
              <a:rPr kumimoji="1" lang="en-US" altLang="ja-JP" sz="2400" b="1" i="0" u="none" strike="noStrike" kern="1200" cap="none" spc="0" normalizeH="0" baseline="0" noProof="0" dirty="0">
                <a:ln>
                  <a:noFill/>
                </a:ln>
                <a:solidFill>
                  <a:srgbClr val="000000"/>
                </a:solidFill>
                <a:effectLst/>
                <a:uLnTx/>
                <a:uFillTx/>
                <a:latin typeface="Times New Roman"/>
                <a:ea typeface="ＭＳ Ｐゴシック"/>
                <a:cs typeface="+mn-cs"/>
              </a:rPr>
              <a:t> = Σ(</a:t>
            </a:r>
            <a:r>
              <a:rPr kumimoji="1" lang="en-US" altLang="ja-JP" sz="2400" b="1" i="1" u="none" strike="noStrike" kern="1200" cap="none" spc="0" normalizeH="0" baseline="0" noProof="0" dirty="0">
                <a:ln>
                  <a:noFill/>
                </a:ln>
                <a:solidFill>
                  <a:srgbClr val="000000"/>
                </a:solidFill>
                <a:effectLst/>
                <a:uLnTx/>
                <a:uFillTx/>
                <a:latin typeface="Times New Roman"/>
                <a:ea typeface="ＭＳ Ｐゴシック"/>
                <a:cs typeface="+mn-cs"/>
              </a:rPr>
              <a:t>a</a:t>
            </a:r>
            <a:r>
              <a:rPr kumimoji="1" lang="en-US" altLang="ja-JP" sz="2400" b="1" i="0" u="none" strike="noStrike" kern="1200" cap="none" spc="0" normalizeH="0" baseline="0" noProof="0" dirty="0">
                <a:ln>
                  <a:noFill/>
                </a:ln>
                <a:solidFill>
                  <a:srgbClr val="000000"/>
                </a:solidFill>
                <a:effectLst/>
                <a:uLnTx/>
                <a:uFillTx/>
                <a:latin typeface="Times New Roman"/>
                <a:ea typeface="ＭＳ Ｐゴシック"/>
                <a:cs typeface="+mn-cs"/>
              </a:rPr>
              <a:t> + </a:t>
            </a:r>
            <a:r>
              <a:rPr kumimoji="1" lang="en-US" altLang="ja-JP" sz="2400" b="1" i="1" u="none" strike="noStrike" kern="1200" cap="none" spc="0" normalizeH="0" baseline="0" noProof="0" dirty="0" err="1">
                <a:ln>
                  <a:noFill/>
                </a:ln>
                <a:solidFill>
                  <a:srgbClr val="000000"/>
                </a:solidFill>
                <a:effectLst/>
                <a:uLnTx/>
                <a:uFillTx/>
                <a:latin typeface="Times New Roman"/>
                <a:ea typeface="ＭＳ Ｐゴシック"/>
                <a:cs typeface="+mn-cs"/>
              </a:rPr>
              <a:t>bx</a:t>
            </a:r>
            <a:r>
              <a:rPr kumimoji="1" lang="en-US" altLang="ja-JP" sz="2400" b="1" i="0" u="none" strike="noStrike" kern="1200" cap="none" spc="0" normalizeH="0" baseline="-25000" noProof="0" dirty="0" err="1">
                <a:ln>
                  <a:noFill/>
                </a:ln>
                <a:solidFill>
                  <a:srgbClr val="000000"/>
                </a:solidFill>
                <a:effectLst/>
                <a:uLnTx/>
                <a:uFillTx/>
                <a:latin typeface="Times New Roman"/>
                <a:ea typeface="ＭＳ Ｐゴシック"/>
                <a:cs typeface="+mn-cs"/>
              </a:rPr>
              <a:t>i</a:t>
            </a:r>
            <a:r>
              <a:rPr kumimoji="1" lang="en-US" altLang="ja-JP" sz="2400" b="1" i="0" u="none" strike="noStrike" kern="1200" cap="none" spc="0" normalizeH="0" baseline="0" noProof="0" dirty="0">
                <a:ln>
                  <a:noFill/>
                </a:ln>
                <a:solidFill>
                  <a:srgbClr val="000000"/>
                </a:solidFill>
                <a:effectLst/>
                <a:uLnTx/>
                <a:uFillTx/>
                <a:latin typeface="Times New Roman"/>
                <a:ea typeface="ＭＳ Ｐゴシック"/>
                <a:cs typeface="+mn-cs"/>
              </a:rPr>
              <a:t> – </a:t>
            </a:r>
            <a:r>
              <a:rPr kumimoji="1" lang="en-US" altLang="ja-JP" sz="2400" b="1" i="1" u="none" strike="noStrike" kern="1200" cap="none" spc="0" normalizeH="0" baseline="0" noProof="0" dirty="0" err="1">
                <a:ln>
                  <a:noFill/>
                </a:ln>
                <a:solidFill>
                  <a:srgbClr val="000000"/>
                </a:solidFill>
                <a:effectLst/>
                <a:uLnTx/>
                <a:uFillTx/>
                <a:latin typeface="Times New Roman"/>
                <a:ea typeface="ＭＳ Ｐゴシック"/>
                <a:cs typeface="+mn-cs"/>
              </a:rPr>
              <a:t>y</a:t>
            </a:r>
            <a:r>
              <a:rPr kumimoji="1" lang="en-US" altLang="ja-JP" sz="2400" b="1" i="0" u="none" strike="noStrike" kern="1200" cap="none" spc="0" normalizeH="0" baseline="-25000" noProof="0" dirty="0" err="1">
                <a:ln>
                  <a:noFill/>
                </a:ln>
                <a:solidFill>
                  <a:srgbClr val="000000"/>
                </a:solidFill>
                <a:effectLst/>
                <a:uLnTx/>
                <a:uFillTx/>
                <a:latin typeface="Times New Roman"/>
                <a:ea typeface="ＭＳ Ｐゴシック"/>
                <a:cs typeface="+mn-cs"/>
              </a:rPr>
              <a:t>i</a:t>
            </a:r>
            <a:r>
              <a:rPr kumimoji="1" lang="en-US" altLang="ja-JP" sz="2400" b="1" i="0" u="none" strike="noStrike" kern="1200" cap="none" spc="0" normalizeH="0" baseline="0" noProof="0" dirty="0">
                <a:ln>
                  <a:noFill/>
                </a:ln>
                <a:solidFill>
                  <a:srgbClr val="000000"/>
                </a:solidFill>
                <a:effectLst/>
                <a:uLnTx/>
                <a:uFillTx/>
                <a:latin typeface="Times New Roman"/>
                <a:ea typeface="ＭＳ Ｐゴシック"/>
                <a:cs typeface="+mn-cs"/>
              </a:rPr>
              <a:t>)</a:t>
            </a:r>
            <a:r>
              <a:rPr kumimoji="1" lang="en-US" altLang="ja-JP" sz="2400" b="1" i="0" u="none" strike="noStrike" kern="1200" cap="none" spc="0" normalizeH="0" baseline="30000" noProof="0" dirty="0">
                <a:ln>
                  <a:noFill/>
                </a:ln>
                <a:solidFill>
                  <a:srgbClr val="000000"/>
                </a:solidFill>
                <a:effectLst/>
                <a:uLnTx/>
                <a:uFillTx/>
                <a:latin typeface="Times New Roman"/>
                <a:ea typeface="ＭＳ Ｐゴシック"/>
                <a:cs typeface="+mn-cs"/>
              </a:rPr>
              <a:t>2</a:t>
            </a:r>
            <a:endParaRPr kumimoji="1" lang="en-US" altLang="ja-JP" sz="2400" b="1" i="0" u="none" strike="noStrike" kern="1200" cap="none" spc="0" normalizeH="0" baseline="0" noProof="0" dirty="0">
              <a:ln>
                <a:noFill/>
              </a:ln>
              <a:solidFill>
                <a:srgbClr val="000000"/>
              </a:solidFill>
              <a:effectLst/>
              <a:uLnTx/>
              <a:uFillTx/>
              <a:latin typeface="Times New Roman"/>
              <a:ea typeface="ＭＳ Ｐゴシック"/>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2400" b="1" i="0" u="none" strike="noStrike" kern="1200" cap="none" spc="0" normalizeH="0" baseline="0" noProof="0" dirty="0">
                <a:ln>
                  <a:noFill/>
                </a:ln>
                <a:solidFill>
                  <a:srgbClr val="000000"/>
                </a:solidFill>
                <a:effectLst/>
                <a:uLnTx/>
                <a:uFillTx/>
                <a:latin typeface="Times New Roman"/>
                <a:ea typeface="ＭＳ Ｐゴシック"/>
                <a:cs typeface="+mn-cs"/>
              </a:rPr>
              <a:t>      </a:t>
            </a:r>
            <a:r>
              <a:rPr kumimoji="1" lang="en-US" altLang="ja-JP" sz="2400" b="1" i="0" u="none" strike="noStrike" kern="1200" cap="none" spc="0" normalizeH="0" baseline="0" noProof="0" dirty="0" err="1">
                <a:ln>
                  <a:noFill/>
                </a:ln>
                <a:solidFill>
                  <a:srgbClr val="000000"/>
                </a:solidFill>
                <a:effectLst/>
                <a:uLnTx/>
                <a:uFillTx/>
                <a:latin typeface="Times New Roman"/>
                <a:ea typeface="ＭＳ Ｐゴシック"/>
                <a:cs typeface="+mn-cs"/>
              </a:rPr>
              <a:t>d</a:t>
            </a:r>
            <a:r>
              <a:rPr kumimoji="1" lang="en-US" altLang="ja-JP" sz="2400" b="1" i="1" u="none" strike="noStrike" kern="1200" cap="none" spc="0" normalizeH="0" baseline="0" noProof="0" dirty="0" err="1">
                <a:ln>
                  <a:noFill/>
                </a:ln>
                <a:solidFill>
                  <a:srgbClr val="000000"/>
                </a:solidFill>
                <a:effectLst/>
                <a:uLnTx/>
                <a:uFillTx/>
                <a:latin typeface="Times New Roman"/>
                <a:ea typeface="ＭＳ Ｐゴシック"/>
                <a:cs typeface="+mn-cs"/>
              </a:rPr>
              <a:t>S</a:t>
            </a:r>
            <a:r>
              <a:rPr kumimoji="1" lang="en-US" altLang="ja-JP" sz="2400" b="1" i="0" u="none" strike="noStrike" kern="1200" cap="none" spc="0" normalizeH="0" baseline="0" noProof="0" dirty="0">
                <a:ln>
                  <a:noFill/>
                </a:ln>
                <a:solidFill>
                  <a:srgbClr val="000000"/>
                </a:solidFill>
                <a:effectLst/>
                <a:uLnTx/>
                <a:uFillTx/>
                <a:latin typeface="Times New Roman"/>
                <a:ea typeface="ＭＳ Ｐゴシック"/>
                <a:cs typeface="+mn-cs"/>
              </a:rPr>
              <a:t>/d</a:t>
            </a:r>
            <a:r>
              <a:rPr kumimoji="1" lang="en-US" altLang="ja-JP" sz="2400" b="1" i="1" u="none" strike="noStrike" kern="1200" cap="none" spc="0" normalizeH="0" baseline="0" noProof="0" dirty="0">
                <a:ln>
                  <a:noFill/>
                </a:ln>
                <a:solidFill>
                  <a:srgbClr val="000000"/>
                </a:solidFill>
                <a:effectLst/>
                <a:uLnTx/>
                <a:uFillTx/>
                <a:latin typeface="Times New Roman"/>
                <a:ea typeface="ＭＳ Ｐゴシック"/>
                <a:cs typeface="+mn-cs"/>
              </a:rPr>
              <a:t>a</a:t>
            </a:r>
            <a:r>
              <a:rPr kumimoji="1" lang="en-US" altLang="ja-JP" sz="2400" b="1" i="0" u="none" strike="noStrike" kern="1200" cap="none" spc="0" normalizeH="0" baseline="0" noProof="0" dirty="0">
                <a:ln>
                  <a:noFill/>
                </a:ln>
                <a:solidFill>
                  <a:srgbClr val="000000"/>
                </a:solidFill>
                <a:effectLst/>
                <a:uLnTx/>
                <a:uFillTx/>
                <a:latin typeface="Times New Roman"/>
                <a:ea typeface="ＭＳ Ｐゴシック"/>
                <a:cs typeface="+mn-cs"/>
              </a:rPr>
              <a:t> = 2Σ(</a:t>
            </a:r>
            <a:r>
              <a:rPr kumimoji="1" lang="en-US" altLang="ja-JP" sz="2400" b="1" i="1" u="none" strike="noStrike" kern="1200" cap="none" spc="0" normalizeH="0" baseline="0" noProof="0" dirty="0">
                <a:ln>
                  <a:noFill/>
                </a:ln>
                <a:solidFill>
                  <a:srgbClr val="000000"/>
                </a:solidFill>
                <a:effectLst/>
                <a:uLnTx/>
                <a:uFillTx/>
                <a:latin typeface="Times New Roman"/>
                <a:ea typeface="ＭＳ Ｐゴシック"/>
                <a:cs typeface="+mn-cs"/>
              </a:rPr>
              <a:t>a</a:t>
            </a:r>
            <a:r>
              <a:rPr kumimoji="1" lang="en-US" altLang="ja-JP" sz="2400" b="1" i="0" u="none" strike="noStrike" kern="1200" cap="none" spc="0" normalizeH="0" baseline="0" noProof="0" dirty="0">
                <a:ln>
                  <a:noFill/>
                </a:ln>
                <a:solidFill>
                  <a:srgbClr val="000000"/>
                </a:solidFill>
                <a:effectLst/>
                <a:uLnTx/>
                <a:uFillTx/>
                <a:latin typeface="Times New Roman"/>
                <a:ea typeface="ＭＳ Ｐゴシック"/>
                <a:cs typeface="+mn-cs"/>
              </a:rPr>
              <a:t> + </a:t>
            </a:r>
            <a:r>
              <a:rPr kumimoji="1" lang="en-US" altLang="ja-JP" sz="2400" b="1" i="1" u="none" strike="noStrike" kern="1200" cap="none" spc="0" normalizeH="0" baseline="0" noProof="0" dirty="0" err="1">
                <a:ln>
                  <a:noFill/>
                </a:ln>
                <a:solidFill>
                  <a:srgbClr val="000000"/>
                </a:solidFill>
                <a:effectLst/>
                <a:uLnTx/>
                <a:uFillTx/>
                <a:latin typeface="Times New Roman"/>
                <a:ea typeface="ＭＳ Ｐゴシック"/>
                <a:cs typeface="+mn-cs"/>
              </a:rPr>
              <a:t>bx</a:t>
            </a:r>
            <a:r>
              <a:rPr kumimoji="1" lang="en-US" altLang="ja-JP" sz="2400" b="1" i="0" u="none" strike="noStrike" kern="1200" cap="none" spc="0" normalizeH="0" baseline="-25000" noProof="0" dirty="0" err="1">
                <a:ln>
                  <a:noFill/>
                </a:ln>
                <a:solidFill>
                  <a:srgbClr val="000000"/>
                </a:solidFill>
                <a:effectLst/>
                <a:uLnTx/>
                <a:uFillTx/>
                <a:latin typeface="Times New Roman"/>
                <a:ea typeface="ＭＳ Ｐゴシック"/>
                <a:cs typeface="+mn-cs"/>
              </a:rPr>
              <a:t>i</a:t>
            </a:r>
            <a:r>
              <a:rPr kumimoji="1" lang="en-US" altLang="ja-JP" sz="2400" b="1" i="0" u="none" strike="noStrike" kern="1200" cap="none" spc="0" normalizeH="0" baseline="0" noProof="0" dirty="0">
                <a:ln>
                  <a:noFill/>
                </a:ln>
                <a:solidFill>
                  <a:srgbClr val="000000"/>
                </a:solidFill>
                <a:effectLst/>
                <a:uLnTx/>
                <a:uFillTx/>
                <a:latin typeface="Times New Roman"/>
                <a:ea typeface="ＭＳ Ｐゴシック"/>
                <a:cs typeface="+mn-cs"/>
              </a:rPr>
              <a:t> – </a:t>
            </a:r>
            <a:r>
              <a:rPr kumimoji="1" lang="en-US" altLang="ja-JP" sz="2400" b="1" i="1" u="none" strike="noStrike" kern="1200" cap="none" spc="0" normalizeH="0" baseline="0" noProof="0" dirty="0" err="1">
                <a:ln>
                  <a:noFill/>
                </a:ln>
                <a:solidFill>
                  <a:srgbClr val="000000"/>
                </a:solidFill>
                <a:effectLst/>
                <a:uLnTx/>
                <a:uFillTx/>
                <a:latin typeface="Times New Roman"/>
                <a:ea typeface="ＭＳ Ｐゴシック"/>
                <a:cs typeface="+mn-cs"/>
              </a:rPr>
              <a:t>y</a:t>
            </a:r>
            <a:r>
              <a:rPr kumimoji="1" lang="en-US" altLang="ja-JP" sz="2400" b="1" i="0" u="none" strike="noStrike" kern="1200" cap="none" spc="0" normalizeH="0" baseline="-25000" noProof="0" dirty="0" err="1">
                <a:ln>
                  <a:noFill/>
                </a:ln>
                <a:solidFill>
                  <a:srgbClr val="000000"/>
                </a:solidFill>
                <a:effectLst/>
                <a:uLnTx/>
                <a:uFillTx/>
                <a:latin typeface="Times New Roman"/>
                <a:ea typeface="ＭＳ Ｐゴシック"/>
                <a:cs typeface="+mn-cs"/>
              </a:rPr>
              <a:t>i</a:t>
            </a:r>
            <a:r>
              <a:rPr kumimoji="1" lang="en-US" altLang="ja-JP" sz="2400" b="1" i="0" u="none" strike="noStrike" kern="1200" cap="none" spc="0" normalizeH="0" baseline="0" noProof="0" dirty="0">
                <a:ln>
                  <a:noFill/>
                </a:ln>
                <a:solidFill>
                  <a:srgbClr val="000000"/>
                </a:solidFill>
                <a:effectLst/>
                <a:uLnTx/>
                <a:uFillTx/>
                <a:latin typeface="Times New Roman"/>
                <a:ea typeface="ＭＳ Ｐゴシック"/>
                <a:cs typeface="+mn-cs"/>
              </a:rPr>
              <a:t>)    = 2</a:t>
            </a:r>
            <a:r>
              <a:rPr kumimoji="1" lang="en-US" altLang="ja-JP" sz="2400" b="1" i="1" u="none" strike="noStrike" kern="1200" cap="none" spc="0" normalizeH="0" baseline="0" noProof="0" dirty="0">
                <a:ln>
                  <a:noFill/>
                </a:ln>
                <a:solidFill>
                  <a:srgbClr val="000000"/>
                </a:solidFill>
                <a:effectLst/>
                <a:uLnTx/>
                <a:uFillTx/>
                <a:latin typeface="Times New Roman"/>
                <a:ea typeface="ＭＳ Ｐゴシック"/>
                <a:cs typeface="+mn-cs"/>
              </a:rPr>
              <a:t>a</a:t>
            </a:r>
            <a:r>
              <a:rPr kumimoji="1" lang="en-US" altLang="ja-JP" sz="2400" b="1" i="0" u="none" strike="noStrike" kern="1200" cap="none" spc="0" normalizeH="0" baseline="0" noProof="0" dirty="0">
                <a:ln>
                  <a:noFill/>
                </a:ln>
                <a:solidFill>
                  <a:srgbClr val="000000"/>
                </a:solidFill>
                <a:effectLst/>
                <a:uLnTx/>
                <a:uFillTx/>
                <a:latin typeface="Times New Roman"/>
                <a:ea typeface="ＭＳ Ｐゴシック"/>
                <a:cs typeface="+mn-cs"/>
              </a:rPr>
              <a:t>n</a:t>
            </a:r>
            <a:r>
              <a:rPr kumimoji="1" lang="en-US" altLang="ja-JP" sz="2400" b="1" i="1" u="none" strike="noStrike" kern="1200" cap="none" spc="0" normalizeH="0" baseline="0" noProof="0" dirty="0">
                <a:ln>
                  <a:noFill/>
                </a:ln>
                <a:solidFill>
                  <a:srgbClr val="000000"/>
                </a:solidFill>
                <a:effectLst/>
                <a:uLnTx/>
                <a:uFillTx/>
                <a:latin typeface="Times New Roman"/>
                <a:ea typeface="ＭＳ Ｐゴシック"/>
                <a:cs typeface="+mn-cs"/>
              </a:rPr>
              <a:t>   + </a:t>
            </a:r>
            <a:r>
              <a:rPr kumimoji="1" lang="en-US" altLang="ja-JP" sz="2400" b="1" i="0" u="none" strike="noStrike" kern="1200" cap="none" spc="0" normalizeH="0" baseline="0" noProof="0" dirty="0">
                <a:ln>
                  <a:noFill/>
                </a:ln>
                <a:solidFill>
                  <a:srgbClr val="000000"/>
                </a:solidFill>
                <a:effectLst/>
                <a:uLnTx/>
                <a:uFillTx/>
                <a:latin typeface="Times New Roman"/>
                <a:ea typeface="ＭＳ Ｐゴシック"/>
                <a:cs typeface="+mn-cs"/>
              </a:rPr>
              <a:t>2</a:t>
            </a:r>
            <a:r>
              <a:rPr kumimoji="1" lang="en-US" altLang="ja-JP" sz="2400" b="1" i="1" u="none" strike="noStrike" kern="1200" cap="none" spc="0" normalizeH="0" baseline="0" noProof="0" dirty="0">
                <a:ln>
                  <a:noFill/>
                </a:ln>
                <a:solidFill>
                  <a:srgbClr val="000000"/>
                </a:solidFill>
                <a:effectLst/>
                <a:uLnTx/>
                <a:uFillTx/>
                <a:latin typeface="Times New Roman"/>
                <a:ea typeface="ＭＳ Ｐゴシック"/>
                <a:cs typeface="+mn-cs"/>
              </a:rPr>
              <a:t>b</a:t>
            </a:r>
            <a:r>
              <a:rPr kumimoji="1" lang="en-US" altLang="ja-JP" sz="2400" b="1" i="0" u="none" strike="noStrike" kern="1200" cap="none" spc="0" normalizeH="0" baseline="0" noProof="0" dirty="0">
                <a:ln>
                  <a:noFill/>
                </a:ln>
                <a:solidFill>
                  <a:srgbClr val="000000"/>
                </a:solidFill>
                <a:effectLst/>
                <a:uLnTx/>
                <a:uFillTx/>
                <a:latin typeface="Times New Roman"/>
                <a:ea typeface="ＭＳ Ｐゴシック"/>
                <a:cs typeface="+mn-cs"/>
              </a:rPr>
              <a:t>Σ</a:t>
            </a:r>
            <a:r>
              <a:rPr kumimoji="1" lang="en-US" altLang="ja-JP" sz="2400" b="1" i="1" u="none" strike="noStrike" kern="1200" cap="none" spc="0" normalizeH="0" baseline="0" noProof="0" dirty="0">
                <a:ln>
                  <a:noFill/>
                </a:ln>
                <a:solidFill>
                  <a:srgbClr val="000000"/>
                </a:solidFill>
                <a:effectLst/>
                <a:uLnTx/>
                <a:uFillTx/>
                <a:latin typeface="Times New Roman"/>
                <a:ea typeface="ＭＳ Ｐゴシック"/>
                <a:cs typeface="+mn-cs"/>
              </a:rPr>
              <a:t>x</a:t>
            </a:r>
            <a:r>
              <a:rPr kumimoji="1" lang="en-US" altLang="ja-JP" sz="2400" b="1" i="0" u="none" strike="noStrike" kern="1200" cap="none" spc="0" normalizeH="0" baseline="-25000" noProof="0" dirty="0">
                <a:ln>
                  <a:noFill/>
                </a:ln>
                <a:solidFill>
                  <a:srgbClr val="000000"/>
                </a:solidFill>
                <a:effectLst/>
                <a:uLnTx/>
                <a:uFillTx/>
                <a:latin typeface="Times New Roman"/>
                <a:ea typeface="ＭＳ Ｐゴシック"/>
                <a:cs typeface="+mn-cs"/>
              </a:rPr>
              <a:t>i</a:t>
            </a:r>
            <a:r>
              <a:rPr kumimoji="1" lang="en-US" altLang="ja-JP" sz="2400" b="1" i="0" u="none" strike="noStrike" kern="1200" cap="none" spc="0" normalizeH="0" baseline="0" noProof="0" dirty="0">
                <a:ln>
                  <a:noFill/>
                </a:ln>
                <a:solidFill>
                  <a:srgbClr val="000000"/>
                </a:solidFill>
                <a:effectLst/>
                <a:uLnTx/>
                <a:uFillTx/>
                <a:latin typeface="Times New Roman"/>
                <a:ea typeface="ＭＳ Ｐゴシック"/>
                <a:cs typeface="+mn-cs"/>
              </a:rPr>
              <a:t> – 2Σ</a:t>
            </a:r>
            <a:r>
              <a:rPr kumimoji="1" lang="en-US" altLang="ja-JP" sz="2400" b="1" i="1" u="none" strike="noStrike" kern="1200" cap="none" spc="0" normalizeH="0" baseline="0" noProof="0" dirty="0">
                <a:ln>
                  <a:noFill/>
                </a:ln>
                <a:solidFill>
                  <a:srgbClr val="000000"/>
                </a:solidFill>
                <a:effectLst/>
                <a:uLnTx/>
                <a:uFillTx/>
                <a:latin typeface="Times New Roman"/>
                <a:ea typeface="ＭＳ Ｐゴシック"/>
                <a:cs typeface="+mn-cs"/>
              </a:rPr>
              <a:t>y</a:t>
            </a:r>
            <a:r>
              <a:rPr kumimoji="1" lang="en-US" altLang="ja-JP" sz="2400" b="1" i="0" u="none" strike="noStrike" kern="1200" cap="none" spc="0" normalizeH="0" baseline="-25000" noProof="0" dirty="0">
                <a:ln>
                  <a:noFill/>
                </a:ln>
                <a:solidFill>
                  <a:srgbClr val="000000"/>
                </a:solidFill>
                <a:effectLst/>
                <a:uLnTx/>
                <a:uFillTx/>
                <a:latin typeface="Times New Roman"/>
                <a:ea typeface="ＭＳ Ｐゴシック"/>
                <a:cs typeface="+mn-cs"/>
              </a:rPr>
              <a:t>i</a:t>
            </a:r>
            <a:r>
              <a:rPr kumimoji="1" lang="en-US" altLang="ja-JP" sz="2400" b="1" i="0" u="none" strike="noStrike" kern="1200" cap="none" spc="0" normalizeH="0" baseline="0" noProof="0" dirty="0">
                <a:ln>
                  <a:noFill/>
                </a:ln>
                <a:solidFill>
                  <a:srgbClr val="000000"/>
                </a:solidFill>
                <a:effectLst/>
                <a:uLnTx/>
                <a:uFillTx/>
                <a:latin typeface="Times New Roman"/>
                <a:ea typeface="ＭＳ Ｐゴシック"/>
                <a:cs typeface="+mn-cs"/>
              </a:rPr>
              <a:t> = 0</a:t>
            </a: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2400" b="1" i="0" u="none" strike="noStrike" kern="1200" cap="none" spc="0" normalizeH="0" baseline="0" noProof="0" dirty="0">
                <a:ln>
                  <a:noFill/>
                </a:ln>
                <a:solidFill>
                  <a:srgbClr val="000000"/>
                </a:solidFill>
                <a:effectLst/>
                <a:uLnTx/>
                <a:uFillTx/>
                <a:latin typeface="Times New Roman"/>
                <a:ea typeface="ＭＳ Ｐゴシック"/>
                <a:cs typeface="+mn-cs"/>
              </a:rPr>
              <a:t>      </a:t>
            </a:r>
            <a:r>
              <a:rPr kumimoji="1" lang="en-US" altLang="ja-JP" sz="2400" b="1" i="0" u="none" strike="noStrike" kern="1200" cap="none" spc="0" normalizeH="0" baseline="0" noProof="0" dirty="0" err="1">
                <a:ln>
                  <a:noFill/>
                </a:ln>
                <a:solidFill>
                  <a:srgbClr val="000000"/>
                </a:solidFill>
                <a:effectLst/>
                <a:uLnTx/>
                <a:uFillTx/>
                <a:latin typeface="Times New Roman"/>
                <a:ea typeface="ＭＳ Ｐゴシック"/>
                <a:cs typeface="+mn-cs"/>
              </a:rPr>
              <a:t>d</a:t>
            </a:r>
            <a:r>
              <a:rPr kumimoji="1" lang="en-US" altLang="ja-JP" sz="2400" b="1" i="1" u="none" strike="noStrike" kern="1200" cap="none" spc="0" normalizeH="0" baseline="0" noProof="0" dirty="0" err="1">
                <a:ln>
                  <a:noFill/>
                </a:ln>
                <a:solidFill>
                  <a:srgbClr val="000000"/>
                </a:solidFill>
                <a:effectLst/>
                <a:uLnTx/>
                <a:uFillTx/>
                <a:latin typeface="Times New Roman"/>
                <a:ea typeface="ＭＳ Ｐゴシック"/>
                <a:cs typeface="+mn-cs"/>
              </a:rPr>
              <a:t>S</a:t>
            </a:r>
            <a:r>
              <a:rPr kumimoji="1" lang="en-US" altLang="ja-JP" sz="2400" b="1" i="0" u="none" strike="noStrike" kern="1200" cap="none" spc="0" normalizeH="0" baseline="0" noProof="0" dirty="0">
                <a:ln>
                  <a:noFill/>
                </a:ln>
                <a:solidFill>
                  <a:srgbClr val="000000"/>
                </a:solidFill>
                <a:effectLst/>
                <a:uLnTx/>
                <a:uFillTx/>
                <a:latin typeface="Times New Roman"/>
                <a:ea typeface="ＭＳ Ｐゴシック"/>
                <a:cs typeface="+mn-cs"/>
              </a:rPr>
              <a:t>/</a:t>
            </a:r>
            <a:r>
              <a:rPr kumimoji="1" lang="en-US" altLang="ja-JP" sz="2400" b="1" i="0" u="none" strike="noStrike" kern="1200" cap="none" spc="0" normalizeH="0" baseline="0" noProof="0" dirty="0" err="1">
                <a:ln>
                  <a:noFill/>
                </a:ln>
                <a:solidFill>
                  <a:srgbClr val="000000"/>
                </a:solidFill>
                <a:effectLst/>
                <a:uLnTx/>
                <a:uFillTx/>
                <a:latin typeface="Times New Roman"/>
                <a:ea typeface="ＭＳ Ｐゴシック"/>
                <a:cs typeface="+mn-cs"/>
              </a:rPr>
              <a:t>d</a:t>
            </a:r>
            <a:r>
              <a:rPr kumimoji="1" lang="en-US" altLang="ja-JP" sz="2400" b="1" i="1" u="none" strike="noStrike" kern="1200" cap="none" spc="0" normalizeH="0" baseline="0" noProof="0" dirty="0" err="1">
                <a:ln>
                  <a:noFill/>
                </a:ln>
                <a:solidFill>
                  <a:srgbClr val="000000"/>
                </a:solidFill>
                <a:effectLst/>
                <a:uLnTx/>
                <a:uFillTx/>
                <a:latin typeface="Times New Roman"/>
                <a:ea typeface="ＭＳ Ｐゴシック"/>
                <a:cs typeface="+mn-cs"/>
              </a:rPr>
              <a:t>b</a:t>
            </a:r>
            <a:r>
              <a:rPr kumimoji="1" lang="en-US" altLang="ja-JP" sz="2400" b="1" i="0" u="none" strike="noStrike" kern="1200" cap="none" spc="0" normalizeH="0" baseline="0" noProof="0" dirty="0">
                <a:ln>
                  <a:noFill/>
                </a:ln>
                <a:solidFill>
                  <a:srgbClr val="000000"/>
                </a:solidFill>
                <a:effectLst/>
                <a:uLnTx/>
                <a:uFillTx/>
                <a:latin typeface="Times New Roman"/>
                <a:ea typeface="ＭＳ Ｐゴシック"/>
                <a:cs typeface="+mn-cs"/>
              </a:rPr>
              <a:t> = 2Σ</a:t>
            </a:r>
            <a:r>
              <a:rPr kumimoji="1" lang="en-US" altLang="ja-JP" sz="2400" b="1" i="1" u="none" strike="noStrike" kern="1200" cap="none" spc="0" normalizeH="0" baseline="0" noProof="0" dirty="0">
                <a:ln>
                  <a:noFill/>
                </a:ln>
                <a:solidFill>
                  <a:srgbClr val="000000"/>
                </a:solidFill>
                <a:effectLst/>
                <a:uLnTx/>
                <a:uFillTx/>
                <a:latin typeface="Times New Roman"/>
                <a:ea typeface="ＭＳ Ｐゴシック"/>
                <a:cs typeface="+mn-cs"/>
              </a:rPr>
              <a:t>x</a:t>
            </a:r>
            <a:r>
              <a:rPr kumimoji="1" lang="en-US" altLang="ja-JP" sz="2400" b="1" i="0" u="none" strike="noStrike" kern="1200" cap="none" spc="0" normalizeH="0" baseline="-25000" noProof="0" dirty="0">
                <a:ln>
                  <a:noFill/>
                </a:ln>
                <a:solidFill>
                  <a:srgbClr val="000000"/>
                </a:solidFill>
                <a:effectLst/>
                <a:uLnTx/>
                <a:uFillTx/>
                <a:latin typeface="Times New Roman"/>
                <a:ea typeface="ＭＳ Ｐゴシック"/>
                <a:cs typeface="+mn-cs"/>
              </a:rPr>
              <a:t>i</a:t>
            </a:r>
            <a:r>
              <a:rPr kumimoji="1" lang="en-US" altLang="ja-JP" sz="2400" b="1" i="0" u="none" strike="noStrike" kern="1200" cap="none" spc="0" normalizeH="0" baseline="0" noProof="0" dirty="0">
                <a:ln>
                  <a:noFill/>
                </a:ln>
                <a:solidFill>
                  <a:srgbClr val="000000"/>
                </a:solidFill>
                <a:effectLst/>
                <a:uLnTx/>
                <a:uFillTx/>
                <a:latin typeface="Times New Roman"/>
                <a:ea typeface="ＭＳ Ｐゴシック"/>
                <a:cs typeface="+mn-cs"/>
              </a:rPr>
              <a:t>(</a:t>
            </a:r>
            <a:r>
              <a:rPr kumimoji="1" lang="en-US" altLang="ja-JP" sz="2400" b="1" i="1" u="none" strike="noStrike" kern="1200" cap="none" spc="0" normalizeH="0" baseline="0" noProof="0" dirty="0">
                <a:ln>
                  <a:noFill/>
                </a:ln>
                <a:solidFill>
                  <a:srgbClr val="000000"/>
                </a:solidFill>
                <a:effectLst/>
                <a:uLnTx/>
                <a:uFillTx/>
                <a:latin typeface="Times New Roman"/>
                <a:ea typeface="ＭＳ Ｐゴシック"/>
                <a:cs typeface="+mn-cs"/>
              </a:rPr>
              <a:t>a</a:t>
            </a:r>
            <a:r>
              <a:rPr kumimoji="1" lang="en-US" altLang="ja-JP" sz="2400" b="1" i="0" u="none" strike="noStrike" kern="1200" cap="none" spc="0" normalizeH="0" baseline="0" noProof="0" dirty="0">
                <a:ln>
                  <a:noFill/>
                </a:ln>
                <a:solidFill>
                  <a:srgbClr val="000000"/>
                </a:solidFill>
                <a:effectLst/>
                <a:uLnTx/>
                <a:uFillTx/>
                <a:latin typeface="Times New Roman"/>
                <a:ea typeface="ＭＳ Ｐゴシック"/>
                <a:cs typeface="+mn-cs"/>
              </a:rPr>
              <a:t> + </a:t>
            </a:r>
            <a:r>
              <a:rPr kumimoji="1" lang="en-US" altLang="ja-JP" sz="2400" b="1" i="1" u="none" strike="noStrike" kern="1200" cap="none" spc="0" normalizeH="0" baseline="0" noProof="0" dirty="0" err="1">
                <a:ln>
                  <a:noFill/>
                </a:ln>
                <a:solidFill>
                  <a:srgbClr val="000000"/>
                </a:solidFill>
                <a:effectLst/>
                <a:uLnTx/>
                <a:uFillTx/>
                <a:latin typeface="Times New Roman"/>
                <a:ea typeface="ＭＳ Ｐゴシック"/>
                <a:cs typeface="+mn-cs"/>
              </a:rPr>
              <a:t>bx</a:t>
            </a:r>
            <a:r>
              <a:rPr kumimoji="1" lang="en-US" altLang="ja-JP" sz="2400" b="1" i="0" u="none" strike="noStrike" kern="1200" cap="none" spc="0" normalizeH="0" baseline="-25000" noProof="0" dirty="0" err="1">
                <a:ln>
                  <a:noFill/>
                </a:ln>
                <a:solidFill>
                  <a:srgbClr val="000000"/>
                </a:solidFill>
                <a:effectLst/>
                <a:uLnTx/>
                <a:uFillTx/>
                <a:latin typeface="Times New Roman"/>
                <a:ea typeface="ＭＳ Ｐゴシック"/>
                <a:cs typeface="+mn-cs"/>
              </a:rPr>
              <a:t>i</a:t>
            </a:r>
            <a:r>
              <a:rPr kumimoji="1" lang="en-US" altLang="ja-JP" sz="2400" b="1" i="0" u="none" strike="noStrike" kern="1200" cap="none" spc="0" normalizeH="0" baseline="0" noProof="0" dirty="0">
                <a:ln>
                  <a:noFill/>
                </a:ln>
                <a:solidFill>
                  <a:srgbClr val="000000"/>
                </a:solidFill>
                <a:effectLst/>
                <a:uLnTx/>
                <a:uFillTx/>
                <a:latin typeface="Times New Roman"/>
                <a:ea typeface="ＭＳ Ｐゴシック"/>
                <a:cs typeface="+mn-cs"/>
              </a:rPr>
              <a:t> – </a:t>
            </a:r>
            <a:r>
              <a:rPr kumimoji="1" lang="en-US" altLang="ja-JP" sz="2400" b="1" i="1" u="none" strike="noStrike" kern="1200" cap="none" spc="0" normalizeH="0" baseline="0" noProof="0" dirty="0" err="1">
                <a:ln>
                  <a:noFill/>
                </a:ln>
                <a:solidFill>
                  <a:srgbClr val="000000"/>
                </a:solidFill>
                <a:effectLst/>
                <a:uLnTx/>
                <a:uFillTx/>
                <a:latin typeface="Times New Roman"/>
                <a:ea typeface="ＭＳ Ｐゴシック"/>
                <a:cs typeface="+mn-cs"/>
              </a:rPr>
              <a:t>y</a:t>
            </a:r>
            <a:r>
              <a:rPr kumimoji="1" lang="en-US" altLang="ja-JP" sz="2400" b="1" i="0" u="none" strike="noStrike" kern="1200" cap="none" spc="0" normalizeH="0" baseline="-25000" noProof="0" dirty="0" err="1">
                <a:ln>
                  <a:noFill/>
                </a:ln>
                <a:solidFill>
                  <a:srgbClr val="000000"/>
                </a:solidFill>
                <a:effectLst/>
                <a:uLnTx/>
                <a:uFillTx/>
                <a:latin typeface="Times New Roman"/>
                <a:ea typeface="ＭＳ Ｐゴシック"/>
                <a:cs typeface="+mn-cs"/>
              </a:rPr>
              <a:t>i</a:t>
            </a:r>
            <a:r>
              <a:rPr kumimoji="1" lang="en-US" altLang="ja-JP" sz="2400" b="1" i="0" u="none" strike="noStrike" kern="1200" cap="none" spc="0" normalizeH="0" baseline="0" noProof="0" dirty="0">
                <a:ln>
                  <a:noFill/>
                </a:ln>
                <a:solidFill>
                  <a:srgbClr val="000000"/>
                </a:solidFill>
                <a:effectLst/>
                <a:uLnTx/>
                <a:uFillTx/>
                <a:latin typeface="Times New Roman"/>
                <a:ea typeface="ＭＳ Ｐゴシック"/>
                <a:cs typeface="+mn-cs"/>
              </a:rPr>
              <a:t>) = 2</a:t>
            </a:r>
            <a:r>
              <a:rPr kumimoji="1" lang="en-US" altLang="ja-JP" sz="2400" b="1" i="1" u="none" strike="noStrike" kern="1200" cap="none" spc="0" normalizeH="0" baseline="0" noProof="0" dirty="0">
                <a:ln>
                  <a:noFill/>
                </a:ln>
                <a:solidFill>
                  <a:srgbClr val="000000"/>
                </a:solidFill>
                <a:effectLst/>
                <a:uLnTx/>
                <a:uFillTx/>
                <a:latin typeface="Times New Roman"/>
                <a:ea typeface="ＭＳ Ｐゴシック"/>
                <a:cs typeface="+mn-cs"/>
              </a:rPr>
              <a:t>a</a:t>
            </a:r>
            <a:r>
              <a:rPr kumimoji="1" lang="en-US" altLang="ja-JP" sz="2400" b="1" i="0" u="none" strike="noStrike" kern="1200" cap="none" spc="0" normalizeH="0" baseline="0" noProof="0" dirty="0">
                <a:ln>
                  <a:noFill/>
                </a:ln>
                <a:solidFill>
                  <a:srgbClr val="000000"/>
                </a:solidFill>
                <a:effectLst/>
                <a:uLnTx/>
                <a:uFillTx/>
                <a:latin typeface="Times New Roman"/>
                <a:ea typeface="ＭＳ Ｐゴシック"/>
                <a:cs typeface="+mn-cs"/>
              </a:rPr>
              <a:t>Σ</a:t>
            </a:r>
            <a:r>
              <a:rPr kumimoji="1" lang="en-US" altLang="ja-JP" sz="2400" b="1" i="1" u="none" strike="noStrike" kern="1200" cap="none" spc="0" normalizeH="0" baseline="0" noProof="0" dirty="0">
                <a:ln>
                  <a:noFill/>
                </a:ln>
                <a:solidFill>
                  <a:srgbClr val="000000"/>
                </a:solidFill>
                <a:effectLst/>
                <a:uLnTx/>
                <a:uFillTx/>
                <a:latin typeface="Times New Roman"/>
                <a:ea typeface="ＭＳ Ｐゴシック"/>
                <a:cs typeface="+mn-cs"/>
              </a:rPr>
              <a:t>x</a:t>
            </a:r>
            <a:r>
              <a:rPr kumimoji="1" lang="en-US" altLang="ja-JP" sz="2400" b="1" i="0" u="none" strike="noStrike" kern="1200" cap="none" spc="0" normalizeH="0" baseline="-25000" noProof="0" dirty="0">
                <a:ln>
                  <a:noFill/>
                </a:ln>
                <a:solidFill>
                  <a:srgbClr val="000000"/>
                </a:solidFill>
                <a:effectLst/>
                <a:uLnTx/>
                <a:uFillTx/>
                <a:latin typeface="Times New Roman"/>
                <a:ea typeface="ＭＳ Ｐゴシック"/>
                <a:cs typeface="+mn-cs"/>
              </a:rPr>
              <a:t>i</a:t>
            </a:r>
            <a:r>
              <a:rPr kumimoji="1" lang="en-US" altLang="ja-JP" sz="2400" b="1" i="0" u="none" strike="noStrike" kern="1200" cap="none" spc="0" normalizeH="0" baseline="0" noProof="0" dirty="0">
                <a:ln>
                  <a:noFill/>
                </a:ln>
                <a:solidFill>
                  <a:srgbClr val="000000"/>
                </a:solidFill>
                <a:effectLst/>
                <a:uLnTx/>
                <a:uFillTx/>
                <a:latin typeface="Times New Roman"/>
                <a:ea typeface="ＭＳ Ｐゴシック"/>
                <a:cs typeface="+mn-cs"/>
              </a:rPr>
              <a:t> + 2</a:t>
            </a:r>
            <a:r>
              <a:rPr kumimoji="1" lang="en-US" altLang="ja-JP" sz="2400" b="1" i="1" u="none" strike="noStrike" kern="1200" cap="none" spc="0" normalizeH="0" baseline="0" noProof="0" dirty="0">
                <a:ln>
                  <a:noFill/>
                </a:ln>
                <a:solidFill>
                  <a:srgbClr val="000000"/>
                </a:solidFill>
                <a:effectLst/>
                <a:uLnTx/>
                <a:uFillTx/>
                <a:latin typeface="Times New Roman"/>
                <a:ea typeface="ＭＳ Ｐゴシック"/>
                <a:cs typeface="+mn-cs"/>
              </a:rPr>
              <a:t>b</a:t>
            </a:r>
            <a:r>
              <a:rPr kumimoji="1" lang="en-US" altLang="ja-JP" sz="2400" b="1" i="0" u="none" strike="noStrike" kern="1200" cap="none" spc="0" normalizeH="0" baseline="0" noProof="0" dirty="0">
                <a:ln>
                  <a:noFill/>
                </a:ln>
                <a:solidFill>
                  <a:srgbClr val="000000"/>
                </a:solidFill>
                <a:effectLst/>
                <a:uLnTx/>
                <a:uFillTx/>
                <a:latin typeface="Times New Roman"/>
                <a:ea typeface="ＭＳ Ｐゴシック"/>
                <a:cs typeface="+mn-cs"/>
              </a:rPr>
              <a:t>Σ</a:t>
            </a:r>
            <a:r>
              <a:rPr kumimoji="1" lang="en-US" altLang="ja-JP" sz="2400" b="1" i="1" u="none" strike="noStrike" kern="1200" cap="none" spc="0" normalizeH="0" baseline="0" noProof="0" dirty="0">
                <a:ln>
                  <a:noFill/>
                </a:ln>
                <a:solidFill>
                  <a:srgbClr val="000000"/>
                </a:solidFill>
                <a:effectLst/>
                <a:uLnTx/>
                <a:uFillTx/>
                <a:latin typeface="Times New Roman"/>
                <a:ea typeface="ＭＳ Ｐゴシック"/>
                <a:cs typeface="+mn-cs"/>
              </a:rPr>
              <a:t>x</a:t>
            </a:r>
            <a:r>
              <a:rPr kumimoji="1" lang="en-US" altLang="ja-JP" sz="2400" b="1" i="0" u="none" strike="noStrike" kern="1200" cap="none" spc="0" normalizeH="0" baseline="-25000" noProof="0" dirty="0">
                <a:ln>
                  <a:noFill/>
                </a:ln>
                <a:solidFill>
                  <a:srgbClr val="000000"/>
                </a:solidFill>
                <a:effectLst/>
                <a:uLnTx/>
                <a:uFillTx/>
                <a:latin typeface="Times New Roman"/>
                <a:ea typeface="ＭＳ Ｐゴシック"/>
                <a:cs typeface="+mn-cs"/>
              </a:rPr>
              <a:t>i</a:t>
            </a:r>
            <a:r>
              <a:rPr kumimoji="1" lang="en-US" altLang="ja-JP" sz="2400" b="1" i="0" u="none" strike="noStrike" kern="1200" cap="none" spc="0" normalizeH="0" baseline="30000" noProof="0" dirty="0">
                <a:ln>
                  <a:noFill/>
                </a:ln>
                <a:solidFill>
                  <a:srgbClr val="000000"/>
                </a:solidFill>
                <a:effectLst/>
                <a:uLnTx/>
                <a:uFillTx/>
                <a:latin typeface="Times New Roman"/>
                <a:ea typeface="ＭＳ Ｐゴシック"/>
                <a:cs typeface="+mn-cs"/>
              </a:rPr>
              <a:t>2</a:t>
            </a:r>
            <a:r>
              <a:rPr kumimoji="1" lang="en-US" altLang="ja-JP" sz="2400" b="1" i="0" u="none" strike="noStrike" kern="1200" cap="none" spc="0" normalizeH="0" baseline="0" noProof="0" dirty="0">
                <a:ln>
                  <a:noFill/>
                </a:ln>
                <a:solidFill>
                  <a:srgbClr val="000000"/>
                </a:solidFill>
                <a:effectLst/>
                <a:uLnTx/>
                <a:uFillTx/>
                <a:latin typeface="Times New Roman"/>
                <a:ea typeface="ＭＳ Ｐゴシック"/>
                <a:cs typeface="+mn-cs"/>
              </a:rPr>
              <a:t> – 2Σ</a:t>
            </a:r>
            <a:r>
              <a:rPr kumimoji="1" lang="en-US" altLang="ja-JP" sz="2400" b="1" i="1" u="none" strike="noStrike" kern="1200" cap="none" spc="0" normalizeH="0" baseline="0" noProof="0" dirty="0">
                <a:ln>
                  <a:noFill/>
                </a:ln>
                <a:solidFill>
                  <a:srgbClr val="000000"/>
                </a:solidFill>
                <a:effectLst/>
                <a:uLnTx/>
                <a:uFillTx/>
                <a:latin typeface="Times New Roman"/>
                <a:ea typeface="ＭＳ Ｐゴシック"/>
                <a:cs typeface="+mn-cs"/>
              </a:rPr>
              <a:t>x</a:t>
            </a:r>
            <a:r>
              <a:rPr kumimoji="1" lang="en-US" altLang="ja-JP" sz="2400" b="1" i="0" u="none" strike="noStrike" kern="1200" cap="none" spc="0" normalizeH="0" baseline="-25000" noProof="0" dirty="0">
                <a:ln>
                  <a:noFill/>
                </a:ln>
                <a:solidFill>
                  <a:srgbClr val="000000"/>
                </a:solidFill>
                <a:effectLst/>
                <a:uLnTx/>
                <a:uFillTx/>
                <a:latin typeface="Times New Roman"/>
                <a:ea typeface="ＭＳ Ｐゴシック"/>
                <a:cs typeface="+mn-cs"/>
              </a:rPr>
              <a:t>i</a:t>
            </a:r>
            <a:r>
              <a:rPr kumimoji="1" lang="en-US" altLang="ja-JP" sz="2400" b="1" i="1" u="none" strike="noStrike" kern="1200" cap="none" spc="0" normalizeH="0" baseline="0" noProof="0" dirty="0">
                <a:ln>
                  <a:noFill/>
                </a:ln>
                <a:solidFill>
                  <a:srgbClr val="000000"/>
                </a:solidFill>
                <a:effectLst/>
                <a:uLnTx/>
                <a:uFillTx/>
                <a:latin typeface="Times New Roman"/>
                <a:ea typeface="ＭＳ Ｐゴシック"/>
                <a:cs typeface="+mn-cs"/>
              </a:rPr>
              <a:t>y</a:t>
            </a:r>
            <a:r>
              <a:rPr kumimoji="1" lang="en-US" altLang="ja-JP" sz="2400" b="1" i="0" u="none" strike="noStrike" kern="1200" cap="none" spc="0" normalizeH="0" baseline="-25000" noProof="0" dirty="0">
                <a:ln>
                  <a:noFill/>
                </a:ln>
                <a:solidFill>
                  <a:srgbClr val="000000"/>
                </a:solidFill>
                <a:effectLst/>
                <a:uLnTx/>
                <a:uFillTx/>
                <a:latin typeface="Times New Roman"/>
                <a:ea typeface="ＭＳ Ｐゴシック"/>
                <a:cs typeface="+mn-cs"/>
              </a:rPr>
              <a:t>i</a:t>
            </a:r>
            <a:r>
              <a:rPr kumimoji="1" lang="en-US" altLang="ja-JP" sz="2400" b="1" i="0" u="none" strike="noStrike" kern="1200" cap="none" spc="0" normalizeH="0" baseline="0" noProof="0" dirty="0">
                <a:ln>
                  <a:noFill/>
                </a:ln>
                <a:solidFill>
                  <a:srgbClr val="000000"/>
                </a:solidFill>
                <a:effectLst/>
                <a:uLnTx/>
                <a:uFillTx/>
                <a:latin typeface="Times New Roman"/>
                <a:ea typeface="ＭＳ Ｐゴシック"/>
                <a:cs typeface="+mn-cs"/>
              </a:rPr>
              <a:t> = 0   </a:t>
            </a:r>
          </a:p>
        </p:txBody>
      </p:sp>
      <mc:AlternateContent xmlns:mc="http://schemas.openxmlformats.org/markup-compatibility/2006" xmlns:a14="http://schemas.microsoft.com/office/drawing/2010/main">
        <mc:Choice Requires="a14">
          <p:sp>
            <p:nvSpPr>
              <p:cNvPr id="2" name="テキスト ボックス 1"/>
              <p:cNvSpPr txBox="1"/>
              <p:nvPr/>
            </p:nvSpPr>
            <p:spPr>
              <a:xfrm>
                <a:off x="1291710" y="2923952"/>
                <a:ext cx="5909246" cy="2455737"/>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d>
                        <m:dPr>
                          <m:ctrlPr>
                            <a:rPr kumimoji="1" lang="pt-BR" altLang="ja-JP" sz="3200" b="0" i="1" u="none" strike="noStrike" kern="1200" cap="none" spc="0" normalizeH="0" baseline="0" noProof="0" smtClean="0">
                              <a:ln>
                                <a:noFill/>
                              </a:ln>
                              <a:solidFill>
                                <a:srgbClr val="000000"/>
                              </a:solidFill>
                              <a:effectLst/>
                              <a:uLnTx/>
                              <a:uFillTx/>
                              <a:latin typeface="Cambria Math" panose="02040503050406030204" pitchFamily="18" charset="0"/>
                              <a:cs typeface="+mn-cs"/>
                            </a:rPr>
                          </m:ctrlPr>
                        </m:dPr>
                        <m:e>
                          <m:m>
                            <m:mPr>
                              <m:mcs>
                                <m:mc>
                                  <m:mcPr>
                                    <m:count m:val="2"/>
                                    <m:mcJc m:val="center"/>
                                  </m:mcPr>
                                </m:mc>
                              </m:mcs>
                              <m:ctrlPr>
                                <a:rPr kumimoji="1" lang="pt-BR" altLang="ja-JP" sz="3200" b="0" i="1" u="none" strike="noStrike" kern="1200" cap="none" spc="0" normalizeH="0" baseline="0" noProof="0">
                                  <a:ln>
                                    <a:noFill/>
                                  </a:ln>
                                  <a:solidFill>
                                    <a:srgbClr val="000000"/>
                                  </a:solidFill>
                                  <a:effectLst/>
                                  <a:uLnTx/>
                                  <a:uFillTx/>
                                  <a:latin typeface="Cambria Math" panose="02040503050406030204" pitchFamily="18" charset="0"/>
                                  <a:cs typeface="+mn-cs"/>
                                </a:rPr>
                              </m:ctrlPr>
                            </m:mPr>
                            <m:mr>
                              <m:e>
                                <m:r>
                                  <m:rPr>
                                    <m:brk m:alnAt="7"/>
                                  </m:rPr>
                                  <a:rPr kumimoji="1" lang="en-US" altLang="ja-JP" sz="3200" b="0" i="1" u="none" strike="noStrike" kern="1200" cap="none" spc="0" normalizeH="0" baseline="0" noProof="0" smtClean="0">
                                    <a:ln>
                                      <a:noFill/>
                                    </a:ln>
                                    <a:solidFill>
                                      <a:srgbClr val="000000"/>
                                    </a:solidFill>
                                    <a:effectLst/>
                                    <a:uLnTx/>
                                    <a:uFillTx/>
                                    <a:latin typeface="Cambria Math" panose="02040503050406030204" pitchFamily="18" charset="0"/>
                                    <a:cs typeface="+mn-cs"/>
                                  </a:rPr>
                                  <m:t>𝑛</m:t>
                                </m:r>
                              </m:e>
                              <m:e>
                                <m:nary>
                                  <m:naryPr>
                                    <m:chr m:val="∑"/>
                                    <m:subHide m:val="on"/>
                                    <m:supHide m:val="on"/>
                                    <m:ctrlPr>
                                      <a:rPr kumimoji="1" lang="pt-BR" altLang="ja-JP" sz="3200" b="0" i="1" u="none" strike="noStrike" kern="1200" cap="none" spc="0" normalizeH="0" baseline="0" noProof="0">
                                        <a:ln>
                                          <a:noFill/>
                                        </a:ln>
                                        <a:solidFill>
                                          <a:srgbClr val="000000"/>
                                        </a:solidFill>
                                        <a:effectLst/>
                                        <a:uLnTx/>
                                        <a:uFillTx/>
                                        <a:latin typeface="Cambria Math" panose="02040503050406030204" pitchFamily="18" charset="0"/>
                                        <a:cs typeface="+mn-cs"/>
                                      </a:rPr>
                                    </m:ctrlPr>
                                  </m:naryPr>
                                  <m:sub/>
                                  <m:sup/>
                                  <m:e>
                                    <m:sSub>
                                      <m:sSubPr>
                                        <m:ctrlPr>
                                          <a:rPr kumimoji="1" lang="pt-BR" altLang="ja-JP" sz="32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en-US" altLang="ja-JP" sz="3200" b="0" i="1" u="none" strike="noStrike" kern="1200" cap="none" spc="0" normalizeH="0" baseline="0" noProof="0">
                                            <a:ln>
                                              <a:noFill/>
                                            </a:ln>
                                            <a:solidFill>
                                              <a:srgbClr val="000000"/>
                                            </a:solidFill>
                                            <a:effectLst/>
                                            <a:uLnTx/>
                                            <a:uFillTx/>
                                            <a:latin typeface="Cambria Math" panose="02040503050406030204" pitchFamily="18" charset="0"/>
                                            <a:cs typeface="+mn-cs"/>
                                          </a:rPr>
                                          <m:t>𝑥</m:t>
                                        </m:r>
                                      </m:e>
                                      <m:sub>
                                        <m:r>
                                          <a:rPr kumimoji="1" lang="en-US" altLang="ja-JP" sz="3200" b="0" i="1" u="none" strike="noStrike" kern="1200" cap="none" spc="0" normalizeH="0" baseline="0" noProof="0">
                                            <a:ln>
                                              <a:noFill/>
                                            </a:ln>
                                            <a:solidFill>
                                              <a:srgbClr val="000000"/>
                                            </a:solidFill>
                                            <a:effectLst/>
                                            <a:uLnTx/>
                                            <a:uFillTx/>
                                            <a:latin typeface="Cambria Math" panose="02040503050406030204" pitchFamily="18" charset="0"/>
                                            <a:cs typeface="+mn-cs"/>
                                          </a:rPr>
                                          <m:t>𝑖</m:t>
                                        </m:r>
                                      </m:sub>
                                    </m:sSub>
                                  </m:e>
                                </m:nary>
                              </m:e>
                            </m:mr>
                            <m:mr>
                              <m:e>
                                <m:nary>
                                  <m:naryPr>
                                    <m:chr m:val="∑"/>
                                    <m:subHide m:val="on"/>
                                    <m:supHide m:val="on"/>
                                    <m:ctrlPr>
                                      <a:rPr kumimoji="1" lang="pt-BR" altLang="ja-JP" sz="3200" b="0" i="1" u="none" strike="noStrike" kern="1200" cap="none" spc="0" normalizeH="0" baseline="0" noProof="0">
                                        <a:ln>
                                          <a:noFill/>
                                        </a:ln>
                                        <a:solidFill>
                                          <a:srgbClr val="000000"/>
                                        </a:solidFill>
                                        <a:effectLst/>
                                        <a:uLnTx/>
                                        <a:uFillTx/>
                                        <a:latin typeface="Cambria Math" panose="02040503050406030204" pitchFamily="18" charset="0"/>
                                        <a:cs typeface="+mn-cs"/>
                                      </a:rPr>
                                    </m:ctrlPr>
                                  </m:naryPr>
                                  <m:sub/>
                                  <m:sup/>
                                  <m:e>
                                    <m:sSub>
                                      <m:sSubPr>
                                        <m:ctrlPr>
                                          <a:rPr kumimoji="1" lang="pt-BR" altLang="ja-JP" sz="32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en-US" altLang="ja-JP" sz="3200" b="0" i="1" u="none" strike="noStrike" kern="1200" cap="none" spc="0" normalizeH="0" baseline="0" noProof="0">
                                            <a:ln>
                                              <a:noFill/>
                                            </a:ln>
                                            <a:solidFill>
                                              <a:srgbClr val="000000"/>
                                            </a:solidFill>
                                            <a:effectLst/>
                                            <a:uLnTx/>
                                            <a:uFillTx/>
                                            <a:latin typeface="Cambria Math" panose="02040503050406030204" pitchFamily="18" charset="0"/>
                                            <a:cs typeface="+mn-cs"/>
                                          </a:rPr>
                                          <m:t>𝑥</m:t>
                                        </m:r>
                                      </m:e>
                                      <m:sub>
                                        <m:r>
                                          <a:rPr kumimoji="1" lang="en-US" altLang="ja-JP" sz="3200" b="0" i="1" u="none" strike="noStrike" kern="1200" cap="none" spc="0" normalizeH="0" baseline="0" noProof="0">
                                            <a:ln>
                                              <a:noFill/>
                                            </a:ln>
                                            <a:solidFill>
                                              <a:srgbClr val="000000"/>
                                            </a:solidFill>
                                            <a:effectLst/>
                                            <a:uLnTx/>
                                            <a:uFillTx/>
                                            <a:latin typeface="Cambria Math" panose="02040503050406030204" pitchFamily="18" charset="0"/>
                                            <a:cs typeface="+mn-cs"/>
                                          </a:rPr>
                                          <m:t>𝑖</m:t>
                                        </m:r>
                                      </m:sub>
                                    </m:sSub>
                                  </m:e>
                                </m:nary>
                              </m:e>
                              <m:e>
                                <m:nary>
                                  <m:naryPr>
                                    <m:chr m:val="∑"/>
                                    <m:subHide m:val="on"/>
                                    <m:supHide m:val="on"/>
                                    <m:ctrlPr>
                                      <a:rPr kumimoji="1" lang="pt-BR" altLang="ja-JP" sz="3200" b="0" i="1" u="none" strike="noStrike" kern="1200" cap="none" spc="0" normalizeH="0" baseline="0" noProof="0">
                                        <a:ln>
                                          <a:noFill/>
                                        </a:ln>
                                        <a:solidFill>
                                          <a:srgbClr val="000000"/>
                                        </a:solidFill>
                                        <a:effectLst/>
                                        <a:uLnTx/>
                                        <a:uFillTx/>
                                        <a:latin typeface="Cambria Math" panose="02040503050406030204" pitchFamily="18" charset="0"/>
                                        <a:cs typeface="+mn-cs"/>
                                      </a:rPr>
                                    </m:ctrlPr>
                                  </m:naryPr>
                                  <m:sub/>
                                  <m:sup/>
                                  <m:e>
                                    <m:sSubSup>
                                      <m:sSubSupPr>
                                        <m:ctrlPr>
                                          <a:rPr kumimoji="1" lang="pt-BR" altLang="ja-JP" sz="32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SupPr>
                                      <m:e>
                                        <m:r>
                                          <a:rPr kumimoji="1" lang="en-US" altLang="ja-JP" sz="3200" b="0" i="1" u="none" strike="noStrike" kern="1200" cap="none" spc="0" normalizeH="0" baseline="0" noProof="0">
                                            <a:ln>
                                              <a:noFill/>
                                            </a:ln>
                                            <a:solidFill>
                                              <a:srgbClr val="000000"/>
                                            </a:solidFill>
                                            <a:effectLst/>
                                            <a:uLnTx/>
                                            <a:uFillTx/>
                                            <a:latin typeface="Cambria Math" panose="02040503050406030204" pitchFamily="18" charset="0"/>
                                            <a:cs typeface="+mn-cs"/>
                                          </a:rPr>
                                          <m:t>𝑥</m:t>
                                        </m:r>
                                      </m:e>
                                      <m:sub>
                                        <m:r>
                                          <a:rPr kumimoji="1" lang="en-US" altLang="ja-JP" sz="3200" b="0" i="1" u="none" strike="noStrike" kern="1200" cap="none" spc="0" normalizeH="0" baseline="0" noProof="0">
                                            <a:ln>
                                              <a:noFill/>
                                            </a:ln>
                                            <a:solidFill>
                                              <a:srgbClr val="000000"/>
                                            </a:solidFill>
                                            <a:effectLst/>
                                            <a:uLnTx/>
                                            <a:uFillTx/>
                                            <a:latin typeface="Cambria Math" panose="02040503050406030204" pitchFamily="18" charset="0"/>
                                            <a:cs typeface="+mn-cs"/>
                                          </a:rPr>
                                          <m:t>𝑖</m:t>
                                        </m:r>
                                      </m:sub>
                                      <m:sup>
                                        <m:r>
                                          <a:rPr kumimoji="1" lang="en-US" altLang="ja-JP" sz="3200" b="0" i="1" u="none" strike="noStrike" kern="1200" cap="none" spc="0" normalizeH="0" baseline="0" noProof="0">
                                            <a:ln>
                                              <a:noFill/>
                                            </a:ln>
                                            <a:solidFill>
                                              <a:srgbClr val="000000"/>
                                            </a:solidFill>
                                            <a:effectLst/>
                                            <a:uLnTx/>
                                            <a:uFillTx/>
                                            <a:latin typeface="Cambria Math" panose="02040503050406030204" pitchFamily="18" charset="0"/>
                                            <a:cs typeface="+mn-cs"/>
                                          </a:rPr>
                                          <m:t>2</m:t>
                                        </m:r>
                                      </m:sup>
                                    </m:sSubSup>
                                  </m:e>
                                </m:nary>
                              </m:e>
                            </m:mr>
                          </m:m>
                        </m:e>
                      </m:d>
                      <m:d>
                        <m:dPr>
                          <m:ctrlPr>
                            <a:rPr kumimoji="1" lang="pt-BR" altLang="ja-JP" sz="3200" b="0" i="1" u="none" strike="noStrike" kern="1200" cap="none" spc="0" normalizeH="0" baseline="0" noProof="0">
                              <a:ln>
                                <a:noFill/>
                              </a:ln>
                              <a:solidFill>
                                <a:srgbClr val="000000"/>
                              </a:solidFill>
                              <a:effectLst/>
                              <a:uLnTx/>
                              <a:uFillTx/>
                              <a:latin typeface="Cambria Math" panose="02040503050406030204" pitchFamily="18" charset="0"/>
                              <a:cs typeface="+mn-cs"/>
                            </a:rPr>
                          </m:ctrlPr>
                        </m:dPr>
                        <m:e>
                          <m:f>
                            <m:fPr>
                              <m:type m:val="noBar"/>
                              <m:ctrlPr>
                                <a:rPr kumimoji="1" lang="pt-BR" altLang="ja-JP" sz="3200" b="0" i="1" u="none" strike="noStrike" kern="1200" cap="none" spc="0" normalizeH="0" baseline="0" noProof="0">
                                  <a:ln>
                                    <a:noFill/>
                                  </a:ln>
                                  <a:solidFill>
                                    <a:srgbClr val="000000"/>
                                  </a:solidFill>
                                  <a:effectLst/>
                                  <a:uLnTx/>
                                  <a:uFillTx/>
                                  <a:latin typeface="Cambria Math" panose="02040503050406030204" pitchFamily="18" charset="0"/>
                                  <a:cs typeface="+mn-cs"/>
                                </a:rPr>
                              </m:ctrlPr>
                            </m:fPr>
                            <m:num>
                              <m:r>
                                <a:rPr kumimoji="1" lang="en-US" altLang="ja-JP" sz="3200" b="0" i="1" u="none" strike="noStrike" kern="1200" cap="none" spc="0" normalizeH="0" baseline="0" noProof="0" smtClean="0">
                                  <a:ln>
                                    <a:noFill/>
                                  </a:ln>
                                  <a:solidFill>
                                    <a:srgbClr val="000000"/>
                                  </a:solidFill>
                                  <a:effectLst/>
                                  <a:uLnTx/>
                                  <a:uFillTx/>
                                  <a:latin typeface="Cambria Math" panose="02040503050406030204" pitchFamily="18" charset="0"/>
                                  <a:cs typeface="+mn-cs"/>
                                </a:rPr>
                                <m:t>𝑎</m:t>
                              </m:r>
                            </m:num>
                            <m:den>
                              <m:r>
                                <a:rPr kumimoji="1" lang="en-US" altLang="ja-JP" sz="3200" b="0" i="1" u="none" strike="noStrike" kern="1200" cap="none" spc="0" normalizeH="0" baseline="0" noProof="0" smtClean="0">
                                  <a:ln>
                                    <a:noFill/>
                                  </a:ln>
                                  <a:solidFill>
                                    <a:srgbClr val="000000"/>
                                  </a:solidFill>
                                  <a:effectLst/>
                                  <a:uLnTx/>
                                  <a:uFillTx/>
                                  <a:latin typeface="Cambria Math" panose="02040503050406030204" pitchFamily="18" charset="0"/>
                                  <a:cs typeface="+mn-cs"/>
                                </a:rPr>
                                <m:t>𝑏</m:t>
                              </m:r>
                            </m:den>
                          </m:f>
                        </m:e>
                      </m:d>
                      <m:r>
                        <a:rPr kumimoji="1" lang="en-US" altLang="ja-JP" sz="3200" b="0" i="1" u="none" strike="noStrike" kern="1200" cap="none" spc="0" normalizeH="0" baseline="0" noProof="0" smtClean="0">
                          <a:ln>
                            <a:noFill/>
                          </a:ln>
                          <a:solidFill>
                            <a:srgbClr val="000000"/>
                          </a:solidFill>
                          <a:effectLst/>
                          <a:uLnTx/>
                          <a:uFillTx/>
                          <a:latin typeface="Cambria Math" panose="02040503050406030204" pitchFamily="18" charset="0"/>
                          <a:cs typeface="+mn-cs"/>
                        </a:rPr>
                        <m:t>=</m:t>
                      </m:r>
                      <m:d>
                        <m:dPr>
                          <m:ctrlPr>
                            <a:rPr kumimoji="1" lang="pt-BR" altLang="ja-JP" sz="3200" b="0" i="1" u="none" strike="noStrike" kern="1200" cap="none" spc="0" normalizeH="0" baseline="0" noProof="0">
                              <a:ln>
                                <a:noFill/>
                              </a:ln>
                              <a:solidFill>
                                <a:srgbClr val="000000"/>
                              </a:solidFill>
                              <a:effectLst/>
                              <a:uLnTx/>
                              <a:uFillTx/>
                              <a:latin typeface="Cambria Math" panose="02040503050406030204" pitchFamily="18" charset="0"/>
                              <a:cs typeface="+mn-cs"/>
                            </a:rPr>
                          </m:ctrlPr>
                        </m:dPr>
                        <m:e>
                          <m:f>
                            <m:fPr>
                              <m:type m:val="noBar"/>
                              <m:ctrlPr>
                                <a:rPr kumimoji="1" lang="pt-BR" altLang="ja-JP" sz="3200" b="0" i="1" u="none" strike="noStrike" kern="1200" cap="none" spc="0" normalizeH="0" baseline="0" noProof="0">
                                  <a:ln>
                                    <a:noFill/>
                                  </a:ln>
                                  <a:solidFill>
                                    <a:srgbClr val="000000"/>
                                  </a:solidFill>
                                  <a:effectLst/>
                                  <a:uLnTx/>
                                  <a:uFillTx/>
                                  <a:latin typeface="Cambria Math" panose="02040503050406030204" pitchFamily="18" charset="0"/>
                                  <a:cs typeface="+mn-cs"/>
                                </a:rPr>
                              </m:ctrlPr>
                            </m:fPr>
                            <m:num>
                              <m:nary>
                                <m:naryPr>
                                  <m:chr m:val="∑"/>
                                  <m:subHide m:val="on"/>
                                  <m:supHide m:val="on"/>
                                  <m:ctrlPr>
                                    <a:rPr kumimoji="1" lang="pt-BR" altLang="ja-JP" sz="3200" b="0" i="1" u="none" strike="noStrike" kern="1200" cap="none" spc="0" normalizeH="0" baseline="0" noProof="0">
                                      <a:ln>
                                        <a:noFill/>
                                      </a:ln>
                                      <a:solidFill>
                                        <a:srgbClr val="000000"/>
                                      </a:solidFill>
                                      <a:effectLst/>
                                      <a:uLnTx/>
                                      <a:uFillTx/>
                                      <a:latin typeface="Cambria Math" panose="02040503050406030204" pitchFamily="18" charset="0"/>
                                      <a:cs typeface="+mn-cs"/>
                                    </a:rPr>
                                  </m:ctrlPr>
                                </m:naryPr>
                                <m:sub/>
                                <m:sup/>
                                <m:e>
                                  <m:sSub>
                                    <m:sSubPr>
                                      <m:ctrlPr>
                                        <a:rPr kumimoji="1" lang="pt-BR" altLang="ja-JP" sz="32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en-US" altLang="ja-JP" sz="3200" b="0" i="1" u="none" strike="noStrike" kern="1200" cap="none" spc="0" normalizeH="0" baseline="0" noProof="0" smtClean="0">
                                          <a:ln>
                                            <a:noFill/>
                                          </a:ln>
                                          <a:solidFill>
                                            <a:srgbClr val="000000"/>
                                          </a:solidFill>
                                          <a:effectLst/>
                                          <a:uLnTx/>
                                          <a:uFillTx/>
                                          <a:latin typeface="Cambria Math" panose="02040503050406030204" pitchFamily="18" charset="0"/>
                                          <a:cs typeface="+mn-cs"/>
                                        </a:rPr>
                                        <m:t>𝑦</m:t>
                                      </m:r>
                                    </m:e>
                                    <m:sub>
                                      <m:r>
                                        <a:rPr kumimoji="1" lang="en-US" altLang="ja-JP" sz="3200" b="0" i="1" u="none" strike="noStrike" kern="1200" cap="none" spc="0" normalizeH="0" baseline="0" noProof="0">
                                          <a:ln>
                                            <a:noFill/>
                                          </a:ln>
                                          <a:solidFill>
                                            <a:srgbClr val="000000"/>
                                          </a:solidFill>
                                          <a:effectLst/>
                                          <a:uLnTx/>
                                          <a:uFillTx/>
                                          <a:latin typeface="Cambria Math" panose="02040503050406030204" pitchFamily="18" charset="0"/>
                                          <a:cs typeface="+mn-cs"/>
                                        </a:rPr>
                                        <m:t>𝑖</m:t>
                                      </m:r>
                                    </m:sub>
                                  </m:sSub>
                                </m:e>
                              </m:nary>
                            </m:num>
                            <m:den>
                              <m:nary>
                                <m:naryPr>
                                  <m:chr m:val="∑"/>
                                  <m:subHide m:val="on"/>
                                  <m:supHide m:val="on"/>
                                  <m:ctrlPr>
                                    <a:rPr kumimoji="1" lang="pt-BR" altLang="ja-JP" sz="3200" b="0" i="1" u="none" strike="noStrike" kern="1200" cap="none" spc="0" normalizeH="0" baseline="0" noProof="0" smtClean="0">
                                      <a:ln>
                                        <a:noFill/>
                                      </a:ln>
                                      <a:solidFill>
                                        <a:srgbClr val="000000"/>
                                      </a:solidFill>
                                      <a:effectLst/>
                                      <a:uLnTx/>
                                      <a:uFillTx/>
                                      <a:latin typeface="Cambria Math" panose="02040503050406030204" pitchFamily="18" charset="0"/>
                                      <a:cs typeface="+mn-cs"/>
                                    </a:rPr>
                                  </m:ctrlPr>
                                </m:naryPr>
                                <m:sub/>
                                <m:sup/>
                                <m:e>
                                  <m:sSub>
                                    <m:sSubPr>
                                      <m:ctrlPr>
                                        <a:rPr kumimoji="1" lang="pt-BR" altLang="ja-JP" sz="3200" b="0" i="1" u="none" strike="noStrike" kern="1200" cap="none" spc="0" normalizeH="0" baseline="0" noProof="0" smtClean="0">
                                          <a:ln>
                                            <a:noFill/>
                                          </a:ln>
                                          <a:solidFill>
                                            <a:srgbClr val="000000"/>
                                          </a:solidFill>
                                          <a:effectLst/>
                                          <a:uLnTx/>
                                          <a:uFillTx/>
                                          <a:latin typeface="Cambria Math" panose="02040503050406030204" pitchFamily="18" charset="0"/>
                                          <a:cs typeface="+mn-cs"/>
                                        </a:rPr>
                                      </m:ctrlPr>
                                    </m:sSubPr>
                                    <m:e>
                                      <m:r>
                                        <a:rPr kumimoji="1" lang="en-US" altLang="ja-JP" sz="3200" b="0" i="1" u="none" strike="noStrike" kern="1200" cap="none" spc="0" normalizeH="0" baseline="0" noProof="0" smtClean="0">
                                          <a:ln>
                                            <a:noFill/>
                                          </a:ln>
                                          <a:solidFill>
                                            <a:srgbClr val="000000"/>
                                          </a:solidFill>
                                          <a:effectLst/>
                                          <a:uLnTx/>
                                          <a:uFillTx/>
                                          <a:latin typeface="Cambria Math" panose="02040503050406030204" pitchFamily="18" charset="0"/>
                                          <a:cs typeface="+mn-cs"/>
                                        </a:rPr>
                                        <m:t>𝑥</m:t>
                                      </m:r>
                                    </m:e>
                                    <m:sub>
                                      <m:r>
                                        <a:rPr kumimoji="1" lang="en-US" altLang="ja-JP" sz="3200" b="0" i="1" u="none" strike="noStrike" kern="1200" cap="none" spc="0" normalizeH="0" baseline="0" noProof="0" smtClean="0">
                                          <a:ln>
                                            <a:noFill/>
                                          </a:ln>
                                          <a:solidFill>
                                            <a:srgbClr val="000000"/>
                                          </a:solidFill>
                                          <a:effectLst/>
                                          <a:uLnTx/>
                                          <a:uFillTx/>
                                          <a:latin typeface="Cambria Math" panose="02040503050406030204" pitchFamily="18" charset="0"/>
                                          <a:cs typeface="+mn-cs"/>
                                        </a:rPr>
                                        <m:t>𝑖</m:t>
                                      </m:r>
                                    </m:sub>
                                  </m:sSub>
                                  <m:sSub>
                                    <m:sSubPr>
                                      <m:ctrlPr>
                                        <a:rPr kumimoji="1" lang="pt-BR" altLang="ja-JP" sz="32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en-US" altLang="ja-JP" sz="3200" b="0" i="1" u="none" strike="noStrike" kern="1200" cap="none" spc="0" normalizeH="0" baseline="0" noProof="0" smtClean="0">
                                          <a:ln>
                                            <a:noFill/>
                                          </a:ln>
                                          <a:solidFill>
                                            <a:srgbClr val="000000"/>
                                          </a:solidFill>
                                          <a:effectLst/>
                                          <a:uLnTx/>
                                          <a:uFillTx/>
                                          <a:latin typeface="Cambria Math" panose="02040503050406030204" pitchFamily="18" charset="0"/>
                                          <a:cs typeface="+mn-cs"/>
                                        </a:rPr>
                                        <m:t>𝑦</m:t>
                                      </m:r>
                                    </m:e>
                                    <m:sub>
                                      <m:r>
                                        <a:rPr kumimoji="1" lang="en-US" altLang="ja-JP" sz="3200" b="0" i="1" u="none" strike="noStrike" kern="1200" cap="none" spc="0" normalizeH="0" baseline="0" noProof="0">
                                          <a:ln>
                                            <a:noFill/>
                                          </a:ln>
                                          <a:solidFill>
                                            <a:srgbClr val="000000"/>
                                          </a:solidFill>
                                          <a:effectLst/>
                                          <a:uLnTx/>
                                          <a:uFillTx/>
                                          <a:latin typeface="Cambria Math" panose="02040503050406030204" pitchFamily="18" charset="0"/>
                                          <a:cs typeface="+mn-cs"/>
                                        </a:rPr>
                                        <m:t>𝑖</m:t>
                                      </m:r>
                                    </m:sub>
                                  </m:sSub>
                                </m:e>
                              </m:nary>
                            </m:den>
                          </m:f>
                        </m:e>
                      </m:d>
                    </m:oMath>
                  </m:oMathPara>
                </a14:m>
                <a:endParaRPr kumimoji="1" lang="ja-JP" altLang="en-US" sz="3200" b="0" i="0" u="none" strike="noStrike" kern="1200" cap="none" spc="0" normalizeH="0" baseline="0" noProof="0" dirty="0">
                  <a:ln>
                    <a:noFill/>
                  </a:ln>
                  <a:solidFill>
                    <a:srgbClr val="000000"/>
                  </a:solidFill>
                  <a:effectLst/>
                  <a:uLnTx/>
                  <a:uFillTx/>
                  <a:latin typeface="Times New Roman"/>
                  <a:ea typeface="ＭＳ Ｐゴシック"/>
                  <a:cs typeface="+mn-cs"/>
                </a:endParaRPr>
              </a:p>
            </p:txBody>
          </p:sp>
        </mc:Choice>
        <mc:Fallback xmlns="">
          <p:sp>
            <p:nvSpPr>
              <p:cNvPr id="2" name="テキスト ボックス 1"/>
              <p:cNvSpPr txBox="1">
                <a:spLocks noRot="1" noChangeAspect="1" noMove="1" noResize="1" noEditPoints="1" noAdjustHandles="1" noChangeArrowheads="1" noChangeShapeType="1" noTextEdit="1"/>
              </p:cNvSpPr>
              <p:nvPr/>
            </p:nvSpPr>
            <p:spPr>
              <a:xfrm>
                <a:off x="1291710" y="2923952"/>
                <a:ext cx="5909246" cy="2455737"/>
              </a:xfrm>
              <a:prstGeom prst="rect">
                <a:avLst/>
              </a:prstGeom>
              <a:blipFill>
                <a:blip r:embed="rId3"/>
                <a:stretch>
                  <a:fillRect/>
                </a:stretch>
              </a:blipFill>
            </p:spPr>
            <p:txBody>
              <a:bodyPr/>
              <a:lstStyle/>
              <a:p>
                <a:r>
                  <a:rPr lang="ja-JP" altLang="en-US">
                    <a:noFill/>
                  </a:rPr>
                  <a:t> </a:t>
                </a:r>
              </a:p>
            </p:txBody>
          </p:sp>
        </mc:Fallback>
      </mc:AlternateContent>
    </p:spTree>
    <p:extLst>
      <p:ext uri="{BB962C8B-B14F-4D97-AF65-F5344CB8AC3E}">
        <p14:creationId xmlns:p14="http://schemas.microsoft.com/office/powerpoint/2010/main" val="409963958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37218" name="Object 2"/>
              <p:cNvSpPr txBox="1"/>
              <p:nvPr/>
            </p:nvSpPr>
            <p:spPr bwMode="auto">
              <a:xfrm>
                <a:off x="167457" y="832322"/>
                <a:ext cx="8976543" cy="5307066"/>
              </a:xfrm>
              <a:prstGeom prst="rect">
                <a:avLst/>
              </a:prstGeom>
              <a:noFill/>
              <a:ln>
                <a:noFill/>
              </a:ln>
              <a:effectLst/>
            </p:spPr>
            <p:txBody>
              <a:bodyPr>
                <a:noAutofit/>
              </a:bodyPr>
              <a:lstStyle/>
              <a:p>
                <a:pPr lvl="0" defTabSz="914400">
                  <a:defRPr/>
                </a:pPr>
                <a:r>
                  <a:rPr kumimoji="1" lang="ja-JP" altLang="en-US" sz="2800" b="0" i="0" u="none" strike="noStrike" kern="1200" cap="none" spc="0" normalizeH="0" baseline="0" noProof="0" dirty="0">
                    <a:ln>
                      <a:noFill/>
                    </a:ln>
                    <a:solidFill>
                      <a:schemeClr val="tx1"/>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重回帰</a:t>
                </a:r>
                <a:r>
                  <a:rPr kumimoji="1" lang="en-US" altLang="ja-JP" sz="2800" b="0" i="0" u="none" strike="noStrike" kern="1200" cap="none" spc="0" normalizeH="0" baseline="0" noProof="0" dirty="0">
                    <a:ln>
                      <a:noFill/>
                    </a:ln>
                    <a:solidFill>
                      <a:schemeClr val="tx1"/>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a:t>
                </a:r>
                <a:r>
                  <a:rPr kumimoji="1" lang="ja-JP" altLang="en-US" sz="2800" b="0" i="0" u="none" strike="noStrike" kern="1200" cap="none" spc="0" normalizeH="0" baseline="0" noProof="0" dirty="0">
                    <a:ln>
                      <a:noFill/>
                    </a:ln>
                    <a:solidFill>
                      <a:schemeClr val="tx1"/>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観測データ </a:t>
                </a:r>
                <a:r>
                  <a:rPr kumimoji="1" lang="en-US" altLang="ja-JP" sz="2800" b="0" i="0" u="none" strike="noStrike" kern="1200" cap="none" spc="0" normalizeH="0" baseline="0" noProof="0" dirty="0">
                    <a:ln>
                      <a:noFill/>
                    </a:ln>
                    <a:solidFill>
                      <a:schemeClr val="tx1"/>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a:t>
                </a:r>
                <a:r>
                  <a:rPr kumimoji="1" lang="en-US" altLang="ja-JP" sz="2800" b="0" i="1" u="none" strike="noStrike" kern="1200" cap="none" spc="0" normalizeH="0" baseline="0" noProof="0" dirty="0">
                    <a:ln>
                      <a:noFill/>
                    </a:ln>
                    <a:solidFill>
                      <a:schemeClr val="tx1"/>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X</a:t>
                </a:r>
                <a:r>
                  <a:rPr kumimoji="1" lang="en-US" altLang="ja-JP" sz="2800" b="0" i="1" u="none" strike="noStrike" kern="1200" cap="none" spc="0" normalizeH="0" baseline="-25000" noProof="0" dirty="0">
                    <a:ln>
                      <a:noFill/>
                    </a:ln>
                    <a:solidFill>
                      <a:schemeClr val="tx1"/>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i</a:t>
                </a:r>
                <a:r>
                  <a:rPr kumimoji="1" lang="en-US" altLang="ja-JP" sz="2800"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a:t>
                </a:r>
                <a:r>
                  <a:rPr kumimoji="1" lang="en-US" altLang="ja-JP" sz="2800" b="0" i="1" u="none" strike="noStrike" kern="1200" cap="none" spc="0" normalizeH="0" baseline="-25000" noProof="0" dirty="0">
                    <a:ln>
                      <a:noFill/>
                    </a:ln>
                    <a:solidFill>
                      <a:schemeClr val="tx1"/>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2800" i="1" dirty="0" err="1">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y</a:t>
                </a:r>
                <a:r>
                  <a:rPr kumimoji="1" lang="en-US" altLang="ja-JP" sz="2800" i="1" baseline="-25000" dirty="0" err="1">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i</a:t>
                </a:r>
                <a:r>
                  <a:rPr kumimoji="1" lang="en-US" altLang="ja-JP" sz="2800" b="0" i="0" u="none" strike="noStrike" kern="1200" cap="none" spc="0" normalizeH="0" baseline="0" noProof="0" dirty="0">
                    <a:ln>
                      <a:noFill/>
                    </a:ln>
                    <a:solidFill>
                      <a:schemeClr val="tx1"/>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a:t>
                </a:r>
                <a:r>
                  <a:rPr kumimoji="1" lang="ja-JP" altLang="en-US" sz="2800" b="0" i="0" u="none" strike="noStrike" kern="1200" cap="none" spc="0" normalizeH="0" baseline="0" noProof="0" dirty="0">
                    <a:ln>
                      <a:noFill/>
                    </a:ln>
                    <a:solidFill>
                      <a:schemeClr val="tx1"/>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を </a:t>
                </a:r>
                <a14:m>
                  <m:oMath xmlns:m="http://schemas.openxmlformats.org/officeDocument/2006/math">
                    <m:r>
                      <m:rPr>
                        <m:sty m:val="p"/>
                      </m:rPr>
                      <a:rPr kumimoji="1" lang="en-US" altLang="ja-JP" sz="2800" b="0" i="0" u="none" strike="noStrike" kern="1200" cap="none" spc="0" normalizeH="0" baseline="0" noProof="0" smtClean="0">
                        <a:ln>
                          <a:noFill/>
                        </a:ln>
                        <a:solidFill>
                          <a:schemeClr val="tx1"/>
                        </a:solidFill>
                        <a:effectLst/>
                        <a:uLnTx/>
                        <a:uFillTx/>
                        <a:latin typeface="Cambria Math" panose="02040503050406030204" pitchFamily="18" charset="0"/>
                      </a:rPr>
                      <m:t>y</m:t>
                    </m:r>
                    <m:r>
                      <a:rPr kumimoji="1" lang="en-US" altLang="ja-JP" sz="2800" b="0" i="0" u="none" strike="noStrike" kern="1200" cap="none" spc="0" normalizeH="0" baseline="0" noProof="0" smtClean="0">
                        <a:ln>
                          <a:noFill/>
                        </a:ln>
                        <a:solidFill>
                          <a:schemeClr val="tx1"/>
                        </a:solidFill>
                        <a:effectLst/>
                        <a:uLnTx/>
                        <a:uFillTx/>
                        <a:latin typeface="Cambria Math" panose="02040503050406030204" pitchFamily="18" charset="0"/>
                      </a:rPr>
                      <m:t>=</m:t>
                    </m:r>
                    <m:nary>
                      <m:naryPr>
                        <m:chr m:val="∑"/>
                        <m:limLoc m:val="subSup"/>
                        <m:supHide m:val="on"/>
                        <m:ctrlPr>
                          <a:rPr kumimoji="1" lang="en-US" altLang="ja-JP" sz="2800" b="0" i="1" u="none" strike="noStrike" kern="1200" cap="none" spc="0" normalizeH="0" baseline="0" noProof="0" smtClean="0">
                            <a:ln>
                              <a:noFill/>
                            </a:ln>
                            <a:solidFill>
                              <a:schemeClr val="tx1"/>
                            </a:solidFill>
                            <a:effectLst/>
                            <a:uLnTx/>
                            <a:uFillTx/>
                            <a:latin typeface="Cambria Math" panose="02040503050406030204" pitchFamily="18" charset="0"/>
                          </a:rPr>
                        </m:ctrlPr>
                      </m:naryPr>
                      <m:sub>
                        <m:r>
                          <m:rPr>
                            <m:brk m:alnAt="9"/>
                          </m:rPr>
                          <a:rPr kumimoji="1" lang="en-US" altLang="ja-JP" sz="2800" b="0" i="1" u="none" strike="noStrike" kern="1200" cap="none" spc="0" normalizeH="0" baseline="0" noProof="0" smtClean="0">
                            <a:ln>
                              <a:noFill/>
                            </a:ln>
                            <a:solidFill>
                              <a:schemeClr val="tx1"/>
                            </a:solidFill>
                            <a:effectLst/>
                            <a:uLnTx/>
                            <a:uFillTx/>
                            <a:latin typeface="Cambria Math" panose="02040503050406030204" pitchFamily="18" charset="0"/>
                          </a:rPr>
                          <m:t>𝑖</m:t>
                        </m:r>
                      </m:sub>
                      <m:sup/>
                      <m:e>
                        <m:sSub>
                          <m:sSubPr>
                            <m:ctrlPr>
                              <a:rPr kumimoji="1" lang="en-US" altLang="ja-JP" sz="2800" i="1">
                                <a:solidFill>
                                  <a:schemeClr val="tx1"/>
                                </a:solidFill>
                                <a:latin typeface="Cambria Math" panose="02040503050406030204" pitchFamily="18" charset="0"/>
                              </a:rPr>
                            </m:ctrlPr>
                          </m:sSubPr>
                          <m:e>
                            <m:r>
                              <a:rPr kumimoji="1" lang="en-US" altLang="ja-JP" sz="2800" i="1">
                                <a:solidFill>
                                  <a:schemeClr val="tx1"/>
                                </a:solidFill>
                                <a:latin typeface="Cambria Math" panose="02040503050406030204" pitchFamily="18" charset="0"/>
                              </a:rPr>
                              <m:t>𝑎</m:t>
                            </m:r>
                          </m:e>
                          <m:sub>
                            <m:r>
                              <a:rPr kumimoji="1" lang="en-US" altLang="ja-JP" sz="2800" b="0" i="1" smtClean="0">
                                <a:solidFill>
                                  <a:schemeClr val="tx1"/>
                                </a:solidFill>
                                <a:latin typeface="Cambria Math" panose="02040503050406030204" pitchFamily="18" charset="0"/>
                              </a:rPr>
                              <m:t>𝑖</m:t>
                            </m:r>
                          </m:sub>
                        </m:sSub>
                        <m:sSub>
                          <m:sSubPr>
                            <m:ctrlPr>
                              <a:rPr kumimoji="1" lang="en-US" altLang="ja-JP" sz="2800" i="1">
                                <a:solidFill>
                                  <a:schemeClr val="tx1"/>
                                </a:solidFill>
                                <a:latin typeface="Cambria Math" panose="02040503050406030204" pitchFamily="18" charset="0"/>
                              </a:rPr>
                            </m:ctrlPr>
                          </m:sSubPr>
                          <m:e>
                            <m:r>
                              <a:rPr kumimoji="1" lang="en-US" altLang="ja-JP" sz="2800" b="0" i="1" smtClean="0">
                                <a:solidFill>
                                  <a:schemeClr val="tx1"/>
                                </a:solidFill>
                                <a:latin typeface="Cambria Math" panose="02040503050406030204" pitchFamily="18" charset="0"/>
                              </a:rPr>
                              <m:t>𝑋</m:t>
                            </m:r>
                            <m:r>
                              <a:rPr kumimoji="1" lang="en-US" altLang="ja-JP" sz="2800" b="0" i="1" smtClean="0">
                                <a:solidFill>
                                  <a:schemeClr val="tx1"/>
                                </a:solidFill>
                                <a:latin typeface="Cambria Math" panose="02040503050406030204" pitchFamily="18" charset="0"/>
                              </a:rPr>
                              <m:t>′</m:t>
                            </m:r>
                          </m:e>
                          <m:sub>
                            <m:r>
                              <a:rPr kumimoji="1" lang="en-US" altLang="ja-JP" sz="2800" b="0" i="1" smtClean="0">
                                <a:solidFill>
                                  <a:schemeClr val="tx1"/>
                                </a:solidFill>
                                <a:latin typeface="Cambria Math" panose="02040503050406030204" pitchFamily="18" charset="0"/>
                              </a:rPr>
                              <m:t>𝑖</m:t>
                            </m:r>
                          </m:sub>
                        </m:sSub>
                      </m:e>
                    </m:nary>
                  </m:oMath>
                </a14:m>
                <a:r>
                  <a:rPr kumimoji="1" lang="ja-JP" altLang="en-US" sz="2800" b="0" i="1" u="none" strike="noStrike" kern="1200" cap="none" spc="0" normalizeH="0" baseline="0" noProof="0" dirty="0">
                    <a:ln>
                      <a:noFill/>
                    </a:ln>
                    <a:solidFill>
                      <a:schemeClr val="tx1"/>
                    </a:solidFill>
                    <a:effectLst/>
                    <a:uLnTx/>
                    <a:uFillTx/>
                    <a:latin typeface="Cambria Math" panose="02040503050406030204" pitchFamily="18" charset="0"/>
                  </a:rPr>
                  <a:t> </a:t>
                </a:r>
                <a:r>
                  <a:rPr kumimoji="1" lang="ja-JP" altLang="en-US" sz="2800" b="0" u="none" strike="noStrike" kern="1200" cap="none" spc="0" normalizeH="0" baseline="0" noProof="0" dirty="0">
                    <a:ln>
                      <a:noFill/>
                    </a:ln>
                    <a:solidFill>
                      <a:schemeClr val="tx1"/>
                    </a:solidFill>
                    <a:effectLst/>
                    <a:uLnTx/>
                    <a:uFillTx/>
                    <a:latin typeface="Cambria Math" panose="02040503050406030204" pitchFamily="18" charset="0"/>
                  </a:rPr>
                  <a:t>でフィッティング</a:t>
                </a:r>
                <a:endParaRPr kumimoji="1" lang="en-US" altLang="ja-JP" sz="2800" b="0" u="none" strike="noStrike" kern="1200" cap="none" spc="0" normalizeH="0" baseline="0" noProof="0" dirty="0">
                  <a:ln>
                    <a:noFill/>
                  </a:ln>
                  <a:solidFill>
                    <a:schemeClr val="tx1"/>
                  </a:solidFill>
                  <a:effectLst/>
                  <a:uLnTx/>
                  <a:uFillTx/>
                  <a:latin typeface="Cambria Math" panose="02040503050406030204" pitchFamily="18" charset="0"/>
                </a:endParaRPr>
              </a:p>
              <a:p>
                <a:pPr lvl="0" defTabSz="914400">
                  <a:defRPr/>
                </a:pPr>
                <a:r>
                  <a:rPr kumimoji="1" lang="ja-JP" altLang="en-US" sz="2800" dirty="0">
                    <a:latin typeface="Cambria Math" panose="02040503050406030204" pitchFamily="18" charset="0"/>
                  </a:rPr>
                  <a:t>　＝＞　</a:t>
                </a:r>
                <a14:m>
                  <m:oMath xmlns:m="http://schemas.openxmlformats.org/officeDocument/2006/math">
                    <m:r>
                      <m:rPr>
                        <m:sty m:val="p"/>
                      </m:rPr>
                      <a:rPr kumimoji="1" lang="en-US" altLang="ja-JP" sz="2800" b="0" i="0" u="none" strike="noStrike" kern="1200" cap="none" spc="0" normalizeH="0" baseline="0" noProof="0" smtClean="0">
                        <a:ln>
                          <a:noFill/>
                        </a:ln>
                        <a:solidFill>
                          <a:schemeClr val="tx1"/>
                        </a:solidFill>
                        <a:effectLst/>
                        <a:uLnTx/>
                        <a:uFillTx/>
                        <a:latin typeface="Cambria Math" panose="02040503050406030204" pitchFamily="18" charset="0"/>
                      </a:rPr>
                      <m:t>y</m:t>
                    </m:r>
                    <m:r>
                      <a:rPr kumimoji="1" lang="en-US" altLang="ja-JP" sz="2800" b="0" i="0" u="none" strike="noStrike" kern="1200" cap="none" spc="0" normalizeH="0" baseline="0" noProof="0" smtClean="0">
                        <a:ln>
                          <a:noFill/>
                        </a:ln>
                        <a:solidFill>
                          <a:schemeClr val="tx1"/>
                        </a:solidFill>
                        <a:effectLst/>
                        <a:uLnTx/>
                        <a:uFillTx/>
                        <a:latin typeface="Cambria Math" panose="02040503050406030204" pitchFamily="18" charset="0"/>
                      </a:rPr>
                      <m:t>=</m:t>
                    </m:r>
                    <m:nary>
                      <m:naryPr>
                        <m:chr m:val="∑"/>
                        <m:limLoc m:val="subSup"/>
                        <m:supHide m:val="on"/>
                        <m:ctrlPr>
                          <a:rPr kumimoji="1" lang="en-US" altLang="ja-JP" sz="2800" b="0" i="1" u="none" strike="noStrike" kern="1200" cap="none" spc="0" normalizeH="0" baseline="0" noProof="0" smtClean="0">
                            <a:ln>
                              <a:noFill/>
                            </a:ln>
                            <a:solidFill>
                              <a:schemeClr val="tx1"/>
                            </a:solidFill>
                            <a:effectLst/>
                            <a:uLnTx/>
                            <a:uFillTx/>
                            <a:latin typeface="Cambria Math" panose="02040503050406030204" pitchFamily="18" charset="0"/>
                          </a:rPr>
                        </m:ctrlPr>
                      </m:naryPr>
                      <m:sub>
                        <m:r>
                          <a:rPr kumimoji="1" lang="en-US" altLang="ja-JP" sz="2800" b="0" i="1" u="none" strike="noStrike" kern="1200" cap="none" spc="0" normalizeH="0" baseline="0" noProof="0" smtClean="0">
                            <a:ln>
                              <a:noFill/>
                            </a:ln>
                            <a:solidFill>
                              <a:schemeClr val="tx1"/>
                            </a:solidFill>
                            <a:effectLst/>
                            <a:uLnTx/>
                            <a:uFillTx/>
                            <a:latin typeface="Cambria Math" panose="02040503050406030204" pitchFamily="18" charset="0"/>
                          </a:rPr>
                          <m:t>𝑘</m:t>
                        </m:r>
                      </m:sub>
                      <m:sup/>
                      <m:e>
                        <m:sSub>
                          <m:sSubPr>
                            <m:ctrlPr>
                              <a:rPr kumimoji="1" lang="en-US" altLang="ja-JP" sz="2800" i="1">
                                <a:solidFill>
                                  <a:schemeClr val="tx1"/>
                                </a:solidFill>
                                <a:latin typeface="Cambria Math" panose="02040503050406030204" pitchFamily="18" charset="0"/>
                              </a:rPr>
                            </m:ctrlPr>
                          </m:sSubPr>
                          <m:e>
                            <m:r>
                              <a:rPr kumimoji="1" lang="en-US" altLang="ja-JP" sz="2800" i="1">
                                <a:solidFill>
                                  <a:schemeClr val="tx1"/>
                                </a:solidFill>
                                <a:latin typeface="Cambria Math" panose="02040503050406030204" pitchFamily="18" charset="0"/>
                              </a:rPr>
                              <m:t>𝑎</m:t>
                            </m:r>
                          </m:e>
                          <m:sub>
                            <m:r>
                              <a:rPr kumimoji="1" lang="en-US" altLang="ja-JP" sz="2800" b="0" i="1" smtClean="0">
                                <a:solidFill>
                                  <a:schemeClr val="tx1"/>
                                </a:solidFill>
                                <a:latin typeface="Cambria Math" panose="02040503050406030204" pitchFamily="18" charset="0"/>
                              </a:rPr>
                              <m:t>𝑘</m:t>
                            </m:r>
                          </m:sub>
                        </m:sSub>
                        <m:sSub>
                          <m:sSubPr>
                            <m:ctrlPr>
                              <a:rPr kumimoji="1" lang="en-US" altLang="ja-JP" sz="2800" b="0" i="1" smtClean="0">
                                <a:solidFill>
                                  <a:srgbClr val="0000FF"/>
                                </a:solidFill>
                                <a:latin typeface="Cambria Math" panose="02040503050406030204" pitchFamily="18" charset="0"/>
                              </a:rPr>
                            </m:ctrlPr>
                          </m:sSubPr>
                          <m:e>
                            <m:r>
                              <a:rPr kumimoji="1" lang="en-US" altLang="ja-JP" sz="2800" b="0" i="1" smtClean="0">
                                <a:solidFill>
                                  <a:srgbClr val="0000FF"/>
                                </a:solidFill>
                                <a:latin typeface="Cambria Math" panose="02040503050406030204" pitchFamily="18" charset="0"/>
                              </a:rPr>
                              <m:t>𝑓</m:t>
                            </m:r>
                          </m:e>
                          <m:sub>
                            <m:r>
                              <a:rPr kumimoji="1" lang="en-US" altLang="ja-JP" sz="2800" b="0" i="1" smtClean="0">
                                <a:solidFill>
                                  <a:srgbClr val="0000FF"/>
                                </a:solidFill>
                                <a:latin typeface="Cambria Math" panose="02040503050406030204" pitchFamily="18" charset="0"/>
                              </a:rPr>
                              <m:t>𝑘</m:t>
                            </m:r>
                          </m:sub>
                        </m:sSub>
                        <m:r>
                          <a:rPr kumimoji="1" lang="en-US" altLang="ja-JP" sz="2800" b="0" i="1" smtClean="0">
                            <a:solidFill>
                              <a:srgbClr val="0000FF"/>
                            </a:solidFill>
                            <a:latin typeface="Cambria Math" panose="02040503050406030204" pitchFamily="18" charset="0"/>
                          </a:rPr>
                          <m:t>(</m:t>
                        </m:r>
                        <m:sSub>
                          <m:sSubPr>
                            <m:ctrlPr>
                              <a:rPr kumimoji="1" lang="en-US" altLang="ja-JP" sz="2800" i="1">
                                <a:solidFill>
                                  <a:srgbClr val="0000FF"/>
                                </a:solidFill>
                                <a:latin typeface="Cambria Math" panose="02040503050406030204" pitchFamily="18" charset="0"/>
                              </a:rPr>
                            </m:ctrlPr>
                          </m:sSubPr>
                          <m:e>
                            <m:sSup>
                              <m:sSupPr>
                                <m:ctrlPr>
                                  <a:rPr kumimoji="1" lang="en-US" altLang="ja-JP" sz="2800" b="0" i="1" smtClean="0">
                                    <a:solidFill>
                                      <a:srgbClr val="0000FF"/>
                                    </a:solidFill>
                                    <a:latin typeface="Cambria Math" panose="02040503050406030204" pitchFamily="18" charset="0"/>
                                  </a:rPr>
                                </m:ctrlPr>
                              </m:sSupPr>
                              <m:e>
                                <m:r>
                                  <a:rPr kumimoji="1" lang="en-US" altLang="ja-JP" sz="2800" b="0" i="1" smtClean="0">
                                    <a:solidFill>
                                      <a:srgbClr val="0000FF"/>
                                    </a:solidFill>
                                    <a:latin typeface="Cambria Math" panose="02040503050406030204" pitchFamily="18" charset="0"/>
                                  </a:rPr>
                                  <m:t>𝑋</m:t>
                                </m:r>
                              </m:e>
                              <m:sup>
                                <m:r>
                                  <a:rPr kumimoji="1" lang="en-US" altLang="ja-JP" sz="2800" b="0" i="1" smtClean="0">
                                    <a:solidFill>
                                      <a:srgbClr val="0000FF"/>
                                    </a:solidFill>
                                    <a:latin typeface="Cambria Math" panose="02040503050406030204" pitchFamily="18" charset="0"/>
                                  </a:rPr>
                                  <m:t>′</m:t>
                                </m:r>
                              </m:sup>
                            </m:sSup>
                          </m:e>
                          <m:sub>
                            <m:r>
                              <a:rPr kumimoji="1" lang="en-US" altLang="ja-JP" sz="2800" b="0" i="1" smtClean="0">
                                <a:solidFill>
                                  <a:srgbClr val="0000FF"/>
                                </a:solidFill>
                                <a:latin typeface="Cambria Math" panose="02040503050406030204" pitchFamily="18" charset="0"/>
                              </a:rPr>
                              <m:t>𝑖</m:t>
                            </m:r>
                          </m:sub>
                        </m:sSub>
                        <m:r>
                          <a:rPr kumimoji="1" lang="en-US" altLang="ja-JP" sz="2800" b="0" i="1" smtClean="0">
                            <a:solidFill>
                              <a:srgbClr val="0000FF"/>
                            </a:solidFill>
                            <a:latin typeface="Cambria Math" panose="02040503050406030204" pitchFamily="18" charset="0"/>
                          </a:rPr>
                          <m:t>)</m:t>
                        </m:r>
                      </m:e>
                    </m:nary>
                  </m:oMath>
                </a14:m>
                <a:r>
                  <a:rPr kumimoji="1" lang="ja-JP" altLang="en-US" sz="2800" b="0" i="1" u="none" strike="noStrike" kern="1200" cap="none" spc="0" normalizeH="0" baseline="0" noProof="0" dirty="0">
                    <a:ln>
                      <a:noFill/>
                    </a:ln>
                    <a:solidFill>
                      <a:schemeClr val="tx1"/>
                    </a:solidFill>
                    <a:effectLst/>
                    <a:uLnTx/>
                    <a:uFillTx/>
                    <a:latin typeface="Cambria Math" panose="02040503050406030204" pitchFamily="18" charset="0"/>
                  </a:rPr>
                  <a:t> </a:t>
                </a:r>
                <a:r>
                  <a:rPr kumimoji="1" lang="ja-JP" altLang="en-US" sz="2800" b="0" u="none" strike="noStrike" kern="1200" cap="none" spc="0" normalizeH="0" baseline="0" noProof="0" dirty="0">
                    <a:ln>
                      <a:noFill/>
                    </a:ln>
                    <a:solidFill>
                      <a:schemeClr val="tx1"/>
                    </a:solidFill>
                    <a:effectLst/>
                    <a:uLnTx/>
                    <a:uFillTx/>
                    <a:latin typeface="Cambria Math" panose="02040503050406030204" pitchFamily="18" charset="0"/>
                  </a:rPr>
                  <a:t>でフィッティングしても、</a:t>
                </a:r>
                <a:br>
                  <a:rPr kumimoji="1" lang="en-US" altLang="ja-JP" sz="2800" b="0" u="none" strike="noStrike" kern="1200" cap="none" spc="0" normalizeH="0" baseline="0" noProof="0" dirty="0">
                    <a:ln>
                      <a:noFill/>
                    </a:ln>
                    <a:solidFill>
                      <a:schemeClr val="tx1"/>
                    </a:solidFill>
                    <a:effectLst/>
                    <a:uLnTx/>
                    <a:uFillTx/>
                    <a:latin typeface="Cambria Math" panose="02040503050406030204" pitchFamily="18" charset="0"/>
                  </a:rPr>
                </a:br>
                <a:r>
                  <a:rPr kumimoji="1" lang="ja-JP" altLang="en-US" sz="2800" b="0" u="none" strike="noStrike" kern="1200" cap="none" spc="0" normalizeH="0" baseline="0" noProof="0" dirty="0">
                    <a:ln>
                      <a:noFill/>
                    </a:ln>
                    <a:solidFill>
                      <a:schemeClr val="tx1"/>
                    </a:solidFill>
                    <a:effectLst/>
                    <a:uLnTx/>
                    <a:uFillTx/>
                    <a:latin typeface="Cambria Math" panose="02040503050406030204" pitchFamily="18" charset="0"/>
                  </a:rPr>
                  <a:t>　　　　　未知変数 </a:t>
                </a:r>
                <a14:m>
                  <m:oMath xmlns:m="http://schemas.openxmlformats.org/officeDocument/2006/math">
                    <m:sSub>
                      <m:sSubPr>
                        <m:ctrlPr>
                          <a:rPr kumimoji="1" lang="en-US" altLang="ja-JP" sz="2800" i="1">
                            <a:latin typeface="Cambria Math" panose="02040503050406030204" pitchFamily="18" charset="0"/>
                          </a:rPr>
                        </m:ctrlPr>
                      </m:sSubPr>
                      <m:e>
                        <m:r>
                          <a:rPr kumimoji="1" lang="en-US" altLang="ja-JP" sz="2800" i="1">
                            <a:latin typeface="Cambria Math" panose="02040503050406030204" pitchFamily="18" charset="0"/>
                          </a:rPr>
                          <m:t>𝑎</m:t>
                        </m:r>
                      </m:e>
                      <m:sub>
                        <m:r>
                          <a:rPr kumimoji="1" lang="en-US" altLang="ja-JP" sz="2800" i="1">
                            <a:latin typeface="Cambria Math" panose="02040503050406030204" pitchFamily="18" charset="0"/>
                          </a:rPr>
                          <m:t>𝑖</m:t>
                        </m:r>
                      </m:sub>
                    </m:sSub>
                  </m:oMath>
                </a14:m>
                <a:r>
                  <a:rPr kumimoji="1" lang="ja-JP" altLang="en-US" sz="2800" b="0" u="none" strike="noStrike" kern="1200" cap="none" spc="0" normalizeH="0" baseline="0" noProof="0" dirty="0">
                    <a:ln>
                      <a:noFill/>
                    </a:ln>
                    <a:solidFill>
                      <a:schemeClr val="tx1"/>
                    </a:solidFill>
                    <a:effectLst/>
                    <a:uLnTx/>
                    <a:uFillTx/>
                    <a:latin typeface="Cambria Math" panose="02040503050406030204" pitchFamily="18" charset="0"/>
                  </a:rPr>
                  <a:t> に関しては線型方程式のまま</a:t>
                </a:r>
                <a:endParaRPr kumimoji="1" lang="en-US" altLang="ja-JP" sz="2800" b="0" u="none" strike="noStrike" kern="1200" cap="none" spc="0" normalizeH="0" baseline="0" noProof="0" dirty="0">
                  <a:ln>
                    <a:noFill/>
                  </a:ln>
                  <a:solidFill>
                    <a:schemeClr val="tx1"/>
                  </a:solidFill>
                  <a:effectLst/>
                  <a:uLnTx/>
                  <a:uFillTx/>
                  <a:latin typeface="Cambria Math" panose="02040503050406030204" pitchFamily="18" charset="0"/>
                </a:endParaRPr>
              </a:p>
              <a:p>
                <a:pPr defTabSz="914400">
                  <a:defRPr/>
                </a:pPr>
                <a:r>
                  <a:rPr kumimoji="1" lang="ja-JP" altLang="en-US" sz="2800" b="0" u="none" strike="noStrike" kern="1200" cap="none" spc="0" normalizeH="0" baseline="0" noProof="0" dirty="0">
                    <a:ln>
                      <a:noFill/>
                    </a:ln>
                    <a:solidFill>
                      <a:schemeClr val="tx1"/>
                    </a:solidFill>
                    <a:effectLst/>
                    <a:uLnTx/>
                    <a:uFillTx/>
                    <a:latin typeface="Cambria Math" panose="02040503050406030204" pitchFamily="18" charset="0"/>
                  </a:rPr>
                  <a:t>　</a:t>
                </a:r>
                <a:r>
                  <a:rPr kumimoji="1" lang="en-US" altLang="ja-JP" sz="2800" b="0" u="none" strike="noStrike" kern="1200" cap="none" spc="0" normalizeH="0" baseline="0" noProof="0" dirty="0">
                    <a:ln>
                      <a:noFill/>
                    </a:ln>
                    <a:solidFill>
                      <a:schemeClr val="tx1"/>
                    </a:solidFill>
                    <a:effectLst/>
                    <a:uLnTx/>
                    <a:uFillTx/>
                    <a:latin typeface="Cambria Math" panose="02040503050406030204" pitchFamily="18" charset="0"/>
                  </a:rPr>
                  <a:t>=&gt;</a:t>
                </a:r>
                <a:r>
                  <a:rPr kumimoji="1" lang="ja-JP" altLang="en-US" sz="2800" b="0" u="none" strike="noStrike" kern="1200" cap="none" spc="0" normalizeH="0" baseline="0" noProof="0" dirty="0">
                    <a:ln>
                      <a:noFill/>
                    </a:ln>
                    <a:solidFill>
                      <a:schemeClr val="tx1"/>
                    </a:solidFill>
                    <a:effectLst/>
                    <a:uLnTx/>
                    <a:uFillTx/>
                    <a:latin typeface="Cambria Math" panose="02040503050406030204" pitchFamily="18" charset="0"/>
                  </a:rPr>
                  <a:t> 線形回帰の方法がそのまま使える</a:t>
                </a:r>
                <a:endParaRPr kumimoji="1" lang="en-US" altLang="ja-JP" sz="2800" b="0" u="none" strike="noStrike" kern="1200" cap="none" spc="0" normalizeH="0" baseline="0" noProof="0" dirty="0">
                  <a:ln>
                    <a:noFill/>
                  </a:ln>
                  <a:solidFill>
                    <a:schemeClr val="tx1"/>
                  </a:solidFill>
                  <a:effectLst/>
                  <a:uLnTx/>
                  <a:uFillTx/>
                  <a:latin typeface="Cambria Math" panose="02040503050406030204" pitchFamily="18" charset="0"/>
                </a:endParaRPr>
              </a:p>
              <a:p>
                <a:pPr defTabSz="914400">
                  <a:defRPr/>
                </a:pPr>
                <a:endParaRPr kumimoji="1" lang="en-US" altLang="ja-JP" sz="2800" dirty="0">
                  <a:latin typeface="Cambria Math" panose="02040503050406030204" pitchFamily="18" charset="0"/>
                </a:endParaRPr>
              </a:p>
              <a:p>
                <a:pPr defTabSz="914400">
                  <a:defRPr/>
                </a:pPr>
                <a:r>
                  <a:rPr kumimoji="1" lang="ja-JP" altLang="en-US" sz="2800" b="0" u="none" strike="noStrike" kern="1200" cap="none" spc="0" normalizeH="0" baseline="0" noProof="0" dirty="0">
                    <a:ln>
                      <a:noFill/>
                    </a:ln>
                    <a:solidFill>
                      <a:schemeClr val="tx1"/>
                    </a:solidFill>
                    <a:effectLst/>
                    <a:uLnTx/>
                    <a:uFillTx/>
                    <a:latin typeface="Cambria Math" panose="02040503050406030204" pitchFamily="18" charset="0"/>
                  </a:rPr>
                  <a:t>例</a:t>
                </a:r>
                <a:r>
                  <a:rPr kumimoji="1" lang="en-US" altLang="ja-JP" sz="2800" b="0" u="none" strike="noStrike" kern="1200" cap="none" spc="0" normalizeH="0" baseline="0" noProof="0" dirty="0">
                    <a:ln>
                      <a:noFill/>
                    </a:ln>
                    <a:solidFill>
                      <a:schemeClr val="tx1"/>
                    </a:solidFill>
                    <a:effectLst/>
                    <a:uLnTx/>
                    <a:uFillTx/>
                    <a:latin typeface="Cambria Math" panose="02040503050406030204" pitchFamily="18" charset="0"/>
                  </a:rPr>
                  <a:t>:</a:t>
                </a:r>
                <a14:m>
                  <m:oMath xmlns:m="http://schemas.openxmlformats.org/officeDocument/2006/math">
                    <m:r>
                      <a:rPr kumimoji="1" lang="en-US" altLang="ja-JP" sz="2800" b="0" i="0" smtClean="0">
                        <a:solidFill>
                          <a:srgbClr val="0000FF"/>
                        </a:solidFill>
                        <a:latin typeface="Cambria Math" panose="02040503050406030204" pitchFamily="18" charset="0"/>
                      </a:rPr>
                      <m:t> </m:t>
                    </m:r>
                    <m:sSub>
                      <m:sSubPr>
                        <m:ctrlPr>
                          <a:rPr kumimoji="1" lang="en-US" altLang="ja-JP" sz="2800" i="1">
                            <a:solidFill>
                              <a:srgbClr val="0000FF"/>
                            </a:solidFill>
                            <a:latin typeface="Cambria Math" panose="02040503050406030204" pitchFamily="18" charset="0"/>
                          </a:rPr>
                        </m:ctrlPr>
                      </m:sSubPr>
                      <m:e>
                        <m:r>
                          <a:rPr kumimoji="1" lang="en-US" altLang="ja-JP" sz="2800" i="1">
                            <a:solidFill>
                              <a:srgbClr val="0000FF"/>
                            </a:solidFill>
                            <a:latin typeface="Cambria Math" panose="02040503050406030204" pitchFamily="18" charset="0"/>
                          </a:rPr>
                          <m:t>𝑓</m:t>
                        </m:r>
                      </m:e>
                      <m:sub>
                        <m:r>
                          <a:rPr kumimoji="1" lang="en-US" altLang="ja-JP" sz="2800" i="1">
                            <a:solidFill>
                              <a:srgbClr val="0000FF"/>
                            </a:solidFill>
                            <a:latin typeface="Cambria Math" panose="02040503050406030204" pitchFamily="18" charset="0"/>
                          </a:rPr>
                          <m:t>𝑘</m:t>
                        </m:r>
                      </m:sub>
                    </m:sSub>
                    <m:d>
                      <m:dPr>
                        <m:ctrlPr>
                          <a:rPr kumimoji="1" lang="en-US" altLang="ja-JP" sz="2800" b="0" i="1" smtClean="0">
                            <a:solidFill>
                              <a:srgbClr val="0000FF"/>
                            </a:solidFill>
                            <a:latin typeface="Cambria Math" panose="02040503050406030204" pitchFamily="18" charset="0"/>
                          </a:rPr>
                        </m:ctrlPr>
                      </m:dPr>
                      <m:e>
                        <m:r>
                          <a:rPr kumimoji="1" lang="en-US" altLang="ja-JP" sz="2800" i="1" smtClean="0">
                            <a:solidFill>
                              <a:srgbClr val="0000FF"/>
                            </a:solidFill>
                            <a:latin typeface="Cambria Math" panose="02040503050406030204" pitchFamily="18" charset="0"/>
                          </a:rPr>
                          <m:t>𝑥</m:t>
                        </m:r>
                      </m:e>
                    </m:d>
                    <m:r>
                      <a:rPr kumimoji="1" lang="en-US" altLang="ja-JP" sz="2800" b="0" i="1" smtClean="0">
                        <a:solidFill>
                          <a:srgbClr val="0000FF"/>
                        </a:solidFill>
                        <a:latin typeface="Cambria Math" panose="02040503050406030204" pitchFamily="18" charset="0"/>
                      </a:rPr>
                      <m:t>=</m:t>
                    </m:r>
                    <m:sSup>
                      <m:sSupPr>
                        <m:ctrlPr>
                          <a:rPr kumimoji="1" lang="en-US" altLang="ja-JP" sz="2800" b="0" i="1" smtClean="0">
                            <a:solidFill>
                              <a:srgbClr val="0000FF"/>
                            </a:solidFill>
                            <a:latin typeface="Cambria Math" panose="02040503050406030204" pitchFamily="18" charset="0"/>
                          </a:rPr>
                        </m:ctrlPr>
                      </m:sSupPr>
                      <m:e>
                        <m:r>
                          <a:rPr kumimoji="1" lang="en-US" altLang="ja-JP" sz="2800" b="0" i="1" smtClean="0">
                            <a:solidFill>
                              <a:srgbClr val="0000FF"/>
                            </a:solidFill>
                            <a:latin typeface="Cambria Math" panose="02040503050406030204" pitchFamily="18" charset="0"/>
                          </a:rPr>
                          <m:t>𝑥</m:t>
                        </m:r>
                      </m:e>
                      <m:sup>
                        <m:r>
                          <a:rPr kumimoji="1" lang="en-US" altLang="ja-JP" sz="2800" b="0" i="1" smtClean="0">
                            <a:solidFill>
                              <a:srgbClr val="0000FF"/>
                            </a:solidFill>
                            <a:latin typeface="Cambria Math" panose="02040503050406030204" pitchFamily="18" charset="0"/>
                          </a:rPr>
                          <m:t>𝑘</m:t>
                        </m:r>
                      </m:sup>
                    </m:sSup>
                  </m:oMath>
                </a14:m>
                <a:r>
                  <a:rPr kumimoji="1" lang="en-US" altLang="ja-JP" sz="2800" b="0" u="none" strike="noStrike" kern="1200" cap="none" spc="0" normalizeH="0" baseline="0" noProof="0" dirty="0">
                    <a:ln>
                      <a:noFill/>
                    </a:ln>
                    <a:solidFill>
                      <a:schemeClr val="tx1"/>
                    </a:solidFill>
                    <a:effectLst/>
                    <a:uLnTx/>
                    <a:uFillTx/>
                    <a:latin typeface="Cambria Math" panose="02040503050406030204" pitchFamily="18" charset="0"/>
                  </a:rPr>
                  <a:t>: </a:t>
                </a:r>
                <a:r>
                  <a:rPr kumimoji="1" lang="ja-JP" altLang="en-US" sz="2800" b="0" u="none" strike="noStrike" kern="1200" cap="none" spc="0" normalizeH="0" baseline="0" noProof="0" dirty="0">
                    <a:ln>
                      <a:noFill/>
                    </a:ln>
                    <a:solidFill>
                      <a:schemeClr val="tx1"/>
                    </a:solidFill>
                    <a:effectLst/>
                    <a:uLnTx/>
                    <a:uFillTx/>
                    <a:latin typeface="Cambria Math" panose="02040503050406030204" pitchFamily="18" charset="0"/>
                  </a:rPr>
                  <a:t>多項式回帰</a:t>
                </a:r>
                <a:endParaRPr kumimoji="1" lang="en-US" altLang="ja-JP" sz="2800" b="0" u="none" strike="noStrike" kern="1200" cap="none" spc="0" normalizeH="0" baseline="0" noProof="0" dirty="0">
                  <a:ln>
                    <a:noFill/>
                  </a:ln>
                  <a:solidFill>
                    <a:schemeClr val="tx1"/>
                  </a:solidFill>
                  <a:effectLst/>
                  <a:uLnTx/>
                  <a:uFillTx/>
                  <a:latin typeface="Cambria Math" panose="02040503050406030204" pitchFamily="18" charset="0"/>
                </a:endParaRPr>
              </a:p>
              <a:p>
                <a:pPr defTabSz="914400">
                  <a:defRPr/>
                </a:pPr>
                <a:r>
                  <a:rPr kumimoji="1" lang="ja-JP" altLang="en-US" sz="2800" dirty="0">
                    <a:solidFill>
                      <a:srgbClr val="0000FF"/>
                    </a:solidFill>
                  </a:rPr>
                  <a:t>　 　</a:t>
                </a:r>
                <a14:m>
                  <m:oMath xmlns:m="http://schemas.openxmlformats.org/officeDocument/2006/math">
                    <m:sSub>
                      <m:sSubPr>
                        <m:ctrlPr>
                          <a:rPr kumimoji="1" lang="en-US" altLang="ja-JP" sz="2800" i="1">
                            <a:solidFill>
                              <a:srgbClr val="0000FF"/>
                            </a:solidFill>
                            <a:latin typeface="Cambria Math" panose="02040503050406030204" pitchFamily="18" charset="0"/>
                          </a:rPr>
                        </m:ctrlPr>
                      </m:sSubPr>
                      <m:e>
                        <m:r>
                          <a:rPr kumimoji="1" lang="en-US" altLang="ja-JP" sz="2800" i="1">
                            <a:solidFill>
                              <a:srgbClr val="0000FF"/>
                            </a:solidFill>
                            <a:latin typeface="Cambria Math" panose="02040503050406030204" pitchFamily="18" charset="0"/>
                          </a:rPr>
                          <m:t>𝑓</m:t>
                        </m:r>
                      </m:e>
                      <m:sub>
                        <m:r>
                          <a:rPr kumimoji="1" lang="en-US" altLang="ja-JP" sz="2800" i="1">
                            <a:solidFill>
                              <a:srgbClr val="0000FF"/>
                            </a:solidFill>
                            <a:latin typeface="Cambria Math" panose="02040503050406030204" pitchFamily="18" charset="0"/>
                          </a:rPr>
                          <m:t>𝑘</m:t>
                        </m:r>
                      </m:sub>
                    </m:sSub>
                    <m:d>
                      <m:dPr>
                        <m:ctrlPr>
                          <a:rPr kumimoji="1" lang="en-US" altLang="ja-JP" sz="2800" b="0" i="1" smtClean="0">
                            <a:solidFill>
                              <a:srgbClr val="0000FF"/>
                            </a:solidFill>
                            <a:latin typeface="Cambria Math" panose="02040503050406030204" pitchFamily="18" charset="0"/>
                          </a:rPr>
                        </m:ctrlPr>
                      </m:dPr>
                      <m:e>
                        <m:r>
                          <a:rPr kumimoji="1" lang="en-US" altLang="ja-JP" sz="2800" i="1" smtClean="0">
                            <a:solidFill>
                              <a:srgbClr val="0000FF"/>
                            </a:solidFill>
                            <a:latin typeface="Cambria Math" panose="02040503050406030204" pitchFamily="18" charset="0"/>
                          </a:rPr>
                          <m:t>𝑥</m:t>
                        </m:r>
                      </m:e>
                    </m:d>
                    <m:r>
                      <a:rPr kumimoji="1" lang="en-US" altLang="ja-JP" sz="2800" b="0" i="1" smtClean="0">
                        <a:solidFill>
                          <a:srgbClr val="0000FF"/>
                        </a:solidFill>
                        <a:latin typeface="Cambria Math" panose="02040503050406030204" pitchFamily="18" charset="0"/>
                      </a:rPr>
                      <m:t>=</m:t>
                    </m:r>
                    <m:func>
                      <m:funcPr>
                        <m:ctrlPr>
                          <a:rPr kumimoji="1" lang="en-US" altLang="ja-JP" sz="2800" i="1">
                            <a:solidFill>
                              <a:srgbClr val="000000"/>
                            </a:solidFill>
                            <a:latin typeface="Cambria Math" panose="02040503050406030204" pitchFamily="18" charset="0"/>
                          </a:rPr>
                        </m:ctrlPr>
                      </m:funcPr>
                      <m:fName>
                        <m:r>
                          <m:rPr>
                            <m:sty m:val="p"/>
                          </m:rPr>
                          <a:rPr kumimoji="1" lang="en-US" altLang="ja-JP" sz="2800">
                            <a:solidFill>
                              <a:srgbClr val="000000"/>
                            </a:solidFill>
                            <a:latin typeface="Cambria Math" panose="02040503050406030204" pitchFamily="18" charset="0"/>
                          </a:rPr>
                          <m:t>exp</m:t>
                        </m:r>
                      </m:fName>
                      <m:e>
                        <m:d>
                          <m:dPr>
                            <m:ctrlPr>
                              <a:rPr kumimoji="1" lang="en-US" altLang="ja-JP" sz="2800" i="1">
                                <a:solidFill>
                                  <a:srgbClr val="000000"/>
                                </a:solidFill>
                                <a:latin typeface="Cambria Math" panose="02040503050406030204" pitchFamily="18" charset="0"/>
                              </a:rPr>
                            </m:ctrlPr>
                          </m:dPr>
                          <m:e>
                            <m:r>
                              <a:rPr kumimoji="1" lang="en-US" altLang="ja-JP" sz="2800" i="1">
                                <a:solidFill>
                                  <a:srgbClr val="000000"/>
                                </a:solidFill>
                                <a:latin typeface="Cambria Math" panose="02040503050406030204" pitchFamily="18" charset="0"/>
                              </a:rPr>
                              <m:t>−</m:t>
                            </m:r>
                            <m:f>
                              <m:fPr>
                                <m:ctrlPr>
                                  <a:rPr kumimoji="1" lang="en-US" altLang="ja-JP" sz="2800" i="1">
                                    <a:solidFill>
                                      <a:srgbClr val="000000"/>
                                    </a:solidFill>
                                    <a:latin typeface="Cambria Math" panose="02040503050406030204" pitchFamily="18" charset="0"/>
                                  </a:rPr>
                                </m:ctrlPr>
                              </m:fPr>
                              <m:num>
                                <m:sSup>
                                  <m:sSupPr>
                                    <m:ctrlPr>
                                      <a:rPr kumimoji="1" lang="en-US" altLang="ja-JP" sz="2800" i="1">
                                        <a:solidFill>
                                          <a:srgbClr val="000000"/>
                                        </a:solidFill>
                                        <a:latin typeface="Cambria Math" panose="02040503050406030204" pitchFamily="18" charset="0"/>
                                      </a:rPr>
                                    </m:ctrlPr>
                                  </m:sSupPr>
                                  <m:e>
                                    <m:d>
                                      <m:dPr>
                                        <m:ctrlPr>
                                          <a:rPr kumimoji="1" lang="en-US" altLang="ja-JP" sz="2800" i="1">
                                            <a:solidFill>
                                              <a:srgbClr val="000000"/>
                                            </a:solidFill>
                                            <a:latin typeface="Cambria Math" panose="02040503050406030204" pitchFamily="18" charset="0"/>
                                          </a:rPr>
                                        </m:ctrlPr>
                                      </m:dPr>
                                      <m:e>
                                        <m:sSub>
                                          <m:sSubPr>
                                            <m:ctrlPr>
                                              <a:rPr kumimoji="1" lang="en-US" altLang="ja-JP" sz="2800" i="1">
                                                <a:solidFill>
                                                  <a:srgbClr val="000000"/>
                                                </a:solidFill>
                                                <a:latin typeface="Cambria Math" panose="02040503050406030204" pitchFamily="18" charset="0"/>
                                              </a:rPr>
                                            </m:ctrlPr>
                                          </m:sSubPr>
                                          <m:e>
                                            <m:r>
                                              <a:rPr kumimoji="1" lang="en-US" altLang="ja-JP" sz="2800" i="1">
                                                <a:solidFill>
                                                  <a:srgbClr val="000000"/>
                                                </a:solidFill>
                                                <a:latin typeface="Cambria Math" panose="02040503050406030204" pitchFamily="18" charset="0"/>
                                              </a:rPr>
                                              <m:t>𝑥</m:t>
                                            </m:r>
                                          </m:e>
                                          <m:sub>
                                            <m:r>
                                              <a:rPr kumimoji="1" lang="en-US" altLang="ja-JP" sz="2800" i="1">
                                                <a:solidFill>
                                                  <a:srgbClr val="000000"/>
                                                </a:solidFill>
                                                <a:latin typeface="Cambria Math" panose="02040503050406030204" pitchFamily="18" charset="0"/>
                                              </a:rPr>
                                              <m:t>𝑖</m:t>
                                            </m:r>
                                          </m:sub>
                                        </m:sSub>
                                        <m:r>
                                          <a:rPr kumimoji="1" lang="en-US" altLang="ja-JP" sz="2800" i="1">
                                            <a:solidFill>
                                              <a:srgbClr val="000000"/>
                                            </a:solidFill>
                                            <a:latin typeface="Cambria Math" panose="02040503050406030204" pitchFamily="18" charset="0"/>
                                          </a:rPr>
                                          <m:t>−</m:t>
                                        </m:r>
                                        <m:r>
                                          <a:rPr kumimoji="1" lang="ja-JP" altLang="en-US" sz="2800" i="1">
                                            <a:solidFill>
                                              <a:srgbClr val="000000"/>
                                            </a:solidFill>
                                            <a:latin typeface="Cambria Math" panose="02040503050406030204" pitchFamily="18" charset="0"/>
                                          </a:rPr>
                                          <m:t>𝜇</m:t>
                                        </m:r>
                                      </m:e>
                                    </m:d>
                                  </m:e>
                                  <m:sup>
                                    <m:r>
                                      <a:rPr kumimoji="1" lang="en-US" altLang="ja-JP" sz="2800" i="1">
                                        <a:solidFill>
                                          <a:srgbClr val="000000"/>
                                        </a:solidFill>
                                        <a:latin typeface="Cambria Math" panose="02040503050406030204" pitchFamily="18" charset="0"/>
                                      </a:rPr>
                                      <m:t>2</m:t>
                                    </m:r>
                                  </m:sup>
                                </m:sSup>
                              </m:num>
                              <m:den>
                                <m:r>
                                  <a:rPr kumimoji="1" lang="en-US" altLang="ja-JP" sz="2800" i="1">
                                    <a:solidFill>
                                      <a:srgbClr val="000000"/>
                                    </a:solidFill>
                                    <a:latin typeface="Cambria Math" panose="02040503050406030204" pitchFamily="18" charset="0"/>
                                  </a:rPr>
                                  <m:t>2</m:t>
                                </m:r>
                                <m:sSup>
                                  <m:sSupPr>
                                    <m:ctrlPr>
                                      <a:rPr kumimoji="1" lang="en-US" altLang="ja-JP" sz="2800" i="1">
                                        <a:solidFill>
                                          <a:srgbClr val="000000"/>
                                        </a:solidFill>
                                        <a:latin typeface="Cambria Math" panose="02040503050406030204" pitchFamily="18" charset="0"/>
                                      </a:rPr>
                                    </m:ctrlPr>
                                  </m:sSupPr>
                                  <m:e>
                                    <m:r>
                                      <a:rPr kumimoji="1" lang="ja-JP" altLang="en-US" sz="2800" i="1">
                                        <a:solidFill>
                                          <a:srgbClr val="000000"/>
                                        </a:solidFill>
                                        <a:latin typeface="Cambria Math" panose="02040503050406030204" pitchFamily="18" charset="0"/>
                                      </a:rPr>
                                      <m:t>𝜎</m:t>
                                    </m:r>
                                  </m:e>
                                  <m:sup>
                                    <m:r>
                                      <a:rPr kumimoji="1" lang="en-US" altLang="ja-JP" sz="2800" i="1">
                                        <a:solidFill>
                                          <a:srgbClr val="000000"/>
                                        </a:solidFill>
                                        <a:latin typeface="Cambria Math" panose="02040503050406030204" pitchFamily="18" charset="0"/>
                                      </a:rPr>
                                      <m:t>2</m:t>
                                    </m:r>
                                  </m:sup>
                                </m:sSup>
                              </m:den>
                            </m:f>
                          </m:e>
                        </m:d>
                      </m:e>
                    </m:func>
                  </m:oMath>
                </a14:m>
                <a:r>
                  <a:rPr kumimoji="1" lang="en-US" altLang="ja-JP" sz="2800" dirty="0">
                    <a:solidFill>
                      <a:srgbClr val="0000FF"/>
                    </a:solidFill>
                    <a:latin typeface="Times New Roman" panose="02020603050405020304" pitchFamily="18" charset="0"/>
                    <a:ea typeface="ＭＳ Ｐゴシック" panose="020B0600070205080204" pitchFamily="50" charset="-128"/>
                    <a:cs typeface="Times New Roman" panose="02020603050405020304" pitchFamily="18" charset="0"/>
                  </a:rPr>
                  <a:t>:</a:t>
                </a:r>
                <a:r>
                  <a:rPr kumimoji="1" lang="ja-JP" altLang="en-US" sz="2800" dirty="0">
                    <a:solidFill>
                      <a:srgbClr val="0000FF"/>
                    </a:solidFill>
                    <a:latin typeface="Times New Roman" panose="02020603050405020304" pitchFamily="18" charset="0"/>
                    <a:ea typeface="ＭＳ Ｐゴシック" panose="020B0600070205080204" pitchFamily="50" charset="-128"/>
                    <a:cs typeface="Times New Roman" panose="02020603050405020304" pitchFamily="18" charset="0"/>
                  </a:rPr>
                  <a:t> ガウス基底</a:t>
                </a:r>
                <a:endParaRPr kumimoji="1" lang="en-US" altLang="ja-JP" sz="2800" dirty="0">
                  <a:solidFill>
                    <a:srgbClr val="0000FF"/>
                  </a:solidFill>
                  <a:latin typeface="Times New Roman" panose="02020603050405020304" pitchFamily="18" charset="0"/>
                  <a:ea typeface="ＭＳ Ｐゴシック" panose="020B0600070205080204" pitchFamily="50" charset="-128"/>
                  <a:cs typeface="Times New Roman" panose="02020603050405020304" pitchFamily="18" charset="0"/>
                </a:endParaRPr>
              </a:p>
              <a:p>
                <a:pPr defTabSz="914400">
                  <a:defRPr/>
                </a:pPr>
                <a:endParaRPr kumimoji="1" lang="en-US" altLang="ja-JP" sz="2800" dirty="0">
                  <a:solidFill>
                    <a:srgbClr val="0000FF"/>
                  </a:solidFill>
                  <a:latin typeface="Times New Roman" panose="02020603050405020304" pitchFamily="18" charset="0"/>
                  <a:ea typeface="ＭＳ Ｐゴシック" panose="020B0600070205080204" pitchFamily="50" charset="-128"/>
                  <a:cs typeface="Times New Roman" panose="02020603050405020304" pitchFamily="18" charset="0"/>
                </a:endParaRPr>
              </a:p>
              <a:p>
                <a:pPr defTabSz="914400">
                  <a:defRPr/>
                </a:pPr>
                <a:endParaRPr kumimoji="1" lang="en-US" altLang="ja-JP" sz="2800" b="0" u="none" strike="noStrike" kern="1200" cap="none" spc="0" normalizeH="0" baseline="0" noProof="0" dirty="0">
                  <a:ln>
                    <a:noFill/>
                  </a:ln>
                  <a:solidFill>
                    <a:schemeClr val="tx1"/>
                  </a:solidFill>
                  <a:effectLst/>
                  <a:uLnTx/>
                  <a:uFillTx/>
                  <a:latin typeface="Cambria Math" panose="02040503050406030204" pitchFamily="18" charset="0"/>
                </a:endParaRPr>
              </a:p>
              <a:p>
                <a:pPr lvl="0" defTabSz="914400">
                  <a:defRPr/>
                </a:pPr>
                <a:endParaRPr kumimoji="1" lang="en-US" altLang="ja-JP" sz="2800" b="0" i="0" u="none" strike="noStrike" kern="1200" cap="none" spc="0" normalizeH="0" baseline="0" noProof="0" dirty="0">
                  <a:ln>
                    <a:noFill/>
                  </a:ln>
                  <a:solidFill>
                    <a:schemeClr val="tx1"/>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endParaRPr>
              </a:p>
            </p:txBody>
          </p:sp>
        </mc:Choice>
        <mc:Fallback xmlns="">
          <p:sp>
            <p:nvSpPr>
              <p:cNvPr id="137218" name="Object 2"/>
              <p:cNvSpPr txBox="1">
                <a:spLocks noRot="1" noChangeAspect="1" noMove="1" noResize="1" noEditPoints="1" noAdjustHandles="1" noChangeArrowheads="1" noChangeShapeType="1" noTextEdit="1"/>
              </p:cNvSpPr>
              <p:nvPr/>
            </p:nvSpPr>
            <p:spPr bwMode="auto">
              <a:xfrm>
                <a:off x="167457" y="832322"/>
                <a:ext cx="8976543" cy="5307066"/>
              </a:xfrm>
              <a:prstGeom prst="rect">
                <a:avLst/>
              </a:prstGeom>
              <a:blipFill>
                <a:blip r:embed="rId3"/>
                <a:stretch>
                  <a:fillRect l="-1358" t="-1724"/>
                </a:stretch>
              </a:blipFill>
              <a:ln>
                <a:noFill/>
              </a:ln>
              <a:effectLst/>
            </p:spPr>
            <p:txBody>
              <a:bodyPr/>
              <a:lstStyle/>
              <a:p>
                <a:r>
                  <a:rPr lang="ja-JP" altLang="en-US">
                    <a:noFill/>
                  </a:rPr>
                  <a:t> </a:t>
                </a:r>
              </a:p>
            </p:txBody>
          </p:sp>
        </mc:Fallback>
      </mc:AlternateContent>
      <p:sp>
        <p:nvSpPr>
          <p:cNvPr id="137228" name="Rectangle 12"/>
          <p:cNvSpPr>
            <a:spLocks noGrp="1" noChangeArrowheads="1"/>
          </p:cNvSpPr>
          <p:nvPr>
            <p:ph type="title"/>
          </p:nvPr>
        </p:nvSpPr>
        <p:spPr>
          <a:xfrm>
            <a:off x="0" y="0"/>
            <a:ext cx="9144000" cy="762000"/>
          </a:xfrm>
        </p:spPr>
        <p:txBody>
          <a:bodyPr/>
          <a:lstStyle/>
          <a:p>
            <a:pPr eaLnBrk="1" hangingPunct="1"/>
            <a:r>
              <a:rPr lang="ja-JP" altLang="en-US" sz="3600" b="1" dirty="0">
                <a:solidFill>
                  <a:srgbClr val="0000FF"/>
                </a:solidFill>
              </a:rPr>
              <a:t>線形回帰を非線形問題へ</a:t>
            </a:r>
            <a:endParaRPr lang="ja-JP" altLang="en-US" sz="3600" dirty="0"/>
          </a:p>
        </p:txBody>
      </p:sp>
    </p:spTree>
    <p:extLst>
      <p:ext uri="{BB962C8B-B14F-4D97-AF65-F5344CB8AC3E}">
        <p14:creationId xmlns:p14="http://schemas.microsoft.com/office/powerpoint/2010/main" val="67656160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6"/>
          <p:cNvSpPr txBox="1">
            <a:spLocks noChangeArrowheads="1"/>
          </p:cNvSpPr>
          <p:nvPr/>
        </p:nvSpPr>
        <p:spPr bwMode="auto">
          <a:xfrm>
            <a:off x="0" y="0"/>
            <a:ext cx="9144000" cy="980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fontAlgn="base">
              <a:spcBef>
                <a:spcPct val="0"/>
              </a:spcBef>
              <a:spcAft>
                <a:spcPct val="0"/>
              </a:spcAft>
              <a:defRPr kumimoji="1" sz="3600" b="1">
                <a:solidFill>
                  <a:srgbClr val="0000FF"/>
                </a:solidFill>
                <a:latin typeface="+mj-lt"/>
                <a:ea typeface="+mj-ea"/>
                <a:cs typeface="+mj-cs"/>
              </a:defRPr>
            </a:lvl1pPr>
            <a:lvl2pPr algn="ctr" eaLnBrk="0" fontAlgn="base" hangingPunct="0">
              <a:spcBef>
                <a:spcPct val="0"/>
              </a:spcBef>
              <a:spcAft>
                <a:spcPct val="0"/>
              </a:spcAft>
              <a:defRPr kumimoji="1" sz="4400">
                <a:solidFill>
                  <a:schemeClr val="tx2"/>
                </a:solidFill>
                <a:latin typeface="Times New Roman" pitchFamily="18" charset="0"/>
                <a:ea typeface="ＭＳ Ｐゴシック" pitchFamily="50" charset="-128"/>
              </a:defRPr>
            </a:lvl2pPr>
            <a:lvl3pPr algn="ctr" eaLnBrk="0" fontAlgn="base" hangingPunct="0">
              <a:spcBef>
                <a:spcPct val="0"/>
              </a:spcBef>
              <a:spcAft>
                <a:spcPct val="0"/>
              </a:spcAft>
              <a:defRPr kumimoji="1" sz="4400">
                <a:solidFill>
                  <a:schemeClr val="tx2"/>
                </a:solidFill>
                <a:latin typeface="Times New Roman" pitchFamily="18" charset="0"/>
                <a:ea typeface="ＭＳ Ｐゴシック" pitchFamily="50" charset="-128"/>
              </a:defRPr>
            </a:lvl3pPr>
            <a:lvl4pPr algn="ctr" eaLnBrk="0" fontAlgn="base" hangingPunct="0">
              <a:spcBef>
                <a:spcPct val="0"/>
              </a:spcBef>
              <a:spcAft>
                <a:spcPct val="0"/>
              </a:spcAft>
              <a:defRPr kumimoji="1" sz="4400">
                <a:solidFill>
                  <a:schemeClr val="tx2"/>
                </a:solidFill>
                <a:latin typeface="Times New Roman" pitchFamily="18" charset="0"/>
                <a:ea typeface="ＭＳ Ｐゴシック" pitchFamily="50" charset="-128"/>
              </a:defRPr>
            </a:lvl4pPr>
            <a:lvl5pPr algn="ctr" eaLnBrk="0" fontAlgn="base" hangingPunct="0">
              <a:spcBef>
                <a:spcPct val="0"/>
              </a:spcBef>
              <a:spcAft>
                <a:spcPct val="0"/>
              </a:spcAft>
              <a:defRPr kumimoji="1" sz="4400">
                <a:solidFill>
                  <a:schemeClr val="tx2"/>
                </a:solidFill>
                <a:latin typeface="Times New Roman" pitchFamily="18" charset="0"/>
                <a:ea typeface="ＭＳ Ｐゴシック" pitchFamily="50" charset="-128"/>
              </a:defRPr>
            </a:lvl5pPr>
            <a:lvl6pPr marL="457200" algn="ctr" fontAlgn="base">
              <a:spcBef>
                <a:spcPct val="0"/>
              </a:spcBef>
              <a:spcAft>
                <a:spcPct val="0"/>
              </a:spcAft>
              <a:defRPr kumimoji="1" sz="4400">
                <a:solidFill>
                  <a:schemeClr val="tx2"/>
                </a:solidFill>
                <a:latin typeface="Times New Roman" pitchFamily="18" charset="0"/>
                <a:ea typeface="ＭＳ Ｐゴシック" pitchFamily="50" charset="-128"/>
              </a:defRPr>
            </a:lvl6pPr>
            <a:lvl7pPr marL="914400" algn="ctr" fontAlgn="base">
              <a:spcBef>
                <a:spcPct val="0"/>
              </a:spcBef>
              <a:spcAft>
                <a:spcPct val="0"/>
              </a:spcAft>
              <a:defRPr kumimoji="1" sz="4400">
                <a:solidFill>
                  <a:schemeClr val="tx2"/>
                </a:solidFill>
                <a:latin typeface="Times New Roman" pitchFamily="18" charset="0"/>
                <a:ea typeface="ＭＳ Ｐゴシック" pitchFamily="50" charset="-128"/>
              </a:defRPr>
            </a:lvl7pPr>
            <a:lvl8pPr marL="1371600" algn="ctr" fontAlgn="base">
              <a:spcBef>
                <a:spcPct val="0"/>
              </a:spcBef>
              <a:spcAft>
                <a:spcPct val="0"/>
              </a:spcAft>
              <a:defRPr kumimoji="1" sz="4400">
                <a:solidFill>
                  <a:schemeClr val="tx2"/>
                </a:solidFill>
                <a:latin typeface="Times New Roman" pitchFamily="18" charset="0"/>
                <a:ea typeface="ＭＳ Ｐゴシック" pitchFamily="50" charset="-128"/>
              </a:defRPr>
            </a:lvl8pPr>
            <a:lvl9pPr marL="1828800" algn="ctr" fontAlgn="base">
              <a:spcBef>
                <a:spcPct val="0"/>
              </a:spcBef>
              <a:spcAft>
                <a:spcPct val="0"/>
              </a:spcAft>
              <a:defRPr kumimoji="1" sz="4400">
                <a:solidFill>
                  <a:schemeClr val="tx2"/>
                </a:solidFill>
                <a:latin typeface="Times New Roman" pitchFamily="18" charset="0"/>
                <a:ea typeface="ＭＳ Ｐゴシック" pitchFamily="50" charset="-128"/>
              </a:defRPr>
            </a:lvl9pPr>
          </a:lstStyle>
          <a:p>
            <a:r>
              <a:rPr lang="ja-JP" altLang="en-US" dirty="0"/>
              <a:t>線形最小二乗法</a:t>
            </a:r>
            <a:r>
              <a:rPr lang="en-US" altLang="ja-JP" dirty="0"/>
              <a:t>:</a:t>
            </a:r>
            <a:r>
              <a:rPr lang="ja-JP" altLang="en-US" dirty="0"/>
              <a:t> 一般関数の場合</a:t>
            </a:r>
            <a:r>
              <a:rPr lang="en-US" altLang="ja-JP" dirty="0"/>
              <a:t>: </a:t>
            </a:r>
            <a:r>
              <a:rPr lang="ja-JP" altLang="en-US" dirty="0"/>
              <a:t>行列表示</a:t>
            </a:r>
            <a:endParaRPr lang="en-US" altLang="ja-JP" dirty="0"/>
          </a:p>
        </p:txBody>
      </p:sp>
      <mc:AlternateContent xmlns:mc="http://schemas.openxmlformats.org/markup-compatibility/2006" xmlns:a14="http://schemas.microsoft.com/office/drawing/2010/main">
        <mc:Choice Requires="a14">
          <p:sp>
            <p:nvSpPr>
              <p:cNvPr id="2" name="オブジェクト 2">
                <a:extLst>
                  <a:ext uri="{FF2B5EF4-FFF2-40B4-BE49-F238E27FC236}">
                    <a16:creationId xmlns:a16="http://schemas.microsoft.com/office/drawing/2014/main" id="{5B6DE703-3084-A49E-9121-B925B147F2B1}"/>
                  </a:ext>
                </a:extLst>
              </p:cNvPr>
              <p:cNvSpPr txBox="1"/>
              <p:nvPr/>
            </p:nvSpPr>
            <p:spPr bwMode="auto">
              <a:xfrm>
                <a:off x="34925" y="792287"/>
                <a:ext cx="2416175" cy="936625"/>
              </a:xfrm>
              <a:prstGeom prst="rect">
                <a:avLst/>
              </a:prstGeom>
              <a:noFill/>
              <a:ln>
                <a:noFill/>
              </a:ln>
            </p:spPr>
            <p:txBody>
              <a:bodyPr>
                <a:normAutofit fontScale="85000" lnSpcReduction="10000"/>
              </a:bodyPr>
              <a:lstStyle/>
              <a:p>
                <a:pPr marL="0" marR="0" lvl="0" indent="0" algn="l" defTabSz="914400" rtl="0" eaLnBrk="1" fontAlgn="base" latinLnBrk="0" hangingPunct="1">
                  <a:lnSpc>
                    <a:spcPct val="100000"/>
                  </a:lnSpc>
                  <a:spcBef>
                    <a:spcPct val="0"/>
                  </a:spcBef>
                  <a:spcAft>
                    <a:spcPct val="0"/>
                  </a:spcAft>
                  <a:buClrTx/>
                  <a:buSzTx/>
                  <a:buFontTx/>
                  <a:buNone/>
                  <a:tabLst/>
                  <a:defRPr/>
                </a:pPr>
                <a14:m>
                  <m:oMathPara xmlns:m="http://schemas.openxmlformats.org/officeDocument/2006/math">
                    <m:oMathParaPr>
                      <m:jc m:val="left"/>
                    </m:oMathParaPr>
                    <m:oMath xmlns:m="http://schemas.openxmlformats.org/officeDocument/2006/math">
                      <m:r>
                        <a:rPr kumimoji="1" lang="ja-JP" altLang="en-US" sz="2400" b="0" i="1" u="none" strike="noStrike" kern="1200" cap="none" spc="0" normalizeH="0" baseline="0" noProof="0">
                          <a:ln>
                            <a:noFill/>
                          </a:ln>
                          <a:solidFill>
                            <a:srgbClr val="000000"/>
                          </a:solidFill>
                          <a:effectLst/>
                          <a:uLnTx/>
                          <a:uFillTx/>
                          <a:latin typeface="Cambria Math" panose="02040503050406030204" pitchFamily="18" charset="0"/>
                          <a:cs typeface="+mn-cs"/>
                        </a:rPr>
                        <m:t>𝑓</m:t>
                      </m:r>
                      <m:d>
                        <m:dPr>
                          <m:ctrlPr>
                            <a:rPr kumimoji="1" lang="ja-JP" altLang="en-US" sz="2400" b="0" i="1" u="none" strike="noStrike" kern="1200" cap="none" spc="0" normalizeH="0" baseline="0" noProof="0">
                              <a:ln>
                                <a:noFill/>
                              </a:ln>
                              <a:solidFill>
                                <a:srgbClr val="000000"/>
                              </a:solidFill>
                              <a:effectLst/>
                              <a:uLnTx/>
                              <a:uFillTx/>
                              <a:latin typeface="Cambria Math" panose="02040503050406030204" pitchFamily="18" charset="0"/>
                              <a:cs typeface="+mn-cs"/>
                            </a:rPr>
                          </m:ctrlPr>
                        </m:dPr>
                        <m:e>
                          <m:r>
                            <a:rPr kumimoji="1" lang="ja-JP" altLang="en-US" sz="2400" b="0" i="1" u="none" strike="noStrike" kern="1200" cap="none" spc="0" normalizeH="0" baseline="0" noProof="0">
                              <a:ln>
                                <a:noFill/>
                              </a:ln>
                              <a:solidFill>
                                <a:srgbClr val="000000"/>
                              </a:solidFill>
                              <a:effectLst/>
                              <a:uLnTx/>
                              <a:uFillTx/>
                              <a:latin typeface="Cambria Math" panose="02040503050406030204" pitchFamily="18" charset="0"/>
                              <a:cs typeface="+mn-cs"/>
                            </a:rPr>
                            <m:t>𝑥</m:t>
                          </m:r>
                        </m:e>
                      </m:d>
                      <m:r>
                        <a:rPr kumimoji="1" lang="ja-JP" altLang="en-US" sz="2400" b="0" i="1" u="none" strike="noStrike" kern="1200" cap="none" spc="0" normalizeH="0" baseline="0" noProof="0">
                          <a:ln>
                            <a:noFill/>
                          </a:ln>
                          <a:solidFill>
                            <a:srgbClr val="000000"/>
                          </a:solidFill>
                          <a:effectLst/>
                          <a:uLnTx/>
                          <a:uFillTx/>
                          <a:latin typeface="Cambria Math" panose="02040503050406030204" pitchFamily="18" charset="0"/>
                          <a:cs typeface="+mn-cs"/>
                        </a:rPr>
                        <m:t>=</m:t>
                      </m:r>
                      <m:nary>
                        <m:naryPr>
                          <m:chr m:val="∑"/>
                          <m:ctrlPr>
                            <a:rPr kumimoji="1" lang="ja-JP" altLang="en-US" sz="2400" b="0" i="1" u="none" strike="noStrike" kern="1200" cap="none" spc="0" normalizeH="0" baseline="0" noProof="0">
                              <a:ln>
                                <a:noFill/>
                              </a:ln>
                              <a:solidFill>
                                <a:srgbClr val="000000"/>
                              </a:solidFill>
                              <a:effectLst/>
                              <a:uLnTx/>
                              <a:uFillTx/>
                              <a:latin typeface="Cambria Math" panose="02040503050406030204" pitchFamily="18" charset="0"/>
                              <a:cs typeface="+mn-cs"/>
                            </a:rPr>
                          </m:ctrlPr>
                        </m:naryPr>
                        <m:sub>
                          <m:r>
                            <a:rPr kumimoji="1" lang="ja-JP" altLang="en-US" sz="2400" b="0" i="1" u="none" strike="noStrike" kern="1200" cap="none" spc="0" normalizeH="0" baseline="0" noProof="0">
                              <a:ln>
                                <a:noFill/>
                              </a:ln>
                              <a:solidFill>
                                <a:srgbClr val="000000"/>
                              </a:solidFill>
                              <a:effectLst/>
                              <a:uLnTx/>
                              <a:uFillTx/>
                              <a:latin typeface="Cambria Math" panose="02040503050406030204" pitchFamily="18" charset="0"/>
                              <a:cs typeface="+mn-cs"/>
                            </a:rPr>
                            <m:t>𝑘</m:t>
                          </m:r>
                          <m:r>
                            <a:rPr kumimoji="1" lang="ja-JP" altLang="en-US" sz="2400" b="0" i="1" u="none" strike="noStrike" kern="1200" cap="none" spc="0" normalizeH="0" baseline="0" noProof="0">
                              <a:ln>
                                <a:noFill/>
                              </a:ln>
                              <a:solidFill>
                                <a:srgbClr val="000000"/>
                              </a:solidFill>
                              <a:effectLst/>
                              <a:uLnTx/>
                              <a:uFillTx/>
                              <a:latin typeface="Cambria Math" panose="02040503050406030204" pitchFamily="18" charset="0"/>
                              <a:cs typeface="+mn-cs"/>
                            </a:rPr>
                            <m:t>=1</m:t>
                          </m:r>
                        </m:sub>
                        <m:sup>
                          <m:r>
                            <a:rPr kumimoji="1" lang="ja-JP" altLang="en-US" sz="2400" b="0" i="1" u="none" strike="noStrike" kern="1200" cap="none" spc="0" normalizeH="0" baseline="0" noProof="0">
                              <a:ln>
                                <a:noFill/>
                              </a:ln>
                              <a:solidFill>
                                <a:srgbClr val="000000"/>
                              </a:solidFill>
                              <a:effectLst/>
                              <a:uLnTx/>
                              <a:uFillTx/>
                              <a:latin typeface="Cambria Math" panose="02040503050406030204" pitchFamily="18" charset="0"/>
                              <a:cs typeface="+mn-cs"/>
                            </a:rPr>
                            <m:t>𝑛</m:t>
                          </m:r>
                        </m:sup>
                        <m:e>
                          <m:sSub>
                            <m:sSubPr>
                              <m:ctrlPr>
                                <a:rPr kumimoji="1" lang="ja-JP" altLang="en-US" sz="24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ja-JP" altLang="en-US" sz="2400" b="0" i="1" u="none" strike="noStrike" kern="1200" cap="none" spc="0" normalizeH="0" baseline="0" noProof="0">
                                  <a:ln>
                                    <a:noFill/>
                                  </a:ln>
                                  <a:solidFill>
                                    <a:srgbClr val="000000"/>
                                  </a:solidFill>
                                  <a:effectLst/>
                                  <a:uLnTx/>
                                  <a:uFillTx/>
                                  <a:latin typeface="Cambria Math" panose="02040503050406030204" pitchFamily="18" charset="0"/>
                                  <a:cs typeface="+mn-cs"/>
                                </a:rPr>
                                <m:t>𝑎</m:t>
                              </m:r>
                            </m:e>
                            <m:sub>
                              <m:r>
                                <a:rPr kumimoji="1" lang="ja-JP" altLang="en-US" sz="2400" b="0" i="1" u="none" strike="noStrike" kern="1200" cap="none" spc="0" normalizeH="0" baseline="0" noProof="0">
                                  <a:ln>
                                    <a:noFill/>
                                  </a:ln>
                                  <a:solidFill>
                                    <a:srgbClr val="000000"/>
                                  </a:solidFill>
                                  <a:effectLst/>
                                  <a:uLnTx/>
                                  <a:uFillTx/>
                                  <a:latin typeface="Cambria Math" panose="02040503050406030204" pitchFamily="18" charset="0"/>
                                  <a:cs typeface="+mn-cs"/>
                                </a:rPr>
                                <m:t>𝑘</m:t>
                              </m:r>
                            </m:sub>
                          </m:sSub>
                          <m:sSub>
                            <m:sSubPr>
                              <m:ctrlPr>
                                <a:rPr kumimoji="1" lang="ja-JP" altLang="en-US" sz="24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ja-JP" altLang="en-US" sz="2400" b="0" i="1" u="none" strike="noStrike" kern="1200" cap="none" spc="0" normalizeH="0" baseline="0" noProof="0">
                                  <a:ln>
                                    <a:noFill/>
                                  </a:ln>
                                  <a:solidFill>
                                    <a:srgbClr val="000000"/>
                                  </a:solidFill>
                                  <a:effectLst/>
                                  <a:uLnTx/>
                                  <a:uFillTx/>
                                  <a:latin typeface="Cambria Math" panose="02040503050406030204" pitchFamily="18" charset="0"/>
                                  <a:cs typeface="+mn-cs"/>
                                </a:rPr>
                                <m:t>𝑓</m:t>
                              </m:r>
                            </m:e>
                            <m:sub>
                              <m:r>
                                <a:rPr kumimoji="1" lang="ja-JP" altLang="en-US" sz="2400" b="0" i="1" u="none" strike="noStrike" kern="1200" cap="none" spc="0" normalizeH="0" baseline="0" noProof="0">
                                  <a:ln>
                                    <a:noFill/>
                                  </a:ln>
                                  <a:solidFill>
                                    <a:srgbClr val="000000"/>
                                  </a:solidFill>
                                  <a:effectLst/>
                                  <a:uLnTx/>
                                  <a:uFillTx/>
                                  <a:latin typeface="Cambria Math" panose="02040503050406030204" pitchFamily="18" charset="0"/>
                                  <a:cs typeface="+mn-cs"/>
                                </a:rPr>
                                <m:t>𝑘</m:t>
                              </m:r>
                            </m:sub>
                          </m:sSub>
                          <m:r>
                            <a:rPr kumimoji="1" lang="ja-JP" altLang="en-US" sz="2400" b="0" i="1" u="none" strike="noStrike" kern="1200" cap="none" spc="0" normalizeH="0" baseline="0" noProof="0">
                              <a:ln>
                                <a:noFill/>
                              </a:ln>
                              <a:solidFill>
                                <a:srgbClr val="000000"/>
                              </a:solidFill>
                              <a:effectLst/>
                              <a:uLnTx/>
                              <a:uFillTx/>
                              <a:latin typeface="Cambria Math" panose="02040503050406030204" pitchFamily="18" charset="0"/>
                              <a:cs typeface="+mn-cs"/>
                            </a:rPr>
                            <m:t>(</m:t>
                          </m:r>
                          <m:r>
                            <a:rPr kumimoji="1" lang="ja-JP" altLang="en-US" sz="2400" b="0" i="1" u="none" strike="noStrike" kern="1200" cap="none" spc="0" normalizeH="0" baseline="0" noProof="0">
                              <a:ln>
                                <a:noFill/>
                              </a:ln>
                              <a:solidFill>
                                <a:srgbClr val="000000"/>
                              </a:solidFill>
                              <a:effectLst/>
                              <a:uLnTx/>
                              <a:uFillTx/>
                              <a:latin typeface="Cambria Math" panose="02040503050406030204" pitchFamily="18" charset="0"/>
                              <a:cs typeface="+mn-cs"/>
                            </a:rPr>
                            <m:t>𝑥</m:t>
                          </m:r>
                          <m:r>
                            <a:rPr kumimoji="1" lang="ja-JP" altLang="en-US" sz="2400" b="0" i="1" u="none" strike="noStrike" kern="1200" cap="none" spc="0" normalizeH="0" baseline="0" noProof="0">
                              <a:ln>
                                <a:noFill/>
                              </a:ln>
                              <a:solidFill>
                                <a:srgbClr val="000000"/>
                              </a:solidFill>
                              <a:effectLst/>
                              <a:uLnTx/>
                              <a:uFillTx/>
                              <a:latin typeface="Cambria Math" panose="02040503050406030204" pitchFamily="18" charset="0"/>
                              <a:cs typeface="+mn-cs"/>
                            </a:rPr>
                            <m:t>)</m:t>
                          </m:r>
                        </m:e>
                      </m:nary>
                    </m:oMath>
                  </m:oMathPara>
                </a14:m>
                <a:endParaRPr kumimoji="1" lang="ja-JP" altLang="en-US" sz="2400" b="0"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mn-cs"/>
                </a:endParaRPr>
              </a:p>
            </p:txBody>
          </p:sp>
        </mc:Choice>
        <mc:Fallback xmlns="">
          <p:sp>
            <p:nvSpPr>
              <p:cNvPr id="2" name="オブジェクト 2">
                <a:extLst>
                  <a:ext uri="{FF2B5EF4-FFF2-40B4-BE49-F238E27FC236}">
                    <a16:creationId xmlns:a16="http://schemas.microsoft.com/office/drawing/2014/main" id="{5B6DE703-3084-A49E-9121-B925B147F2B1}"/>
                  </a:ext>
                </a:extLst>
              </p:cNvPr>
              <p:cNvSpPr txBox="1">
                <a:spLocks noRot="1" noChangeAspect="1" noMove="1" noResize="1" noEditPoints="1" noAdjustHandles="1" noChangeArrowheads="1" noChangeShapeType="1" noTextEdit="1"/>
              </p:cNvSpPr>
              <p:nvPr/>
            </p:nvSpPr>
            <p:spPr bwMode="auto">
              <a:xfrm>
                <a:off x="34925" y="792287"/>
                <a:ext cx="2416175" cy="936625"/>
              </a:xfrm>
              <a:prstGeom prst="rect">
                <a:avLst/>
              </a:prstGeom>
              <a:blipFill>
                <a:blip r:embed="rId3"/>
                <a:stretch>
                  <a:fillRect/>
                </a:stretch>
              </a:blipFill>
              <a:ln>
                <a:noFill/>
              </a:ln>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4" name="オブジェクト 3">
                <a:extLst>
                  <a:ext uri="{FF2B5EF4-FFF2-40B4-BE49-F238E27FC236}">
                    <a16:creationId xmlns:a16="http://schemas.microsoft.com/office/drawing/2014/main" id="{C18F1A89-641D-EE77-B9FD-754AD11FD3D8}"/>
                  </a:ext>
                </a:extLst>
              </p:cNvPr>
              <p:cNvSpPr txBox="1"/>
              <p:nvPr/>
            </p:nvSpPr>
            <p:spPr bwMode="auto">
              <a:xfrm>
                <a:off x="273050" y="2617912"/>
                <a:ext cx="8320088" cy="1938381"/>
              </a:xfrm>
              <a:prstGeom prst="rect">
                <a:avLst/>
              </a:prstGeom>
              <a:noFill/>
              <a:ln>
                <a:noFill/>
              </a:ln>
            </p:spPr>
            <p:txBody>
              <a:bodyPr>
                <a:no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14:m>
                  <m:oMathPara xmlns:m="http://schemas.openxmlformats.org/officeDocument/2006/math">
                    <m:oMathParaPr>
                      <m:jc m:val="left"/>
                    </m:oMathParaPr>
                    <m:oMath xmlns:m="http://schemas.openxmlformats.org/officeDocument/2006/math">
                      <m:d>
                        <m:dPr>
                          <m:ctrlP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ctrlPr>
                        </m:dPr>
                        <m:e>
                          <m:m>
                            <m:mPr>
                              <m:plcHide m:val="on"/>
                              <m:mcs>
                                <m:mc>
                                  <m:mcPr>
                                    <m:count m:val="5"/>
                                    <m:mcJc m:val="center"/>
                                  </m:mcPr>
                                </m:mc>
                              </m:mcs>
                              <m:ctrlP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ctrlPr>
                            </m:mPr>
                            <m:mr>
                              <m:e>
                                <m:nary>
                                  <m:naryPr>
                                    <m:chr m:val="∑"/>
                                    <m:subHide m:val="on"/>
                                    <m:supHide m:val="on"/>
                                    <m:ctrlP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ctrlPr>
                                  </m:naryPr>
                                  <m:sub/>
                                  <m:sup/>
                                  <m:e>
                                    <m:sSub>
                                      <m:sSubPr>
                                        <m:ctrlP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𝑓</m:t>
                                        </m:r>
                                      </m:e>
                                      <m: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1</m:t>
                                        </m:r>
                                      </m:sub>
                                    </m:s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m:t>
                                    </m:r>
                                    <m:sSub>
                                      <m:sSubPr>
                                        <m:ctrlP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𝑥</m:t>
                                        </m:r>
                                      </m:e>
                                      <m: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𝑖</m:t>
                                        </m:r>
                                      </m:sub>
                                    </m:s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m:t>
                                    </m:r>
                                    <m:sSub>
                                      <m:sSubPr>
                                        <m:ctrlP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𝑓</m:t>
                                        </m:r>
                                      </m:e>
                                      <m: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1</m:t>
                                        </m:r>
                                      </m:sub>
                                    </m:s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m:t>
                                    </m:r>
                                    <m:sSub>
                                      <m:sSubPr>
                                        <m:ctrlP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𝑥</m:t>
                                        </m:r>
                                      </m:e>
                                      <m: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𝑖</m:t>
                                        </m:r>
                                      </m:sub>
                                    </m:s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m:t>
                                    </m:r>
                                  </m:e>
                                </m:nary>
                              </m:e>
                              <m:e>
                                <m:nary>
                                  <m:naryPr>
                                    <m:chr m:val="∑"/>
                                    <m:subHide m:val="on"/>
                                    <m:supHide m:val="on"/>
                                    <m:ctrlP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ctrlPr>
                                  </m:naryPr>
                                  <m:sub/>
                                  <m:sup/>
                                  <m:e>
                                    <m:sSub>
                                      <m:sSubPr>
                                        <m:ctrlP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𝑓</m:t>
                                        </m:r>
                                      </m:e>
                                      <m: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1</m:t>
                                        </m:r>
                                      </m:sub>
                                    </m:s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m:t>
                                    </m:r>
                                    <m:sSub>
                                      <m:sSubPr>
                                        <m:ctrlP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𝑥</m:t>
                                        </m:r>
                                      </m:e>
                                      <m: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𝑖</m:t>
                                        </m:r>
                                      </m:sub>
                                    </m:s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m:t>
                                    </m:r>
                                    <m:sSub>
                                      <m:sSubPr>
                                        <m:ctrlP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𝑓</m:t>
                                        </m:r>
                                      </m:e>
                                      <m: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2</m:t>
                                        </m:r>
                                      </m:sub>
                                    </m:s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m:t>
                                    </m:r>
                                    <m:sSub>
                                      <m:sSubPr>
                                        <m:ctrlP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𝑥</m:t>
                                        </m:r>
                                      </m:e>
                                      <m: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𝑖</m:t>
                                        </m:r>
                                      </m:sub>
                                    </m:s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m:t>
                                    </m:r>
                                  </m:e>
                                </m:nary>
                              </m:e>
                              <m:e>
                                <m:nary>
                                  <m:naryPr>
                                    <m:chr m:val="∑"/>
                                    <m:subHide m:val="on"/>
                                    <m:supHide m:val="on"/>
                                    <m:ctrlP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ctrlPr>
                                  </m:naryPr>
                                  <m:sub/>
                                  <m:sup/>
                                  <m:e>
                                    <m:sSub>
                                      <m:sSubPr>
                                        <m:ctrlP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𝑓</m:t>
                                        </m:r>
                                      </m:e>
                                      <m: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1</m:t>
                                        </m:r>
                                      </m:sub>
                                    </m:s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m:t>
                                    </m:r>
                                    <m:sSub>
                                      <m:sSubPr>
                                        <m:ctrlP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𝑥</m:t>
                                        </m:r>
                                      </m:e>
                                      <m: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𝑖</m:t>
                                        </m:r>
                                      </m:sub>
                                    </m:s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m:t>
                                    </m:r>
                                    <m:sSub>
                                      <m:sSubPr>
                                        <m:ctrlP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𝑓</m:t>
                                        </m:r>
                                      </m:e>
                                      <m: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3</m:t>
                                        </m:r>
                                      </m:sub>
                                    </m:s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m:t>
                                    </m:r>
                                    <m:sSub>
                                      <m:sSubPr>
                                        <m:ctrlP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𝑥</m:t>
                                        </m:r>
                                      </m:e>
                                      <m: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𝑖</m:t>
                                        </m:r>
                                      </m:sub>
                                    </m:s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m:t>
                                    </m:r>
                                  </m:e>
                                </m:nary>
                              </m:e>
                              <m:e>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m:t>
                                </m:r>
                              </m:e>
                              <m:e>
                                <m:nary>
                                  <m:naryPr>
                                    <m:chr m:val="∑"/>
                                    <m:subHide m:val="on"/>
                                    <m:supHide m:val="on"/>
                                    <m:ctrlP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ctrlPr>
                                  </m:naryPr>
                                  <m:sub/>
                                  <m:sup/>
                                  <m:e>
                                    <m:sSub>
                                      <m:sSubPr>
                                        <m:ctrlP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𝑓</m:t>
                                        </m:r>
                                      </m:e>
                                      <m: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1</m:t>
                                        </m:r>
                                      </m:sub>
                                    </m:s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m:t>
                                    </m:r>
                                    <m:sSub>
                                      <m:sSubPr>
                                        <m:ctrlP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𝑥</m:t>
                                        </m:r>
                                      </m:e>
                                      <m: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𝑖</m:t>
                                        </m:r>
                                      </m:sub>
                                    </m:s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m:t>
                                    </m:r>
                                    <m:sSub>
                                      <m:sSubPr>
                                        <m:ctrlP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𝑓</m:t>
                                        </m:r>
                                      </m:e>
                                      <m: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𝑁</m:t>
                                        </m:r>
                                      </m:sub>
                                    </m:s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m:t>
                                    </m:r>
                                    <m:sSub>
                                      <m:sSubPr>
                                        <m:ctrlP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𝑥</m:t>
                                        </m:r>
                                      </m:e>
                                      <m: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𝑖</m:t>
                                        </m:r>
                                      </m:sub>
                                    </m:s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m:t>
                                    </m:r>
                                  </m:e>
                                </m:nary>
                              </m:e>
                            </m:mr>
                            <m:mr>
                              <m:e>
                                <m:nary>
                                  <m:naryPr>
                                    <m:chr m:val="∑"/>
                                    <m:subHide m:val="on"/>
                                    <m:supHide m:val="on"/>
                                    <m:ctrlP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ctrlPr>
                                  </m:naryPr>
                                  <m:sub/>
                                  <m:sup/>
                                  <m:e>
                                    <m:sSub>
                                      <m:sSubPr>
                                        <m:ctrlP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𝑓</m:t>
                                        </m:r>
                                      </m:e>
                                      <m: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2</m:t>
                                        </m:r>
                                      </m:sub>
                                    </m:s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m:t>
                                    </m:r>
                                    <m:sSub>
                                      <m:sSubPr>
                                        <m:ctrlP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𝑥</m:t>
                                        </m:r>
                                      </m:e>
                                      <m: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𝑖</m:t>
                                        </m:r>
                                      </m:sub>
                                    </m:s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m:t>
                                    </m:r>
                                    <m:sSub>
                                      <m:sSubPr>
                                        <m:ctrlP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𝑓</m:t>
                                        </m:r>
                                      </m:e>
                                      <m: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1</m:t>
                                        </m:r>
                                      </m:sub>
                                    </m:s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m:t>
                                    </m:r>
                                    <m:sSub>
                                      <m:sSubPr>
                                        <m:ctrlP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𝑥</m:t>
                                        </m:r>
                                      </m:e>
                                      <m: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𝑖</m:t>
                                        </m:r>
                                      </m:sub>
                                    </m:s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m:t>
                                    </m:r>
                                  </m:e>
                                </m:nary>
                              </m:e>
                              <m:e>
                                <m:nary>
                                  <m:naryPr>
                                    <m:chr m:val="∑"/>
                                    <m:subHide m:val="on"/>
                                    <m:supHide m:val="on"/>
                                    <m:ctrlP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ctrlPr>
                                  </m:naryPr>
                                  <m:sub/>
                                  <m:sup/>
                                  <m:e>
                                    <m:sSub>
                                      <m:sSubPr>
                                        <m:ctrlP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𝑓</m:t>
                                        </m:r>
                                      </m:e>
                                      <m: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2</m:t>
                                        </m:r>
                                      </m:sub>
                                    </m:s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m:t>
                                    </m:r>
                                    <m:sSub>
                                      <m:sSubPr>
                                        <m:ctrlP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𝑥</m:t>
                                        </m:r>
                                      </m:e>
                                      <m: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𝑖</m:t>
                                        </m:r>
                                      </m:sub>
                                    </m:s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m:t>
                                    </m:r>
                                    <m:sSub>
                                      <m:sSubPr>
                                        <m:ctrlP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𝑓</m:t>
                                        </m:r>
                                      </m:e>
                                      <m: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2</m:t>
                                        </m:r>
                                      </m:sub>
                                    </m:s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m:t>
                                    </m:r>
                                    <m:sSub>
                                      <m:sSubPr>
                                        <m:ctrlP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𝑥</m:t>
                                        </m:r>
                                      </m:e>
                                      <m: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𝑖</m:t>
                                        </m:r>
                                      </m:sub>
                                    </m:s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m:t>
                                    </m:r>
                                  </m:e>
                                </m:nary>
                              </m:e>
                              <m:e>
                                <m:nary>
                                  <m:naryPr>
                                    <m:chr m:val="∑"/>
                                    <m:subHide m:val="on"/>
                                    <m:supHide m:val="on"/>
                                    <m:ctrlP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ctrlPr>
                                  </m:naryPr>
                                  <m:sub/>
                                  <m:sup/>
                                  <m:e>
                                    <m:sSub>
                                      <m:sSubPr>
                                        <m:ctrlP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𝑓</m:t>
                                        </m:r>
                                      </m:e>
                                      <m: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2</m:t>
                                        </m:r>
                                      </m:sub>
                                    </m:s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m:t>
                                    </m:r>
                                    <m:sSub>
                                      <m:sSubPr>
                                        <m:ctrlP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𝑥</m:t>
                                        </m:r>
                                      </m:e>
                                      <m: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𝑖</m:t>
                                        </m:r>
                                      </m:sub>
                                    </m:s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m:t>
                                    </m:r>
                                    <m:sSub>
                                      <m:sSubPr>
                                        <m:ctrlP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𝑓</m:t>
                                        </m:r>
                                      </m:e>
                                      <m: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3</m:t>
                                        </m:r>
                                      </m:sub>
                                    </m:s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m:t>
                                    </m:r>
                                    <m:sSub>
                                      <m:sSubPr>
                                        <m:ctrlP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𝑥</m:t>
                                        </m:r>
                                      </m:e>
                                      <m: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𝑖</m:t>
                                        </m:r>
                                      </m:sub>
                                    </m:s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m:t>
                                    </m:r>
                                  </m:e>
                                </m:nary>
                              </m:e>
                              <m:e/>
                              <m:e>
                                <m:nary>
                                  <m:naryPr>
                                    <m:chr m:val="∑"/>
                                    <m:subHide m:val="on"/>
                                    <m:supHide m:val="on"/>
                                    <m:ctrlP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ctrlPr>
                                  </m:naryPr>
                                  <m:sub/>
                                  <m:sup/>
                                  <m:e>
                                    <m:sSub>
                                      <m:sSubPr>
                                        <m:ctrlP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𝑓</m:t>
                                        </m:r>
                                      </m:e>
                                      <m: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2</m:t>
                                        </m:r>
                                      </m:sub>
                                    </m:s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m:t>
                                    </m:r>
                                    <m:sSub>
                                      <m:sSubPr>
                                        <m:ctrlP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𝑥</m:t>
                                        </m:r>
                                      </m:e>
                                      <m: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𝑖</m:t>
                                        </m:r>
                                      </m:sub>
                                    </m:s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m:t>
                                    </m:r>
                                    <m:sSub>
                                      <m:sSubPr>
                                        <m:ctrlP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𝑓</m:t>
                                        </m:r>
                                      </m:e>
                                      <m: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𝑁</m:t>
                                        </m:r>
                                      </m:sub>
                                    </m:s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m:t>
                                    </m:r>
                                    <m:sSub>
                                      <m:sSubPr>
                                        <m:ctrlP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𝑥</m:t>
                                        </m:r>
                                      </m:e>
                                      <m: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𝑖</m:t>
                                        </m:r>
                                      </m:sub>
                                    </m:s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m:t>
                                    </m:r>
                                  </m:e>
                                </m:nary>
                              </m:e>
                            </m:mr>
                            <m:mr>
                              <m:e>
                                <m:nary>
                                  <m:naryPr>
                                    <m:chr m:val="∑"/>
                                    <m:subHide m:val="on"/>
                                    <m:supHide m:val="on"/>
                                    <m:ctrlP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ctrlPr>
                                  </m:naryPr>
                                  <m:sub/>
                                  <m:sup/>
                                  <m:e>
                                    <m:sSub>
                                      <m:sSubPr>
                                        <m:ctrlP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𝑓</m:t>
                                        </m:r>
                                      </m:e>
                                      <m: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3</m:t>
                                        </m:r>
                                      </m:sub>
                                    </m:s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m:t>
                                    </m:r>
                                    <m:sSub>
                                      <m:sSubPr>
                                        <m:ctrlP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𝑥</m:t>
                                        </m:r>
                                      </m:e>
                                      <m: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𝑖</m:t>
                                        </m:r>
                                      </m:sub>
                                    </m:s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m:t>
                                    </m:r>
                                    <m:sSub>
                                      <m:sSubPr>
                                        <m:ctrlP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𝑓</m:t>
                                        </m:r>
                                      </m:e>
                                      <m: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1</m:t>
                                        </m:r>
                                      </m:sub>
                                    </m:s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m:t>
                                    </m:r>
                                    <m:sSub>
                                      <m:sSubPr>
                                        <m:ctrlP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𝑥</m:t>
                                        </m:r>
                                      </m:e>
                                      <m: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𝑖</m:t>
                                        </m:r>
                                      </m:sub>
                                    </m:s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m:t>
                                    </m:r>
                                  </m:e>
                                </m:nary>
                              </m:e>
                              <m:e>
                                <m:nary>
                                  <m:naryPr>
                                    <m:chr m:val="∑"/>
                                    <m:subHide m:val="on"/>
                                    <m:supHide m:val="on"/>
                                    <m:ctrlP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ctrlPr>
                                  </m:naryPr>
                                  <m:sub/>
                                  <m:sup/>
                                  <m:e>
                                    <m:sSub>
                                      <m:sSubPr>
                                        <m:ctrlP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𝑓</m:t>
                                        </m:r>
                                      </m:e>
                                      <m: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3</m:t>
                                        </m:r>
                                      </m:sub>
                                    </m:s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m:t>
                                    </m:r>
                                    <m:sSub>
                                      <m:sSubPr>
                                        <m:ctrlP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𝑥</m:t>
                                        </m:r>
                                      </m:e>
                                      <m: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𝑖</m:t>
                                        </m:r>
                                      </m:sub>
                                    </m:s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m:t>
                                    </m:r>
                                    <m:sSub>
                                      <m:sSubPr>
                                        <m:ctrlP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𝑓</m:t>
                                        </m:r>
                                      </m:e>
                                      <m: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2</m:t>
                                        </m:r>
                                      </m:sub>
                                    </m:s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m:t>
                                    </m:r>
                                    <m:sSub>
                                      <m:sSubPr>
                                        <m:ctrlP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𝑥</m:t>
                                        </m:r>
                                      </m:e>
                                      <m: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𝑖</m:t>
                                        </m:r>
                                      </m:sub>
                                    </m:s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m:t>
                                    </m:r>
                                  </m:e>
                                </m:nary>
                              </m:e>
                              <m:e>
                                <m:nary>
                                  <m:naryPr>
                                    <m:chr m:val="∑"/>
                                    <m:subHide m:val="on"/>
                                    <m:supHide m:val="on"/>
                                    <m:ctrlP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ctrlPr>
                                  </m:naryPr>
                                  <m:sub/>
                                  <m:sup/>
                                  <m:e>
                                    <m:sSub>
                                      <m:sSubPr>
                                        <m:ctrlP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𝑓</m:t>
                                        </m:r>
                                      </m:e>
                                      <m: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3</m:t>
                                        </m:r>
                                      </m:sub>
                                    </m:s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m:t>
                                    </m:r>
                                    <m:sSub>
                                      <m:sSubPr>
                                        <m:ctrlP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𝑥</m:t>
                                        </m:r>
                                      </m:e>
                                      <m: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𝑖</m:t>
                                        </m:r>
                                      </m:sub>
                                    </m:s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m:t>
                                    </m:r>
                                    <m:sSub>
                                      <m:sSubPr>
                                        <m:ctrlP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𝑓</m:t>
                                        </m:r>
                                      </m:e>
                                      <m: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3</m:t>
                                        </m:r>
                                      </m:sub>
                                    </m:s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m:t>
                                    </m:r>
                                    <m:sSub>
                                      <m:sSubPr>
                                        <m:ctrlP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𝑥</m:t>
                                        </m:r>
                                      </m:e>
                                      <m: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𝑖</m:t>
                                        </m:r>
                                      </m:sub>
                                    </m:s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m:t>
                                    </m:r>
                                  </m:e>
                                </m:nary>
                              </m:e>
                              <m:e/>
                              <m:e>
                                <m:nary>
                                  <m:naryPr>
                                    <m:chr m:val="∑"/>
                                    <m:subHide m:val="on"/>
                                    <m:supHide m:val="on"/>
                                    <m:ctrlP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ctrlPr>
                                  </m:naryPr>
                                  <m:sub/>
                                  <m:sup/>
                                  <m:e>
                                    <m:sSub>
                                      <m:sSubPr>
                                        <m:ctrlP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𝑓</m:t>
                                        </m:r>
                                      </m:e>
                                      <m: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3</m:t>
                                        </m:r>
                                      </m:sub>
                                    </m:s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m:t>
                                    </m:r>
                                    <m:sSub>
                                      <m:sSubPr>
                                        <m:ctrlP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𝑥</m:t>
                                        </m:r>
                                      </m:e>
                                      <m: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𝑖</m:t>
                                        </m:r>
                                      </m:sub>
                                    </m:s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m:t>
                                    </m:r>
                                    <m:sSub>
                                      <m:sSubPr>
                                        <m:ctrlP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𝑓</m:t>
                                        </m:r>
                                      </m:e>
                                      <m: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𝑁</m:t>
                                        </m:r>
                                      </m:sub>
                                    </m:s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m:t>
                                    </m:r>
                                    <m:sSub>
                                      <m:sSubPr>
                                        <m:ctrlP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𝑥</m:t>
                                        </m:r>
                                      </m:e>
                                      <m: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𝑖</m:t>
                                        </m:r>
                                      </m:sub>
                                    </m:s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m:t>
                                    </m:r>
                                  </m:e>
                                </m:nary>
                              </m:e>
                            </m:mr>
                            <m:mr>
                              <m:e>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m:t>
                                </m:r>
                              </m:e>
                              <m:e/>
                              <m:e/>
                              <m:e>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m:t>
                                </m:r>
                              </m:e>
                              <m:e/>
                            </m:mr>
                            <m:mr>
                              <m:e>
                                <m:nary>
                                  <m:naryPr>
                                    <m:chr m:val="∑"/>
                                    <m:subHide m:val="on"/>
                                    <m:supHide m:val="on"/>
                                    <m:ctrlP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ctrlPr>
                                  </m:naryPr>
                                  <m:sub/>
                                  <m:sup/>
                                  <m:e>
                                    <m:sSub>
                                      <m:sSubPr>
                                        <m:ctrlP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𝑓</m:t>
                                        </m:r>
                                      </m:e>
                                      <m: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𝑁</m:t>
                                        </m:r>
                                      </m:sub>
                                    </m:s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m:t>
                                    </m:r>
                                    <m:sSub>
                                      <m:sSubPr>
                                        <m:ctrlP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𝑥</m:t>
                                        </m:r>
                                      </m:e>
                                      <m: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𝑖</m:t>
                                        </m:r>
                                      </m:sub>
                                    </m:s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m:t>
                                    </m:r>
                                    <m:sSub>
                                      <m:sSubPr>
                                        <m:ctrlP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𝑓</m:t>
                                        </m:r>
                                      </m:e>
                                      <m: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1</m:t>
                                        </m:r>
                                      </m:sub>
                                    </m:s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m:t>
                                    </m:r>
                                    <m:sSub>
                                      <m:sSubPr>
                                        <m:ctrlP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𝑥</m:t>
                                        </m:r>
                                      </m:e>
                                      <m: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𝑖</m:t>
                                        </m:r>
                                      </m:sub>
                                    </m:s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m:t>
                                    </m:r>
                                  </m:e>
                                </m:nary>
                              </m:e>
                              <m:e>
                                <m:nary>
                                  <m:naryPr>
                                    <m:chr m:val="∑"/>
                                    <m:subHide m:val="on"/>
                                    <m:supHide m:val="on"/>
                                    <m:ctrlP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ctrlPr>
                                  </m:naryPr>
                                  <m:sub/>
                                  <m:sup/>
                                  <m:e>
                                    <m:sSub>
                                      <m:sSubPr>
                                        <m:ctrlP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𝑓</m:t>
                                        </m:r>
                                      </m:e>
                                      <m: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𝑁</m:t>
                                        </m:r>
                                      </m:sub>
                                    </m:s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m:t>
                                    </m:r>
                                    <m:sSub>
                                      <m:sSubPr>
                                        <m:ctrlP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𝑥</m:t>
                                        </m:r>
                                      </m:e>
                                      <m: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𝑖</m:t>
                                        </m:r>
                                      </m:sub>
                                    </m:s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m:t>
                                    </m:r>
                                    <m:sSub>
                                      <m:sSubPr>
                                        <m:ctrlP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𝑓</m:t>
                                        </m:r>
                                      </m:e>
                                      <m: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2</m:t>
                                        </m:r>
                                      </m:sub>
                                    </m:s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m:t>
                                    </m:r>
                                    <m:sSub>
                                      <m:sSubPr>
                                        <m:ctrlP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𝑥</m:t>
                                        </m:r>
                                      </m:e>
                                      <m: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𝑖</m:t>
                                        </m:r>
                                      </m:sub>
                                    </m:s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m:t>
                                    </m:r>
                                  </m:e>
                                </m:nary>
                              </m:e>
                              <m:e>
                                <m:nary>
                                  <m:naryPr>
                                    <m:chr m:val="∑"/>
                                    <m:subHide m:val="on"/>
                                    <m:supHide m:val="on"/>
                                    <m:ctrlP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ctrlPr>
                                  </m:naryPr>
                                  <m:sub/>
                                  <m:sup/>
                                  <m:e>
                                    <m:sSub>
                                      <m:sSubPr>
                                        <m:ctrlP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𝑓</m:t>
                                        </m:r>
                                      </m:e>
                                      <m: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𝑁</m:t>
                                        </m:r>
                                      </m:sub>
                                    </m:s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m:t>
                                    </m:r>
                                    <m:sSub>
                                      <m:sSubPr>
                                        <m:ctrlP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𝑥</m:t>
                                        </m:r>
                                      </m:e>
                                      <m: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𝑖</m:t>
                                        </m:r>
                                      </m:sub>
                                    </m:s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m:t>
                                    </m:r>
                                    <m:sSub>
                                      <m:sSubPr>
                                        <m:ctrlP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𝑓</m:t>
                                        </m:r>
                                      </m:e>
                                      <m: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3</m:t>
                                        </m:r>
                                      </m:sub>
                                    </m:s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m:t>
                                    </m:r>
                                    <m:sSub>
                                      <m:sSubPr>
                                        <m:ctrlP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𝑥</m:t>
                                        </m:r>
                                      </m:e>
                                      <m: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𝑖</m:t>
                                        </m:r>
                                      </m:sub>
                                    </m:s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m:t>
                                    </m:r>
                                  </m:e>
                                </m:nary>
                              </m:e>
                              <m:e/>
                              <m:e>
                                <m:nary>
                                  <m:naryPr>
                                    <m:chr m:val="∑"/>
                                    <m:subHide m:val="on"/>
                                    <m:supHide m:val="on"/>
                                    <m:ctrlP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ctrlPr>
                                  </m:naryPr>
                                  <m:sub/>
                                  <m:sup/>
                                  <m:e>
                                    <m:sSub>
                                      <m:sSubPr>
                                        <m:ctrlP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𝑓</m:t>
                                        </m:r>
                                      </m:e>
                                      <m: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𝑁</m:t>
                                        </m:r>
                                      </m:sub>
                                    </m:s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m:t>
                                    </m:r>
                                    <m:sSub>
                                      <m:sSubPr>
                                        <m:ctrlP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𝑥</m:t>
                                        </m:r>
                                      </m:e>
                                      <m: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𝑖</m:t>
                                        </m:r>
                                      </m:sub>
                                    </m:s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m:t>
                                    </m:r>
                                    <m:sSub>
                                      <m:sSubPr>
                                        <m:ctrlP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𝑓</m:t>
                                        </m:r>
                                      </m:e>
                                      <m: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𝑁</m:t>
                                        </m:r>
                                      </m:sub>
                                    </m:s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m:t>
                                    </m:r>
                                    <m:sSub>
                                      <m:sSubPr>
                                        <m:ctrlP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𝑥</m:t>
                                        </m:r>
                                      </m:e>
                                      <m: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𝑖</m:t>
                                        </m:r>
                                      </m:sub>
                                    </m:s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m:t>
                                    </m:r>
                                  </m:e>
                                </m:nary>
                              </m:e>
                            </m:mr>
                          </m:m>
                        </m:e>
                      </m:d>
                      <m:d>
                        <m:dPr>
                          <m:ctrlP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ctrlPr>
                        </m:dPr>
                        <m:e>
                          <m:m>
                            <m:mPr>
                              <m:plcHide m:val="on"/>
                              <m:mcs>
                                <m:mc>
                                  <m:mcPr>
                                    <m:count m:val="1"/>
                                    <m:mcJc m:val="center"/>
                                  </m:mcPr>
                                </m:mc>
                              </m:mcs>
                              <m:ctrlP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ctrlPr>
                            </m:mPr>
                            <m:mr>
                              <m:e>
                                <m:sSub>
                                  <m:sSubPr>
                                    <m:ctrlP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𝑎</m:t>
                                    </m:r>
                                  </m:e>
                                  <m: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1</m:t>
                                    </m:r>
                                  </m:sub>
                                </m:sSub>
                              </m:e>
                            </m:mr>
                            <m:mr>
                              <m:e>
                                <m:sSub>
                                  <m:sSubPr>
                                    <m:ctrlP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𝑎</m:t>
                                    </m:r>
                                  </m:e>
                                  <m: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2</m:t>
                                    </m:r>
                                  </m:sub>
                                </m:sSub>
                              </m:e>
                            </m:mr>
                            <m:mr>
                              <m:e>
                                <m:sSub>
                                  <m:sSubPr>
                                    <m:ctrlP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𝑎</m:t>
                                    </m:r>
                                  </m:e>
                                  <m: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3</m:t>
                                    </m:r>
                                  </m:sub>
                                </m:sSub>
                              </m:e>
                            </m:mr>
                            <m:mr>
                              <m:e>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m:t>
                                </m:r>
                              </m:e>
                            </m:mr>
                            <m:mr>
                              <m:e>
                                <m:sSub>
                                  <m:sSubPr>
                                    <m:ctrlP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𝑎</m:t>
                                    </m:r>
                                  </m:e>
                                  <m: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𝑁</m:t>
                                    </m:r>
                                  </m:sub>
                                </m:sSub>
                              </m:e>
                            </m:mr>
                          </m:m>
                        </m:e>
                      </m:d>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m:t>
                      </m:r>
                      <m:d>
                        <m:dPr>
                          <m:ctrlP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ctrlPr>
                        </m:dPr>
                        <m:e>
                          <m:m>
                            <m:mPr>
                              <m:plcHide m:val="on"/>
                              <m:mcs>
                                <m:mc>
                                  <m:mcPr>
                                    <m:count m:val="1"/>
                                    <m:mcJc m:val="center"/>
                                  </m:mcPr>
                                </m:mc>
                              </m:mcs>
                              <m:ctrlP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ctrlPr>
                            </m:mPr>
                            <m:mr>
                              <m:e>
                                <m:nary>
                                  <m:naryPr>
                                    <m:chr m:val="∑"/>
                                    <m:subHide m:val="on"/>
                                    <m:supHide m:val="on"/>
                                    <m:ctrlP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ctrlPr>
                                  </m:naryPr>
                                  <m:sub/>
                                  <m:sup/>
                                  <m:e>
                                    <m:sSub>
                                      <m:sSubPr>
                                        <m:ctrlP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𝑦</m:t>
                                        </m:r>
                                      </m:e>
                                      <m: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𝑖</m:t>
                                        </m:r>
                                      </m:sub>
                                    </m:sSub>
                                    <m:sSub>
                                      <m:sSubPr>
                                        <m:ctrlP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𝑓</m:t>
                                        </m:r>
                                      </m:e>
                                      <m: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1</m:t>
                                        </m:r>
                                      </m:sub>
                                    </m:s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m:t>
                                    </m:r>
                                    <m:sSub>
                                      <m:sSubPr>
                                        <m:ctrlP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𝑥</m:t>
                                        </m:r>
                                      </m:e>
                                      <m: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𝑖</m:t>
                                        </m:r>
                                      </m:sub>
                                    </m:s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m:t>
                                    </m:r>
                                  </m:e>
                                </m:nary>
                              </m:e>
                            </m:mr>
                            <m:mr>
                              <m:e>
                                <m:nary>
                                  <m:naryPr>
                                    <m:chr m:val="∑"/>
                                    <m:subHide m:val="on"/>
                                    <m:supHide m:val="on"/>
                                    <m:ctrlP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ctrlPr>
                                  </m:naryPr>
                                  <m:sub/>
                                  <m:sup/>
                                  <m:e>
                                    <m:sSub>
                                      <m:sSubPr>
                                        <m:ctrlP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𝑦</m:t>
                                        </m:r>
                                      </m:e>
                                      <m: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𝑖</m:t>
                                        </m:r>
                                      </m:sub>
                                    </m:sSub>
                                    <m:sSub>
                                      <m:sSubPr>
                                        <m:ctrlP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𝑓</m:t>
                                        </m:r>
                                      </m:e>
                                      <m: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2</m:t>
                                        </m:r>
                                      </m:sub>
                                    </m:s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m:t>
                                    </m:r>
                                    <m:sSub>
                                      <m:sSubPr>
                                        <m:ctrlP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𝑥</m:t>
                                        </m:r>
                                      </m:e>
                                      <m: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𝑖</m:t>
                                        </m:r>
                                      </m:sub>
                                    </m:s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m:t>
                                    </m:r>
                                  </m:e>
                                </m:nary>
                              </m:e>
                            </m:mr>
                            <m:mr>
                              <m:e>
                                <m:nary>
                                  <m:naryPr>
                                    <m:chr m:val="∑"/>
                                    <m:subHide m:val="on"/>
                                    <m:supHide m:val="on"/>
                                    <m:ctrlP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ctrlPr>
                                  </m:naryPr>
                                  <m:sub/>
                                  <m:sup/>
                                  <m:e>
                                    <m:sSub>
                                      <m:sSubPr>
                                        <m:ctrlP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𝑦</m:t>
                                        </m:r>
                                      </m:e>
                                      <m: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𝑖</m:t>
                                        </m:r>
                                      </m:sub>
                                    </m:sSub>
                                    <m:sSub>
                                      <m:sSubPr>
                                        <m:ctrlP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𝑓</m:t>
                                        </m:r>
                                      </m:e>
                                      <m: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3</m:t>
                                        </m:r>
                                      </m:sub>
                                    </m:s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m:t>
                                    </m:r>
                                    <m:sSub>
                                      <m:sSubPr>
                                        <m:ctrlP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𝑥</m:t>
                                        </m:r>
                                      </m:e>
                                      <m: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𝑖</m:t>
                                        </m:r>
                                      </m:sub>
                                    </m:s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m:t>
                                    </m:r>
                                  </m:e>
                                </m:nary>
                              </m:e>
                            </m:mr>
                            <m:mr>
                              <m:e>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m:t>
                                </m:r>
                              </m:e>
                            </m:mr>
                            <m:mr>
                              <m:e>
                                <m:nary>
                                  <m:naryPr>
                                    <m:chr m:val="∑"/>
                                    <m:subHide m:val="on"/>
                                    <m:supHide m:val="on"/>
                                    <m:ctrlP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ctrlPr>
                                  </m:naryPr>
                                  <m:sub/>
                                  <m:sup/>
                                  <m:e>
                                    <m:sSub>
                                      <m:sSubPr>
                                        <m:ctrlP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𝑦</m:t>
                                        </m:r>
                                      </m:e>
                                      <m: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𝑖</m:t>
                                        </m:r>
                                      </m:sub>
                                    </m:sSub>
                                    <m:sSub>
                                      <m:sSubPr>
                                        <m:ctrlP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𝑓</m:t>
                                        </m:r>
                                      </m:e>
                                      <m: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𝑁</m:t>
                                        </m:r>
                                      </m:sub>
                                    </m:s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m:t>
                                    </m:r>
                                    <m:sSub>
                                      <m:sSubPr>
                                        <m:ctrlP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𝑥</m:t>
                                        </m:r>
                                      </m:e>
                                      <m: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𝑖</m:t>
                                        </m:r>
                                      </m:sub>
                                    </m:sSub>
                                    <m:r>
                                      <a:rPr kumimoji="1" lang="ja-JP" altLang="en-US" sz="1400" b="0" i="1" u="none" strike="noStrike" kern="1200" cap="none" spc="0" normalizeH="0" baseline="0" noProof="0">
                                        <a:ln>
                                          <a:noFill/>
                                        </a:ln>
                                        <a:solidFill>
                                          <a:srgbClr val="000000"/>
                                        </a:solidFill>
                                        <a:effectLst/>
                                        <a:uLnTx/>
                                        <a:uFillTx/>
                                        <a:latin typeface="Cambria Math" panose="02040503050406030204" pitchFamily="18" charset="0"/>
                                        <a:cs typeface="+mn-cs"/>
                                      </a:rPr>
                                      <m:t>)</m:t>
                                    </m:r>
                                  </m:e>
                                </m:nary>
                              </m:e>
                            </m:mr>
                          </m:m>
                        </m:e>
                      </m:d>
                    </m:oMath>
                  </m:oMathPara>
                </a14:m>
                <a:endParaRPr kumimoji="1" lang="ja-JP" altLang="en-US" sz="1400" b="0"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mn-cs"/>
                </a:endParaRPr>
              </a:p>
            </p:txBody>
          </p:sp>
        </mc:Choice>
        <mc:Fallback xmlns="">
          <p:sp>
            <p:nvSpPr>
              <p:cNvPr id="4" name="オブジェクト 3">
                <a:extLst>
                  <a:ext uri="{FF2B5EF4-FFF2-40B4-BE49-F238E27FC236}">
                    <a16:creationId xmlns:a16="http://schemas.microsoft.com/office/drawing/2014/main" id="{C18F1A89-641D-EE77-B9FD-754AD11FD3D8}"/>
                  </a:ext>
                </a:extLst>
              </p:cNvPr>
              <p:cNvSpPr txBox="1">
                <a:spLocks noRot="1" noChangeAspect="1" noMove="1" noResize="1" noEditPoints="1" noAdjustHandles="1" noChangeArrowheads="1" noChangeShapeType="1" noTextEdit="1"/>
              </p:cNvSpPr>
              <p:nvPr/>
            </p:nvSpPr>
            <p:spPr bwMode="auto">
              <a:xfrm>
                <a:off x="273050" y="2617912"/>
                <a:ext cx="8320088" cy="1938381"/>
              </a:xfrm>
              <a:prstGeom prst="rect">
                <a:avLst/>
              </a:prstGeom>
              <a:blipFill>
                <a:blip r:embed="rId4"/>
                <a:stretch>
                  <a:fillRect b="-21384"/>
                </a:stretch>
              </a:blipFill>
              <a:ln>
                <a:noFill/>
              </a:ln>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5" name="オブジェクト 6">
                <a:extLst>
                  <a:ext uri="{FF2B5EF4-FFF2-40B4-BE49-F238E27FC236}">
                    <a16:creationId xmlns:a16="http://schemas.microsoft.com/office/drawing/2014/main" id="{62097209-70F0-19EF-38EF-4EF9A4EEC1D6}"/>
                  </a:ext>
                </a:extLst>
              </p:cNvPr>
              <p:cNvSpPr txBox="1"/>
              <p:nvPr/>
            </p:nvSpPr>
            <p:spPr bwMode="auto">
              <a:xfrm>
                <a:off x="2555875" y="849437"/>
                <a:ext cx="2957513" cy="879475"/>
              </a:xfrm>
              <a:prstGeom prst="rect">
                <a:avLst/>
              </a:prstGeom>
              <a:noFill/>
              <a:ln>
                <a:noFill/>
              </a:ln>
            </p:spPr>
            <p:txBody>
              <a:bodyPr>
                <a:normAutofit fontScale="70000" lnSpcReduction="20000"/>
              </a:bodyPr>
              <a:lstStyle/>
              <a:p>
                <a:pPr marL="0" marR="0" lvl="0" indent="0" algn="l" defTabSz="914400" rtl="0" eaLnBrk="1" fontAlgn="base" latinLnBrk="0" hangingPunct="1">
                  <a:lnSpc>
                    <a:spcPct val="100000"/>
                  </a:lnSpc>
                  <a:spcBef>
                    <a:spcPct val="0"/>
                  </a:spcBef>
                  <a:spcAft>
                    <a:spcPct val="0"/>
                  </a:spcAft>
                  <a:buClrTx/>
                  <a:buSzTx/>
                  <a:buFontTx/>
                  <a:buNone/>
                  <a:tabLst/>
                  <a:defRPr/>
                </a:pPr>
                <a14:m>
                  <m:oMathPara xmlns:m="http://schemas.openxmlformats.org/officeDocument/2006/math">
                    <m:oMathParaPr>
                      <m:jc m:val="left"/>
                    </m:oMathParaPr>
                    <m:oMath xmlns:m="http://schemas.openxmlformats.org/officeDocument/2006/math">
                      <m:r>
                        <a:rPr kumimoji="1" lang="ja-JP" altLang="en-US" sz="2400" b="0" i="1" u="none" strike="noStrike" kern="1200" cap="none" spc="0" normalizeH="0" baseline="0" noProof="0">
                          <a:ln>
                            <a:noFill/>
                          </a:ln>
                          <a:solidFill>
                            <a:srgbClr val="000000"/>
                          </a:solidFill>
                          <a:effectLst/>
                          <a:uLnTx/>
                          <a:uFillTx/>
                          <a:latin typeface="Cambria Math" panose="02040503050406030204" pitchFamily="18" charset="0"/>
                          <a:cs typeface="+mn-cs"/>
                        </a:rPr>
                        <m:t>𝑆</m:t>
                      </m:r>
                      <m:r>
                        <a:rPr kumimoji="1" lang="ja-JP" altLang="en-US" sz="2400" b="0" i="1" u="none" strike="noStrike" kern="1200" cap="none" spc="0" normalizeH="0" baseline="0" noProof="0">
                          <a:ln>
                            <a:noFill/>
                          </a:ln>
                          <a:solidFill>
                            <a:srgbClr val="000000"/>
                          </a:solidFill>
                          <a:effectLst/>
                          <a:uLnTx/>
                          <a:uFillTx/>
                          <a:latin typeface="Cambria Math" panose="02040503050406030204" pitchFamily="18" charset="0"/>
                          <a:cs typeface="+mn-cs"/>
                        </a:rPr>
                        <m:t>=</m:t>
                      </m:r>
                      <m:nary>
                        <m:naryPr>
                          <m:chr m:val="∑"/>
                          <m:ctrlPr>
                            <a:rPr kumimoji="1" lang="ja-JP" altLang="en-US" sz="2400" b="0" i="1" u="none" strike="noStrike" kern="1200" cap="none" spc="0" normalizeH="0" baseline="0" noProof="0">
                              <a:ln>
                                <a:noFill/>
                              </a:ln>
                              <a:solidFill>
                                <a:srgbClr val="000000"/>
                              </a:solidFill>
                              <a:effectLst/>
                              <a:uLnTx/>
                              <a:uFillTx/>
                              <a:latin typeface="Cambria Math" panose="02040503050406030204" pitchFamily="18" charset="0"/>
                              <a:cs typeface="+mn-cs"/>
                            </a:rPr>
                          </m:ctrlPr>
                        </m:naryPr>
                        <m:sub>
                          <m:r>
                            <a:rPr kumimoji="1" lang="ja-JP" altLang="en-US" sz="2400" b="0" i="1" u="none" strike="noStrike" kern="1200" cap="none" spc="0" normalizeH="0" baseline="0" noProof="0">
                              <a:ln>
                                <a:noFill/>
                              </a:ln>
                              <a:solidFill>
                                <a:srgbClr val="000000"/>
                              </a:solidFill>
                              <a:effectLst/>
                              <a:uLnTx/>
                              <a:uFillTx/>
                              <a:latin typeface="Cambria Math" panose="02040503050406030204" pitchFamily="18" charset="0"/>
                              <a:cs typeface="+mn-cs"/>
                            </a:rPr>
                            <m:t>𝑖</m:t>
                          </m:r>
                          <m:r>
                            <a:rPr kumimoji="1" lang="ja-JP" altLang="en-US" sz="2400" b="0" i="1" u="none" strike="noStrike" kern="1200" cap="none" spc="0" normalizeH="0" baseline="0" noProof="0">
                              <a:ln>
                                <a:noFill/>
                              </a:ln>
                              <a:solidFill>
                                <a:srgbClr val="000000"/>
                              </a:solidFill>
                              <a:effectLst/>
                              <a:uLnTx/>
                              <a:uFillTx/>
                              <a:latin typeface="Cambria Math" panose="02040503050406030204" pitchFamily="18" charset="0"/>
                              <a:cs typeface="+mn-cs"/>
                            </a:rPr>
                            <m:t>=1</m:t>
                          </m:r>
                        </m:sub>
                        <m:sup>
                          <m:r>
                            <a:rPr kumimoji="1" lang="ja-JP" altLang="en-US" sz="2400" b="0" i="1" u="none" strike="noStrike" kern="1200" cap="none" spc="0" normalizeH="0" baseline="0" noProof="0">
                              <a:ln>
                                <a:noFill/>
                              </a:ln>
                              <a:solidFill>
                                <a:srgbClr val="000000"/>
                              </a:solidFill>
                              <a:effectLst/>
                              <a:uLnTx/>
                              <a:uFillTx/>
                              <a:latin typeface="Cambria Math" panose="02040503050406030204" pitchFamily="18" charset="0"/>
                              <a:cs typeface="+mn-cs"/>
                            </a:rPr>
                            <m:t>𝑁</m:t>
                          </m:r>
                        </m:sup>
                        <m:e>
                          <m:sSup>
                            <m:sSupPr>
                              <m:ctrlPr>
                                <a:rPr kumimoji="1" lang="ja-JP" altLang="en-US" sz="2400" b="0" i="1" u="none" strike="noStrike" kern="1200" cap="none" spc="0" normalizeH="0" baseline="0" noProof="0">
                                  <a:ln>
                                    <a:noFill/>
                                  </a:ln>
                                  <a:solidFill>
                                    <a:srgbClr val="000000"/>
                                  </a:solidFill>
                                  <a:effectLst/>
                                  <a:uLnTx/>
                                  <a:uFillTx/>
                                  <a:latin typeface="Cambria Math" panose="02040503050406030204" pitchFamily="18" charset="0"/>
                                  <a:cs typeface="+mn-cs"/>
                                </a:rPr>
                              </m:ctrlPr>
                            </m:sSupPr>
                            <m:e>
                              <m:d>
                                <m:dPr>
                                  <m:ctrlPr>
                                    <a:rPr kumimoji="1" lang="ja-JP" altLang="en-US" sz="2400" b="0" i="1" u="none" strike="noStrike" kern="1200" cap="none" spc="0" normalizeH="0" baseline="0" noProof="0">
                                      <a:ln>
                                        <a:noFill/>
                                      </a:ln>
                                      <a:solidFill>
                                        <a:srgbClr val="000000"/>
                                      </a:solidFill>
                                      <a:effectLst/>
                                      <a:uLnTx/>
                                      <a:uFillTx/>
                                      <a:latin typeface="Cambria Math" panose="02040503050406030204" pitchFamily="18" charset="0"/>
                                      <a:cs typeface="+mn-cs"/>
                                    </a:rPr>
                                  </m:ctrlPr>
                                </m:dPr>
                                <m:e>
                                  <m:sSub>
                                    <m:sSubPr>
                                      <m:ctrlPr>
                                        <a:rPr kumimoji="1" lang="ja-JP" altLang="en-US" sz="24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ja-JP" altLang="en-US" sz="2400" b="0" i="1" u="none" strike="noStrike" kern="1200" cap="none" spc="0" normalizeH="0" baseline="0" noProof="0">
                                          <a:ln>
                                            <a:noFill/>
                                          </a:ln>
                                          <a:solidFill>
                                            <a:srgbClr val="000000"/>
                                          </a:solidFill>
                                          <a:effectLst/>
                                          <a:uLnTx/>
                                          <a:uFillTx/>
                                          <a:latin typeface="Cambria Math" panose="02040503050406030204" pitchFamily="18" charset="0"/>
                                          <a:cs typeface="+mn-cs"/>
                                        </a:rPr>
                                        <m:t>𝑦</m:t>
                                      </m:r>
                                    </m:e>
                                    <m:sub>
                                      <m:r>
                                        <a:rPr kumimoji="1" lang="ja-JP" altLang="en-US" sz="2400" b="0" i="1" u="none" strike="noStrike" kern="1200" cap="none" spc="0" normalizeH="0" baseline="0" noProof="0">
                                          <a:ln>
                                            <a:noFill/>
                                          </a:ln>
                                          <a:solidFill>
                                            <a:srgbClr val="000000"/>
                                          </a:solidFill>
                                          <a:effectLst/>
                                          <a:uLnTx/>
                                          <a:uFillTx/>
                                          <a:latin typeface="Cambria Math" panose="02040503050406030204" pitchFamily="18" charset="0"/>
                                          <a:cs typeface="+mn-cs"/>
                                        </a:rPr>
                                        <m:t>𝑖</m:t>
                                      </m:r>
                                    </m:sub>
                                  </m:sSub>
                                  <m:r>
                                    <a:rPr kumimoji="1" lang="ja-JP" altLang="en-US" sz="2400" b="0" i="1" u="none" strike="noStrike" kern="1200" cap="none" spc="0" normalizeH="0" baseline="0" noProof="0">
                                      <a:ln>
                                        <a:noFill/>
                                      </a:ln>
                                      <a:solidFill>
                                        <a:srgbClr val="000000"/>
                                      </a:solidFill>
                                      <a:effectLst/>
                                      <a:uLnTx/>
                                      <a:uFillTx/>
                                      <a:latin typeface="Cambria Math" panose="02040503050406030204" pitchFamily="18" charset="0"/>
                                      <a:cs typeface="+mn-cs"/>
                                    </a:rPr>
                                    <m:t>−</m:t>
                                  </m:r>
                                  <m:nary>
                                    <m:naryPr>
                                      <m:chr m:val="∑"/>
                                      <m:ctrlPr>
                                        <a:rPr kumimoji="1" lang="ja-JP" altLang="en-US" sz="2400" b="0" i="1" u="none" strike="noStrike" kern="1200" cap="none" spc="0" normalizeH="0" baseline="0" noProof="0">
                                          <a:ln>
                                            <a:noFill/>
                                          </a:ln>
                                          <a:solidFill>
                                            <a:srgbClr val="000000"/>
                                          </a:solidFill>
                                          <a:effectLst/>
                                          <a:uLnTx/>
                                          <a:uFillTx/>
                                          <a:latin typeface="Cambria Math" panose="02040503050406030204" pitchFamily="18" charset="0"/>
                                          <a:cs typeface="+mn-cs"/>
                                        </a:rPr>
                                      </m:ctrlPr>
                                    </m:naryPr>
                                    <m:sub>
                                      <m:r>
                                        <a:rPr kumimoji="1" lang="ja-JP" altLang="en-US" sz="2400" b="0" i="1" u="none" strike="noStrike" kern="1200" cap="none" spc="0" normalizeH="0" baseline="0" noProof="0">
                                          <a:ln>
                                            <a:noFill/>
                                          </a:ln>
                                          <a:solidFill>
                                            <a:srgbClr val="000000"/>
                                          </a:solidFill>
                                          <a:effectLst/>
                                          <a:uLnTx/>
                                          <a:uFillTx/>
                                          <a:latin typeface="Cambria Math" panose="02040503050406030204" pitchFamily="18" charset="0"/>
                                          <a:cs typeface="+mn-cs"/>
                                        </a:rPr>
                                        <m:t>𝑘</m:t>
                                      </m:r>
                                      <m:r>
                                        <a:rPr kumimoji="1" lang="ja-JP" altLang="en-US" sz="2400" b="0" i="1" u="none" strike="noStrike" kern="1200" cap="none" spc="0" normalizeH="0" baseline="0" noProof="0">
                                          <a:ln>
                                            <a:noFill/>
                                          </a:ln>
                                          <a:solidFill>
                                            <a:srgbClr val="000000"/>
                                          </a:solidFill>
                                          <a:effectLst/>
                                          <a:uLnTx/>
                                          <a:uFillTx/>
                                          <a:latin typeface="Cambria Math" panose="02040503050406030204" pitchFamily="18" charset="0"/>
                                          <a:cs typeface="+mn-cs"/>
                                        </a:rPr>
                                        <m:t>=1</m:t>
                                      </m:r>
                                    </m:sub>
                                    <m:sup>
                                      <m:r>
                                        <a:rPr kumimoji="1" lang="ja-JP" altLang="en-US" sz="2400" b="0" i="1" u="none" strike="noStrike" kern="1200" cap="none" spc="0" normalizeH="0" baseline="0" noProof="0">
                                          <a:ln>
                                            <a:noFill/>
                                          </a:ln>
                                          <a:solidFill>
                                            <a:srgbClr val="000000"/>
                                          </a:solidFill>
                                          <a:effectLst/>
                                          <a:uLnTx/>
                                          <a:uFillTx/>
                                          <a:latin typeface="Cambria Math" panose="02040503050406030204" pitchFamily="18" charset="0"/>
                                          <a:cs typeface="+mn-cs"/>
                                        </a:rPr>
                                        <m:t>𝑛</m:t>
                                      </m:r>
                                    </m:sup>
                                    <m:e>
                                      <m:sSub>
                                        <m:sSubPr>
                                          <m:ctrlPr>
                                            <a:rPr kumimoji="1" lang="ja-JP" altLang="en-US" sz="24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ja-JP" altLang="en-US" sz="2400" b="0" i="1" u="none" strike="noStrike" kern="1200" cap="none" spc="0" normalizeH="0" baseline="0" noProof="0">
                                              <a:ln>
                                                <a:noFill/>
                                              </a:ln>
                                              <a:solidFill>
                                                <a:srgbClr val="000000"/>
                                              </a:solidFill>
                                              <a:effectLst/>
                                              <a:uLnTx/>
                                              <a:uFillTx/>
                                              <a:latin typeface="Cambria Math" panose="02040503050406030204" pitchFamily="18" charset="0"/>
                                              <a:cs typeface="+mn-cs"/>
                                            </a:rPr>
                                            <m:t>𝑎</m:t>
                                          </m:r>
                                        </m:e>
                                        <m:sub>
                                          <m:r>
                                            <a:rPr kumimoji="1" lang="ja-JP" altLang="en-US" sz="2400" b="0" i="1" u="none" strike="noStrike" kern="1200" cap="none" spc="0" normalizeH="0" baseline="0" noProof="0">
                                              <a:ln>
                                                <a:noFill/>
                                              </a:ln>
                                              <a:solidFill>
                                                <a:srgbClr val="000000"/>
                                              </a:solidFill>
                                              <a:effectLst/>
                                              <a:uLnTx/>
                                              <a:uFillTx/>
                                              <a:latin typeface="Cambria Math" panose="02040503050406030204" pitchFamily="18" charset="0"/>
                                              <a:cs typeface="+mn-cs"/>
                                            </a:rPr>
                                            <m:t>𝑘</m:t>
                                          </m:r>
                                        </m:sub>
                                      </m:sSub>
                                      <m:sSub>
                                        <m:sSubPr>
                                          <m:ctrlPr>
                                            <a:rPr kumimoji="1" lang="ja-JP" altLang="en-US" sz="24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ja-JP" altLang="en-US" sz="2400" b="0" i="1" u="none" strike="noStrike" kern="1200" cap="none" spc="0" normalizeH="0" baseline="0" noProof="0">
                                              <a:ln>
                                                <a:noFill/>
                                              </a:ln>
                                              <a:solidFill>
                                                <a:srgbClr val="000000"/>
                                              </a:solidFill>
                                              <a:effectLst/>
                                              <a:uLnTx/>
                                              <a:uFillTx/>
                                              <a:latin typeface="Cambria Math" panose="02040503050406030204" pitchFamily="18" charset="0"/>
                                              <a:cs typeface="+mn-cs"/>
                                            </a:rPr>
                                            <m:t>𝑓</m:t>
                                          </m:r>
                                        </m:e>
                                        <m:sub>
                                          <m:r>
                                            <a:rPr kumimoji="1" lang="ja-JP" altLang="en-US" sz="2400" b="0" i="1" u="none" strike="noStrike" kern="1200" cap="none" spc="0" normalizeH="0" baseline="0" noProof="0">
                                              <a:ln>
                                                <a:noFill/>
                                              </a:ln>
                                              <a:solidFill>
                                                <a:srgbClr val="000000"/>
                                              </a:solidFill>
                                              <a:effectLst/>
                                              <a:uLnTx/>
                                              <a:uFillTx/>
                                              <a:latin typeface="Cambria Math" panose="02040503050406030204" pitchFamily="18" charset="0"/>
                                              <a:cs typeface="+mn-cs"/>
                                            </a:rPr>
                                            <m:t>𝑘</m:t>
                                          </m:r>
                                        </m:sub>
                                      </m:sSub>
                                      <m:r>
                                        <a:rPr kumimoji="1" lang="ja-JP" altLang="en-US" sz="2400" b="0" i="1" u="none" strike="noStrike" kern="1200" cap="none" spc="0" normalizeH="0" baseline="0" noProof="0">
                                          <a:ln>
                                            <a:noFill/>
                                          </a:ln>
                                          <a:solidFill>
                                            <a:srgbClr val="000000"/>
                                          </a:solidFill>
                                          <a:effectLst/>
                                          <a:uLnTx/>
                                          <a:uFillTx/>
                                          <a:latin typeface="Cambria Math" panose="02040503050406030204" pitchFamily="18" charset="0"/>
                                          <a:cs typeface="+mn-cs"/>
                                        </a:rPr>
                                        <m:t>(</m:t>
                                      </m:r>
                                      <m:sSub>
                                        <m:sSubPr>
                                          <m:ctrlPr>
                                            <a:rPr kumimoji="1" lang="ja-JP" altLang="en-US" sz="24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ja-JP" altLang="en-US" sz="2400" b="0" i="1" u="none" strike="noStrike" kern="1200" cap="none" spc="0" normalizeH="0" baseline="0" noProof="0">
                                              <a:ln>
                                                <a:noFill/>
                                              </a:ln>
                                              <a:solidFill>
                                                <a:srgbClr val="000000"/>
                                              </a:solidFill>
                                              <a:effectLst/>
                                              <a:uLnTx/>
                                              <a:uFillTx/>
                                              <a:latin typeface="Cambria Math" panose="02040503050406030204" pitchFamily="18" charset="0"/>
                                              <a:cs typeface="+mn-cs"/>
                                            </a:rPr>
                                            <m:t>𝑥</m:t>
                                          </m:r>
                                        </m:e>
                                        <m:sub>
                                          <m:r>
                                            <a:rPr kumimoji="1" lang="ja-JP" altLang="en-US" sz="2400" b="0" i="1" u="none" strike="noStrike" kern="1200" cap="none" spc="0" normalizeH="0" baseline="0" noProof="0">
                                              <a:ln>
                                                <a:noFill/>
                                              </a:ln>
                                              <a:solidFill>
                                                <a:srgbClr val="000000"/>
                                              </a:solidFill>
                                              <a:effectLst/>
                                              <a:uLnTx/>
                                              <a:uFillTx/>
                                              <a:latin typeface="Cambria Math" panose="02040503050406030204" pitchFamily="18" charset="0"/>
                                              <a:cs typeface="+mn-cs"/>
                                            </a:rPr>
                                            <m:t>𝑖</m:t>
                                          </m:r>
                                        </m:sub>
                                      </m:sSub>
                                      <m:r>
                                        <a:rPr kumimoji="1" lang="ja-JP" altLang="en-US" sz="2400" b="0" i="1" u="none" strike="noStrike" kern="1200" cap="none" spc="0" normalizeH="0" baseline="0" noProof="0">
                                          <a:ln>
                                            <a:noFill/>
                                          </a:ln>
                                          <a:solidFill>
                                            <a:srgbClr val="000000"/>
                                          </a:solidFill>
                                          <a:effectLst/>
                                          <a:uLnTx/>
                                          <a:uFillTx/>
                                          <a:latin typeface="Cambria Math" panose="02040503050406030204" pitchFamily="18" charset="0"/>
                                          <a:cs typeface="+mn-cs"/>
                                        </a:rPr>
                                        <m:t>)</m:t>
                                      </m:r>
                                    </m:e>
                                  </m:nary>
                                </m:e>
                              </m:d>
                            </m:e>
                            <m:sup>
                              <m:r>
                                <a:rPr kumimoji="1" lang="ja-JP" altLang="en-US" sz="2400" b="0" i="1" u="none" strike="noStrike" kern="1200" cap="none" spc="0" normalizeH="0" baseline="0" noProof="0">
                                  <a:ln>
                                    <a:noFill/>
                                  </a:ln>
                                  <a:solidFill>
                                    <a:srgbClr val="000000"/>
                                  </a:solidFill>
                                  <a:effectLst/>
                                  <a:uLnTx/>
                                  <a:uFillTx/>
                                  <a:latin typeface="Cambria Math" panose="02040503050406030204" pitchFamily="18" charset="0"/>
                                  <a:cs typeface="+mn-cs"/>
                                </a:rPr>
                                <m:t>2</m:t>
                              </m:r>
                            </m:sup>
                          </m:sSup>
                        </m:e>
                      </m:nary>
                    </m:oMath>
                  </m:oMathPara>
                </a14:m>
                <a:endParaRPr kumimoji="1" lang="ja-JP" altLang="en-US" sz="2400" b="0"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mn-cs"/>
                </a:endParaRPr>
              </a:p>
            </p:txBody>
          </p:sp>
        </mc:Choice>
        <mc:Fallback xmlns="">
          <p:sp>
            <p:nvSpPr>
              <p:cNvPr id="5" name="オブジェクト 6">
                <a:extLst>
                  <a:ext uri="{FF2B5EF4-FFF2-40B4-BE49-F238E27FC236}">
                    <a16:creationId xmlns:a16="http://schemas.microsoft.com/office/drawing/2014/main" id="{62097209-70F0-19EF-38EF-4EF9A4EEC1D6}"/>
                  </a:ext>
                </a:extLst>
              </p:cNvPr>
              <p:cNvSpPr txBox="1">
                <a:spLocks noRot="1" noChangeAspect="1" noMove="1" noResize="1" noEditPoints="1" noAdjustHandles="1" noChangeArrowheads="1" noChangeShapeType="1" noTextEdit="1"/>
              </p:cNvSpPr>
              <p:nvPr/>
            </p:nvSpPr>
            <p:spPr bwMode="auto">
              <a:xfrm>
                <a:off x="2555875" y="849437"/>
                <a:ext cx="2957513" cy="879475"/>
              </a:xfrm>
              <a:prstGeom prst="rect">
                <a:avLst/>
              </a:prstGeom>
              <a:blipFill>
                <a:blip r:embed="rId5"/>
                <a:stretch>
                  <a:fillRect/>
                </a:stretch>
              </a:blipFill>
              <a:ln>
                <a:noFill/>
              </a:ln>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7" name="オブジェクト 7">
                <a:extLst>
                  <a:ext uri="{FF2B5EF4-FFF2-40B4-BE49-F238E27FC236}">
                    <a16:creationId xmlns:a16="http://schemas.microsoft.com/office/drawing/2014/main" id="{E1BE8C1D-C1D5-C0FA-7B7B-FAE2C71964B7}"/>
                  </a:ext>
                </a:extLst>
              </p:cNvPr>
              <p:cNvSpPr txBox="1"/>
              <p:nvPr/>
            </p:nvSpPr>
            <p:spPr bwMode="auto">
              <a:xfrm>
                <a:off x="4000500" y="1584450"/>
                <a:ext cx="4886325" cy="919162"/>
              </a:xfrm>
              <a:prstGeom prst="rect">
                <a:avLst/>
              </a:prstGeom>
              <a:noFill/>
              <a:ln>
                <a:noFill/>
              </a:ln>
            </p:spPr>
            <p:txBody>
              <a:bodyPr>
                <a:normAutofit fontScale="77500" lnSpcReduction="20000"/>
              </a:bodyPr>
              <a:lstStyle/>
              <a:p>
                <a:pPr marL="0" marR="0" lvl="0" indent="0" algn="l" defTabSz="914400" rtl="0" eaLnBrk="1" fontAlgn="base" latinLnBrk="0" hangingPunct="1">
                  <a:lnSpc>
                    <a:spcPct val="100000"/>
                  </a:lnSpc>
                  <a:spcBef>
                    <a:spcPct val="0"/>
                  </a:spcBef>
                  <a:spcAft>
                    <a:spcPct val="0"/>
                  </a:spcAft>
                  <a:buClrTx/>
                  <a:buSzTx/>
                  <a:buFontTx/>
                  <a:buNone/>
                  <a:tabLst/>
                  <a:defRPr/>
                </a:pPr>
                <a14:m>
                  <m:oMathPara xmlns:m="http://schemas.openxmlformats.org/officeDocument/2006/math">
                    <m:oMathParaPr>
                      <m:jc m:val="left"/>
                    </m:oMathParaPr>
                    <m:oMath xmlns:m="http://schemas.openxmlformats.org/officeDocument/2006/math">
                      <m:f>
                        <m:fPr>
                          <m:ctrlPr>
                            <a:rPr kumimoji="1" lang="ja-JP" altLang="en-US" sz="2400" b="0" i="1" u="none" strike="noStrike" kern="1200" cap="none" spc="0" normalizeH="0" baseline="0" noProof="0">
                              <a:ln>
                                <a:noFill/>
                              </a:ln>
                              <a:solidFill>
                                <a:srgbClr val="000000"/>
                              </a:solidFill>
                              <a:effectLst/>
                              <a:uLnTx/>
                              <a:uFillTx/>
                              <a:latin typeface="Cambria Math" panose="02040503050406030204" pitchFamily="18" charset="0"/>
                              <a:cs typeface="+mn-cs"/>
                            </a:rPr>
                          </m:ctrlPr>
                        </m:fPr>
                        <m:num>
                          <m:r>
                            <a:rPr kumimoji="1" lang="ja-JP" altLang="en-US" sz="2400" b="0" i="1" u="none" strike="noStrike" kern="1200" cap="none" spc="0" normalizeH="0" baseline="0" noProof="0">
                              <a:ln>
                                <a:noFill/>
                              </a:ln>
                              <a:solidFill>
                                <a:srgbClr val="000000"/>
                              </a:solidFill>
                              <a:effectLst/>
                              <a:uLnTx/>
                              <a:uFillTx/>
                              <a:latin typeface="Cambria Math" panose="02040503050406030204" pitchFamily="18" charset="0"/>
                              <a:cs typeface="+mn-cs"/>
                            </a:rPr>
                            <m:t>𝑑𝑆</m:t>
                          </m:r>
                        </m:num>
                        <m:den>
                          <m:r>
                            <a:rPr kumimoji="1" lang="ja-JP" altLang="en-US" sz="2400" b="0" i="1" u="none" strike="noStrike" kern="1200" cap="none" spc="0" normalizeH="0" baseline="0" noProof="0">
                              <a:ln>
                                <a:noFill/>
                              </a:ln>
                              <a:solidFill>
                                <a:srgbClr val="000000"/>
                              </a:solidFill>
                              <a:effectLst/>
                              <a:uLnTx/>
                              <a:uFillTx/>
                              <a:latin typeface="Cambria Math" panose="02040503050406030204" pitchFamily="18" charset="0"/>
                              <a:cs typeface="+mn-cs"/>
                            </a:rPr>
                            <m:t>𝑑</m:t>
                          </m:r>
                          <m:sSub>
                            <m:sSubPr>
                              <m:ctrlPr>
                                <a:rPr kumimoji="1" lang="ja-JP" altLang="en-US" sz="24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ja-JP" altLang="en-US" sz="2400" b="0" i="1" u="none" strike="noStrike" kern="1200" cap="none" spc="0" normalizeH="0" baseline="0" noProof="0">
                                  <a:ln>
                                    <a:noFill/>
                                  </a:ln>
                                  <a:solidFill>
                                    <a:srgbClr val="000000"/>
                                  </a:solidFill>
                                  <a:effectLst/>
                                  <a:uLnTx/>
                                  <a:uFillTx/>
                                  <a:latin typeface="Cambria Math" panose="02040503050406030204" pitchFamily="18" charset="0"/>
                                  <a:cs typeface="+mn-cs"/>
                                </a:rPr>
                                <m:t>𝑎</m:t>
                              </m:r>
                            </m:e>
                            <m:sub>
                              <m:r>
                                <a:rPr kumimoji="1" lang="ja-JP" altLang="en-US" sz="2400" b="0" i="1" u="none" strike="noStrike" kern="1200" cap="none" spc="0" normalizeH="0" baseline="0" noProof="0">
                                  <a:ln>
                                    <a:noFill/>
                                  </a:ln>
                                  <a:solidFill>
                                    <a:srgbClr val="000000"/>
                                  </a:solidFill>
                                  <a:effectLst/>
                                  <a:uLnTx/>
                                  <a:uFillTx/>
                                  <a:latin typeface="Cambria Math" panose="02040503050406030204" pitchFamily="18" charset="0"/>
                                  <a:cs typeface="+mn-cs"/>
                                </a:rPr>
                                <m:t>𝑙</m:t>
                              </m:r>
                            </m:sub>
                          </m:sSub>
                        </m:den>
                      </m:f>
                      <m:r>
                        <a:rPr kumimoji="1" lang="ja-JP" altLang="en-US" sz="2400" b="0" i="1" u="none" strike="noStrike" kern="1200" cap="none" spc="0" normalizeH="0" baseline="0" noProof="0">
                          <a:ln>
                            <a:noFill/>
                          </a:ln>
                          <a:solidFill>
                            <a:srgbClr val="000000"/>
                          </a:solidFill>
                          <a:effectLst/>
                          <a:uLnTx/>
                          <a:uFillTx/>
                          <a:latin typeface="Cambria Math" panose="02040503050406030204" pitchFamily="18" charset="0"/>
                          <a:cs typeface="+mn-cs"/>
                        </a:rPr>
                        <m:t>=−2</m:t>
                      </m:r>
                      <m:nary>
                        <m:naryPr>
                          <m:chr m:val="∑"/>
                          <m:ctrlPr>
                            <a:rPr kumimoji="1" lang="ja-JP" altLang="en-US" sz="2400" b="0" i="1" u="none" strike="noStrike" kern="1200" cap="none" spc="0" normalizeH="0" baseline="0" noProof="0">
                              <a:ln>
                                <a:noFill/>
                              </a:ln>
                              <a:solidFill>
                                <a:srgbClr val="000000"/>
                              </a:solidFill>
                              <a:effectLst/>
                              <a:uLnTx/>
                              <a:uFillTx/>
                              <a:latin typeface="Cambria Math" panose="02040503050406030204" pitchFamily="18" charset="0"/>
                              <a:cs typeface="+mn-cs"/>
                            </a:rPr>
                          </m:ctrlPr>
                        </m:naryPr>
                        <m:sub>
                          <m:r>
                            <a:rPr kumimoji="1" lang="ja-JP" altLang="en-US" sz="2400" b="0" i="1" u="none" strike="noStrike" kern="1200" cap="none" spc="0" normalizeH="0" baseline="0" noProof="0">
                              <a:ln>
                                <a:noFill/>
                              </a:ln>
                              <a:solidFill>
                                <a:srgbClr val="000000"/>
                              </a:solidFill>
                              <a:effectLst/>
                              <a:uLnTx/>
                              <a:uFillTx/>
                              <a:latin typeface="Cambria Math" panose="02040503050406030204" pitchFamily="18" charset="0"/>
                              <a:cs typeface="+mn-cs"/>
                            </a:rPr>
                            <m:t>𝑖</m:t>
                          </m:r>
                          <m:r>
                            <a:rPr kumimoji="1" lang="ja-JP" altLang="en-US" sz="2400" b="0" i="1" u="none" strike="noStrike" kern="1200" cap="none" spc="0" normalizeH="0" baseline="0" noProof="0">
                              <a:ln>
                                <a:noFill/>
                              </a:ln>
                              <a:solidFill>
                                <a:srgbClr val="000000"/>
                              </a:solidFill>
                              <a:effectLst/>
                              <a:uLnTx/>
                              <a:uFillTx/>
                              <a:latin typeface="Cambria Math" panose="02040503050406030204" pitchFamily="18" charset="0"/>
                              <a:cs typeface="+mn-cs"/>
                            </a:rPr>
                            <m:t>=1</m:t>
                          </m:r>
                        </m:sub>
                        <m:sup>
                          <m:r>
                            <a:rPr kumimoji="1" lang="ja-JP" altLang="en-US" sz="2400" b="0" i="1" u="none" strike="noStrike" kern="1200" cap="none" spc="0" normalizeH="0" baseline="0" noProof="0">
                              <a:ln>
                                <a:noFill/>
                              </a:ln>
                              <a:solidFill>
                                <a:srgbClr val="000000"/>
                              </a:solidFill>
                              <a:effectLst/>
                              <a:uLnTx/>
                              <a:uFillTx/>
                              <a:latin typeface="Cambria Math" panose="02040503050406030204" pitchFamily="18" charset="0"/>
                              <a:cs typeface="+mn-cs"/>
                            </a:rPr>
                            <m:t>𝑁</m:t>
                          </m:r>
                        </m:sup>
                        <m:e>
                          <m:sSub>
                            <m:sSubPr>
                              <m:ctrlPr>
                                <a:rPr kumimoji="1" lang="ja-JP" altLang="en-US" sz="24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ja-JP" altLang="en-US" sz="2400" b="0" i="1" u="none" strike="noStrike" kern="1200" cap="none" spc="0" normalizeH="0" baseline="0" noProof="0">
                                  <a:ln>
                                    <a:noFill/>
                                  </a:ln>
                                  <a:solidFill>
                                    <a:srgbClr val="000000"/>
                                  </a:solidFill>
                                  <a:effectLst/>
                                  <a:uLnTx/>
                                  <a:uFillTx/>
                                  <a:latin typeface="Cambria Math" panose="02040503050406030204" pitchFamily="18" charset="0"/>
                                  <a:cs typeface="+mn-cs"/>
                                </a:rPr>
                                <m:t>𝑓</m:t>
                              </m:r>
                            </m:e>
                            <m:sub>
                              <m:r>
                                <a:rPr kumimoji="1" lang="ja-JP" altLang="en-US" sz="2400" b="0" i="1" u="none" strike="noStrike" kern="1200" cap="none" spc="0" normalizeH="0" baseline="0" noProof="0">
                                  <a:ln>
                                    <a:noFill/>
                                  </a:ln>
                                  <a:solidFill>
                                    <a:srgbClr val="000000"/>
                                  </a:solidFill>
                                  <a:effectLst/>
                                  <a:uLnTx/>
                                  <a:uFillTx/>
                                  <a:latin typeface="Cambria Math" panose="02040503050406030204" pitchFamily="18" charset="0"/>
                                  <a:cs typeface="+mn-cs"/>
                                </a:rPr>
                                <m:t>𝑙</m:t>
                              </m:r>
                            </m:sub>
                          </m:sSub>
                          <m:r>
                            <a:rPr kumimoji="1" lang="ja-JP" altLang="en-US" sz="2400" b="0" i="1" u="none" strike="noStrike" kern="1200" cap="none" spc="0" normalizeH="0" baseline="0" noProof="0">
                              <a:ln>
                                <a:noFill/>
                              </a:ln>
                              <a:solidFill>
                                <a:srgbClr val="000000"/>
                              </a:solidFill>
                              <a:effectLst/>
                              <a:uLnTx/>
                              <a:uFillTx/>
                              <a:latin typeface="Cambria Math" panose="02040503050406030204" pitchFamily="18" charset="0"/>
                              <a:cs typeface="+mn-cs"/>
                            </a:rPr>
                            <m:t>(</m:t>
                          </m:r>
                          <m:sSub>
                            <m:sSubPr>
                              <m:ctrlPr>
                                <a:rPr kumimoji="1" lang="ja-JP" altLang="en-US" sz="24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ja-JP" altLang="en-US" sz="2400" b="0" i="1" u="none" strike="noStrike" kern="1200" cap="none" spc="0" normalizeH="0" baseline="0" noProof="0">
                                  <a:ln>
                                    <a:noFill/>
                                  </a:ln>
                                  <a:solidFill>
                                    <a:srgbClr val="000000"/>
                                  </a:solidFill>
                                  <a:effectLst/>
                                  <a:uLnTx/>
                                  <a:uFillTx/>
                                  <a:latin typeface="Cambria Math" panose="02040503050406030204" pitchFamily="18" charset="0"/>
                                  <a:cs typeface="+mn-cs"/>
                                </a:rPr>
                                <m:t>𝑥</m:t>
                              </m:r>
                            </m:e>
                            <m:sub>
                              <m:r>
                                <a:rPr kumimoji="1" lang="ja-JP" altLang="en-US" sz="2400" b="0" i="1" u="none" strike="noStrike" kern="1200" cap="none" spc="0" normalizeH="0" baseline="0" noProof="0">
                                  <a:ln>
                                    <a:noFill/>
                                  </a:ln>
                                  <a:solidFill>
                                    <a:srgbClr val="000000"/>
                                  </a:solidFill>
                                  <a:effectLst/>
                                  <a:uLnTx/>
                                  <a:uFillTx/>
                                  <a:latin typeface="Cambria Math" panose="02040503050406030204" pitchFamily="18" charset="0"/>
                                  <a:cs typeface="+mn-cs"/>
                                </a:rPr>
                                <m:t>𝑖</m:t>
                              </m:r>
                            </m:sub>
                          </m:sSub>
                          <m:r>
                            <a:rPr kumimoji="1" lang="ja-JP" altLang="en-US" sz="2400" b="0" i="1" u="none" strike="noStrike" kern="1200" cap="none" spc="0" normalizeH="0" baseline="0" noProof="0">
                              <a:ln>
                                <a:noFill/>
                              </a:ln>
                              <a:solidFill>
                                <a:srgbClr val="000000"/>
                              </a:solidFill>
                              <a:effectLst/>
                              <a:uLnTx/>
                              <a:uFillTx/>
                              <a:latin typeface="Cambria Math" panose="02040503050406030204" pitchFamily="18" charset="0"/>
                              <a:cs typeface="+mn-cs"/>
                            </a:rPr>
                            <m:t>)</m:t>
                          </m:r>
                          <m:d>
                            <m:dPr>
                              <m:ctrlPr>
                                <a:rPr kumimoji="1" lang="ja-JP" altLang="en-US" sz="2400" b="0" i="1" u="none" strike="noStrike" kern="1200" cap="none" spc="0" normalizeH="0" baseline="0" noProof="0">
                                  <a:ln>
                                    <a:noFill/>
                                  </a:ln>
                                  <a:solidFill>
                                    <a:srgbClr val="000000"/>
                                  </a:solidFill>
                                  <a:effectLst/>
                                  <a:uLnTx/>
                                  <a:uFillTx/>
                                  <a:latin typeface="Cambria Math" panose="02040503050406030204" pitchFamily="18" charset="0"/>
                                  <a:cs typeface="+mn-cs"/>
                                </a:rPr>
                              </m:ctrlPr>
                            </m:dPr>
                            <m:e>
                              <m:sSub>
                                <m:sSubPr>
                                  <m:ctrlPr>
                                    <a:rPr kumimoji="1" lang="ja-JP" altLang="en-US" sz="24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ja-JP" altLang="en-US" sz="2400" b="0" i="1" u="none" strike="noStrike" kern="1200" cap="none" spc="0" normalizeH="0" baseline="0" noProof="0">
                                      <a:ln>
                                        <a:noFill/>
                                      </a:ln>
                                      <a:solidFill>
                                        <a:srgbClr val="000000"/>
                                      </a:solidFill>
                                      <a:effectLst/>
                                      <a:uLnTx/>
                                      <a:uFillTx/>
                                      <a:latin typeface="Cambria Math" panose="02040503050406030204" pitchFamily="18" charset="0"/>
                                      <a:cs typeface="+mn-cs"/>
                                    </a:rPr>
                                    <m:t>𝑦</m:t>
                                  </m:r>
                                </m:e>
                                <m:sub>
                                  <m:r>
                                    <a:rPr kumimoji="1" lang="ja-JP" altLang="en-US" sz="2400" b="0" i="1" u="none" strike="noStrike" kern="1200" cap="none" spc="0" normalizeH="0" baseline="0" noProof="0">
                                      <a:ln>
                                        <a:noFill/>
                                      </a:ln>
                                      <a:solidFill>
                                        <a:srgbClr val="000000"/>
                                      </a:solidFill>
                                      <a:effectLst/>
                                      <a:uLnTx/>
                                      <a:uFillTx/>
                                      <a:latin typeface="Cambria Math" panose="02040503050406030204" pitchFamily="18" charset="0"/>
                                      <a:cs typeface="+mn-cs"/>
                                    </a:rPr>
                                    <m:t>𝑖</m:t>
                                  </m:r>
                                </m:sub>
                              </m:sSub>
                              <m:r>
                                <a:rPr kumimoji="1" lang="ja-JP" altLang="en-US" sz="2400" b="0" i="1" u="none" strike="noStrike" kern="1200" cap="none" spc="0" normalizeH="0" baseline="0" noProof="0">
                                  <a:ln>
                                    <a:noFill/>
                                  </a:ln>
                                  <a:solidFill>
                                    <a:srgbClr val="000000"/>
                                  </a:solidFill>
                                  <a:effectLst/>
                                  <a:uLnTx/>
                                  <a:uFillTx/>
                                  <a:latin typeface="Cambria Math" panose="02040503050406030204" pitchFamily="18" charset="0"/>
                                  <a:cs typeface="+mn-cs"/>
                                </a:rPr>
                                <m:t>−</m:t>
                              </m:r>
                              <m:nary>
                                <m:naryPr>
                                  <m:chr m:val="∑"/>
                                  <m:ctrlPr>
                                    <a:rPr kumimoji="1" lang="ja-JP" altLang="en-US" sz="2400" b="0" i="1" u="none" strike="noStrike" kern="1200" cap="none" spc="0" normalizeH="0" baseline="0" noProof="0">
                                      <a:ln>
                                        <a:noFill/>
                                      </a:ln>
                                      <a:solidFill>
                                        <a:srgbClr val="000000"/>
                                      </a:solidFill>
                                      <a:effectLst/>
                                      <a:uLnTx/>
                                      <a:uFillTx/>
                                      <a:latin typeface="Cambria Math" panose="02040503050406030204" pitchFamily="18" charset="0"/>
                                      <a:cs typeface="+mn-cs"/>
                                    </a:rPr>
                                  </m:ctrlPr>
                                </m:naryPr>
                                <m:sub>
                                  <m:r>
                                    <a:rPr kumimoji="1" lang="ja-JP" altLang="en-US" sz="2400" b="0" i="1" u="none" strike="noStrike" kern="1200" cap="none" spc="0" normalizeH="0" baseline="0" noProof="0">
                                      <a:ln>
                                        <a:noFill/>
                                      </a:ln>
                                      <a:solidFill>
                                        <a:srgbClr val="000000"/>
                                      </a:solidFill>
                                      <a:effectLst/>
                                      <a:uLnTx/>
                                      <a:uFillTx/>
                                      <a:latin typeface="Cambria Math" panose="02040503050406030204" pitchFamily="18" charset="0"/>
                                      <a:cs typeface="+mn-cs"/>
                                    </a:rPr>
                                    <m:t>𝑘</m:t>
                                  </m:r>
                                  <m:r>
                                    <a:rPr kumimoji="1" lang="ja-JP" altLang="en-US" sz="2400" b="0" i="1" u="none" strike="noStrike" kern="1200" cap="none" spc="0" normalizeH="0" baseline="0" noProof="0">
                                      <a:ln>
                                        <a:noFill/>
                                      </a:ln>
                                      <a:solidFill>
                                        <a:srgbClr val="000000"/>
                                      </a:solidFill>
                                      <a:effectLst/>
                                      <a:uLnTx/>
                                      <a:uFillTx/>
                                      <a:latin typeface="Cambria Math" panose="02040503050406030204" pitchFamily="18" charset="0"/>
                                      <a:cs typeface="+mn-cs"/>
                                    </a:rPr>
                                    <m:t>=1</m:t>
                                  </m:r>
                                </m:sub>
                                <m:sup>
                                  <m:r>
                                    <a:rPr kumimoji="1" lang="ja-JP" altLang="en-US" sz="2400" b="0" i="1" u="none" strike="noStrike" kern="1200" cap="none" spc="0" normalizeH="0" baseline="0" noProof="0">
                                      <a:ln>
                                        <a:noFill/>
                                      </a:ln>
                                      <a:solidFill>
                                        <a:srgbClr val="000000"/>
                                      </a:solidFill>
                                      <a:effectLst/>
                                      <a:uLnTx/>
                                      <a:uFillTx/>
                                      <a:latin typeface="Cambria Math" panose="02040503050406030204" pitchFamily="18" charset="0"/>
                                      <a:cs typeface="+mn-cs"/>
                                    </a:rPr>
                                    <m:t>𝑛</m:t>
                                  </m:r>
                                </m:sup>
                                <m:e>
                                  <m:sSub>
                                    <m:sSubPr>
                                      <m:ctrlPr>
                                        <a:rPr kumimoji="1" lang="ja-JP" altLang="en-US" sz="24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ja-JP" altLang="en-US" sz="2400" b="0" i="1" u="none" strike="noStrike" kern="1200" cap="none" spc="0" normalizeH="0" baseline="0" noProof="0">
                                          <a:ln>
                                            <a:noFill/>
                                          </a:ln>
                                          <a:solidFill>
                                            <a:srgbClr val="000000"/>
                                          </a:solidFill>
                                          <a:effectLst/>
                                          <a:uLnTx/>
                                          <a:uFillTx/>
                                          <a:latin typeface="Cambria Math" panose="02040503050406030204" pitchFamily="18" charset="0"/>
                                          <a:cs typeface="+mn-cs"/>
                                        </a:rPr>
                                        <m:t>𝑎</m:t>
                                      </m:r>
                                    </m:e>
                                    <m:sub>
                                      <m:r>
                                        <a:rPr kumimoji="1" lang="ja-JP" altLang="en-US" sz="2400" b="0" i="1" u="none" strike="noStrike" kern="1200" cap="none" spc="0" normalizeH="0" baseline="0" noProof="0">
                                          <a:ln>
                                            <a:noFill/>
                                          </a:ln>
                                          <a:solidFill>
                                            <a:srgbClr val="000000"/>
                                          </a:solidFill>
                                          <a:effectLst/>
                                          <a:uLnTx/>
                                          <a:uFillTx/>
                                          <a:latin typeface="Cambria Math" panose="02040503050406030204" pitchFamily="18" charset="0"/>
                                          <a:cs typeface="+mn-cs"/>
                                        </a:rPr>
                                        <m:t>𝑘</m:t>
                                      </m:r>
                                    </m:sub>
                                  </m:sSub>
                                  <m:sSub>
                                    <m:sSubPr>
                                      <m:ctrlPr>
                                        <a:rPr kumimoji="1" lang="ja-JP" altLang="en-US" sz="24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ja-JP" altLang="en-US" sz="2400" b="0" i="1" u="none" strike="noStrike" kern="1200" cap="none" spc="0" normalizeH="0" baseline="0" noProof="0">
                                          <a:ln>
                                            <a:noFill/>
                                          </a:ln>
                                          <a:solidFill>
                                            <a:srgbClr val="000000"/>
                                          </a:solidFill>
                                          <a:effectLst/>
                                          <a:uLnTx/>
                                          <a:uFillTx/>
                                          <a:latin typeface="Cambria Math" panose="02040503050406030204" pitchFamily="18" charset="0"/>
                                          <a:cs typeface="+mn-cs"/>
                                        </a:rPr>
                                        <m:t>𝑓</m:t>
                                      </m:r>
                                    </m:e>
                                    <m:sub>
                                      <m:r>
                                        <a:rPr kumimoji="1" lang="ja-JP" altLang="en-US" sz="2400" b="0" i="1" u="none" strike="noStrike" kern="1200" cap="none" spc="0" normalizeH="0" baseline="0" noProof="0">
                                          <a:ln>
                                            <a:noFill/>
                                          </a:ln>
                                          <a:solidFill>
                                            <a:srgbClr val="000000"/>
                                          </a:solidFill>
                                          <a:effectLst/>
                                          <a:uLnTx/>
                                          <a:uFillTx/>
                                          <a:latin typeface="Cambria Math" panose="02040503050406030204" pitchFamily="18" charset="0"/>
                                          <a:cs typeface="+mn-cs"/>
                                        </a:rPr>
                                        <m:t>𝑘</m:t>
                                      </m:r>
                                    </m:sub>
                                  </m:sSub>
                                  <m:r>
                                    <a:rPr kumimoji="1" lang="ja-JP" altLang="en-US" sz="2400" b="0" i="1" u="none" strike="noStrike" kern="1200" cap="none" spc="0" normalizeH="0" baseline="0" noProof="0">
                                      <a:ln>
                                        <a:noFill/>
                                      </a:ln>
                                      <a:solidFill>
                                        <a:srgbClr val="000000"/>
                                      </a:solidFill>
                                      <a:effectLst/>
                                      <a:uLnTx/>
                                      <a:uFillTx/>
                                      <a:latin typeface="Cambria Math" panose="02040503050406030204" pitchFamily="18" charset="0"/>
                                      <a:cs typeface="+mn-cs"/>
                                    </a:rPr>
                                    <m:t>(</m:t>
                                  </m:r>
                                  <m:sSub>
                                    <m:sSubPr>
                                      <m:ctrlPr>
                                        <a:rPr kumimoji="1" lang="ja-JP" altLang="en-US" sz="2400" b="0" i="1" u="none" strike="noStrike" kern="1200" cap="none" spc="0" normalizeH="0" baseline="0" noProof="0">
                                          <a:ln>
                                            <a:noFill/>
                                          </a:ln>
                                          <a:solidFill>
                                            <a:srgbClr val="000000"/>
                                          </a:solidFill>
                                          <a:effectLst/>
                                          <a:uLnTx/>
                                          <a:uFillTx/>
                                          <a:latin typeface="Cambria Math" panose="02040503050406030204" pitchFamily="18" charset="0"/>
                                          <a:cs typeface="+mn-cs"/>
                                        </a:rPr>
                                      </m:ctrlPr>
                                    </m:sSubPr>
                                    <m:e>
                                      <m:r>
                                        <a:rPr kumimoji="1" lang="ja-JP" altLang="en-US" sz="2400" b="0" i="1" u="none" strike="noStrike" kern="1200" cap="none" spc="0" normalizeH="0" baseline="0" noProof="0">
                                          <a:ln>
                                            <a:noFill/>
                                          </a:ln>
                                          <a:solidFill>
                                            <a:srgbClr val="000000"/>
                                          </a:solidFill>
                                          <a:effectLst/>
                                          <a:uLnTx/>
                                          <a:uFillTx/>
                                          <a:latin typeface="Cambria Math" panose="02040503050406030204" pitchFamily="18" charset="0"/>
                                          <a:cs typeface="+mn-cs"/>
                                        </a:rPr>
                                        <m:t>𝑥</m:t>
                                      </m:r>
                                    </m:e>
                                    <m:sub>
                                      <m:r>
                                        <a:rPr kumimoji="1" lang="ja-JP" altLang="en-US" sz="2400" b="0" i="1" u="none" strike="noStrike" kern="1200" cap="none" spc="0" normalizeH="0" baseline="0" noProof="0">
                                          <a:ln>
                                            <a:noFill/>
                                          </a:ln>
                                          <a:solidFill>
                                            <a:srgbClr val="000000"/>
                                          </a:solidFill>
                                          <a:effectLst/>
                                          <a:uLnTx/>
                                          <a:uFillTx/>
                                          <a:latin typeface="Cambria Math" panose="02040503050406030204" pitchFamily="18" charset="0"/>
                                          <a:cs typeface="+mn-cs"/>
                                        </a:rPr>
                                        <m:t>𝑖</m:t>
                                      </m:r>
                                    </m:sub>
                                  </m:sSub>
                                  <m:r>
                                    <a:rPr kumimoji="1" lang="ja-JP" altLang="en-US" sz="2400" b="0" i="1" u="none" strike="noStrike" kern="1200" cap="none" spc="0" normalizeH="0" baseline="0" noProof="0">
                                      <a:ln>
                                        <a:noFill/>
                                      </a:ln>
                                      <a:solidFill>
                                        <a:srgbClr val="000000"/>
                                      </a:solidFill>
                                      <a:effectLst/>
                                      <a:uLnTx/>
                                      <a:uFillTx/>
                                      <a:latin typeface="Cambria Math" panose="02040503050406030204" pitchFamily="18" charset="0"/>
                                      <a:cs typeface="+mn-cs"/>
                                    </a:rPr>
                                    <m:t>)</m:t>
                                  </m:r>
                                </m:e>
                              </m:nary>
                            </m:e>
                          </m:d>
                        </m:e>
                      </m:nary>
                      <m:r>
                        <a:rPr kumimoji="1" lang="ja-JP" altLang="en-US" sz="2400" b="0" i="1" u="none" strike="noStrike" kern="1200" cap="none" spc="0" normalizeH="0" baseline="0" noProof="0">
                          <a:ln>
                            <a:noFill/>
                          </a:ln>
                          <a:solidFill>
                            <a:srgbClr val="000000"/>
                          </a:solidFill>
                          <a:effectLst/>
                          <a:uLnTx/>
                          <a:uFillTx/>
                          <a:latin typeface="Cambria Math" panose="02040503050406030204" pitchFamily="18" charset="0"/>
                          <a:cs typeface="+mn-cs"/>
                        </a:rPr>
                        <m:t>=0</m:t>
                      </m:r>
                    </m:oMath>
                  </m:oMathPara>
                </a14:m>
                <a:endParaRPr kumimoji="1" lang="ja-JP" altLang="en-US" sz="2400" b="0"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mn-cs"/>
                </a:endParaRPr>
              </a:p>
            </p:txBody>
          </p:sp>
        </mc:Choice>
        <mc:Fallback xmlns="">
          <p:sp>
            <p:nvSpPr>
              <p:cNvPr id="7" name="オブジェクト 7">
                <a:extLst>
                  <a:ext uri="{FF2B5EF4-FFF2-40B4-BE49-F238E27FC236}">
                    <a16:creationId xmlns:a16="http://schemas.microsoft.com/office/drawing/2014/main" id="{E1BE8C1D-C1D5-C0FA-7B7B-FAE2C71964B7}"/>
                  </a:ext>
                </a:extLst>
              </p:cNvPr>
              <p:cNvSpPr txBox="1">
                <a:spLocks noRot="1" noChangeAspect="1" noMove="1" noResize="1" noEditPoints="1" noAdjustHandles="1" noChangeArrowheads="1" noChangeShapeType="1" noTextEdit="1"/>
              </p:cNvSpPr>
              <p:nvPr/>
            </p:nvSpPr>
            <p:spPr bwMode="auto">
              <a:xfrm>
                <a:off x="4000500" y="1584450"/>
                <a:ext cx="4886325" cy="919162"/>
              </a:xfrm>
              <a:prstGeom prst="rect">
                <a:avLst/>
              </a:prstGeom>
              <a:blipFill>
                <a:blip r:embed="rId6"/>
                <a:stretch>
                  <a:fillRect/>
                </a:stretch>
              </a:blipFill>
              <a:ln>
                <a:noFill/>
              </a:ln>
            </p:spPr>
            <p:txBody>
              <a:bodyPr/>
              <a:lstStyle/>
              <a:p>
                <a:r>
                  <a:rPr lang="ja-JP" altLang="en-US">
                    <a:noFill/>
                  </a:rPr>
                  <a:t> </a:t>
                </a:r>
              </a:p>
            </p:txBody>
          </p:sp>
        </mc:Fallback>
      </mc:AlternateContent>
      <p:sp>
        <p:nvSpPr>
          <p:cNvPr id="8" name="テキスト ボックス 7">
            <a:extLst>
              <a:ext uri="{FF2B5EF4-FFF2-40B4-BE49-F238E27FC236}">
                <a16:creationId xmlns:a16="http://schemas.microsoft.com/office/drawing/2014/main" id="{305E24C6-57B4-A99B-99FE-49CF02FD9CB3}"/>
              </a:ext>
            </a:extLst>
          </p:cNvPr>
          <p:cNvSpPr txBox="1"/>
          <p:nvPr/>
        </p:nvSpPr>
        <p:spPr>
          <a:xfrm>
            <a:off x="117498" y="5229299"/>
            <a:ext cx="8631192" cy="46166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dirty="0">
                <a:ln>
                  <a:noFill/>
                </a:ln>
                <a:solidFill>
                  <a:srgbClr val="000000"/>
                </a:solidFill>
                <a:effectLst/>
                <a:uLnTx/>
                <a:uFillTx/>
                <a:latin typeface="Times New Roman"/>
                <a:ea typeface="ＭＳ Ｐゴシック"/>
                <a:cs typeface="+mn-cs"/>
              </a:rPr>
              <a:t>係数に関して線形であれば、１度の行列計算で最終解が得られる</a:t>
            </a:r>
            <a:endParaRPr kumimoji="1" lang="ja-JP" altLang="en-US" sz="3200" b="1" i="0" u="none" strike="noStrike" kern="1200" cap="none" spc="0" normalizeH="0" baseline="0" noProof="0" dirty="0">
              <a:ln>
                <a:noFill/>
              </a:ln>
              <a:solidFill>
                <a:srgbClr val="0000FF"/>
              </a:solidFill>
              <a:effectLst/>
              <a:uLnTx/>
              <a:uFillTx/>
              <a:latin typeface="Times New Roman"/>
              <a:ea typeface="ＭＳ Ｐゴシック"/>
              <a:cs typeface="+mn-cs"/>
            </a:endParaRPr>
          </a:p>
        </p:txBody>
      </p:sp>
      <mc:AlternateContent xmlns:mc="http://schemas.openxmlformats.org/markup-compatibility/2006" xmlns:a14="http://schemas.microsoft.com/office/drawing/2010/main">
        <mc:Choice Requires="a14">
          <p:sp>
            <p:nvSpPr>
              <p:cNvPr id="9" name="オブジェクト 8">
                <a:extLst>
                  <a:ext uri="{FF2B5EF4-FFF2-40B4-BE49-F238E27FC236}">
                    <a16:creationId xmlns:a16="http://schemas.microsoft.com/office/drawing/2014/main" id="{F914CF1C-5CA0-1F7B-6C54-A9D8F90B66AA}"/>
                  </a:ext>
                </a:extLst>
              </p:cNvPr>
              <p:cNvSpPr txBox="1"/>
              <p:nvPr/>
            </p:nvSpPr>
            <p:spPr bwMode="auto">
              <a:xfrm>
                <a:off x="1562100" y="5784365"/>
                <a:ext cx="5408613" cy="850900"/>
              </a:xfrm>
              <a:prstGeom prst="rect">
                <a:avLst/>
              </a:prstGeom>
              <a:noFill/>
              <a:ln>
                <a:noFill/>
              </a:ln>
            </p:spPr>
            <p:txBody>
              <a:bodyPr>
                <a:noAutofit/>
              </a:bodyPr>
              <a:lstStyle/>
              <a:p>
                <a:r>
                  <a:rPr lang="ja-JP" altLang="en-US" sz="2800" dirty="0">
                    <a:solidFill>
                      <a:srgbClr val="000000"/>
                    </a:solidFill>
                  </a:rPr>
                  <a:t>例</a:t>
                </a:r>
                <a:r>
                  <a:rPr lang="en-US" altLang="ja-JP" sz="2800" dirty="0">
                    <a:solidFill>
                      <a:srgbClr val="000000"/>
                    </a:solidFill>
                  </a:rPr>
                  <a:t>:</a:t>
                </a:r>
                <a14:m>
                  <m:oMath xmlns:m="http://schemas.openxmlformats.org/officeDocument/2006/math">
                    <m:r>
                      <a:rPr lang="ja-JP" altLang="en-US" sz="2800" i="1">
                        <a:solidFill>
                          <a:srgbClr val="000000"/>
                        </a:solidFill>
                        <a:latin typeface="Cambria Math" panose="02040503050406030204" pitchFamily="18" charset="0"/>
                      </a:rPr>
                      <m:t> </m:t>
                    </m:r>
                    <m:r>
                      <a:rPr lang="ja-JP" altLang="en-US" sz="2800" i="1">
                        <a:solidFill>
                          <a:srgbClr val="000000"/>
                        </a:solidFill>
                        <a:latin typeface="Cambria Math" panose="02040503050406030204" pitchFamily="18" charset="0"/>
                      </a:rPr>
                      <m:t>𝑓</m:t>
                    </m:r>
                    <m:d>
                      <m:dPr>
                        <m:ctrlPr>
                          <a:rPr lang="ja-JP" altLang="en-US" sz="2800" i="1">
                            <a:solidFill>
                              <a:srgbClr val="000000"/>
                            </a:solidFill>
                            <a:latin typeface="Cambria Math" panose="02040503050406030204" pitchFamily="18" charset="0"/>
                          </a:rPr>
                        </m:ctrlPr>
                      </m:dPr>
                      <m:e>
                        <m:r>
                          <a:rPr lang="ja-JP" altLang="en-US" sz="2800" i="1">
                            <a:solidFill>
                              <a:srgbClr val="000000"/>
                            </a:solidFill>
                            <a:latin typeface="Cambria Math" panose="02040503050406030204" pitchFamily="18" charset="0"/>
                          </a:rPr>
                          <m:t>𝑥</m:t>
                        </m:r>
                      </m:e>
                    </m:d>
                    <m:r>
                      <a:rPr lang="ja-JP" altLang="en-US" sz="2800" i="1">
                        <a:solidFill>
                          <a:srgbClr val="000000"/>
                        </a:solidFill>
                        <a:latin typeface="Cambria Math" panose="02040503050406030204" pitchFamily="18" charset="0"/>
                      </a:rPr>
                      <m:t>=</m:t>
                    </m:r>
                    <m:r>
                      <a:rPr lang="ja-JP" altLang="en-US" sz="2800" i="1">
                        <a:solidFill>
                          <a:srgbClr val="000000"/>
                        </a:solidFill>
                        <a:latin typeface="Cambria Math" panose="02040503050406030204" pitchFamily="18" charset="0"/>
                      </a:rPr>
                      <m:t>𝑎</m:t>
                    </m:r>
                    <m:r>
                      <a:rPr lang="ja-JP" altLang="en-US" sz="2800" i="1">
                        <a:solidFill>
                          <a:srgbClr val="000000"/>
                        </a:solidFill>
                        <a:latin typeface="Cambria Math" panose="02040503050406030204" pitchFamily="18" charset="0"/>
                      </a:rPr>
                      <m:t>+</m:t>
                    </m:r>
                    <m:r>
                      <a:rPr lang="ja-JP" altLang="en-US" sz="2800" i="1">
                        <a:solidFill>
                          <a:srgbClr val="000000"/>
                        </a:solidFill>
                        <a:latin typeface="Cambria Math" panose="02040503050406030204" pitchFamily="18" charset="0"/>
                      </a:rPr>
                      <m:t>𝑏</m:t>
                    </m:r>
                    <m:func>
                      <m:funcPr>
                        <m:ctrlPr>
                          <a:rPr lang="ja-JP" altLang="en-US" sz="2800" i="1">
                            <a:solidFill>
                              <a:srgbClr val="000000"/>
                            </a:solidFill>
                            <a:latin typeface="Cambria Math" panose="02040503050406030204" pitchFamily="18" charset="0"/>
                          </a:rPr>
                        </m:ctrlPr>
                      </m:funcPr>
                      <m:fName>
                        <m:r>
                          <m:rPr>
                            <m:sty m:val="p"/>
                          </m:rPr>
                          <a:rPr lang="ja-JP" altLang="en-US" sz="2800" i="0">
                            <a:solidFill>
                              <a:srgbClr val="000000"/>
                            </a:solidFill>
                            <a:latin typeface="Cambria Math" panose="02040503050406030204" pitchFamily="18" charset="0"/>
                          </a:rPr>
                          <m:t>log</m:t>
                        </m:r>
                      </m:fName>
                      <m:e>
                        <m:r>
                          <a:rPr lang="ja-JP" altLang="en-US" sz="2800" i="1">
                            <a:solidFill>
                              <a:srgbClr val="000000"/>
                            </a:solidFill>
                            <a:latin typeface="Cambria Math" panose="02040503050406030204" pitchFamily="18" charset="0"/>
                          </a:rPr>
                          <m:t>𝑥</m:t>
                        </m:r>
                      </m:e>
                    </m:func>
                    <m:r>
                      <a:rPr lang="ja-JP" altLang="en-US" sz="2800" i="1">
                        <a:solidFill>
                          <a:srgbClr val="000000"/>
                        </a:solidFill>
                        <a:latin typeface="Cambria Math" panose="02040503050406030204" pitchFamily="18" charset="0"/>
                      </a:rPr>
                      <m:t>+</m:t>
                    </m:r>
                    <m:r>
                      <a:rPr lang="ja-JP" altLang="en-US" sz="2800" i="1">
                        <a:solidFill>
                          <a:srgbClr val="000000"/>
                        </a:solidFill>
                        <a:latin typeface="Cambria Math" panose="02040503050406030204" pitchFamily="18" charset="0"/>
                      </a:rPr>
                      <m:t>𝑐</m:t>
                    </m:r>
                    <m:r>
                      <a:rPr lang="ja-JP" altLang="en-US" sz="2800" i="1">
                        <a:solidFill>
                          <a:srgbClr val="000000"/>
                        </a:solidFill>
                        <a:latin typeface="Cambria Math" panose="02040503050406030204" pitchFamily="18" charset="0"/>
                      </a:rPr>
                      <m:t>/</m:t>
                    </m:r>
                    <m:r>
                      <a:rPr lang="ja-JP" altLang="en-US" sz="2800" i="1">
                        <a:solidFill>
                          <a:srgbClr val="000000"/>
                        </a:solidFill>
                        <a:latin typeface="Cambria Math" panose="02040503050406030204" pitchFamily="18" charset="0"/>
                      </a:rPr>
                      <m:t>𝑥</m:t>
                    </m:r>
                  </m:oMath>
                </a14:m>
                <a:endParaRPr lang="en-US" altLang="ja-JP" sz="2800" dirty="0"/>
              </a:p>
              <a:p>
                <a:r>
                  <a:rPr lang="ja-JP" altLang="en-US" sz="2800" dirty="0">
                    <a:solidFill>
                      <a:srgbClr val="000000"/>
                    </a:solidFill>
                  </a:rPr>
                  <a:t>　　</a:t>
                </a:r>
                <a14:m>
                  <m:oMath xmlns:m="http://schemas.openxmlformats.org/officeDocument/2006/math">
                    <m:r>
                      <a:rPr lang="ja-JP" altLang="en-US" sz="2800" i="1" smtClean="0">
                        <a:solidFill>
                          <a:srgbClr val="000000"/>
                        </a:solidFill>
                        <a:latin typeface="Cambria Math" panose="02040503050406030204" pitchFamily="18" charset="0"/>
                      </a:rPr>
                      <m:t>𝑓</m:t>
                    </m:r>
                    <m:d>
                      <m:dPr>
                        <m:ctrlPr>
                          <a:rPr lang="ja-JP" altLang="en-US" sz="2800" i="1">
                            <a:solidFill>
                              <a:srgbClr val="000000"/>
                            </a:solidFill>
                            <a:latin typeface="Cambria Math" panose="02040503050406030204" pitchFamily="18" charset="0"/>
                          </a:rPr>
                        </m:ctrlPr>
                      </m:dPr>
                      <m:e>
                        <m:r>
                          <a:rPr lang="ja-JP" altLang="en-US" sz="2800" i="1">
                            <a:solidFill>
                              <a:srgbClr val="000000"/>
                            </a:solidFill>
                            <a:latin typeface="Cambria Math" panose="02040503050406030204" pitchFamily="18" charset="0"/>
                          </a:rPr>
                          <m:t>𝑥</m:t>
                        </m:r>
                        <m:r>
                          <a:rPr lang="ja-JP" altLang="en-US" sz="2800" i="1">
                            <a:solidFill>
                              <a:srgbClr val="000000"/>
                            </a:solidFill>
                            <a:latin typeface="Cambria Math" panose="02040503050406030204" pitchFamily="18" charset="0"/>
                          </a:rPr>
                          <m:t>,</m:t>
                        </m:r>
                        <m:r>
                          <a:rPr lang="ja-JP" altLang="en-US" sz="2800" i="1">
                            <a:solidFill>
                              <a:srgbClr val="000000"/>
                            </a:solidFill>
                            <a:latin typeface="Cambria Math" panose="02040503050406030204" pitchFamily="18" charset="0"/>
                          </a:rPr>
                          <m:t>𝑦</m:t>
                        </m:r>
                      </m:e>
                    </m:d>
                    <m:r>
                      <a:rPr lang="ja-JP" altLang="en-US" sz="2800" i="1">
                        <a:solidFill>
                          <a:srgbClr val="000000"/>
                        </a:solidFill>
                        <a:latin typeface="Cambria Math" panose="02040503050406030204" pitchFamily="18" charset="0"/>
                      </a:rPr>
                      <m:t>=</m:t>
                    </m:r>
                    <m:r>
                      <a:rPr lang="ja-JP" altLang="en-US" sz="2800" i="1">
                        <a:solidFill>
                          <a:srgbClr val="000000"/>
                        </a:solidFill>
                        <a:latin typeface="Cambria Math" panose="02040503050406030204" pitchFamily="18" charset="0"/>
                      </a:rPr>
                      <m:t>𝑎</m:t>
                    </m:r>
                    <m:r>
                      <a:rPr lang="ja-JP" altLang="en-US" sz="2800" i="1">
                        <a:solidFill>
                          <a:srgbClr val="000000"/>
                        </a:solidFill>
                        <a:latin typeface="Cambria Math" panose="02040503050406030204" pitchFamily="18" charset="0"/>
                      </a:rPr>
                      <m:t>+</m:t>
                    </m:r>
                    <m:r>
                      <a:rPr lang="ja-JP" altLang="en-US" sz="2800" i="1">
                        <a:solidFill>
                          <a:srgbClr val="000000"/>
                        </a:solidFill>
                        <a:latin typeface="Cambria Math" panose="02040503050406030204" pitchFamily="18" charset="0"/>
                      </a:rPr>
                      <m:t>𝑏𝑥𝑦</m:t>
                    </m:r>
                    <m:r>
                      <a:rPr lang="ja-JP" altLang="en-US" sz="2800" i="1">
                        <a:solidFill>
                          <a:srgbClr val="000000"/>
                        </a:solidFill>
                        <a:latin typeface="Cambria Math" panose="02040503050406030204" pitchFamily="18" charset="0"/>
                      </a:rPr>
                      <m:t>+</m:t>
                    </m:r>
                    <m:r>
                      <a:rPr lang="ja-JP" altLang="en-US" sz="2800" i="1">
                        <a:solidFill>
                          <a:srgbClr val="000000"/>
                        </a:solidFill>
                        <a:latin typeface="Cambria Math" panose="02040503050406030204" pitchFamily="18" charset="0"/>
                      </a:rPr>
                      <m:t>𝑐𝑦</m:t>
                    </m:r>
                    <m:r>
                      <a:rPr lang="ja-JP" altLang="en-US" sz="2800" i="1">
                        <a:solidFill>
                          <a:srgbClr val="000000"/>
                        </a:solidFill>
                        <a:latin typeface="Cambria Math" panose="02040503050406030204" pitchFamily="18" charset="0"/>
                      </a:rPr>
                      <m:t>/</m:t>
                    </m:r>
                    <m:r>
                      <a:rPr lang="ja-JP" altLang="en-US" sz="2800" i="1">
                        <a:solidFill>
                          <a:srgbClr val="000000"/>
                        </a:solidFill>
                        <a:latin typeface="Cambria Math" panose="02040503050406030204" pitchFamily="18" charset="0"/>
                      </a:rPr>
                      <m:t>𝑥</m:t>
                    </m:r>
                  </m:oMath>
                </a14:m>
                <a:endParaRPr lang="en-US" altLang="ja-JP" sz="2800" dirty="0"/>
              </a:p>
              <a:p>
                <a:endParaRPr lang="ja-JP" altLang="en-US" sz="2800" dirty="0"/>
              </a:p>
            </p:txBody>
          </p:sp>
        </mc:Choice>
        <mc:Fallback xmlns="">
          <p:sp>
            <p:nvSpPr>
              <p:cNvPr id="9" name="オブジェクト 8">
                <a:extLst>
                  <a:ext uri="{FF2B5EF4-FFF2-40B4-BE49-F238E27FC236}">
                    <a16:creationId xmlns:a16="http://schemas.microsoft.com/office/drawing/2014/main" id="{F914CF1C-5CA0-1F7B-6C54-A9D8F90B66AA}"/>
                  </a:ext>
                </a:extLst>
              </p:cNvPr>
              <p:cNvSpPr txBox="1">
                <a:spLocks noRot="1" noChangeAspect="1" noMove="1" noResize="1" noEditPoints="1" noAdjustHandles="1" noChangeArrowheads="1" noChangeShapeType="1" noTextEdit="1"/>
              </p:cNvSpPr>
              <p:nvPr/>
            </p:nvSpPr>
            <p:spPr bwMode="auto">
              <a:xfrm>
                <a:off x="1562100" y="5784365"/>
                <a:ext cx="5408613" cy="850900"/>
              </a:xfrm>
              <a:prstGeom prst="rect">
                <a:avLst/>
              </a:prstGeom>
              <a:blipFill>
                <a:blip r:embed="rId7"/>
                <a:stretch>
                  <a:fillRect l="-2255" t="-10072" b="-6475"/>
                </a:stretch>
              </a:blipFill>
              <a:ln>
                <a:noFill/>
              </a:ln>
            </p:spPr>
            <p:txBody>
              <a:bodyPr/>
              <a:lstStyle/>
              <a:p>
                <a:r>
                  <a:rPr lang="ja-JP" altLang="en-US">
                    <a:noFill/>
                  </a:rPr>
                  <a:t> </a:t>
                </a:r>
              </a:p>
            </p:txBody>
          </p:sp>
        </mc:Fallback>
      </mc:AlternateContent>
    </p:spTree>
    <p:extLst>
      <p:ext uri="{BB962C8B-B14F-4D97-AF65-F5344CB8AC3E}">
        <p14:creationId xmlns:p14="http://schemas.microsoft.com/office/powerpoint/2010/main" val="277808521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Object 2"/>
          <p:cNvSpPr txBox="1"/>
          <p:nvPr/>
        </p:nvSpPr>
        <p:spPr bwMode="auto">
          <a:xfrm>
            <a:off x="83728" y="767171"/>
            <a:ext cx="8976543" cy="5896138"/>
          </a:xfrm>
          <a:prstGeom prst="rect">
            <a:avLst/>
          </a:prstGeom>
          <a:noFill/>
          <a:ln>
            <a:noFill/>
          </a:ln>
          <a:effectLst/>
        </p:spPr>
        <p:txBody>
          <a:bodyPr>
            <a:noAutofit/>
          </a:bodyPr>
          <a:lstStyle/>
          <a:p>
            <a:pPr lvl="0" defTabSz="914400">
              <a:spcAft>
                <a:spcPts val="1200"/>
              </a:spcAft>
              <a:defRPr/>
            </a:pPr>
            <a:r>
              <a:rPr kumimoji="1" lang="ja-JP" altLang="en-US" sz="3200" b="0" i="0" u="none" strike="noStrike" kern="1200" cap="none" spc="0" normalizeH="0" baseline="0" noProof="0" dirty="0">
                <a:ln>
                  <a:noFill/>
                </a:ln>
                <a:solidFill>
                  <a:schemeClr val="tx1"/>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流行で、多くの講義、チュートリアル、講演会・・・・</a:t>
            </a:r>
            <a:endParaRPr kumimoji="1" lang="en-US" altLang="ja-JP" sz="3200" b="0" i="0" u="none" strike="noStrike" kern="1200" cap="none" spc="0" normalizeH="0" baseline="0" noProof="0" dirty="0">
              <a:ln>
                <a:noFill/>
              </a:ln>
              <a:solidFill>
                <a:schemeClr val="tx1"/>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endParaRPr>
          </a:p>
          <a:p>
            <a:pPr lvl="0" defTabSz="914400">
              <a:spcAft>
                <a:spcPts val="1200"/>
              </a:spcAft>
              <a:defRPr/>
            </a:pPr>
            <a:endParaRPr kumimoji="1" lang="en-US" altLang="ja-JP" sz="2800" dirty="0">
              <a:latin typeface="Times New Roman" panose="02020603050405020304" pitchFamily="18" charset="0"/>
              <a:ea typeface="ＭＳ Ｐゴシック" panose="020B0600070205080204" pitchFamily="50" charset="-128"/>
              <a:cs typeface="Times New Roman" panose="02020603050405020304" pitchFamily="18" charset="0"/>
            </a:endParaRPr>
          </a:p>
          <a:p>
            <a:pPr lvl="0" defTabSz="914400">
              <a:spcAft>
                <a:spcPts val="1200"/>
              </a:spcAft>
              <a:defRPr/>
            </a:pPr>
            <a:r>
              <a:rPr kumimoji="1" lang="ja-JP" altLang="en-US" sz="2800" b="0" i="0" u="none" strike="noStrike" kern="1200" cap="none" spc="0" normalizeH="0" baseline="0" noProof="0" dirty="0">
                <a:ln>
                  <a:noFill/>
                </a:ln>
                <a:solidFill>
                  <a:schemeClr val="tx1"/>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しかし、多くの人には</a:t>
            </a:r>
            <a:endParaRPr kumimoji="1" lang="en-US" altLang="ja-JP" sz="2800" b="0" i="0" u="none" strike="noStrike" kern="1200" cap="none" spc="0" normalizeH="0" baseline="0" noProof="0" dirty="0">
              <a:ln>
                <a:noFill/>
              </a:ln>
              <a:solidFill>
                <a:schemeClr val="tx1"/>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endParaRPr>
          </a:p>
          <a:p>
            <a:pPr lvl="0" defTabSz="914400">
              <a:spcAft>
                <a:spcPts val="1200"/>
              </a:spcAft>
              <a:defRPr/>
            </a:pPr>
            <a:r>
              <a:rPr kumimoji="1" lang="ja-JP" altLang="en-US" sz="2800" dirty="0">
                <a:latin typeface="Times New Roman" panose="02020603050405020304" pitchFamily="18" charset="0"/>
                <a:ea typeface="ＭＳ Ｐゴシック" panose="020B0600070205080204" pitchFamily="50" charset="-128"/>
                <a:cs typeface="Times New Roman" panose="02020603050405020304" pitchFamily="18" charset="0"/>
              </a:rPr>
              <a:t>・ データ解析するほど多くのデータを持っていない</a:t>
            </a:r>
            <a:endParaRPr kumimoji="1" lang="en-US" altLang="ja-JP" sz="2800" dirty="0">
              <a:latin typeface="Times New Roman" panose="02020603050405020304" pitchFamily="18" charset="0"/>
              <a:ea typeface="ＭＳ Ｐゴシック" panose="020B0600070205080204" pitchFamily="50" charset="-128"/>
              <a:cs typeface="Times New Roman" panose="02020603050405020304" pitchFamily="18" charset="0"/>
            </a:endParaRPr>
          </a:p>
          <a:p>
            <a:pPr defTabSz="914400">
              <a:spcAft>
                <a:spcPts val="1200"/>
              </a:spcAft>
              <a:defRPr/>
            </a:pPr>
            <a:r>
              <a:rPr kumimoji="1" lang="ja-JP" altLang="en-US" sz="2800" b="0" i="0" u="none" strike="noStrike" kern="1200" cap="none" spc="0" normalizeH="0" baseline="0" noProof="0" dirty="0">
                <a:ln>
                  <a:noFill/>
                </a:ln>
                <a:solidFill>
                  <a:srgbClr val="FF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強化学習は手持ちのデータが少なくても役に立つ</a:t>
            </a:r>
            <a:endParaRPr kumimoji="1" lang="en-US" altLang="ja-JP" sz="2800" b="0" i="0" u="none" strike="noStrike" kern="1200" cap="none" spc="0" normalizeH="0" baseline="0" noProof="0" dirty="0">
              <a:ln>
                <a:noFill/>
              </a:ln>
              <a:solidFill>
                <a:srgbClr val="FF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endParaRPr>
          </a:p>
          <a:p>
            <a:pPr defTabSz="914400">
              <a:spcAft>
                <a:spcPts val="1200"/>
              </a:spcAft>
              <a:defRPr/>
            </a:pPr>
            <a:r>
              <a:rPr kumimoji="1" lang="ja-JP" altLang="en-US" sz="2800" b="0" i="0" u="none" strike="noStrike" kern="1200" cap="none" spc="0" normalizeH="0" baseline="0" noProof="0" dirty="0">
                <a:ln>
                  <a:noFill/>
                </a:ln>
                <a:solidFill>
                  <a:schemeClr val="tx1"/>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データ解析に時間をかけるなら実験を進めたほうが早い</a:t>
            </a:r>
            <a:br>
              <a:rPr kumimoji="1" lang="en-US" altLang="ja-JP" sz="2800" b="0" i="0" u="none" strike="noStrike" kern="1200" cap="none" spc="0" normalizeH="0" baseline="0" noProof="0" dirty="0">
                <a:ln>
                  <a:noFill/>
                </a:ln>
                <a:solidFill>
                  <a:schemeClr val="tx1"/>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br>
            <a:r>
              <a:rPr kumimoji="1" lang="ja-JP" altLang="en-US" sz="2800" b="0" i="0" u="none" strike="noStrike" kern="1200" cap="none" spc="0" normalizeH="0" baseline="0" noProof="0" dirty="0">
                <a:ln>
                  <a:noFill/>
                </a:ln>
                <a:solidFill>
                  <a:srgbClr val="FF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強化学習は研究を直接スピードアップする</a:t>
            </a:r>
            <a:endParaRPr kumimoji="1" lang="en-US" altLang="ja-JP" sz="2800" b="0" i="0" u="none" strike="noStrike" kern="1200" cap="none" spc="0" normalizeH="0" baseline="0" noProof="0" dirty="0">
              <a:ln>
                <a:noFill/>
              </a:ln>
              <a:solidFill>
                <a:srgbClr val="FF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endParaRPr>
          </a:p>
          <a:p>
            <a:pPr lvl="0" defTabSz="914400">
              <a:spcAft>
                <a:spcPts val="1200"/>
              </a:spcAft>
              <a:defRPr/>
            </a:pPr>
            <a:r>
              <a:rPr kumimoji="1" lang="ja-JP" altLang="en-US" sz="2800" dirty="0">
                <a:latin typeface="Times New Roman" panose="02020603050405020304" pitchFamily="18" charset="0"/>
                <a:ea typeface="ＭＳ Ｐゴシック" panose="020B0600070205080204" pitchFamily="50" charset="-128"/>
                <a:cs typeface="Times New Roman" panose="02020603050405020304" pitchFamily="18" charset="0"/>
              </a:rPr>
              <a:t>・ データ解析をしたいけど、何を使ったらよいかわからない</a:t>
            </a:r>
            <a:br>
              <a:rPr kumimoji="1" lang="en-US" altLang="ja-JP" sz="2800" dirty="0">
                <a:latin typeface="Times New Roman" panose="02020603050405020304" pitchFamily="18" charset="0"/>
                <a:ea typeface="ＭＳ Ｐゴシック" panose="020B0600070205080204" pitchFamily="50" charset="-128"/>
                <a:cs typeface="Times New Roman" panose="02020603050405020304" pitchFamily="18" charset="0"/>
              </a:rPr>
            </a:br>
            <a:r>
              <a:rPr kumimoji="1" lang="ja-JP" altLang="en-US" sz="2800" b="0" i="0" u="none" strike="noStrike" kern="1200" cap="none" spc="0" normalizeH="0" baseline="0" noProof="0" dirty="0">
                <a:ln>
                  <a:noFill/>
                </a:ln>
                <a:solidFill>
                  <a:srgbClr val="FF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使えるプログラムを配布します</a:t>
            </a:r>
            <a:br>
              <a:rPr kumimoji="1" lang="en-US" altLang="ja-JP" sz="2800" b="0" i="0" u="none" strike="noStrike" kern="1200" cap="none" spc="0" normalizeH="0" baseline="0" noProof="0" dirty="0">
                <a:ln>
                  <a:noFill/>
                </a:ln>
                <a:solidFill>
                  <a:srgbClr val="FF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br>
            <a:r>
              <a:rPr kumimoji="1" lang="ja-JP" altLang="en-US" sz="2800" b="0" i="0" u="none" strike="noStrike" kern="1200" cap="none" spc="0" normalizeH="0" baseline="0" noProof="0" dirty="0">
                <a:ln>
                  <a:noFill/>
                </a:ln>
                <a:solidFill>
                  <a:srgbClr val="FF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2800" b="0" i="0" u="none" strike="noStrike" kern="1200" cap="none" spc="0" normalizeH="0" baseline="0" noProof="0" dirty="0">
                <a:ln>
                  <a:noFill/>
                </a:ln>
                <a:solidFill>
                  <a:srgbClr val="FF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python</a:t>
            </a:r>
            <a:r>
              <a:rPr kumimoji="1" lang="ja-JP" altLang="en-US" sz="2800" b="0" i="0" u="none" strike="noStrike" kern="1200" cap="none" spc="0" normalizeH="0" baseline="0" noProof="0" dirty="0">
                <a:ln>
                  <a:noFill/>
                </a:ln>
                <a:solidFill>
                  <a:srgbClr val="FF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を使ったプログラムの作り方を教えます</a:t>
            </a:r>
            <a:endParaRPr kumimoji="1" lang="en-US" altLang="ja-JP" sz="2800" b="0" i="0" u="none" strike="noStrike" kern="1200" cap="none" spc="0" normalizeH="0" baseline="0" noProof="0" dirty="0">
              <a:ln>
                <a:noFill/>
              </a:ln>
              <a:solidFill>
                <a:schemeClr val="tx1"/>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endParaRPr>
          </a:p>
        </p:txBody>
      </p:sp>
      <p:sp>
        <p:nvSpPr>
          <p:cNvPr id="137228" name="Rectangle 12"/>
          <p:cNvSpPr>
            <a:spLocks noGrp="1" noChangeArrowheads="1"/>
          </p:cNvSpPr>
          <p:nvPr>
            <p:ph type="title"/>
          </p:nvPr>
        </p:nvSpPr>
        <p:spPr>
          <a:xfrm>
            <a:off x="0" y="0"/>
            <a:ext cx="9144000" cy="762000"/>
          </a:xfrm>
        </p:spPr>
        <p:txBody>
          <a:bodyPr/>
          <a:lstStyle/>
          <a:p>
            <a:pPr eaLnBrk="1" hangingPunct="1"/>
            <a:r>
              <a:rPr lang="ja-JP" altLang="en-US" sz="3600" b="1" dirty="0">
                <a:solidFill>
                  <a:srgbClr val="0000FF"/>
                </a:solidFill>
              </a:rPr>
              <a:t>機械学習、</a:t>
            </a:r>
            <a:r>
              <a:rPr lang="en-US" altLang="ja-JP" sz="3600" b="1" dirty="0">
                <a:solidFill>
                  <a:srgbClr val="0000FF"/>
                </a:solidFill>
              </a:rPr>
              <a:t>AI</a:t>
            </a:r>
            <a:r>
              <a:rPr lang="ja-JP" altLang="en-US" sz="3600" b="1" dirty="0">
                <a:solidFill>
                  <a:srgbClr val="0000FF"/>
                </a:solidFill>
              </a:rPr>
              <a:t>は役に立っていますか？</a:t>
            </a:r>
            <a:endParaRPr lang="ja-JP" altLang="en-US" sz="3600" dirty="0"/>
          </a:p>
        </p:txBody>
      </p:sp>
    </p:spTree>
    <p:extLst>
      <p:ext uri="{BB962C8B-B14F-4D97-AF65-F5344CB8AC3E}">
        <p14:creationId xmlns:p14="http://schemas.microsoft.com/office/powerpoint/2010/main" val="726529011"/>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Object 2"/>
          <p:cNvSpPr txBox="1"/>
          <p:nvPr/>
        </p:nvSpPr>
        <p:spPr bwMode="auto">
          <a:xfrm>
            <a:off x="83728" y="767171"/>
            <a:ext cx="8976543" cy="5896138"/>
          </a:xfrm>
          <a:prstGeom prst="rect">
            <a:avLst/>
          </a:prstGeom>
          <a:noFill/>
          <a:ln>
            <a:noFill/>
          </a:ln>
          <a:effectLst/>
        </p:spPr>
        <p:txBody>
          <a:bodyPr>
            <a:noAutofit/>
          </a:bodyPr>
          <a:lstStyle/>
          <a:p>
            <a:pPr lvl="0" defTabSz="914400">
              <a:defRPr/>
            </a:pPr>
            <a:r>
              <a:rPr kumimoji="1" lang="ja-JP" altLang="en-US" sz="2400" b="0" i="0" u="none" strike="noStrike" kern="1200" cap="none" spc="0" normalizeH="0" baseline="0" noProof="0" dirty="0">
                <a:ln>
                  <a:noFill/>
                </a:ln>
                <a:solidFill>
                  <a:schemeClr val="tx1"/>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実験や計算のデータ</a:t>
            </a:r>
            <a:r>
              <a:rPr kumimoji="1" lang="en-US" altLang="ja-JP" sz="2400" b="0" i="0" u="none" strike="noStrike" kern="1200" cap="none" spc="0" normalizeH="0" baseline="0" noProof="0" dirty="0">
                <a:ln>
                  <a:noFill/>
                </a:ln>
                <a:solidFill>
                  <a:schemeClr val="tx1"/>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a:t>
            </a:r>
            <a:r>
              <a:rPr kumimoji="1" lang="ja-JP" altLang="en-US" sz="2400" b="0" i="0" u="none" strike="noStrike" kern="1200" cap="none" spc="0" normalizeH="0" baseline="0" noProof="0" dirty="0">
                <a:ln>
                  <a:noFill/>
                </a:ln>
                <a:solidFill>
                  <a:schemeClr val="tx1"/>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記述子 </a:t>
            </a:r>
            <a:r>
              <a:rPr kumimoji="1" lang="en-US" altLang="ja-JP" sz="2400" b="0" i="0" u="none" strike="noStrike" kern="1200" cap="none" spc="0" normalizeH="0" baseline="0" noProof="0" dirty="0">
                <a:ln>
                  <a:noFill/>
                </a:ln>
                <a:solidFill>
                  <a:schemeClr val="tx1"/>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a:t>
            </a:r>
            <a:r>
              <a:rPr kumimoji="1" lang="ja-JP" altLang="en-US" sz="2400" b="0" i="0" u="none" strike="noStrike" kern="1200" cap="none" spc="0" normalizeH="0" baseline="0" noProof="0" dirty="0">
                <a:ln>
                  <a:noFill/>
                </a:ln>
                <a:solidFill>
                  <a:schemeClr val="tx1"/>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実験条件、計算条件など</a:t>
            </a:r>
            <a:r>
              <a:rPr kumimoji="1" lang="en-US" altLang="ja-JP" sz="2400" b="0" i="0" u="none" strike="noStrike" kern="1200" cap="none" spc="0" normalizeH="0" baseline="0" noProof="0" dirty="0">
                <a:ln>
                  <a:noFill/>
                </a:ln>
                <a:solidFill>
                  <a:schemeClr val="tx1"/>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a:t>
            </a:r>
            <a:br>
              <a:rPr kumimoji="1" lang="en-US" altLang="ja-JP" sz="2400" b="0" i="0" u="none" strike="noStrike" kern="1200" cap="none" spc="0" normalizeH="0" baseline="0" noProof="0" dirty="0">
                <a:ln>
                  <a:noFill/>
                </a:ln>
                <a:solidFill>
                  <a:schemeClr val="tx1"/>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br>
            <a:r>
              <a:rPr kumimoji="1" lang="en-US" altLang="ja-JP" sz="2000" b="0" i="0" u="none" strike="noStrike" kern="1200" cap="none" spc="0" normalizeH="0" baseline="0" noProof="0" dirty="0">
                <a:ln>
                  <a:noFill/>
                </a:ln>
                <a:solidFill>
                  <a:schemeClr val="tx1"/>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descriptor</a:t>
            </a:r>
          </a:p>
          <a:p>
            <a:pPr lvl="0" defTabSz="914400">
              <a:defRPr/>
            </a:pPr>
            <a:r>
              <a:rPr kumimoji="1" lang="ja-JP" altLang="en-US" sz="2400" dirty="0">
                <a:latin typeface="Times New Roman" panose="02020603050405020304" pitchFamily="18" charset="0"/>
                <a:ea typeface="ＭＳ Ｐゴシック" panose="020B0600070205080204" pitchFamily="50" charset="-128"/>
                <a:cs typeface="Times New Roman" panose="02020603050405020304" pitchFamily="18" charset="0"/>
              </a:rPr>
              <a:t>　　　　　  　　　　　　　　目的関数</a:t>
            </a:r>
            <a:r>
              <a:rPr kumimoji="1" lang="en-US" altLang="ja-JP" sz="2400" dirty="0">
                <a:latin typeface="Times New Roman" panose="02020603050405020304" pitchFamily="18" charset="0"/>
                <a:ea typeface="ＭＳ Ｐゴシック" panose="020B0600070205080204" pitchFamily="50" charset="-128"/>
                <a:cs typeface="Times New Roman" panose="02020603050405020304" pitchFamily="18" charset="0"/>
              </a:rPr>
              <a:t>/</a:t>
            </a:r>
            <a:r>
              <a:rPr kumimoji="1" lang="ja-JP" altLang="en-US" sz="2400" dirty="0">
                <a:latin typeface="Times New Roman" panose="02020603050405020304" pitchFamily="18" charset="0"/>
                <a:ea typeface="ＭＳ Ｐゴシック" panose="020B0600070205080204" pitchFamily="50" charset="-128"/>
                <a:cs typeface="Times New Roman" panose="02020603050405020304" pitchFamily="18" charset="0"/>
              </a:rPr>
              <a:t>目的変数 </a:t>
            </a:r>
            <a:r>
              <a:rPr kumimoji="1" lang="en-US" altLang="ja-JP" sz="2400" dirty="0">
                <a:latin typeface="Times New Roman" panose="02020603050405020304" pitchFamily="18" charset="0"/>
                <a:ea typeface="ＭＳ Ｐゴシック" panose="020B0600070205080204" pitchFamily="50" charset="-128"/>
                <a:cs typeface="Times New Roman" panose="02020603050405020304" pitchFamily="18" charset="0"/>
              </a:rPr>
              <a:t>(</a:t>
            </a:r>
            <a:r>
              <a:rPr kumimoji="1" lang="ja-JP" altLang="en-US" sz="2400" dirty="0">
                <a:latin typeface="Times New Roman" panose="02020603050405020304" pitchFamily="18" charset="0"/>
                <a:ea typeface="ＭＳ Ｐゴシック" panose="020B0600070205080204" pitchFamily="50" charset="-128"/>
                <a:cs typeface="Times New Roman" panose="02020603050405020304" pitchFamily="18" charset="0"/>
              </a:rPr>
              <a:t>めざす物性値など</a:t>
            </a:r>
            <a:r>
              <a:rPr kumimoji="1" lang="en-US" altLang="ja-JP" sz="2400" dirty="0">
                <a:latin typeface="Times New Roman" panose="02020603050405020304" pitchFamily="18" charset="0"/>
                <a:ea typeface="ＭＳ Ｐゴシック" panose="020B0600070205080204" pitchFamily="50" charset="-128"/>
                <a:cs typeface="Times New Roman" panose="02020603050405020304" pitchFamily="18" charset="0"/>
              </a:rPr>
              <a:t>)</a:t>
            </a:r>
          </a:p>
          <a:p>
            <a:pPr lvl="0" defTabSz="914400">
              <a:defRPr/>
            </a:pPr>
            <a:r>
              <a:rPr kumimoji="1" lang="en-US" altLang="ja-JP" sz="2000" dirty="0">
                <a:latin typeface="Times New Roman" panose="02020603050405020304" pitchFamily="18" charset="0"/>
                <a:ea typeface="ＭＳ Ｐゴシック" panose="020B0600070205080204" pitchFamily="50" charset="-128"/>
                <a:cs typeface="Times New Roman" panose="02020603050405020304" pitchFamily="18" charset="0"/>
              </a:rPr>
              <a:t>				objective function</a:t>
            </a:r>
            <a:br>
              <a:rPr kumimoji="1" lang="en-US" altLang="ja-JP" sz="2400" dirty="0">
                <a:latin typeface="Times New Roman" panose="02020603050405020304" pitchFamily="18" charset="0"/>
                <a:ea typeface="ＭＳ Ｐゴシック" panose="020B0600070205080204" pitchFamily="50" charset="-128"/>
                <a:cs typeface="Times New Roman" panose="02020603050405020304" pitchFamily="18" charset="0"/>
              </a:rPr>
            </a:br>
            <a:endParaRPr kumimoji="1" lang="en-US" altLang="ja-JP" sz="2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0" indent="-742950" defTabSz="914400">
              <a:spcAft>
                <a:spcPts val="600"/>
              </a:spcAft>
              <a:buFont typeface="+mj-lt"/>
              <a:buAutoNum type="arabicPeriod"/>
              <a:defRPr/>
            </a:pPr>
            <a:r>
              <a:rPr kumimoji="1" lang="ja-JP" altLang="en-US" sz="2400" b="0" i="0" u="none" strike="noStrike" kern="1200" cap="none" spc="0" normalizeH="0" baseline="0" noProof="0" dirty="0">
                <a:ln>
                  <a:noFill/>
                </a:ln>
                <a:solidFill>
                  <a:schemeClr val="tx1"/>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すでに得られている データの組から、</a:t>
            </a:r>
            <a:br>
              <a:rPr kumimoji="1" lang="en-US" altLang="ja-JP" sz="2400" b="0" i="0" u="none" strike="noStrike" kern="1200" cap="none" spc="0" normalizeH="0" baseline="0" noProof="0" dirty="0">
                <a:ln>
                  <a:noFill/>
                </a:ln>
                <a:solidFill>
                  <a:schemeClr val="tx1"/>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br>
            <a:r>
              <a:rPr kumimoji="1" lang="ja-JP" altLang="en-US" sz="2400" dirty="0">
                <a:latin typeface="Times New Roman" panose="02020603050405020304" pitchFamily="18" charset="0"/>
                <a:ea typeface="ＭＳ Ｐゴシック" panose="020B0600070205080204" pitchFamily="50" charset="-128"/>
                <a:cs typeface="Times New Roman" panose="02020603050405020304" pitchFamily="18" charset="0"/>
              </a:rPr>
              <a:t>まだ実験・計算していない記述子についての</a:t>
            </a:r>
            <a:br>
              <a:rPr kumimoji="1" lang="en-US" altLang="ja-JP" sz="2400" dirty="0">
                <a:latin typeface="Times New Roman" panose="02020603050405020304" pitchFamily="18" charset="0"/>
                <a:ea typeface="ＭＳ Ｐゴシック" panose="020B0600070205080204" pitchFamily="50" charset="-128"/>
                <a:cs typeface="Times New Roman" panose="02020603050405020304" pitchFamily="18" charset="0"/>
              </a:rPr>
            </a:br>
            <a:r>
              <a:rPr kumimoji="1" lang="ja-JP" altLang="en-US" sz="2400" dirty="0">
                <a:latin typeface="Times New Roman" panose="02020603050405020304" pitchFamily="18" charset="0"/>
                <a:ea typeface="ＭＳ Ｐゴシック" panose="020B0600070205080204" pitchFamily="50" charset="-128"/>
                <a:cs typeface="Times New Roman" panose="02020603050405020304" pitchFamily="18" charset="0"/>
              </a:rPr>
              <a:t>目的関数の分布を予測</a:t>
            </a:r>
            <a:endParaRPr kumimoji="1" lang="en-US" altLang="ja-JP" sz="2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0" indent="-742950" defTabSz="914400">
              <a:spcAft>
                <a:spcPts val="600"/>
              </a:spcAft>
              <a:buFont typeface="+mj-lt"/>
              <a:buAutoNum type="arabicPeriod"/>
              <a:defRPr/>
            </a:pPr>
            <a:r>
              <a:rPr kumimoji="1" lang="ja-JP" altLang="en-US" sz="2400" dirty="0">
                <a:latin typeface="Times New Roman" panose="02020603050405020304" pitchFamily="18" charset="0"/>
                <a:ea typeface="ＭＳ Ｐゴシック" panose="020B0600070205080204" pitchFamily="50" charset="-128"/>
                <a:cs typeface="Times New Roman" panose="02020603050405020304" pitchFamily="18" charset="0"/>
              </a:rPr>
              <a:t>予測した結果から、次の実験・計算条件を選ぶ</a:t>
            </a:r>
            <a:endParaRPr kumimoji="1" lang="en-US" altLang="ja-JP" sz="2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0" indent="-742950" defTabSz="914400">
              <a:spcAft>
                <a:spcPts val="600"/>
              </a:spcAft>
              <a:buFont typeface="+mj-lt"/>
              <a:buAutoNum type="arabicPeriod"/>
              <a:defRPr/>
            </a:pPr>
            <a:r>
              <a:rPr kumimoji="1" lang="ja-JP" altLang="en-US" sz="2400" dirty="0">
                <a:latin typeface="Times New Roman" panose="02020603050405020304" pitchFamily="18" charset="0"/>
                <a:ea typeface="ＭＳ Ｐゴシック" panose="020B0600070205080204" pitchFamily="50" charset="-128"/>
                <a:cs typeface="Times New Roman" panose="02020603050405020304" pitchFamily="18" charset="0"/>
              </a:rPr>
              <a:t>選んだ条件で実験、計算を行い、データを追加する</a:t>
            </a:r>
            <a:br>
              <a:rPr kumimoji="1" lang="en-US" altLang="ja-JP" sz="2400" dirty="0">
                <a:latin typeface="Times New Roman" panose="02020603050405020304" pitchFamily="18" charset="0"/>
                <a:ea typeface="ＭＳ Ｐゴシック" panose="020B0600070205080204" pitchFamily="50" charset="-128"/>
                <a:cs typeface="Times New Roman" panose="02020603050405020304" pitchFamily="18" charset="0"/>
              </a:rPr>
            </a:br>
            <a:r>
              <a:rPr kumimoji="1" lang="en-US" altLang="ja-JP" sz="24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2400" dirty="0">
                <a:solidFill>
                  <a:srgbClr val="FF0000"/>
                </a:solidFill>
                <a:latin typeface="Times New Roman" panose="02020603050405020304" pitchFamily="18" charset="0"/>
                <a:ea typeface="ＭＳ Ｐゴシック" panose="020B0600070205080204" pitchFamily="50" charset="-128"/>
                <a:cs typeface="Times New Roman" panose="02020603050405020304" pitchFamily="18" charset="0"/>
              </a:rPr>
              <a:t>(</a:t>
            </a:r>
            <a:r>
              <a:rPr kumimoji="1" lang="ja-JP" altLang="en-US" sz="2400" dirty="0">
                <a:solidFill>
                  <a:srgbClr val="FF0000"/>
                </a:solidFill>
                <a:latin typeface="Times New Roman" panose="02020603050405020304" pitchFamily="18" charset="0"/>
                <a:ea typeface="ＭＳ Ｐゴシック" panose="020B0600070205080204" pitchFamily="50" charset="-128"/>
                <a:cs typeface="Times New Roman" panose="02020603050405020304" pitchFamily="18" charset="0"/>
              </a:rPr>
              <a:t>データを追加・学習しながら予測を強化する</a:t>
            </a:r>
            <a:r>
              <a:rPr kumimoji="1" lang="en-US" altLang="ja-JP" sz="2400" dirty="0">
                <a:solidFill>
                  <a:srgbClr val="FF0000"/>
                </a:solidFill>
                <a:latin typeface="Times New Roman" panose="02020603050405020304" pitchFamily="18" charset="0"/>
                <a:ea typeface="ＭＳ Ｐゴシック" panose="020B0600070205080204" pitchFamily="50" charset="-128"/>
                <a:cs typeface="Times New Roman" panose="02020603050405020304" pitchFamily="18" charset="0"/>
              </a:rPr>
              <a:t>)</a:t>
            </a:r>
          </a:p>
          <a:p>
            <a:pPr marL="742950" lvl="0" indent="-742950" defTabSz="914400">
              <a:spcAft>
                <a:spcPts val="600"/>
              </a:spcAft>
              <a:buFont typeface="+mj-lt"/>
              <a:buAutoNum type="arabicPeriod"/>
              <a:defRPr/>
            </a:pPr>
            <a:r>
              <a:rPr kumimoji="1" lang="ja-JP" altLang="en-US" sz="2400" dirty="0">
                <a:latin typeface="Times New Roman" panose="02020603050405020304" pitchFamily="18" charset="0"/>
                <a:ea typeface="ＭＳ Ｐゴシック" panose="020B0600070205080204" pitchFamily="50" charset="-128"/>
                <a:cs typeface="Times New Roman" panose="02020603050405020304" pitchFamily="18" charset="0"/>
              </a:rPr>
              <a:t>１～３を繰り返すことで、効率よく目的値に到達できる</a:t>
            </a:r>
            <a:br>
              <a:rPr kumimoji="1" lang="en-US" altLang="ja-JP" sz="2400" dirty="0">
                <a:latin typeface="Times New Roman" panose="02020603050405020304" pitchFamily="18" charset="0"/>
                <a:ea typeface="ＭＳ Ｐゴシック" panose="020B0600070205080204" pitchFamily="50" charset="-128"/>
                <a:cs typeface="Times New Roman" panose="02020603050405020304" pitchFamily="18" charset="0"/>
              </a:rPr>
            </a:br>
            <a:r>
              <a:rPr kumimoji="1" lang="ja-JP" altLang="en-US" sz="2400" dirty="0">
                <a:latin typeface="Times New Roman" panose="02020603050405020304" pitchFamily="18" charset="0"/>
                <a:ea typeface="ＭＳ Ｐゴシック" panose="020B0600070205080204" pitchFamily="50" charset="-128"/>
                <a:cs typeface="Times New Roman" panose="02020603050405020304" pitchFamily="18" charset="0"/>
              </a:rPr>
              <a:t>　</a:t>
            </a:r>
            <a:endParaRPr kumimoji="1" lang="en-US" altLang="ja-JP" sz="2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0" indent="-742950" defTabSz="914400">
              <a:spcAft>
                <a:spcPts val="600"/>
              </a:spcAft>
              <a:buFont typeface="+mj-lt"/>
              <a:buAutoNum type="arabicPeriod"/>
              <a:defRPr/>
            </a:pPr>
            <a:r>
              <a:rPr kumimoji="1" lang="ja-JP" altLang="en-US" sz="2400" b="0" i="0" u="none" strike="noStrike" kern="1200" cap="none" spc="0" normalizeH="0" baseline="0" noProof="0" dirty="0">
                <a:ln>
                  <a:noFill/>
                </a:ln>
                <a:solidFill>
                  <a:srgbClr val="0000FF"/>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１～４を繰り返すと、自然に実験・計算データがまとまった</a:t>
            </a:r>
            <a:br>
              <a:rPr kumimoji="1" lang="en-US" altLang="ja-JP" sz="2400" b="0" i="0" u="none" strike="noStrike" kern="1200" cap="none" spc="0" normalizeH="0" baseline="0" noProof="0" dirty="0">
                <a:ln>
                  <a:noFill/>
                </a:ln>
                <a:solidFill>
                  <a:srgbClr val="0000FF"/>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br>
            <a:r>
              <a:rPr kumimoji="1" lang="ja-JP" altLang="en-US" sz="2400" b="0" i="0" u="none" strike="noStrike" kern="1200" cap="none" spc="0" normalizeH="0" baseline="0" noProof="0" dirty="0">
                <a:ln>
                  <a:noFill/>
                </a:ln>
                <a:solidFill>
                  <a:srgbClr val="0000FF"/>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テーブルが作られる</a:t>
            </a:r>
            <a:endParaRPr kumimoji="1" lang="en-US" altLang="ja-JP" sz="2400" b="0" i="0" u="none" strike="noStrike" kern="1200" cap="none" spc="0" normalizeH="0" baseline="0" noProof="0" dirty="0">
              <a:ln>
                <a:noFill/>
              </a:ln>
              <a:solidFill>
                <a:srgbClr val="0000FF"/>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endParaRPr>
          </a:p>
        </p:txBody>
      </p:sp>
      <p:sp>
        <p:nvSpPr>
          <p:cNvPr id="137228" name="Rectangle 12"/>
          <p:cNvSpPr>
            <a:spLocks noGrp="1" noChangeArrowheads="1"/>
          </p:cNvSpPr>
          <p:nvPr>
            <p:ph type="title"/>
          </p:nvPr>
        </p:nvSpPr>
        <p:spPr>
          <a:xfrm>
            <a:off x="0" y="0"/>
            <a:ext cx="9144000" cy="762000"/>
          </a:xfrm>
        </p:spPr>
        <p:txBody>
          <a:bodyPr/>
          <a:lstStyle/>
          <a:p>
            <a:pPr eaLnBrk="1" hangingPunct="1"/>
            <a:r>
              <a:rPr lang="ja-JP" altLang="en-US" sz="3600" b="1" dirty="0">
                <a:solidFill>
                  <a:srgbClr val="0000FF"/>
                </a:solidFill>
              </a:rPr>
              <a:t>強化学習は何が便利か</a:t>
            </a:r>
            <a:endParaRPr lang="ja-JP" altLang="en-US" sz="3600" dirty="0"/>
          </a:p>
        </p:txBody>
      </p:sp>
    </p:spTree>
    <p:extLst>
      <p:ext uri="{BB962C8B-B14F-4D97-AF65-F5344CB8AC3E}">
        <p14:creationId xmlns:p14="http://schemas.microsoft.com/office/powerpoint/2010/main" val="1541393391"/>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B0EFC6AF-2E51-4DFE-B04A-5D8DA249BBF0}"/>
              </a:ext>
            </a:extLst>
          </p:cNvPr>
          <p:cNvSpPr/>
          <p:nvPr/>
        </p:nvSpPr>
        <p:spPr>
          <a:xfrm>
            <a:off x="0" y="0"/>
            <a:ext cx="9144000" cy="6858000"/>
          </a:xfrm>
          <a:prstGeom prst="rect">
            <a:avLst/>
          </a:prstGeom>
          <a:solidFill>
            <a:srgbClr val="B7FF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2400" b="0" i="0" u="none" strike="noStrike" kern="1200" cap="none" spc="0" normalizeH="0" baseline="0" noProof="0" dirty="0">
              <a:ln>
                <a:noFill/>
              </a:ln>
              <a:solidFill>
                <a:srgbClr val="FFFFFF"/>
              </a:solidFill>
              <a:effectLst/>
              <a:uLnTx/>
              <a:uFillTx/>
              <a:latin typeface="Times New Roman"/>
              <a:ea typeface="ＭＳ Ｐゴシック"/>
              <a:cs typeface="+mn-cs"/>
            </a:endParaRPr>
          </a:p>
        </p:txBody>
      </p:sp>
      <p:sp>
        <p:nvSpPr>
          <p:cNvPr id="253954" name="Rectangle 2"/>
          <p:cNvSpPr>
            <a:spLocks noGrp="1" noChangeArrowheads="1"/>
          </p:cNvSpPr>
          <p:nvPr>
            <p:ph type="title"/>
          </p:nvPr>
        </p:nvSpPr>
        <p:spPr>
          <a:xfrm>
            <a:off x="0" y="0"/>
            <a:ext cx="9144000" cy="752173"/>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eaLnBrk="1" hangingPunct="1"/>
            <a:r>
              <a:rPr lang="ja-JP" altLang="en-US" sz="3600" b="1" dirty="0">
                <a:solidFill>
                  <a:srgbClr val="0000FF"/>
                </a:solidFill>
              </a:rPr>
              <a:t>コマンドライン版</a:t>
            </a:r>
            <a:r>
              <a:rPr lang="en-US" altLang="ja-JP" sz="3600" b="1" dirty="0">
                <a:solidFill>
                  <a:srgbClr val="0000FF"/>
                </a:solidFill>
              </a:rPr>
              <a:t>:</a:t>
            </a:r>
            <a:r>
              <a:rPr lang="ja-JP" altLang="en-US" sz="3600" b="1" dirty="0">
                <a:solidFill>
                  <a:srgbClr val="0000FF"/>
                </a:solidFill>
              </a:rPr>
              <a:t> </a:t>
            </a:r>
            <a:r>
              <a:rPr lang="en-US" altLang="ja-JP" sz="3600" b="1" dirty="0">
                <a:solidFill>
                  <a:srgbClr val="0000FF"/>
                </a:solidFill>
              </a:rPr>
              <a:t>bayes_gp_plain.py</a:t>
            </a:r>
          </a:p>
        </p:txBody>
      </p:sp>
      <p:sp>
        <p:nvSpPr>
          <p:cNvPr id="8" name="テキスト ボックス 7"/>
          <p:cNvSpPr txBox="1"/>
          <p:nvPr/>
        </p:nvSpPr>
        <p:spPr>
          <a:xfrm>
            <a:off x="162571" y="1046624"/>
            <a:ext cx="8981429" cy="4816703"/>
          </a:xfrm>
          <a:prstGeom prst="rect">
            <a:avLst/>
          </a:prstGeom>
          <a:noFill/>
        </p:spPr>
        <p:txBody>
          <a:bodyPr wrap="square" rtlCol="0">
            <a:spAutoFit/>
          </a:bodyPr>
          <a:lstStyle/>
          <a:p>
            <a:pPr marR="0" lvl="0" algn="l" defTabSz="457200" rtl="0" eaLnBrk="1" fontAlgn="auto" latinLnBrk="0" hangingPunct="1">
              <a:lnSpc>
                <a:spcPct val="100000"/>
              </a:lnSpc>
              <a:spcBef>
                <a:spcPts val="0"/>
              </a:spcBef>
              <a:spcAft>
                <a:spcPts val="600"/>
              </a:spcAft>
              <a:buClrTx/>
              <a:buSzTx/>
              <a:tabLst/>
              <a:defRPr/>
            </a:pPr>
            <a:r>
              <a:rPr kumimoji="1" lang="ja-JP" altLang="en-US" b="1" dirty="0">
                <a:solidFill>
                  <a:srgbClr val="FF0000"/>
                </a:solidFill>
                <a:latin typeface="Times New Roman" pitchFamily="18" charset="0"/>
                <a:ea typeface="ＭＳ Ｐゴシック" pitchFamily="50" charset="-128"/>
              </a:rPr>
              <a:t>目的</a:t>
            </a:r>
            <a:r>
              <a:rPr kumimoji="1" lang="en-US" altLang="ja-JP" b="1" dirty="0">
                <a:solidFill>
                  <a:srgbClr val="FF0000"/>
                </a:solidFill>
                <a:latin typeface="Times New Roman" pitchFamily="18" charset="0"/>
                <a:ea typeface="ＭＳ Ｐゴシック" pitchFamily="50" charset="-128"/>
              </a:rPr>
              <a:t>:</a:t>
            </a:r>
            <a:r>
              <a:rPr kumimoji="1" lang="ja-JP" altLang="en-US" b="1" dirty="0">
                <a:solidFill>
                  <a:srgbClr val="FF0000"/>
                </a:solidFill>
                <a:latin typeface="Times New Roman" pitchFamily="18" charset="0"/>
                <a:ea typeface="ＭＳ Ｐゴシック" pitchFamily="50" charset="-128"/>
              </a:rPr>
              <a:t> 複数条件 （記述子） と 最適化する物性値 </a:t>
            </a:r>
            <a:r>
              <a:rPr kumimoji="1" lang="en-US" altLang="ja-JP" b="1" dirty="0">
                <a:solidFill>
                  <a:srgbClr val="FF0000"/>
                </a:solidFill>
                <a:latin typeface="Times New Roman" pitchFamily="18" charset="0"/>
                <a:ea typeface="ＭＳ Ｐゴシック" pitchFamily="50" charset="-128"/>
              </a:rPr>
              <a:t>(</a:t>
            </a:r>
            <a:r>
              <a:rPr kumimoji="1" lang="ja-JP" altLang="en-US" b="1" dirty="0">
                <a:solidFill>
                  <a:srgbClr val="FF0000"/>
                </a:solidFill>
                <a:latin typeface="Times New Roman" pitchFamily="18" charset="0"/>
                <a:ea typeface="ＭＳ Ｐゴシック" pitchFamily="50" charset="-128"/>
              </a:rPr>
              <a:t>目的関数</a:t>
            </a:r>
            <a:r>
              <a:rPr kumimoji="1" lang="en-US" altLang="ja-JP" b="1" dirty="0">
                <a:solidFill>
                  <a:srgbClr val="FF0000"/>
                </a:solidFill>
                <a:latin typeface="Times New Roman" pitchFamily="18" charset="0"/>
                <a:ea typeface="ＭＳ Ｐゴシック" pitchFamily="50" charset="-128"/>
              </a:rPr>
              <a:t>)</a:t>
            </a:r>
            <a:r>
              <a:rPr kumimoji="1" lang="ja-JP" altLang="en-US" b="1" dirty="0">
                <a:solidFill>
                  <a:srgbClr val="FF0000"/>
                </a:solidFill>
                <a:latin typeface="Times New Roman" pitchFamily="18" charset="0"/>
                <a:ea typeface="ＭＳ Ｐゴシック" pitchFamily="50" charset="-128"/>
              </a:rPr>
              <a:t> を</a:t>
            </a:r>
            <a:br>
              <a:rPr kumimoji="1" lang="en-US" altLang="ja-JP" b="1" dirty="0">
                <a:solidFill>
                  <a:srgbClr val="FF0000"/>
                </a:solidFill>
                <a:latin typeface="Times New Roman" pitchFamily="18" charset="0"/>
                <a:ea typeface="ＭＳ Ｐゴシック" pitchFamily="50" charset="-128"/>
              </a:rPr>
            </a:br>
            <a:r>
              <a:rPr kumimoji="1" lang="ja-JP" altLang="en-US" b="1" dirty="0">
                <a:solidFill>
                  <a:srgbClr val="FF0000"/>
                </a:solidFill>
                <a:latin typeface="Times New Roman" pitchFamily="18" charset="0"/>
                <a:ea typeface="ＭＳ Ｐゴシック" pitchFamily="50" charset="-128"/>
              </a:rPr>
              <a:t>　　　　ガウス過程を用いたベイズ最適化により推定する</a:t>
            </a:r>
            <a:endParaRPr kumimoji="1" lang="en-US" altLang="ja-JP" b="1" dirty="0">
              <a:solidFill>
                <a:srgbClr val="FF0000"/>
              </a:solidFill>
              <a:latin typeface="Times New Roman" pitchFamily="18" charset="0"/>
              <a:ea typeface="ＭＳ Ｐゴシック" pitchFamily="50" charset="-128"/>
            </a:endParaRPr>
          </a:p>
          <a:p>
            <a:pPr marR="0" lvl="0" algn="l" defTabSz="457200" rtl="0" eaLnBrk="1" fontAlgn="auto" latinLnBrk="0" hangingPunct="1">
              <a:lnSpc>
                <a:spcPct val="100000"/>
              </a:lnSpc>
              <a:spcBef>
                <a:spcPts val="0"/>
              </a:spcBef>
              <a:spcAft>
                <a:spcPts val="600"/>
              </a:spcAft>
              <a:buClrTx/>
              <a:buSzTx/>
              <a:tabLst/>
              <a:defRPr/>
            </a:pPr>
            <a:endParaRPr kumimoji="1" lang="en-US" altLang="ja-JP" b="1" dirty="0">
              <a:solidFill>
                <a:srgbClr val="000000"/>
              </a:solidFill>
              <a:latin typeface="Times New Roman" pitchFamily="18" charset="0"/>
              <a:ea typeface="ＭＳ Ｐゴシック" pitchFamily="50" charset="-128"/>
            </a:endParaRPr>
          </a:p>
          <a:p>
            <a:pPr marR="0" lvl="0" algn="l" defTabSz="457200" rtl="0" eaLnBrk="1" fontAlgn="auto" latinLnBrk="0" hangingPunct="1">
              <a:lnSpc>
                <a:spcPct val="100000"/>
              </a:lnSpc>
              <a:spcBef>
                <a:spcPts val="0"/>
              </a:spcBef>
              <a:spcAft>
                <a:spcPts val="600"/>
              </a:spcAft>
              <a:buClrTx/>
              <a:buSzTx/>
              <a:tabLst/>
              <a:defRPr/>
            </a:pPr>
            <a:r>
              <a:rPr kumimoji="1" lang="en-US" altLang="ja-JP" b="1" dirty="0">
                <a:solidFill>
                  <a:srgbClr val="000000"/>
                </a:solidFill>
                <a:latin typeface="Times New Roman" pitchFamily="18" charset="0"/>
                <a:ea typeface="ＭＳ Ｐゴシック" pitchFamily="50" charset="-128"/>
              </a:rPr>
              <a:t>(</a:t>
            </a:r>
            <a:r>
              <a:rPr kumimoji="1" lang="en-US" altLang="ja-JP" b="1" dirty="0" err="1">
                <a:solidFill>
                  <a:srgbClr val="000000"/>
                </a:solidFill>
                <a:latin typeface="Times New Roman" pitchFamily="18" charset="0"/>
                <a:ea typeface="ＭＳ Ｐゴシック" pitchFamily="50" charset="-128"/>
              </a:rPr>
              <a:t>i</a:t>
            </a:r>
            <a:r>
              <a:rPr kumimoji="1" lang="en-US" altLang="ja-JP" b="1" dirty="0">
                <a:solidFill>
                  <a:srgbClr val="000000"/>
                </a:solidFill>
                <a:latin typeface="Times New Roman" pitchFamily="18" charset="0"/>
                <a:ea typeface="ＭＳ Ｐゴシック" pitchFamily="50" charset="-128"/>
              </a:rPr>
              <a:t>) usage: python bayes_gp_plain.py </a:t>
            </a:r>
            <a:r>
              <a:rPr kumimoji="1" lang="en-US" altLang="ja-JP" b="1" dirty="0" err="1">
                <a:solidFill>
                  <a:srgbClr val="000000"/>
                </a:solidFill>
                <a:latin typeface="Times New Roman" pitchFamily="18" charset="0"/>
                <a:ea typeface="ＭＳ Ｐゴシック" pitchFamily="50" charset="-128"/>
              </a:rPr>
              <a:t>infile</a:t>
            </a:r>
            <a:r>
              <a:rPr kumimoji="1" lang="en-US" altLang="ja-JP" b="1" dirty="0">
                <a:solidFill>
                  <a:srgbClr val="000000"/>
                </a:solidFill>
                <a:latin typeface="Times New Roman" pitchFamily="18" charset="0"/>
                <a:ea typeface="ＭＳ Ｐゴシック" pitchFamily="50" charset="-128"/>
              </a:rPr>
              <a:t> </a:t>
            </a:r>
            <a:r>
              <a:rPr kumimoji="1" lang="en-US" altLang="ja-JP" b="1" dirty="0" err="1">
                <a:solidFill>
                  <a:srgbClr val="000000"/>
                </a:solidFill>
                <a:latin typeface="Times New Roman" pitchFamily="18" charset="0"/>
                <a:ea typeface="ＭＳ Ｐゴシック" pitchFamily="50" charset="-128"/>
              </a:rPr>
              <a:t>max_num_probes</a:t>
            </a:r>
            <a:r>
              <a:rPr kumimoji="1" lang="en-US" altLang="ja-JP" b="1" dirty="0">
                <a:solidFill>
                  <a:srgbClr val="000000"/>
                </a:solidFill>
                <a:latin typeface="Times New Roman" pitchFamily="18" charset="0"/>
                <a:ea typeface="ＭＳ Ｐゴシック" pitchFamily="50" charset="-128"/>
              </a:rPr>
              <a:t> </a:t>
            </a:r>
            <a:r>
              <a:rPr kumimoji="1" lang="en-US" altLang="ja-JP" b="1" dirty="0" err="1">
                <a:solidFill>
                  <a:srgbClr val="000000"/>
                </a:solidFill>
                <a:latin typeface="Times New Roman" pitchFamily="18" charset="0"/>
                <a:ea typeface="ＭＳ Ｐゴシック" pitchFamily="50" charset="-128"/>
              </a:rPr>
              <a:t>num_rand_basis</a:t>
            </a:r>
            <a:r>
              <a:rPr kumimoji="1" lang="en-US" altLang="ja-JP" b="1" dirty="0">
                <a:solidFill>
                  <a:srgbClr val="000000"/>
                </a:solidFill>
                <a:latin typeface="Times New Roman" pitchFamily="18" charset="0"/>
                <a:ea typeface="ＭＳ Ｐゴシック" pitchFamily="50" charset="-128"/>
              </a:rPr>
              <a:t> </a:t>
            </a:r>
            <a:r>
              <a:rPr kumimoji="1" lang="en-US" altLang="ja-JP" b="1" dirty="0" err="1">
                <a:solidFill>
                  <a:srgbClr val="000000"/>
                </a:solidFill>
                <a:latin typeface="Times New Roman" pitchFamily="18" charset="0"/>
                <a:ea typeface="ＭＳ Ｐゴシック" pitchFamily="50" charset="-128"/>
              </a:rPr>
              <a:t>score_mode</a:t>
            </a:r>
            <a:r>
              <a:rPr kumimoji="1" lang="ja-JP" altLang="en-US" b="1" dirty="0">
                <a:solidFill>
                  <a:srgbClr val="000000"/>
                </a:solidFill>
                <a:latin typeface="Times New Roman" pitchFamily="18" charset="0"/>
                <a:ea typeface="ＭＳ Ｐゴシック" pitchFamily="50" charset="-128"/>
              </a:rPr>
              <a:t> </a:t>
            </a:r>
            <a:r>
              <a:rPr kumimoji="1" lang="en-US" altLang="ja-JP" b="1" dirty="0">
                <a:solidFill>
                  <a:srgbClr val="000000"/>
                </a:solidFill>
                <a:latin typeface="Times New Roman" pitchFamily="18" charset="0"/>
                <a:ea typeface="ＭＳ Ｐゴシック" pitchFamily="50" charset="-128"/>
              </a:rPr>
              <a:t>interval</a:t>
            </a:r>
          </a:p>
          <a:p>
            <a:pPr marR="0" lvl="0" algn="l" defTabSz="457200" rtl="0" eaLnBrk="1" fontAlgn="auto" latinLnBrk="0" hangingPunct="1">
              <a:lnSpc>
                <a:spcPct val="100000"/>
              </a:lnSpc>
              <a:spcBef>
                <a:spcPts val="0"/>
              </a:spcBef>
              <a:spcAft>
                <a:spcPts val="600"/>
              </a:spcAft>
              <a:buClrTx/>
              <a:buSzTx/>
              <a:tabLst/>
              <a:defRPr/>
            </a:pPr>
            <a:r>
              <a:rPr kumimoji="1" lang="en-US" altLang="ja-JP" b="1" dirty="0">
                <a:solidFill>
                  <a:srgbClr val="000000"/>
                </a:solidFill>
                <a:latin typeface="Times New Roman" pitchFamily="18" charset="0"/>
                <a:ea typeface="ＭＳ Ｐゴシック" pitchFamily="50" charset="-128"/>
              </a:rPr>
              <a:t>             </a:t>
            </a:r>
            <a:r>
              <a:rPr kumimoji="1" lang="en-US" altLang="ja-JP" b="1" dirty="0" err="1">
                <a:solidFill>
                  <a:srgbClr val="000000"/>
                </a:solidFill>
                <a:latin typeface="Times New Roman" pitchFamily="18" charset="0"/>
                <a:ea typeface="ＭＳ Ｐゴシック" pitchFamily="50" charset="-128"/>
              </a:rPr>
              <a:t>max_num_probes</a:t>
            </a:r>
            <a:r>
              <a:rPr kumimoji="1" lang="en-US" altLang="ja-JP" b="1" dirty="0">
                <a:solidFill>
                  <a:srgbClr val="000000"/>
                </a:solidFill>
                <a:latin typeface="Times New Roman" pitchFamily="18" charset="0"/>
                <a:ea typeface="ＭＳ Ｐゴシック" pitchFamily="50" charset="-128"/>
              </a:rPr>
              <a:t>: Use a number to reach convergence</a:t>
            </a:r>
          </a:p>
          <a:p>
            <a:pPr marR="0" lvl="0" algn="l" defTabSz="457200" rtl="0" eaLnBrk="1" fontAlgn="auto" latinLnBrk="0" hangingPunct="1">
              <a:lnSpc>
                <a:spcPct val="100000"/>
              </a:lnSpc>
              <a:spcBef>
                <a:spcPts val="0"/>
              </a:spcBef>
              <a:spcAft>
                <a:spcPts val="600"/>
              </a:spcAft>
              <a:buClrTx/>
              <a:buSzTx/>
              <a:tabLst/>
              <a:defRPr/>
            </a:pPr>
            <a:r>
              <a:rPr kumimoji="1" lang="en-US" altLang="ja-JP" b="1" dirty="0">
                <a:solidFill>
                  <a:srgbClr val="000000"/>
                </a:solidFill>
                <a:latin typeface="Times New Roman" pitchFamily="18" charset="0"/>
                <a:ea typeface="ＭＳ Ｐゴシック" pitchFamily="50" charset="-128"/>
              </a:rPr>
              <a:t>             </a:t>
            </a:r>
            <a:r>
              <a:rPr kumimoji="1" lang="en-US" altLang="ja-JP" b="1" dirty="0" err="1">
                <a:solidFill>
                  <a:srgbClr val="000000"/>
                </a:solidFill>
                <a:latin typeface="Times New Roman" pitchFamily="18" charset="0"/>
                <a:ea typeface="ＭＳ Ｐゴシック" pitchFamily="50" charset="-128"/>
              </a:rPr>
              <a:t>num_rand_basis</a:t>
            </a:r>
            <a:r>
              <a:rPr kumimoji="1" lang="en-US" altLang="ja-JP" b="1" dirty="0">
                <a:solidFill>
                  <a:srgbClr val="000000"/>
                </a:solidFill>
                <a:latin typeface="Times New Roman" pitchFamily="18" charset="0"/>
                <a:ea typeface="ＭＳ Ｐゴシック" pitchFamily="50" charset="-128"/>
              </a:rPr>
              <a:t>: Use a large number so as to reproduce training data</a:t>
            </a:r>
          </a:p>
          <a:p>
            <a:pPr marR="0" lvl="0" algn="l" defTabSz="457200" rtl="0" eaLnBrk="1" fontAlgn="auto" latinLnBrk="0" hangingPunct="1">
              <a:lnSpc>
                <a:spcPct val="100000"/>
              </a:lnSpc>
              <a:spcBef>
                <a:spcPts val="0"/>
              </a:spcBef>
              <a:spcAft>
                <a:spcPts val="600"/>
              </a:spcAft>
              <a:buClrTx/>
              <a:buSzTx/>
              <a:tabLst/>
              <a:defRPr/>
            </a:pPr>
            <a:r>
              <a:rPr kumimoji="1" lang="en-US" altLang="ja-JP" b="1" dirty="0">
                <a:solidFill>
                  <a:srgbClr val="000000"/>
                </a:solidFill>
                <a:latin typeface="Times New Roman" pitchFamily="18" charset="0"/>
                <a:ea typeface="ＭＳ Ｐゴシック" pitchFamily="50" charset="-128"/>
              </a:rPr>
              <a:t>             </a:t>
            </a:r>
            <a:r>
              <a:rPr kumimoji="1" lang="en-US" altLang="ja-JP" b="1" dirty="0" err="1">
                <a:solidFill>
                  <a:srgbClr val="000000"/>
                </a:solidFill>
                <a:latin typeface="Times New Roman" pitchFamily="18" charset="0"/>
                <a:ea typeface="ＭＳ Ｐゴシック" pitchFamily="50" charset="-128"/>
              </a:rPr>
              <a:t>score_mode</a:t>
            </a:r>
            <a:r>
              <a:rPr kumimoji="1" lang="en-US" altLang="ja-JP" b="1" dirty="0">
                <a:solidFill>
                  <a:srgbClr val="000000"/>
                </a:solidFill>
                <a:latin typeface="Times New Roman" pitchFamily="18" charset="0"/>
                <a:ea typeface="ＭＳ Ｐゴシック" pitchFamily="50" charset="-128"/>
              </a:rPr>
              <a:t>    : [EI|PI|TS]</a:t>
            </a:r>
          </a:p>
          <a:p>
            <a:pPr marR="0" lvl="0" algn="l" defTabSz="457200" rtl="0" eaLnBrk="1" fontAlgn="auto" latinLnBrk="0" hangingPunct="1">
              <a:lnSpc>
                <a:spcPct val="100000"/>
              </a:lnSpc>
              <a:spcBef>
                <a:spcPts val="0"/>
              </a:spcBef>
              <a:spcAft>
                <a:spcPts val="600"/>
              </a:spcAft>
              <a:buClrTx/>
              <a:buSzTx/>
              <a:tabLst/>
              <a:defRPr/>
            </a:pPr>
            <a:r>
              <a:rPr kumimoji="1" lang="ja-JP" altLang="en-US" b="1" dirty="0">
                <a:solidFill>
                  <a:srgbClr val="000000"/>
                </a:solidFill>
                <a:latin typeface="Times New Roman" pitchFamily="18" charset="0"/>
                <a:ea typeface="ＭＳ Ｐゴシック" pitchFamily="50" charset="-128"/>
              </a:rPr>
              <a:t>　　　　  </a:t>
            </a:r>
            <a:r>
              <a:rPr kumimoji="1" lang="en-US" altLang="ja-JP" b="1" dirty="0">
                <a:solidFill>
                  <a:srgbClr val="000000"/>
                </a:solidFill>
                <a:latin typeface="Times New Roman" pitchFamily="18" charset="0"/>
                <a:ea typeface="ＭＳ Ｐゴシック" pitchFamily="50" charset="-128"/>
              </a:rPr>
              <a:t>interval</a:t>
            </a:r>
            <a:r>
              <a:rPr kumimoji="1" lang="ja-JP" altLang="en-US" b="1" dirty="0">
                <a:solidFill>
                  <a:srgbClr val="000000"/>
                </a:solidFill>
                <a:latin typeface="Times New Roman" pitchFamily="18" charset="0"/>
                <a:ea typeface="ＭＳ Ｐゴシック" pitchFamily="50" charset="-128"/>
              </a:rPr>
              <a:t>　　　　： </a:t>
            </a:r>
            <a:r>
              <a:rPr kumimoji="1" lang="en-US" altLang="ja-JP" b="1" dirty="0">
                <a:solidFill>
                  <a:srgbClr val="000000"/>
                </a:solidFill>
                <a:latin typeface="Times New Roman" pitchFamily="18" charset="0"/>
                <a:ea typeface="ＭＳ Ｐゴシック" pitchFamily="50" charset="-128"/>
              </a:rPr>
              <a:t># of cycles to update hyper parameters</a:t>
            </a:r>
          </a:p>
          <a:p>
            <a:pPr marR="0" lvl="0" algn="l" defTabSz="457200" rtl="0" eaLnBrk="1" fontAlgn="auto" latinLnBrk="0" hangingPunct="1">
              <a:lnSpc>
                <a:spcPct val="100000"/>
              </a:lnSpc>
              <a:spcBef>
                <a:spcPts val="0"/>
              </a:spcBef>
              <a:spcAft>
                <a:spcPts val="600"/>
              </a:spcAft>
              <a:buClrTx/>
              <a:buSzTx/>
              <a:tabLst/>
              <a:defRPr/>
            </a:pPr>
            <a:r>
              <a:rPr kumimoji="1" lang="en-US" altLang="ja-JP" b="1" dirty="0">
                <a:solidFill>
                  <a:srgbClr val="000000"/>
                </a:solidFill>
                <a:latin typeface="Times New Roman" pitchFamily="18" charset="0"/>
                <a:ea typeface="ＭＳ Ｐゴシック" pitchFamily="50" charset="-128"/>
              </a:rPr>
              <a:t>       ex: python bayes_gp_plain.py data_simple.xlsx 1 200 EI 0</a:t>
            </a:r>
          </a:p>
          <a:p>
            <a:pPr marR="0" lvl="0" algn="l" defTabSz="457200" rtl="0" eaLnBrk="1" fontAlgn="auto" latinLnBrk="0" hangingPunct="1">
              <a:lnSpc>
                <a:spcPct val="100000"/>
              </a:lnSpc>
              <a:spcBef>
                <a:spcPts val="0"/>
              </a:spcBef>
              <a:spcAft>
                <a:spcPts val="600"/>
              </a:spcAft>
              <a:buClrTx/>
              <a:buSzTx/>
              <a:tabLst/>
              <a:defRPr/>
            </a:pPr>
            <a:endParaRPr kumimoji="1" lang="en-US" altLang="ja-JP" b="1" dirty="0">
              <a:solidFill>
                <a:srgbClr val="000000"/>
              </a:solidFill>
              <a:latin typeface="Times New Roman" pitchFamily="18" charset="0"/>
              <a:ea typeface="ＭＳ Ｐゴシック" pitchFamily="50" charset="-128"/>
            </a:endParaRPr>
          </a:p>
          <a:p>
            <a:pPr marR="0" lvl="0" algn="l" defTabSz="457200" rtl="0" eaLnBrk="1" fontAlgn="auto" latinLnBrk="0" hangingPunct="1">
              <a:lnSpc>
                <a:spcPct val="100000"/>
              </a:lnSpc>
              <a:spcBef>
                <a:spcPts val="0"/>
              </a:spcBef>
              <a:spcAft>
                <a:spcPts val="600"/>
              </a:spcAft>
              <a:buClrTx/>
              <a:buSzTx/>
              <a:tabLst/>
              <a:defRPr/>
            </a:pPr>
            <a:r>
              <a:rPr kumimoji="1" lang="en-US" altLang="ja-JP" b="1" dirty="0">
                <a:solidFill>
                  <a:srgbClr val="000000"/>
                </a:solidFill>
                <a:latin typeface="Times New Roman" pitchFamily="18" charset="0"/>
                <a:ea typeface="ＭＳ Ｐゴシック" pitchFamily="50" charset="-128"/>
              </a:rPr>
              <a:t>Input file:</a:t>
            </a:r>
            <a:r>
              <a:rPr kumimoji="1" lang="ja-JP" altLang="en-US" b="1" dirty="0">
                <a:solidFill>
                  <a:srgbClr val="000000"/>
                </a:solidFill>
                <a:latin typeface="Times New Roman" pitchFamily="18" charset="0"/>
                <a:ea typeface="ＭＳ Ｐゴシック" pitchFamily="50" charset="-128"/>
              </a:rPr>
              <a:t> </a:t>
            </a:r>
            <a:r>
              <a:rPr kumimoji="1" lang="en-US" altLang="ja-JP" b="1" dirty="0">
                <a:solidFill>
                  <a:srgbClr val="000000"/>
                </a:solidFill>
                <a:latin typeface="Times New Roman" pitchFamily="18" charset="0"/>
                <a:ea typeface="ＭＳ Ｐゴシック" pitchFamily="50" charset="-128"/>
              </a:rPr>
              <a:t>Excel (.xlsx) or CSV (.csv) file</a:t>
            </a:r>
          </a:p>
          <a:p>
            <a:pPr>
              <a:spcAft>
                <a:spcPts val="600"/>
              </a:spcAft>
              <a:defRPr/>
            </a:pPr>
            <a:r>
              <a:rPr kumimoji="1" lang="en-US" altLang="ja-JP" b="1" dirty="0">
                <a:solidFill>
                  <a:srgbClr val="000000"/>
                </a:solidFill>
                <a:latin typeface="Times New Roman" pitchFamily="18" charset="0"/>
                <a:ea typeface="ＭＳ Ｐゴシック" pitchFamily="50" charset="-128"/>
              </a:rPr>
              <a:t>Output file:</a:t>
            </a:r>
            <a:r>
              <a:rPr kumimoji="1" lang="ja-JP" altLang="en-US" b="1" dirty="0">
                <a:solidFill>
                  <a:srgbClr val="000000"/>
                </a:solidFill>
                <a:latin typeface="Times New Roman" pitchFamily="18" charset="0"/>
                <a:ea typeface="ＭＳ Ｐゴシック" pitchFamily="50" charset="-128"/>
              </a:rPr>
              <a:t> </a:t>
            </a:r>
            <a:r>
              <a:rPr kumimoji="1" lang="en-US" altLang="ja-JP" b="1" dirty="0">
                <a:solidFill>
                  <a:srgbClr val="000000"/>
                </a:solidFill>
                <a:latin typeface="Times New Roman" pitchFamily="18" charset="0"/>
                <a:ea typeface="ＭＳ Ｐゴシック" pitchFamily="50" charset="-128"/>
              </a:rPr>
              <a:t>Excel (.xlsx) file</a:t>
            </a:r>
          </a:p>
          <a:p>
            <a:pPr marR="0" lvl="0" algn="l" defTabSz="457200" rtl="0" eaLnBrk="1" fontAlgn="auto" latinLnBrk="0" hangingPunct="1">
              <a:lnSpc>
                <a:spcPct val="100000"/>
              </a:lnSpc>
              <a:spcBef>
                <a:spcPts val="0"/>
              </a:spcBef>
              <a:spcAft>
                <a:spcPts val="600"/>
              </a:spcAft>
              <a:buClrTx/>
              <a:buSzTx/>
              <a:tabLst/>
              <a:defRPr/>
            </a:pPr>
            <a:endParaRPr kumimoji="1" lang="en-US" altLang="ja-JP" b="1" dirty="0">
              <a:solidFill>
                <a:srgbClr val="000000"/>
              </a:solidFill>
              <a:latin typeface="Times New Roman" pitchFamily="18" charset="0"/>
              <a:ea typeface="ＭＳ Ｐゴシック" pitchFamily="50" charset="-128"/>
            </a:endParaRPr>
          </a:p>
        </p:txBody>
      </p:sp>
    </p:spTree>
    <p:extLst>
      <p:ext uri="{BB962C8B-B14F-4D97-AF65-F5344CB8AC3E}">
        <p14:creationId xmlns:p14="http://schemas.microsoft.com/office/powerpoint/2010/main" val="862172630"/>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954" name="Rectangle 2"/>
          <p:cNvSpPr>
            <a:spLocks noGrp="1" noChangeArrowheads="1"/>
          </p:cNvSpPr>
          <p:nvPr>
            <p:ph type="title"/>
          </p:nvPr>
        </p:nvSpPr>
        <p:spPr>
          <a:xfrm>
            <a:off x="0" y="0"/>
            <a:ext cx="9144000" cy="752173"/>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eaLnBrk="1" hangingPunct="1"/>
            <a:r>
              <a:rPr lang="ja-JP" altLang="en-US" sz="3600" b="1" dirty="0">
                <a:solidFill>
                  <a:srgbClr val="0000FF"/>
                </a:solidFill>
              </a:rPr>
              <a:t>プログラムを動かすために必要なこと</a:t>
            </a:r>
            <a:endParaRPr lang="en-US" altLang="ja-JP" sz="3600" b="1" dirty="0">
              <a:solidFill>
                <a:srgbClr val="0000FF"/>
              </a:solidFill>
            </a:endParaRPr>
          </a:p>
        </p:txBody>
      </p:sp>
      <p:sp>
        <p:nvSpPr>
          <p:cNvPr id="11" name="テキスト ボックス 10">
            <a:extLst>
              <a:ext uri="{FF2B5EF4-FFF2-40B4-BE49-F238E27FC236}">
                <a16:creationId xmlns:a16="http://schemas.microsoft.com/office/drawing/2014/main" id="{4509D339-3E28-56AE-4FE6-691C5755EF62}"/>
              </a:ext>
            </a:extLst>
          </p:cNvPr>
          <p:cNvSpPr txBox="1"/>
          <p:nvPr/>
        </p:nvSpPr>
        <p:spPr>
          <a:xfrm>
            <a:off x="152399" y="692835"/>
            <a:ext cx="8991601" cy="4770537"/>
          </a:xfrm>
          <a:prstGeom prst="rect">
            <a:avLst/>
          </a:prstGeom>
          <a:noFill/>
        </p:spPr>
        <p:txBody>
          <a:bodyPr wrap="square">
            <a:spAutoFit/>
          </a:bodyPr>
          <a:lstStyle/>
          <a:p>
            <a:r>
              <a:rPr lang="en-US" altLang="ja-JP" sz="1600" dirty="0">
                <a:hlinkClick r:id="rId3">
                  <a:extLst>
                    <a:ext uri="{A12FA001-AC4F-418D-AE19-62706E023703}">
                      <ahyp:hlinkClr xmlns:ahyp="http://schemas.microsoft.com/office/drawing/2018/hyperlinkcolor" val="tx"/>
                    </a:ext>
                  </a:extLst>
                </a:hlinkClick>
              </a:rPr>
              <a:t>http://conf.msl.titech.ac.jp/D2MatE/tutorial2022.html</a:t>
            </a:r>
            <a:endParaRPr lang="en-US" altLang="ja-JP" sz="1600" dirty="0"/>
          </a:p>
          <a:p>
            <a:r>
              <a:rPr lang="ja-JP" altLang="en-US" sz="1600" dirty="0"/>
              <a:t>を参考に </a:t>
            </a:r>
            <a:r>
              <a:rPr lang="en-US" altLang="ja-JP" sz="1600" dirty="0"/>
              <a:t>python</a:t>
            </a:r>
            <a:r>
              <a:rPr lang="ja-JP" altLang="en-US" sz="1600" dirty="0"/>
              <a:t>、モジュール、本チュートリアル資料</a:t>
            </a:r>
            <a:r>
              <a:rPr lang="en-US" altLang="ja-JP" sz="1600" dirty="0"/>
              <a:t>ZIP</a:t>
            </a:r>
            <a:r>
              <a:rPr lang="ja-JP" altLang="en-US" sz="1600" dirty="0"/>
              <a:t>ファイルをインストール</a:t>
            </a:r>
            <a:endParaRPr lang="en-US" altLang="ja-JP" sz="1600" dirty="0"/>
          </a:p>
          <a:p>
            <a:endParaRPr lang="en-US" altLang="ja-JP" sz="1600" dirty="0"/>
          </a:p>
          <a:p>
            <a:r>
              <a:rPr lang="ja-JP" altLang="en-US" sz="1600" b="1" dirty="0">
                <a:solidFill>
                  <a:srgbClr val="0000FF"/>
                </a:solidFill>
              </a:rPr>
              <a:t>推奨動作環境</a:t>
            </a:r>
            <a:r>
              <a:rPr lang="en-US" altLang="ja-JP" sz="1600" b="1" dirty="0">
                <a:solidFill>
                  <a:srgbClr val="0000FF"/>
                </a:solidFill>
              </a:rPr>
              <a:t>:</a:t>
            </a:r>
            <a:r>
              <a:rPr lang="ja-JP" altLang="en-US" sz="1600" dirty="0"/>
              <a:t> </a:t>
            </a:r>
            <a:r>
              <a:rPr lang="en-US" altLang="ja-JP" sz="1600" dirty="0"/>
              <a:t>Anaconda</a:t>
            </a:r>
            <a:r>
              <a:rPr lang="ja-JP" altLang="en-US" sz="1600" dirty="0"/>
              <a:t> </a:t>
            </a:r>
            <a:r>
              <a:rPr lang="en-US" altLang="ja-JP" sz="1600" dirty="0"/>
              <a:t>/</a:t>
            </a:r>
            <a:r>
              <a:rPr lang="ja-JP" altLang="en-US" sz="1600" dirty="0"/>
              <a:t> </a:t>
            </a:r>
            <a:r>
              <a:rPr lang="en-US" altLang="ja-JP" sz="1600" dirty="0"/>
              <a:t>python3x</a:t>
            </a:r>
          </a:p>
          <a:p>
            <a:r>
              <a:rPr lang="en-US" altLang="ja-JP" sz="1600" dirty="0"/>
              <a:t>           </a:t>
            </a:r>
            <a:r>
              <a:rPr lang="ja-JP" altLang="en-US" sz="1600" dirty="0"/>
              <a:t>　　　　　  </a:t>
            </a:r>
            <a:r>
              <a:rPr lang="en-US" altLang="ja-JP" sz="1600" dirty="0"/>
              <a:t>Windows</a:t>
            </a:r>
            <a:r>
              <a:rPr lang="ja-JP" altLang="en-US" sz="1600" dirty="0"/>
              <a:t> </a:t>
            </a:r>
            <a:r>
              <a:rPr lang="en-US" altLang="ja-JP" sz="1600" dirty="0"/>
              <a:t>&amp; Anaconda </a:t>
            </a:r>
            <a:r>
              <a:rPr lang="ja-JP" altLang="en-US" sz="1600" dirty="0"/>
              <a:t>の場合、</a:t>
            </a:r>
            <a:r>
              <a:rPr lang="en-US" altLang="ja-JP" sz="1600" b="1" dirty="0">
                <a:solidFill>
                  <a:srgbClr val="FF0000"/>
                </a:solidFill>
              </a:rPr>
              <a:t>python 3.6 </a:t>
            </a:r>
            <a:r>
              <a:rPr lang="ja-JP" altLang="en-US" sz="1600" b="1" dirty="0">
                <a:solidFill>
                  <a:srgbClr val="FF0000"/>
                </a:solidFill>
              </a:rPr>
              <a:t>仮想環境</a:t>
            </a:r>
            <a:endParaRPr lang="en-US" altLang="ja-JP" sz="1600" b="1" dirty="0">
              <a:solidFill>
                <a:srgbClr val="FF0000"/>
              </a:solidFill>
            </a:endParaRPr>
          </a:p>
          <a:p>
            <a:r>
              <a:rPr lang="ja-JP" altLang="en-US" sz="1600" b="1" dirty="0">
                <a:solidFill>
                  <a:srgbClr val="0000FF"/>
                </a:solidFill>
              </a:rPr>
              <a:t>必要なモジュール</a:t>
            </a:r>
            <a:r>
              <a:rPr lang="en-US" altLang="ja-JP" sz="1600" b="1" dirty="0">
                <a:solidFill>
                  <a:srgbClr val="0000FF"/>
                </a:solidFill>
              </a:rPr>
              <a:t>:</a:t>
            </a:r>
          </a:p>
          <a:p>
            <a:r>
              <a:rPr lang="ja-JP" altLang="en-US" sz="1600" dirty="0"/>
              <a:t>　　</a:t>
            </a:r>
            <a:r>
              <a:rPr lang="en-US" altLang="ja-JP" sz="1600" b="1" dirty="0">
                <a:solidFill>
                  <a:srgbClr val="0000FF"/>
                </a:solidFill>
              </a:rPr>
              <a:t>Anaconda</a:t>
            </a:r>
            <a:r>
              <a:rPr lang="ja-JP" altLang="en-US" sz="1600" b="1" dirty="0">
                <a:solidFill>
                  <a:srgbClr val="0000FF"/>
                </a:solidFill>
              </a:rPr>
              <a:t>標準環境</a:t>
            </a:r>
            <a:r>
              <a:rPr lang="en-US" altLang="ja-JP" sz="1600" b="1" dirty="0">
                <a:solidFill>
                  <a:srgbClr val="0000FF"/>
                </a:solidFill>
              </a:rPr>
              <a:t>:</a:t>
            </a:r>
            <a:r>
              <a:rPr lang="ja-JP" altLang="en-US" sz="1600" dirty="0"/>
              <a:t> </a:t>
            </a:r>
            <a:r>
              <a:rPr lang="en-US" altLang="ja-JP" sz="1600" b="1" dirty="0" err="1">
                <a:solidFill>
                  <a:srgbClr val="FF0000"/>
                </a:solidFill>
              </a:rPr>
              <a:t>numpy</a:t>
            </a:r>
            <a:r>
              <a:rPr lang="en-US" altLang="ja-JP" sz="1600" b="1" dirty="0">
                <a:solidFill>
                  <a:srgbClr val="FF0000"/>
                </a:solidFill>
              </a:rPr>
              <a:t>, </a:t>
            </a:r>
            <a:r>
              <a:rPr lang="en-US" altLang="ja-JP" sz="1600" b="1" dirty="0" err="1">
                <a:solidFill>
                  <a:srgbClr val="FF0000"/>
                </a:solidFill>
              </a:rPr>
              <a:t>scipy</a:t>
            </a:r>
            <a:r>
              <a:rPr lang="en-US" altLang="ja-JP" sz="1600" b="1" dirty="0">
                <a:solidFill>
                  <a:srgbClr val="FF0000"/>
                </a:solidFill>
              </a:rPr>
              <a:t>, pandas, </a:t>
            </a:r>
            <a:r>
              <a:rPr lang="en-US" altLang="ja-JP" sz="1600" b="1" dirty="0" err="1">
                <a:solidFill>
                  <a:srgbClr val="FF0000"/>
                </a:solidFill>
              </a:rPr>
              <a:t>openpyxl</a:t>
            </a:r>
            <a:r>
              <a:rPr lang="en-US" altLang="ja-JP" sz="1600" b="1" dirty="0">
                <a:solidFill>
                  <a:srgbClr val="FF0000"/>
                </a:solidFill>
              </a:rPr>
              <a:t>, matplotlib</a:t>
            </a:r>
          </a:p>
          <a:p>
            <a:r>
              <a:rPr lang="ja-JP" altLang="en-US" sz="1600" dirty="0"/>
              <a:t>　　</a:t>
            </a:r>
            <a:r>
              <a:rPr lang="ja-JP" altLang="en-US" sz="1600" dirty="0">
                <a:solidFill>
                  <a:srgbClr val="0000FF"/>
                </a:solidFill>
              </a:rPr>
              <a:t>追加必須</a:t>
            </a:r>
            <a:r>
              <a:rPr lang="en-US" altLang="ja-JP" sz="1600" dirty="0">
                <a:solidFill>
                  <a:srgbClr val="0000FF"/>
                </a:solidFill>
              </a:rPr>
              <a:t>:</a:t>
            </a:r>
            <a:r>
              <a:rPr lang="ja-JP" altLang="en-US" sz="1600" dirty="0"/>
              <a:t> </a:t>
            </a:r>
            <a:r>
              <a:rPr lang="en-US" altLang="ja-JP" sz="1600" b="1" dirty="0" err="1">
                <a:solidFill>
                  <a:srgbClr val="FF0000"/>
                </a:solidFill>
              </a:rPr>
              <a:t>chardet</a:t>
            </a:r>
            <a:endParaRPr lang="en-US" altLang="ja-JP" sz="1600" b="1" dirty="0">
              <a:solidFill>
                <a:srgbClr val="FF0000"/>
              </a:solidFill>
            </a:endParaRPr>
          </a:p>
          <a:p>
            <a:r>
              <a:rPr lang="ja-JP" altLang="en-US" sz="1600" b="1" dirty="0">
                <a:solidFill>
                  <a:srgbClr val="0000FF"/>
                </a:solidFill>
              </a:rPr>
              <a:t>本チュートリアル資料</a:t>
            </a:r>
            <a:r>
              <a:rPr lang="en-US" altLang="ja-JP" sz="1600" b="1" dirty="0">
                <a:solidFill>
                  <a:srgbClr val="0000FF"/>
                </a:solidFill>
              </a:rPr>
              <a:t>ZIP</a:t>
            </a:r>
            <a:r>
              <a:rPr lang="ja-JP" altLang="en-US" sz="1600" b="1" dirty="0">
                <a:solidFill>
                  <a:srgbClr val="0000FF"/>
                </a:solidFill>
              </a:rPr>
              <a:t>ファイル</a:t>
            </a:r>
            <a:r>
              <a:rPr lang="en-US" altLang="ja-JP" sz="1600" b="1" dirty="0">
                <a:solidFill>
                  <a:srgbClr val="0000FF"/>
                </a:solidFill>
              </a:rPr>
              <a:t>:</a:t>
            </a:r>
          </a:p>
          <a:p>
            <a:r>
              <a:rPr lang="ja-JP" altLang="en-US" sz="1600" dirty="0"/>
              <a:t>　展開したルートディレクトリィ を </a:t>
            </a:r>
            <a:r>
              <a:rPr lang="en-US" altLang="ja-JP" sz="1600" b="1" dirty="0">
                <a:solidFill>
                  <a:srgbClr val="FF0000"/>
                </a:solidFill>
              </a:rPr>
              <a:t>[</a:t>
            </a:r>
            <a:r>
              <a:rPr lang="en-US" altLang="ja-JP" sz="1600" b="1" dirty="0" err="1">
                <a:solidFill>
                  <a:srgbClr val="FF0000"/>
                </a:solidFill>
              </a:rPr>
              <a:t>tkProg</a:t>
            </a:r>
            <a:r>
              <a:rPr lang="en-US" altLang="ja-JP" sz="1600" b="1" dirty="0">
                <a:solidFill>
                  <a:srgbClr val="FF0000"/>
                </a:solidFill>
              </a:rPr>
              <a:t>]</a:t>
            </a:r>
            <a:r>
              <a:rPr lang="ja-JP" altLang="en-US" sz="1600" dirty="0"/>
              <a:t> と書きます</a:t>
            </a:r>
            <a:endParaRPr lang="en-US" altLang="ja-JP" sz="1600" dirty="0"/>
          </a:p>
          <a:p>
            <a:endParaRPr lang="en-US" altLang="ja-JP" sz="1600" dirty="0"/>
          </a:p>
          <a:p>
            <a:r>
              <a:rPr lang="ja-JP" altLang="en-US" sz="1600" b="1" dirty="0">
                <a:solidFill>
                  <a:srgbClr val="0000FF"/>
                </a:solidFill>
              </a:rPr>
              <a:t>環境変数</a:t>
            </a:r>
            <a:r>
              <a:rPr lang="en-US" altLang="ja-JP" sz="1600" b="1" dirty="0">
                <a:solidFill>
                  <a:srgbClr val="0000FF"/>
                </a:solidFill>
              </a:rPr>
              <a:t>:</a:t>
            </a:r>
          </a:p>
          <a:p>
            <a:r>
              <a:rPr lang="ja-JP" altLang="en-US" sz="1600" dirty="0"/>
              <a:t>・ </a:t>
            </a:r>
            <a:r>
              <a:rPr lang="en-US" altLang="ja-JP" sz="1600" dirty="0"/>
              <a:t>Launcher.py</a:t>
            </a:r>
            <a:r>
              <a:rPr lang="ja-JP" altLang="en-US" sz="1600" dirty="0"/>
              <a:t>から起動する場合は、環境変数の設定は不要と思います</a:t>
            </a:r>
            <a:br>
              <a:rPr lang="en-US" altLang="ja-JP" sz="1600" dirty="0"/>
            </a:br>
            <a:r>
              <a:rPr lang="ja-JP" altLang="en-US" sz="1600" dirty="0"/>
              <a:t>　（必要だった場合、連絡をください）</a:t>
            </a:r>
            <a:endParaRPr lang="en-US" altLang="ja-JP" sz="1600" dirty="0"/>
          </a:p>
          <a:p>
            <a:r>
              <a:rPr lang="ja-JP" altLang="en-US" sz="1600" dirty="0"/>
              <a:t>・ 直接 </a:t>
            </a:r>
            <a:r>
              <a:rPr lang="en-US" altLang="ja-JP" sz="1600" dirty="0"/>
              <a:t>bayes_gp_plain/gui.py</a:t>
            </a:r>
            <a:r>
              <a:rPr lang="ja-JP" altLang="en-US" sz="1600" dirty="0"/>
              <a:t> を実行する場合は、以下の環境変数の設定が必要</a:t>
            </a:r>
            <a:br>
              <a:rPr lang="en-US" altLang="ja-JP" sz="1600" dirty="0"/>
            </a:br>
            <a:r>
              <a:rPr lang="ja-JP" altLang="en-US" sz="1600" b="1" dirty="0">
                <a:solidFill>
                  <a:srgbClr val="FF0000"/>
                </a:solidFill>
              </a:rPr>
              <a:t>　　</a:t>
            </a:r>
            <a:r>
              <a:rPr lang="en-US" altLang="ja-JP" sz="1600" b="1" dirty="0">
                <a:solidFill>
                  <a:srgbClr val="FF0000"/>
                </a:solidFill>
              </a:rPr>
              <a:t>PYTHONPATH=</a:t>
            </a:r>
            <a:r>
              <a:rPr lang="en-US" altLang="ja-JP" sz="1600" b="1" dirty="0">
                <a:solidFill>
                  <a:srgbClr val="0000FF"/>
                </a:solidFill>
              </a:rPr>
              <a:t>[</a:t>
            </a:r>
            <a:r>
              <a:rPr lang="en-US" altLang="ja-JP" sz="1600" b="1" dirty="0" err="1">
                <a:solidFill>
                  <a:srgbClr val="0000FF"/>
                </a:solidFill>
              </a:rPr>
              <a:t>tkProg</a:t>
            </a:r>
            <a:r>
              <a:rPr lang="en-US" altLang="ja-JP" sz="1600" b="1" dirty="0">
                <a:solidFill>
                  <a:srgbClr val="0000FF"/>
                </a:solidFill>
              </a:rPr>
              <a:t>]</a:t>
            </a:r>
            <a:r>
              <a:rPr lang="en-US" altLang="ja-JP" sz="1600" b="1" dirty="0">
                <a:solidFill>
                  <a:srgbClr val="FF0000"/>
                </a:solidFill>
              </a:rPr>
              <a:t>\</a:t>
            </a:r>
            <a:r>
              <a:rPr lang="en-US" altLang="ja-JP" sz="1600" b="1" dirty="0" err="1">
                <a:solidFill>
                  <a:srgbClr val="FF0000"/>
                </a:solidFill>
              </a:rPr>
              <a:t>tklib</a:t>
            </a:r>
            <a:r>
              <a:rPr lang="en-US" altLang="ja-JP" sz="1600" b="1" dirty="0">
                <a:solidFill>
                  <a:srgbClr val="FF0000"/>
                </a:solidFill>
              </a:rPr>
              <a:t>\python</a:t>
            </a:r>
          </a:p>
          <a:p>
            <a:r>
              <a:rPr lang="en-US" altLang="ja-JP" sz="1600" dirty="0"/>
              <a:t>          </a:t>
            </a:r>
            <a:r>
              <a:rPr lang="en-US" altLang="ja-JP" sz="1600" b="1" dirty="0">
                <a:solidFill>
                  <a:srgbClr val="0000FF"/>
                </a:solidFill>
              </a:rPr>
              <a:t>[</a:t>
            </a:r>
            <a:r>
              <a:rPr lang="en-US" altLang="ja-JP" sz="1600" b="1" dirty="0" err="1">
                <a:solidFill>
                  <a:srgbClr val="0000FF"/>
                </a:solidFill>
              </a:rPr>
              <a:t>tkProg</a:t>
            </a:r>
            <a:r>
              <a:rPr lang="en-US" altLang="ja-JP" sz="1600" b="1" dirty="0">
                <a:solidFill>
                  <a:srgbClr val="0000FF"/>
                </a:solidFill>
              </a:rPr>
              <a:t>]</a:t>
            </a:r>
            <a:r>
              <a:rPr lang="ja-JP" altLang="en-US" sz="1600" dirty="0"/>
              <a:t> は、本チュートリアル資料</a:t>
            </a:r>
            <a:r>
              <a:rPr lang="en-US" altLang="ja-JP" sz="1600" dirty="0"/>
              <a:t>ZIP</a:t>
            </a:r>
            <a:r>
              <a:rPr lang="ja-JP" altLang="en-US" sz="1600" dirty="0"/>
              <a:t>ファイルを展開したルートディレクトィに置き換え</a:t>
            </a:r>
            <a:endParaRPr lang="en-US" altLang="ja-JP" sz="1600" dirty="0"/>
          </a:p>
          <a:p>
            <a:r>
              <a:rPr lang="en-US" altLang="ja-JP" sz="1600" dirty="0"/>
              <a:t>		</a:t>
            </a:r>
            <a:r>
              <a:rPr lang="ja-JP" altLang="en-US" sz="1600" dirty="0"/>
              <a:t>これにより、神谷作成</a:t>
            </a:r>
            <a:r>
              <a:rPr lang="en-US" altLang="ja-JP" sz="1600" dirty="0"/>
              <a:t>GUI</a:t>
            </a:r>
            <a:r>
              <a:rPr lang="ja-JP" altLang="en-US" sz="1600" dirty="0"/>
              <a:t>プログラムで使っている </a:t>
            </a:r>
            <a:r>
              <a:rPr lang="en-US" altLang="ja-JP" sz="1600" dirty="0"/>
              <a:t>python</a:t>
            </a:r>
            <a:r>
              <a:rPr lang="ja-JP" altLang="en-US" sz="1600" dirty="0"/>
              <a:t> ライブラリィ </a:t>
            </a:r>
            <a:r>
              <a:rPr lang="en-US" altLang="ja-JP" sz="1600" dirty="0" err="1"/>
              <a:t>tklib</a:t>
            </a:r>
            <a:r>
              <a:rPr lang="ja-JP" altLang="en-US" sz="1600" dirty="0"/>
              <a:t>を</a:t>
            </a:r>
            <a:br>
              <a:rPr lang="en-US" altLang="ja-JP" sz="1600" dirty="0"/>
            </a:br>
            <a:r>
              <a:rPr lang="ja-JP" altLang="en-US" sz="1600" dirty="0"/>
              <a:t>　　</a:t>
            </a:r>
            <a:r>
              <a:rPr lang="en-US" altLang="ja-JP" sz="1600" dirty="0"/>
              <a:t>		[</a:t>
            </a:r>
            <a:r>
              <a:rPr lang="en-US" altLang="ja-JP" sz="1600" dirty="0" err="1"/>
              <a:t>tkProg</a:t>
            </a:r>
            <a:r>
              <a:rPr lang="en-US" altLang="ja-JP" sz="1600" dirty="0"/>
              <a:t>]\</a:t>
            </a:r>
            <a:r>
              <a:rPr lang="en-US" altLang="ja-JP" sz="1600" dirty="0" err="1"/>
              <a:t>tklib</a:t>
            </a:r>
            <a:r>
              <a:rPr lang="en-US" altLang="ja-JP" sz="1600" dirty="0"/>
              <a:t>\python\</a:t>
            </a:r>
            <a:r>
              <a:rPr lang="en-US" altLang="ja-JP" sz="1600" dirty="0" err="1"/>
              <a:t>tklib</a:t>
            </a:r>
            <a:r>
              <a:rPr lang="ja-JP" altLang="en-US" sz="1600" dirty="0"/>
              <a:t> から読み込めるようになります。</a:t>
            </a:r>
            <a:endParaRPr lang="en-US" altLang="ja-JP" sz="1600" dirty="0"/>
          </a:p>
        </p:txBody>
      </p:sp>
    </p:spTree>
    <p:extLst>
      <p:ext uri="{BB962C8B-B14F-4D97-AF65-F5344CB8AC3E}">
        <p14:creationId xmlns:p14="http://schemas.microsoft.com/office/powerpoint/2010/main" val="641774347"/>
      </p:ext>
    </p:extLst>
  </p:cSld>
  <p:clrMapOvr>
    <a:masterClrMapping/>
  </p:clrMapOvr>
  <p:transition/>
</p:sld>
</file>

<file path=ppt/theme/theme1.xml><?xml version="1.0" encoding="utf-8"?>
<a:theme xmlns:a="http://schemas.openxmlformats.org/drawingml/2006/main" name="101_標準デザイン">
  <a:themeElements>
    <a:clrScheme name="標準デザイン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標準デザイン">
      <a:majorFont>
        <a:latin typeface="Times New Roman"/>
        <a:ea typeface="ＭＳ Ｐゴシック"/>
        <a:cs typeface=""/>
      </a:majorFont>
      <a:minorFont>
        <a:latin typeface="Times New Roman"/>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3600" b="1" i="0" u="none" strike="noStrike" cap="none" normalizeH="0" baseline="0" smtClean="0">
            <a:ln>
              <a:noFill/>
            </a:ln>
            <a:solidFill>
              <a:schemeClr val="tx1"/>
            </a:solidFill>
            <a:effectLst/>
            <a:latin typeface="Times New Roman" pitchFamily="18" charset="0"/>
            <a:ea typeface="ＭＳ Ｐゴシック" pitchFamily="50"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3600" b="1" i="0" u="none" strike="noStrike" cap="none" normalizeH="0" baseline="0" smtClean="0">
            <a:ln>
              <a:noFill/>
            </a:ln>
            <a:solidFill>
              <a:schemeClr val="tx1"/>
            </a:solidFill>
            <a:effectLst/>
            <a:latin typeface="Times New Roman" pitchFamily="18" charset="0"/>
            <a:ea typeface="ＭＳ Ｐゴシック" pitchFamily="50" charset="-128"/>
          </a:defRPr>
        </a:defPPr>
      </a:lstStyle>
    </a:lnDef>
  </a:objectDefaults>
  <a:extraClrSchemeLst>
    <a:extraClrScheme>
      <a:clrScheme name="標準デザイン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標準デザイン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標準デザイン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標準デザイン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3_標準デザイン">
  <a:themeElements>
    <a:clrScheme name="標準デザイン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標準デザイン">
      <a:majorFont>
        <a:latin typeface="Times New Roman"/>
        <a:ea typeface="ＭＳ Ｐゴシック"/>
        <a:cs typeface=""/>
      </a:majorFont>
      <a:minorFont>
        <a:latin typeface="Times New Roman"/>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標準デザイン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標準デザイン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標準デザイン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ユーザー定義 1">
      <a:majorFont>
        <a:latin typeface="Verdana"/>
        <a:ea typeface="メイリオ"/>
        <a:cs typeface=""/>
      </a:majorFont>
      <a:minorFont>
        <a:latin typeface="Verdana"/>
        <a:ea typeface="メイリオ"/>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28575">
          <a:solidFill>
            <a:schemeClr val="tx1"/>
          </a:solidFill>
        </a:ln>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lnDef>
      <a:spPr>
        <a:ln w="28575">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defRPr sz="2400">
            <a:latin typeface="ＭＳ Ｐゴシック" panose="020B0600070205080204" pitchFamily="50" charset="-128"/>
            <a:ea typeface="ＭＳ Ｐゴシック" panose="020B0600070205080204" pitchFamily="50" charset="-128"/>
          </a:defRPr>
        </a:defPPr>
      </a:lstStyle>
    </a:txDef>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39918</TotalTime>
  <Words>6777</Words>
  <Application>Microsoft Office PowerPoint</Application>
  <PresentationFormat>画面に合わせる (4:3)</PresentationFormat>
  <Paragraphs>688</Paragraphs>
  <Slides>55</Slides>
  <Notes>54</Notes>
  <HiddenSlides>0</HiddenSlides>
  <MMClips>0</MMClips>
  <ScaleCrop>false</ScaleCrop>
  <HeadingPairs>
    <vt:vector size="8" baseType="variant">
      <vt:variant>
        <vt:lpstr>使用されているフォント</vt:lpstr>
      </vt:variant>
      <vt:variant>
        <vt:i4>12</vt:i4>
      </vt:variant>
      <vt:variant>
        <vt:lpstr>テーマ</vt:lpstr>
      </vt:variant>
      <vt:variant>
        <vt:i4>3</vt:i4>
      </vt:variant>
      <vt:variant>
        <vt:lpstr>埋め込まれた OLE サーバー</vt:lpstr>
      </vt:variant>
      <vt:variant>
        <vt:i4>1</vt:i4>
      </vt:variant>
      <vt:variant>
        <vt:lpstr>スライド タイトル</vt:lpstr>
      </vt:variant>
      <vt:variant>
        <vt:i4>55</vt:i4>
      </vt:variant>
    </vt:vector>
  </HeadingPairs>
  <TitlesOfParts>
    <vt:vector size="71" baseType="lpstr">
      <vt:lpstr>等线</vt:lpstr>
      <vt:lpstr>Hiragino Kaku Gothic ProN W6</vt:lpstr>
      <vt:lpstr>ＭＳ Ｐゴシック</vt:lpstr>
      <vt:lpstr>Meiryo</vt:lpstr>
      <vt:lpstr>Meiryo</vt:lpstr>
      <vt:lpstr>Arial</vt:lpstr>
      <vt:lpstr>Calibri</vt:lpstr>
      <vt:lpstr>Cambria Math</vt:lpstr>
      <vt:lpstr>Symbol</vt:lpstr>
      <vt:lpstr>Times New Roman</vt:lpstr>
      <vt:lpstr>Verdana</vt:lpstr>
      <vt:lpstr>Wingdings</vt:lpstr>
      <vt:lpstr>101_標準デザイン</vt:lpstr>
      <vt:lpstr>13_標準デザイン</vt:lpstr>
      <vt:lpstr>Office テーマ</vt:lpstr>
      <vt:lpstr>Worksheet</vt:lpstr>
      <vt:lpstr>PowerPoint プレゼンテーション</vt:lpstr>
      <vt:lpstr>PowerPoint プレゼンテーション</vt:lpstr>
      <vt:lpstr>最新版ファイル</vt:lpstr>
      <vt:lpstr>注意</vt:lpstr>
      <vt:lpstr>機械学習、AIは役に立っていますか？</vt:lpstr>
      <vt:lpstr>機械学習、AIは役に立っていますか？</vt:lpstr>
      <vt:lpstr>強化学習は何が便利か</vt:lpstr>
      <vt:lpstr>コマンドライン版: bayes_gp_plain.py</vt:lpstr>
      <vt:lpstr>プログラムを動かすために必要なこと</vt:lpstr>
      <vt:lpstr>Anacondaで設定されている環境変数</vt:lpstr>
      <vt:lpstr>入力ファイル: Excel (.xlsx) か CSV (.csv)</vt:lpstr>
      <vt:lpstr>ラウンチャ</vt:lpstr>
      <vt:lpstr>ラウンチャ: コマンドプロンプトを残さないために</vt:lpstr>
      <vt:lpstr>GUI版: bayes_gp_gui.py</vt:lpstr>
      <vt:lpstr>実行例 (最大値を探索)</vt:lpstr>
      <vt:lpstr>獲得関数</vt:lpstr>
      <vt:lpstr>    最小値を探す場合の入力ファイル</vt:lpstr>
      <vt:lpstr>data_test.xlsxを使って、最適化の過程を見る</vt:lpstr>
      <vt:lpstr>Variation of predictions</vt:lpstr>
      <vt:lpstr>Variation of predictions</vt:lpstr>
      <vt:lpstr>Variation of predictions</vt:lpstr>
      <vt:lpstr>Variation of predictions</vt:lpstr>
      <vt:lpstr>    多目的最適化の入力ファイル (2目的関数)</vt:lpstr>
      <vt:lpstr>目的関数 t1、t2の予測分布 (平均、標準偏差) </vt:lpstr>
      <vt:lpstr>目的関数 t1、t2の予測平均の x, y に選んだ記述子に対する分布</vt:lpstr>
      <vt:lpstr>目的関数 t1、t2の入力値と予測平均の分布</vt:lpstr>
      <vt:lpstr>    3つ以上の目的関数も扱える</vt:lpstr>
      <vt:lpstr>Variation of predictions</vt:lpstr>
      <vt:lpstr>    Input file for 2D plot</vt:lpstr>
      <vt:lpstr>Variation of predictions</vt:lpstr>
      <vt:lpstr>注意: 記述子が増えると過学習しやすくなる</vt:lpstr>
      <vt:lpstr>入出力ファイル</vt:lpstr>
      <vt:lpstr>プログラムファイル</vt:lpstr>
      <vt:lpstr>勉強用プログラムの構造</vt:lpstr>
      <vt:lpstr>勉強用プログラム: PHYSBO解析部分</vt:lpstr>
      <vt:lpstr>勉強用プログラム: グラフの特殊動作</vt:lpstr>
      <vt:lpstr>配布プログラムの修正等</vt:lpstr>
      <vt:lpstr>エラー・バグ報告の仕方</vt:lpstr>
      <vt:lpstr>チュートリアルコース日程</vt:lpstr>
      <vt:lpstr>エレクトロニクスD2材料開発フォーラム</vt:lpstr>
      <vt:lpstr>Theory</vt:lpstr>
      <vt:lpstr>ベイズ推定・ベイズ最適化</vt:lpstr>
      <vt:lpstr>ガウス過程 (Gauss process)</vt:lpstr>
      <vt:lpstr>統計学</vt:lpstr>
      <vt:lpstr>PowerPoint プレゼンテーション</vt:lpstr>
      <vt:lpstr>PowerPoint プレゼンテーション</vt:lpstr>
      <vt:lpstr>主観確率 (subjective probability) の問題</vt:lpstr>
      <vt:lpstr>ベイズ更新 (Bayesian updating)</vt:lpstr>
      <vt:lpstr>確率に関するベイズの定理</vt:lpstr>
      <vt:lpstr>確率分布に関するベイズの定理</vt:lpstr>
      <vt:lpstr>線形回帰</vt:lpstr>
      <vt:lpstr>PowerPoint プレゼンテーション</vt:lpstr>
      <vt:lpstr>PowerPoint プレゼンテーション</vt:lpstr>
      <vt:lpstr>線形回帰を非線形問題へ</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HE XINYI</dc:creator>
  <cp:lastModifiedBy>神谷 利夫</cp:lastModifiedBy>
  <cp:revision>1853</cp:revision>
  <cp:lastPrinted>2019-01-16T07:11:21Z</cp:lastPrinted>
  <dcterms:created xsi:type="dcterms:W3CDTF">2018-09-23T14:38:03Z</dcterms:created>
  <dcterms:modified xsi:type="dcterms:W3CDTF">2023-01-18T05:43:27Z</dcterms:modified>
</cp:coreProperties>
</file>